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71180" y="1581403"/>
            <a:ext cx="619760" cy="476250"/>
          </a:xfrm>
          <a:custGeom>
            <a:avLst/>
            <a:gdLst/>
            <a:ahLst/>
            <a:cxnLst/>
            <a:rect l="l" t="t" r="r" b="b"/>
            <a:pathLst>
              <a:path w="619759" h="476250">
                <a:moveTo>
                  <a:pt x="309879" y="1015"/>
                </a:moveTo>
                <a:lnTo>
                  <a:pt x="278129" y="1015"/>
                </a:lnTo>
                <a:lnTo>
                  <a:pt x="278129" y="2412"/>
                </a:lnTo>
                <a:lnTo>
                  <a:pt x="342900" y="2412"/>
                </a:lnTo>
                <a:lnTo>
                  <a:pt x="342900" y="1142"/>
                </a:lnTo>
                <a:lnTo>
                  <a:pt x="309879" y="1142"/>
                </a:lnTo>
                <a:close/>
              </a:path>
              <a:path w="619759" h="476250">
                <a:moveTo>
                  <a:pt x="342900" y="1015"/>
                </a:moveTo>
                <a:lnTo>
                  <a:pt x="311150" y="1015"/>
                </a:lnTo>
                <a:lnTo>
                  <a:pt x="342900" y="1142"/>
                </a:lnTo>
                <a:close/>
              </a:path>
              <a:path w="619759" h="476250">
                <a:moveTo>
                  <a:pt x="311150" y="0"/>
                </a:moveTo>
                <a:lnTo>
                  <a:pt x="309879" y="0"/>
                </a:lnTo>
                <a:lnTo>
                  <a:pt x="309879" y="1015"/>
                </a:lnTo>
                <a:lnTo>
                  <a:pt x="311150" y="1015"/>
                </a:lnTo>
                <a:lnTo>
                  <a:pt x="311150" y="0"/>
                </a:lnTo>
                <a:close/>
              </a:path>
              <a:path w="619759" h="476250">
                <a:moveTo>
                  <a:pt x="617220" y="199136"/>
                </a:moveTo>
                <a:lnTo>
                  <a:pt x="615950" y="199136"/>
                </a:lnTo>
                <a:lnTo>
                  <a:pt x="615950" y="205486"/>
                </a:lnTo>
                <a:lnTo>
                  <a:pt x="617220" y="205486"/>
                </a:lnTo>
                <a:lnTo>
                  <a:pt x="617220" y="199136"/>
                </a:lnTo>
                <a:close/>
              </a:path>
              <a:path w="619759" h="476250">
                <a:moveTo>
                  <a:pt x="618490" y="205486"/>
                </a:moveTo>
                <a:lnTo>
                  <a:pt x="615950" y="205486"/>
                </a:lnTo>
                <a:lnTo>
                  <a:pt x="615950" y="277875"/>
                </a:lnTo>
                <a:lnTo>
                  <a:pt x="617220" y="277875"/>
                </a:lnTo>
                <a:lnTo>
                  <a:pt x="617220" y="271525"/>
                </a:lnTo>
                <a:lnTo>
                  <a:pt x="618490" y="271525"/>
                </a:lnTo>
                <a:lnTo>
                  <a:pt x="618490" y="266446"/>
                </a:lnTo>
                <a:lnTo>
                  <a:pt x="619760" y="266446"/>
                </a:lnTo>
                <a:lnTo>
                  <a:pt x="619760" y="210566"/>
                </a:lnTo>
                <a:lnTo>
                  <a:pt x="618490" y="210566"/>
                </a:lnTo>
                <a:lnTo>
                  <a:pt x="618490" y="205486"/>
                </a:lnTo>
                <a:close/>
              </a:path>
              <a:path w="619759" h="476250">
                <a:moveTo>
                  <a:pt x="2540" y="210566"/>
                </a:moveTo>
                <a:lnTo>
                  <a:pt x="1270" y="210566"/>
                </a:lnTo>
                <a:lnTo>
                  <a:pt x="1270" y="225806"/>
                </a:lnTo>
                <a:lnTo>
                  <a:pt x="0" y="225806"/>
                </a:lnTo>
                <a:lnTo>
                  <a:pt x="0" y="251206"/>
                </a:lnTo>
                <a:lnTo>
                  <a:pt x="1270" y="251206"/>
                </a:lnTo>
                <a:lnTo>
                  <a:pt x="1270" y="266446"/>
                </a:lnTo>
                <a:lnTo>
                  <a:pt x="2540" y="266446"/>
                </a:lnTo>
                <a:lnTo>
                  <a:pt x="2540" y="210566"/>
                </a:lnTo>
                <a:close/>
              </a:path>
              <a:path w="619759" h="476250">
                <a:moveTo>
                  <a:pt x="342900" y="474853"/>
                </a:moveTo>
                <a:lnTo>
                  <a:pt x="278129" y="474853"/>
                </a:lnTo>
                <a:lnTo>
                  <a:pt x="278129" y="475996"/>
                </a:lnTo>
                <a:lnTo>
                  <a:pt x="342900" y="475996"/>
                </a:lnTo>
                <a:lnTo>
                  <a:pt x="342900" y="474853"/>
                </a:lnTo>
                <a:close/>
              </a:path>
              <a:path w="619759" h="476250">
                <a:moveTo>
                  <a:pt x="358140" y="473583"/>
                </a:moveTo>
                <a:lnTo>
                  <a:pt x="273050" y="473583"/>
                </a:lnTo>
                <a:lnTo>
                  <a:pt x="273050" y="474853"/>
                </a:lnTo>
                <a:lnTo>
                  <a:pt x="358140" y="474853"/>
                </a:lnTo>
                <a:lnTo>
                  <a:pt x="358140" y="473583"/>
                </a:lnTo>
                <a:close/>
              </a:path>
              <a:path w="619759" h="476250">
                <a:moveTo>
                  <a:pt x="368300" y="472313"/>
                </a:moveTo>
                <a:lnTo>
                  <a:pt x="262890" y="472313"/>
                </a:lnTo>
                <a:lnTo>
                  <a:pt x="262890" y="473583"/>
                </a:lnTo>
                <a:lnTo>
                  <a:pt x="368300" y="473583"/>
                </a:lnTo>
                <a:lnTo>
                  <a:pt x="368300" y="47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09940" y="1586928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3175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18830" y="1585594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729" y="0"/>
                </a:lnTo>
              </a:path>
            </a:pathLst>
          </a:custGeom>
          <a:ln w="3175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521700" y="1584960"/>
            <a:ext cx="22860" cy="635"/>
          </a:xfrm>
          <a:custGeom>
            <a:avLst/>
            <a:gdLst/>
            <a:ahLst/>
            <a:cxnLst/>
            <a:rect l="l" t="t" r="r" b="b"/>
            <a:pathLst>
              <a:path w="22859" h="634">
                <a:moveTo>
                  <a:pt x="22859" y="0"/>
                </a:moveTo>
                <a:lnTo>
                  <a:pt x="0" y="0"/>
                </a:lnTo>
                <a:lnTo>
                  <a:pt x="0" y="254"/>
                </a:lnTo>
                <a:lnTo>
                  <a:pt x="22859" y="254"/>
                </a:lnTo>
                <a:lnTo>
                  <a:pt x="22859" y="0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426450" y="1584452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3175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49309" y="1583816"/>
            <a:ext cx="64769" cy="635"/>
          </a:xfrm>
          <a:custGeom>
            <a:avLst/>
            <a:gdLst/>
            <a:ahLst/>
            <a:cxnLst/>
            <a:rect l="l" t="t" r="r" b="b"/>
            <a:pathLst>
              <a:path w="64770" h="634">
                <a:moveTo>
                  <a:pt x="64770" y="0"/>
                </a:moveTo>
                <a:lnTo>
                  <a:pt x="0" y="0"/>
                </a:lnTo>
                <a:lnTo>
                  <a:pt x="64770" y="126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783319" y="1766570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270" y="0"/>
                </a:moveTo>
                <a:lnTo>
                  <a:pt x="0" y="0"/>
                </a:lnTo>
                <a:lnTo>
                  <a:pt x="0" y="3809"/>
                </a:lnTo>
                <a:lnTo>
                  <a:pt x="1270" y="3809"/>
                </a:lnTo>
                <a:lnTo>
                  <a:pt x="1270" y="0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174990" y="1780539"/>
            <a:ext cx="2540" cy="6350"/>
          </a:xfrm>
          <a:custGeom>
            <a:avLst/>
            <a:gdLst/>
            <a:ahLst/>
            <a:cxnLst/>
            <a:rect l="l" t="t" r="r" b="b"/>
            <a:pathLst>
              <a:path w="2540" h="6350">
                <a:moveTo>
                  <a:pt x="0" y="6350"/>
                </a:moveTo>
                <a:lnTo>
                  <a:pt x="2539" y="6350"/>
                </a:lnTo>
                <a:lnTo>
                  <a:pt x="2539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176259" y="1775460"/>
            <a:ext cx="1270" cy="5080"/>
          </a:xfrm>
          <a:custGeom>
            <a:avLst/>
            <a:gdLst/>
            <a:ahLst/>
            <a:cxnLst/>
            <a:rect l="l" t="t" r="r" b="b"/>
            <a:pathLst>
              <a:path w="1270" h="5080">
                <a:moveTo>
                  <a:pt x="0" y="5080"/>
                </a:moveTo>
                <a:lnTo>
                  <a:pt x="1270" y="5080"/>
                </a:lnTo>
                <a:lnTo>
                  <a:pt x="1270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783319" y="1775460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0" y="11430"/>
                </a:moveTo>
                <a:lnTo>
                  <a:pt x="3809" y="11430"/>
                </a:lnTo>
                <a:lnTo>
                  <a:pt x="3809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783319" y="1770379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80">
                <a:moveTo>
                  <a:pt x="0" y="5079"/>
                </a:moveTo>
                <a:lnTo>
                  <a:pt x="2539" y="5079"/>
                </a:lnTo>
                <a:lnTo>
                  <a:pt x="2539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174990" y="1852929"/>
            <a:ext cx="2540" cy="6350"/>
          </a:xfrm>
          <a:custGeom>
            <a:avLst/>
            <a:gdLst/>
            <a:ahLst/>
            <a:cxnLst/>
            <a:rect l="l" t="t" r="r" b="b"/>
            <a:pathLst>
              <a:path w="2540" h="6350">
                <a:moveTo>
                  <a:pt x="0" y="6350"/>
                </a:moveTo>
                <a:lnTo>
                  <a:pt x="2539" y="6350"/>
                </a:lnTo>
                <a:lnTo>
                  <a:pt x="2539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173719" y="1786889"/>
            <a:ext cx="3810" cy="66040"/>
          </a:xfrm>
          <a:custGeom>
            <a:avLst/>
            <a:gdLst/>
            <a:ahLst/>
            <a:cxnLst/>
            <a:rect l="l" t="t" r="r" b="b"/>
            <a:pathLst>
              <a:path w="3809" h="66039">
                <a:moveTo>
                  <a:pt x="0" y="66039"/>
                </a:moveTo>
                <a:lnTo>
                  <a:pt x="3809" y="66039"/>
                </a:lnTo>
                <a:lnTo>
                  <a:pt x="3809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7833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783319" y="186943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783319" y="1864360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80">
                <a:moveTo>
                  <a:pt x="0" y="5080"/>
                </a:moveTo>
                <a:lnTo>
                  <a:pt x="2539" y="5080"/>
                </a:lnTo>
                <a:lnTo>
                  <a:pt x="2539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783319" y="1859279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0" y="5079"/>
                </a:moveTo>
                <a:lnTo>
                  <a:pt x="3809" y="5079"/>
                </a:lnTo>
                <a:lnTo>
                  <a:pt x="3809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176259" y="1859279"/>
            <a:ext cx="1270" cy="5080"/>
          </a:xfrm>
          <a:custGeom>
            <a:avLst/>
            <a:gdLst/>
            <a:ahLst/>
            <a:cxnLst/>
            <a:rect l="l" t="t" r="r" b="b"/>
            <a:pathLst>
              <a:path w="1270" h="5080">
                <a:moveTo>
                  <a:pt x="1270" y="0"/>
                </a:moveTo>
                <a:lnTo>
                  <a:pt x="0" y="0"/>
                </a:lnTo>
                <a:lnTo>
                  <a:pt x="0" y="5079"/>
                </a:lnTo>
                <a:lnTo>
                  <a:pt x="1270" y="5079"/>
                </a:lnTo>
                <a:lnTo>
                  <a:pt x="1270" y="0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418830" y="2052954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729" y="0"/>
                </a:lnTo>
              </a:path>
            </a:pathLst>
          </a:custGeom>
          <a:ln w="3175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415019" y="2051685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7159" y="0"/>
                </a:lnTo>
              </a:path>
            </a:pathLst>
          </a:custGeom>
          <a:ln w="3175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408669" y="2050414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59" y="0"/>
                </a:lnTo>
              </a:path>
            </a:pathLst>
          </a:custGeom>
          <a:ln w="3175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388350" y="1591310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09" y="0"/>
                </a:moveTo>
                <a:lnTo>
                  <a:pt x="0" y="0"/>
                </a:lnTo>
                <a:lnTo>
                  <a:pt x="0" y="127"/>
                </a:lnTo>
                <a:lnTo>
                  <a:pt x="3809" y="127"/>
                </a:lnTo>
                <a:lnTo>
                  <a:pt x="3809" y="0"/>
                </a:lnTo>
                <a:close/>
              </a:path>
            </a:pathLst>
          </a:custGeom>
          <a:solidFill>
            <a:srgbClr val="0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392159" y="1590802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90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398509" y="1589405"/>
            <a:ext cx="161290" cy="0"/>
          </a:xfrm>
          <a:custGeom>
            <a:avLst/>
            <a:gdLst/>
            <a:ahLst/>
            <a:cxnLst/>
            <a:rect l="l" t="t" r="r" b="b"/>
            <a:pathLst>
              <a:path w="161290">
                <a:moveTo>
                  <a:pt x="0" y="0"/>
                </a:moveTo>
                <a:lnTo>
                  <a:pt x="161290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553450" y="1588769"/>
            <a:ext cx="6350" cy="635"/>
          </a:xfrm>
          <a:custGeom>
            <a:avLst/>
            <a:gdLst/>
            <a:ahLst/>
            <a:cxnLst/>
            <a:rect l="l" t="t" r="r" b="b"/>
            <a:pathLst>
              <a:path w="6350" h="634">
                <a:moveTo>
                  <a:pt x="6350" y="0"/>
                </a:moveTo>
                <a:lnTo>
                  <a:pt x="0" y="0"/>
                </a:lnTo>
                <a:lnTo>
                  <a:pt x="6350" y="126"/>
                </a:lnTo>
                <a:close/>
              </a:path>
            </a:pathLst>
          </a:custGeom>
          <a:solidFill>
            <a:srgbClr val="0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403590" y="1588261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59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09940" y="1587690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178800" y="1766570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180069" y="1762760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8779509" y="1762760"/>
            <a:ext cx="3810" cy="7620"/>
          </a:xfrm>
          <a:custGeom>
            <a:avLst/>
            <a:gdLst/>
            <a:ahLst/>
            <a:cxnLst/>
            <a:rect l="l" t="t" r="r" b="b"/>
            <a:pathLst>
              <a:path w="3809" h="7619">
                <a:moveTo>
                  <a:pt x="0" y="7620"/>
                </a:moveTo>
                <a:lnTo>
                  <a:pt x="3810" y="7620"/>
                </a:lnTo>
                <a:lnTo>
                  <a:pt x="381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779509" y="1758950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09"/>
                </a:moveTo>
                <a:lnTo>
                  <a:pt x="2540" y="3809"/>
                </a:lnTo>
                <a:lnTo>
                  <a:pt x="254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0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8779509" y="175513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81775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0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87795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0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1775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0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87795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0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779509" y="1880870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8779509" y="1877060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779509" y="1859279"/>
            <a:ext cx="3810" cy="17780"/>
          </a:xfrm>
          <a:custGeom>
            <a:avLst/>
            <a:gdLst/>
            <a:ahLst/>
            <a:cxnLst/>
            <a:rect l="l" t="t" r="r" b="b"/>
            <a:pathLst>
              <a:path w="3809" h="17780">
                <a:moveTo>
                  <a:pt x="0" y="17779"/>
                </a:moveTo>
                <a:lnTo>
                  <a:pt x="3810" y="17779"/>
                </a:lnTo>
                <a:lnTo>
                  <a:pt x="381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0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8180069" y="1873250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09"/>
                </a:moveTo>
                <a:lnTo>
                  <a:pt x="1270" y="3809"/>
                </a:lnTo>
                <a:lnTo>
                  <a:pt x="127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0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8178800" y="1869439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8177530" y="1859279"/>
            <a:ext cx="3810" cy="10160"/>
          </a:xfrm>
          <a:custGeom>
            <a:avLst/>
            <a:gdLst/>
            <a:ahLst/>
            <a:cxnLst/>
            <a:rect l="l" t="t" r="r" b="b"/>
            <a:pathLst>
              <a:path w="3809" h="10160">
                <a:moveTo>
                  <a:pt x="0" y="10160"/>
                </a:moveTo>
                <a:lnTo>
                  <a:pt x="3810" y="10160"/>
                </a:lnTo>
                <a:lnTo>
                  <a:pt x="3810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8403590" y="2049145"/>
            <a:ext cx="161290" cy="0"/>
          </a:xfrm>
          <a:custGeom>
            <a:avLst/>
            <a:gdLst/>
            <a:ahLst/>
            <a:cxnLst/>
            <a:rect l="l" t="t" r="r" b="b"/>
            <a:pathLst>
              <a:path w="161290">
                <a:moveTo>
                  <a:pt x="0" y="0"/>
                </a:moveTo>
                <a:lnTo>
                  <a:pt x="161290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C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C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880257" y="2540"/>
            <a:ext cx="5265874" cy="6401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C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C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9250" y="720090"/>
            <a:ext cx="5905499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C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0469" y="1299210"/>
            <a:ext cx="7478395" cy="228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C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slide" Target="slide3.xml"/><Relationship Id="rId10" Type="http://schemas.openxmlformats.org/officeDocument/2006/relationships/slide" Target="slide11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97240" y="204793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720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8350" y="2046668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3109" y="1595119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10" y="0"/>
                </a:moveTo>
                <a:lnTo>
                  <a:pt x="0" y="0"/>
                </a:lnTo>
                <a:lnTo>
                  <a:pt x="3810" y="126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76919" y="1594611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7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0" y="1593341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8350" y="159194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66150" y="1591310"/>
            <a:ext cx="7620" cy="635"/>
          </a:xfrm>
          <a:custGeom>
            <a:avLst/>
            <a:gdLst/>
            <a:ahLst/>
            <a:cxnLst/>
            <a:rect l="l" t="t" r="r" b="b"/>
            <a:pathLst>
              <a:path w="7620" h="634">
                <a:moveTo>
                  <a:pt x="7620" y="0"/>
                </a:moveTo>
                <a:lnTo>
                  <a:pt x="0" y="0"/>
                </a:lnTo>
                <a:lnTo>
                  <a:pt x="0" y="254"/>
                </a:lnTo>
                <a:lnTo>
                  <a:pt x="7620" y="254"/>
                </a:lnTo>
                <a:lnTo>
                  <a:pt x="7620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81340" y="1758950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0" y="11429"/>
                </a:moveTo>
                <a:lnTo>
                  <a:pt x="3809" y="11429"/>
                </a:lnTo>
                <a:lnTo>
                  <a:pt x="380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2609" y="1755139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3880" y="175132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6969" y="1751329"/>
            <a:ext cx="2540" cy="19050"/>
          </a:xfrm>
          <a:custGeom>
            <a:avLst/>
            <a:gdLst/>
            <a:ahLst/>
            <a:cxnLst/>
            <a:rect l="l" t="t" r="r" b="b"/>
            <a:pathLst>
              <a:path w="2540" h="19050">
                <a:moveTo>
                  <a:pt x="0" y="19050"/>
                </a:moveTo>
                <a:lnTo>
                  <a:pt x="2539" y="19050"/>
                </a:lnTo>
                <a:lnTo>
                  <a:pt x="2539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6969" y="1747520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813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76969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813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6969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6969" y="188848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6969" y="1859279"/>
            <a:ext cx="2540" cy="29209"/>
          </a:xfrm>
          <a:custGeom>
            <a:avLst/>
            <a:gdLst/>
            <a:ahLst/>
            <a:cxnLst/>
            <a:rect l="l" t="t" r="r" b="b"/>
            <a:pathLst>
              <a:path w="2540" h="29210">
                <a:moveTo>
                  <a:pt x="0" y="29210"/>
                </a:moveTo>
                <a:lnTo>
                  <a:pt x="2539" y="29210"/>
                </a:lnTo>
                <a:lnTo>
                  <a:pt x="2539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83880" y="188467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82609" y="1880870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8134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0" y="21589"/>
                </a:moveTo>
                <a:lnTo>
                  <a:pt x="3809" y="21589"/>
                </a:lnTo>
                <a:lnTo>
                  <a:pt x="3809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5809" y="2045335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0730" y="2044128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7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62950" y="1598294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91550" y="159766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5079" y="0"/>
                </a:moveTo>
                <a:lnTo>
                  <a:pt x="0" y="0"/>
                </a:lnTo>
                <a:lnTo>
                  <a:pt x="0" y="254"/>
                </a:lnTo>
                <a:lnTo>
                  <a:pt x="5079" y="254"/>
                </a:lnTo>
                <a:lnTo>
                  <a:pt x="507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68030" y="1597152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73109" y="159575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87690" y="17424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69" y="0"/>
                </a:moveTo>
                <a:lnTo>
                  <a:pt x="0" y="0"/>
                </a:lnTo>
                <a:lnTo>
                  <a:pt x="0" y="2539"/>
                </a:lnTo>
                <a:lnTo>
                  <a:pt x="126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3159" y="17424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3159" y="173990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70" y="2539"/>
                </a:lnTo>
                <a:lnTo>
                  <a:pt x="127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85150" y="1747520"/>
            <a:ext cx="3810" cy="22860"/>
          </a:xfrm>
          <a:custGeom>
            <a:avLst/>
            <a:gdLst/>
            <a:ahLst/>
            <a:cxnLst/>
            <a:rect l="l" t="t" r="r" b="b"/>
            <a:pathLst>
              <a:path w="3809" h="22860">
                <a:moveTo>
                  <a:pt x="0" y="22860"/>
                </a:moveTo>
                <a:lnTo>
                  <a:pt x="3809" y="22860"/>
                </a:lnTo>
                <a:lnTo>
                  <a:pt x="3809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86419" y="17449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315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851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7315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851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7315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87690" y="18948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86419" y="189230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85150" y="1859279"/>
            <a:ext cx="3810" cy="33020"/>
          </a:xfrm>
          <a:custGeom>
            <a:avLst/>
            <a:gdLst/>
            <a:ahLst/>
            <a:cxnLst/>
            <a:rect l="l" t="t" r="r" b="b"/>
            <a:pathLst>
              <a:path w="3809" h="33019">
                <a:moveTo>
                  <a:pt x="0" y="33020"/>
                </a:moveTo>
                <a:lnTo>
                  <a:pt x="3809" y="33020"/>
                </a:lnTo>
                <a:lnTo>
                  <a:pt x="3809" y="0"/>
                </a:lnTo>
                <a:lnTo>
                  <a:pt x="0" y="0"/>
                </a:lnTo>
                <a:lnTo>
                  <a:pt x="0" y="3302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73159" y="18948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73159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0" y="35560"/>
                </a:moveTo>
                <a:lnTo>
                  <a:pt x="3810" y="35560"/>
                </a:lnTo>
                <a:lnTo>
                  <a:pt x="381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73159" y="189737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70" y="0"/>
                </a:moveTo>
                <a:lnTo>
                  <a:pt x="0" y="0"/>
                </a:lnTo>
                <a:lnTo>
                  <a:pt x="0" y="2539"/>
                </a:lnTo>
                <a:lnTo>
                  <a:pt x="1270" y="2539"/>
                </a:lnTo>
                <a:lnTo>
                  <a:pt x="127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75650" y="204279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71840" y="2041588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66759" y="2040318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88959" y="1598930"/>
            <a:ext cx="584200" cy="440690"/>
          </a:xfrm>
          <a:custGeom>
            <a:avLst/>
            <a:gdLst/>
            <a:ahLst/>
            <a:cxnLst/>
            <a:rect l="l" t="t" r="r" b="b"/>
            <a:pathLst>
              <a:path w="584200" h="440689">
                <a:moveTo>
                  <a:pt x="167640" y="2539"/>
                </a:moveTo>
                <a:lnTo>
                  <a:pt x="163830" y="2539"/>
                </a:lnTo>
                <a:lnTo>
                  <a:pt x="167640" y="2666"/>
                </a:lnTo>
                <a:close/>
              </a:path>
              <a:path w="584200" h="440689">
                <a:moveTo>
                  <a:pt x="416560" y="1524"/>
                </a:moveTo>
                <a:lnTo>
                  <a:pt x="167640" y="1524"/>
                </a:lnTo>
                <a:lnTo>
                  <a:pt x="167640" y="2539"/>
                </a:lnTo>
                <a:lnTo>
                  <a:pt x="416560" y="2539"/>
                </a:lnTo>
                <a:lnTo>
                  <a:pt x="416560" y="1524"/>
                </a:lnTo>
                <a:close/>
              </a:path>
              <a:path w="584200" h="440689">
                <a:moveTo>
                  <a:pt x="414020" y="0"/>
                </a:moveTo>
                <a:lnTo>
                  <a:pt x="171450" y="0"/>
                </a:lnTo>
                <a:lnTo>
                  <a:pt x="171450" y="1524"/>
                </a:lnTo>
                <a:lnTo>
                  <a:pt x="414020" y="1524"/>
                </a:lnTo>
                <a:lnTo>
                  <a:pt x="414020" y="0"/>
                </a:lnTo>
                <a:close/>
              </a:path>
              <a:path w="584200" h="440689">
                <a:moveTo>
                  <a:pt x="3810" y="134620"/>
                </a:moveTo>
                <a:lnTo>
                  <a:pt x="2540" y="134620"/>
                </a:lnTo>
                <a:lnTo>
                  <a:pt x="2540" y="137160"/>
                </a:lnTo>
                <a:lnTo>
                  <a:pt x="1270" y="137160"/>
                </a:lnTo>
                <a:lnTo>
                  <a:pt x="1270" y="140970"/>
                </a:lnTo>
                <a:lnTo>
                  <a:pt x="0" y="140970"/>
                </a:lnTo>
                <a:lnTo>
                  <a:pt x="0" y="146050"/>
                </a:lnTo>
                <a:lnTo>
                  <a:pt x="3810" y="146050"/>
                </a:lnTo>
                <a:lnTo>
                  <a:pt x="3810" y="134620"/>
                </a:lnTo>
                <a:close/>
              </a:path>
              <a:path w="584200" h="440689">
                <a:moveTo>
                  <a:pt x="581660" y="132080"/>
                </a:moveTo>
                <a:lnTo>
                  <a:pt x="580390" y="132080"/>
                </a:lnTo>
                <a:lnTo>
                  <a:pt x="580390" y="146050"/>
                </a:lnTo>
                <a:lnTo>
                  <a:pt x="584200" y="146050"/>
                </a:lnTo>
                <a:lnTo>
                  <a:pt x="584200" y="137160"/>
                </a:lnTo>
                <a:lnTo>
                  <a:pt x="582930" y="137160"/>
                </a:lnTo>
                <a:lnTo>
                  <a:pt x="582930" y="134620"/>
                </a:lnTo>
                <a:lnTo>
                  <a:pt x="581660" y="134620"/>
                </a:lnTo>
                <a:lnTo>
                  <a:pt x="581660" y="132080"/>
                </a:lnTo>
                <a:close/>
              </a:path>
              <a:path w="584200" h="440689">
                <a:moveTo>
                  <a:pt x="3810" y="146050"/>
                </a:moveTo>
                <a:lnTo>
                  <a:pt x="0" y="146050"/>
                </a:lnTo>
                <a:lnTo>
                  <a:pt x="0" y="171450"/>
                </a:lnTo>
                <a:lnTo>
                  <a:pt x="3810" y="171450"/>
                </a:lnTo>
                <a:lnTo>
                  <a:pt x="3810" y="146050"/>
                </a:lnTo>
                <a:close/>
              </a:path>
              <a:path w="584200" h="440689">
                <a:moveTo>
                  <a:pt x="584200" y="146050"/>
                </a:moveTo>
                <a:lnTo>
                  <a:pt x="580390" y="146050"/>
                </a:lnTo>
                <a:lnTo>
                  <a:pt x="580390" y="171450"/>
                </a:lnTo>
                <a:lnTo>
                  <a:pt x="584200" y="171450"/>
                </a:lnTo>
                <a:lnTo>
                  <a:pt x="584200" y="146050"/>
                </a:lnTo>
                <a:close/>
              </a:path>
              <a:path w="584200" h="440689">
                <a:moveTo>
                  <a:pt x="3810" y="171450"/>
                </a:moveTo>
                <a:lnTo>
                  <a:pt x="0" y="171450"/>
                </a:lnTo>
                <a:lnTo>
                  <a:pt x="0" y="187960"/>
                </a:lnTo>
                <a:lnTo>
                  <a:pt x="3810" y="187960"/>
                </a:lnTo>
                <a:lnTo>
                  <a:pt x="3810" y="171450"/>
                </a:lnTo>
                <a:close/>
              </a:path>
              <a:path w="584200" h="440689">
                <a:moveTo>
                  <a:pt x="584200" y="171450"/>
                </a:moveTo>
                <a:lnTo>
                  <a:pt x="580390" y="171450"/>
                </a:lnTo>
                <a:lnTo>
                  <a:pt x="580390" y="187960"/>
                </a:lnTo>
                <a:lnTo>
                  <a:pt x="584200" y="187960"/>
                </a:lnTo>
                <a:lnTo>
                  <a:pt x="584200" y="171450"/>
                </a:lnTo>
                <a:close/>
              </a:path>
              <a:path w="584200" h="440689">
                <a:moveTo>
                  <a:pt x="3810" y="187960"/>
                </a:moveTo>
                <a:lnTo>
                  <a:pt x="0" y="187960"/>
                </a:lnTo>
                <a:lnTo>
                  <a:pt x="0" y="260350"/>
                </a:lnTo>
                <a:lnTo>
                  <a:pt x="3810" y="260350"/>
                </a:lnTo>
                <a:lnTo>
                  <a:pt x="3810" y="187960"/>
                </a:lnTo>
                <a:close/>
              </a:path>
              <a:path w="584200" h="440689">
                <a:moveTo>
                  <a:pt x="584200" y="187960"/>
                </a:moveTo>
                <a:lnTo>
                  <a:pt x="580390" y="187960"/>
                </a:lnTo>
                <a:lnTo>
                  <a:pt x="580390" y="260350"/>
                </a:lnTo>
                <a:lnTo>
                  <a:pt x="584200" y="260350"/>
                </a:lnTo>
                <a:lnTo>
                  <a:pt x="584200" y="187960"/>
                </a:lnTo>
                <a:close/>
              </a:path>
              <a:path w="584200" h="440689">
                <a:moveTo>
                  <a:pt x="3810" y="260350"/>
                </a:moveTo>
                <a:lnTo>
                  <a:pt x="0" y="260350"/>
                </a:lnTo>
                <a:lnTo>
                  <a:pt x="0" y="298450"/>
                </a:lnTo>
                <a:lnTo>
                  <a:pt x="3810" y="298450"/>
                </a:lnTo>
                <a:lnTo>
                  <a:pt x="3810" y="260350"/>
                </a:lnTo>
                <a:close/>
              </a:path>
              <a:path w="584200" h="440689">
                <a:moveTo>
                  <a:pt x="584200" y="260350"/>
                </a:moveTo>
                <a:lnTo>
                  <a:pt x="580390" y="260350"/>
                </a:lnTo>
                <a:lnTo>
                  <a:pt x="580390" y="298450"/>
                </a:lnTo>
                <a:lnTo>
                  <a:pt x="584200" y="298450"/>
                </a:lnTo>
                <a:lnTo>
                  <a:pt x="584200" y="260350"/>
                </a:lnTo>
                <a:close/>
              </a:path>
              <a:path w="584200" h="440689">
                <a:moveTo>
                  <a:pt x="584200" y="298450"/>
                </a:moveTo>
                <a:lnTo>
                  <a:pt x="580390" y="298450"/>
                </a:lnTo>
                <a:lnTo>
                  <a:pt x="580390" y="308610"/>
                </a:lnTo>
                <a:lnTo>
                  <a:pt x="581660" y="308610"/>
                </a:lnTo>
                <a:lnTo>
                  <a:pt x="581660" y="306070"/>
                </a:lnTo>
                <a:lnTo>
                  <a:pt x="582930" y="306070"/>
                </a:lnTo>
                <a:lnTo>
                  <a:pt x="582930" y="303530"/>
                </a:lnTo>
                <a:lnTo>
                  <a:pt x="584200" y="303530"/>
                </a:lnTo>
                <a:lnTo>
                  <a:pt x="584200" y="298450"/>
                </a:lnTo>
                <a:close/>
              </a:path>
              <a:path w="584200" h="440689">
                <a:moveTo>
                  <a:pt x="3810" y="298450"/>
                </a:moveTo>
                <a:lnTo>
                  <a:pt x="0" y="298450"/>
                </a:lnTo>
                <a:lnTo>
                  <a:pt x="0" y="300990"/>
                </a:lnTo>
                <a:lnTo>
                  <a:pt x="1270" y="300990"/>
                </a:lnTo>
                <a:lnTo>
                  <a:pt x="1270" y="303530"/>
                </a:lnTo>
                <a:lnTo>
                  <a:pt x="2540" y="303530"/>
                </a:lnTo>
                <a:lnTo>
                  <a:pt x="2540" y="306070"/>
                </a:lnTo>
                <a:lnTo>
                  <a:pt x="3810" y="306070"/>
                </a:lnTo>
                <a:lnTo>
                  <a:pt x="3810" y="298450"/>
                </a:lnTo>
                <a:close/>
              </a:path>
              <a:path w="584200" h="440689">
                <a:moveTo>
                  <a:pt x="414020" y="439420"/>
                </a:moveTo>
                <a:lnTo>
                  <a:pt x="171450" y="439420"/>
                </a:lnTo>
                <a:lnTo>
                  <a:pt x="171450" y="440690"/>
                </a:lnTo>
                <a:lnTo>
                  <a:pt x="414020" y="440690"/>
                </a:lnTo>
                <a:lnTo>
                  <a:pt x="414020" y="439420"/>
                </a:lnTo>
                <a:close/>
              </a:path>
              <a:path w="584200" h="440689">
                <a:moveTo>
                  <a:pt x="417830" y="438277"/>
                </a:moveTo>
                <a:lnTo>
                  <a:pt x="168910" y="438277"/>
                </a:lnTo>
                <a:lnTo>
                  <a:pt x="168910" y="439420"/>
                </a:lnTo>
                <a:lnTo>
                  <a:pt x="417830" y="439420"/>
                </a:lnTo>
                <a:lnTo>
                  <a:pt x="417830" y="438277"/>
                </a:lnTo>
                <a:close/>
              </a:path>
              <a:path w="584200" h="440689">
                <a:moveTo>
                  <a:pt x="421640" y="436880"/>
                </a:moveTo>
                <a:lnTo>
                  <a:pt x="166370" y="436880"/>
                </a:lnTo>
                <a:lnTo>
                  <a:pt x="166370" y="438277"/>
                </a:lnTo>
                <a:lnTo>
                  <a:pt x="421640" y="438277"/>
                </a:lnTo>
                <a:lnTo>
                  <a:pt x="421640" y="436880"/>
                </a:lnTo>
                <a:close/>
              </a:path>
            </a:pathLst>
          </a:custGeom>
          <a:solidFill>
            <a:srgbClr val="0C01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46440" y="1604644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11869" y="1604010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10" y="0"/>
                </a:moveTo>
                <a:lnTo>
                  <a:pt x="0" y="0"/>
                </a:lnTo>
                <a:lnTo>
                  <a:pt x="0" y="254"/>
                </a:lnTo>
                <a:lnTo>
                  <a:pt x="3810" y="254"/>
                </a:lnTo>
                <a:lnTo>
                  <a:pt x="3810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48980" y="160350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52790" y="160210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65540" y="172338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69" y="0"/>
                </a:moveTo>
                <a:lnTo>
                  <a:pt x="0" y="0"/>
                </a:lnTo>
                <a:lnTo>
                  <a:pt x="0" y="2539"/>
                </a:lnTo>
                <a:lnTo>
                  <a:pt x="126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92769" y="1731010"/>
            <a:ext cx="2540" cy="13970"/>
          </a:xfrm>
          <a:custGeom>
            <a:avLst/>
            <a:gdLst/>
            <a:ahLst/>
            <a:cxnLst/>
            <a:rect l="l" t="t" r="r" b="b"/>
            <a:pathLst>
              <a:path w="2540" h="13969">
                <a:moveTo>
                  <a:pt x="0" y="13970"/>
                </a:moveTo>
                <a:lnTo>
                  <a:pt x="2539" y="13970"/>
                </a:lnTo>
                <a:lnTo>
                  <a:pt x="253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94040" y="172847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6554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65540" y="172592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92769" y="1744979"/>
            <a:ext cx="2540" cy="25400"/>
          </a:xfrm>
          <a:custGeom>
            <a:avLst/>
            <a:gdLst/>
            <a:ahLst/>
            <a:cxnLst/>
            <a:rect l="l" t="t" r="r" b="b"/>
            <a:pathLst>
              <a:path w="2540" h="25400">
                <a:moveTo>
                  <a:pt x="2539" y="0"/>
                </a:moveTo>
                <a:lnTo>
                  <a:pt x="0" y="0"/>
                </a:lnTo>
                <a:lnTo>
                  <a:pt x="0" y="25399"/>
                </a:lnTo>
                <a:lnTo>
                  <a:pt x="2539" y="2539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6554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92769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655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92769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7655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192769" y="1859279"/>
            <a:ext cx="2540" cy="38100"/>
          </a:xfrm>
          <a:custGeom>
            <a:avLst/>
            <a:gdLst/>
            <a:ahLst/>
            <a:cxnLst/>
            <a:rect l="l" t="t" r="r" b="b"/>
            <a:pathLst>
              <a:path w="2540" h="38100">
                <a:moveTo>
                  <a:pt x="2539" y="0"/>
                </a:moveTo>
                <a:lnTo>
                  <a:pt x="0" y="0"/>
                </a:lnTo>
                <a:lnTo>
                  <a:pt x="0" y="38099"/>
                </a:lnTo>
                <a:lnTo>
                  <a:pt x="2539" y="3809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6554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94040" y="19075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192769" y="1897379"/>
            <a:ext cx="2540" cy="10160"/>
          </a:xfrm>
          <a:custGeom>
            <a:avLst/>
            <a:gdLst/>
            <a:ahLst/>
            <a:cxnLst/>
            <a:rect l="l" t="t" r="r" b="b"/>
            <a:pathLst>
              <a:path w="2540" h="10160">
                <a:moveTo>
                  <a:pt x="0" y="10160"/>
                </a:moveTo>
                <a:lnTo>
                  <a:pt x="2539" y="10160"/>
                </a:lnTo>
                <a:lnTo>
                  <a:pt x="253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65540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65540" y="191262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65540" y="19100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51519" y="2035238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47709" y="2034032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45169" y="2032698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36280" y="1608455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22030" y="1607819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09" y="0"/>
                </a:moveTo>
                <a:lnTo>
                  <a:pt x="0" y="0"/>
                </a:lnTo>
                <a:lnTo>
                  <a:pt x="3809" y="126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38819" y="1607311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42630" y="1606041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61730" y="171831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96580" y="172338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97850" y="17221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61730" y="172212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10" y="3810"/>
                </a:lnTo>
                <a:lnTo>
                  <a:pt x="38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61730" y="17195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9530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10" y="0"/>
                </a:moveTo>
                <a:lnTo>
                  <a:pt x="0" y="0"/>
                </a:lnTo>
                <a:lnTo>
                  <a:pt x="0" y="19049"/>
                </a:lnTo>
                <a:lnTo>
                  <a:pt x="3810" y="1904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61730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10" y="0"/>
                </a:moveTo>
                <a:lnTo>
                  <a:pt x="0" y="0"/>
                </a:lnTo>
                <a:lnTo>
                  <a:pt x="0" y="19049"/>
                </a:lnTo>
                <a:lnTo>
                  <a:pt x="3810" y="1904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530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6173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953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617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953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617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19530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10" y="0"/>
                </a:moveTo>
                <a:lnTo>
                  <a:pt x="0" y="0"/>
                </a:lnTo>
                <a:lnTo>
                  <a:pt x="0" y="38099"/>
                </a:lnTo>
                <a:lnTo>
                  <a:pt x="3810" y="380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6173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10" y="0"/>
                </a:moveTo>
                <a:lnTo>
                  <a:pt x="0" y="0"/>
                </a:lnTo>
                <a:lnTo>
                  <a:pt x="0" y="38099"/>
                </a:lnTo>
                <a:lnTo>
                  <a:pt x="3810" y="380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9530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0" y="0"/>
                </a:lnTo>
                <a:lnTo>
                  <a:pt x="0" y="12699"/>
                </a:lnTo>
                <a:lnTo>
                  <a:pt x="381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61730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0" y="0"/>
                </a:lnTo>
                <a:lnTo>
                  <a:pt x="0" y="12699"/>
                </a:lnTo>
                <a:lnTo>
                  <a:pt x="381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61730" y="19189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61730" y="191642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61730" y="19100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0" y="6350"/>
                </a:moveTo>
                <a:lnTo>
                  <a:pt x="3810" y="6350"/>
                </a:lnTo>
                <a:lnTo>
                  <a:pt x="381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197850" y="191516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40"/>
                </a:move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96580" y="19126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195309" y="1910079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0" y="2539"/>
                </a:moveTo>
                <a:lnTo>
                  <a:pt x="3810" y="2539"/>
                </a:lnTo>
                <a:lnTo>
                  <a:pt x="381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41359" y="2031428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37550" y="2030222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33740" y="2028951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327390" y="1612328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329930" y="1610994"/>
            <a:ext cx="300990" cy="0"/>
          </a:xfrm>
          <a:custGeom>
            <a:avLst/>
            <a:gdLst/>
            <a:ahLst/>
            <a:cxnLst/>
            <a:rect l="l" t="t" r="r" b="b"/>
            <a:pathLst>
              <a:path w="300990">
                <a:moveTo>
                  <a:pt x="0" y="0"/>
                </a:moveTo>
                <a:lnTo>
                  <a:pt x="30099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629650" y="161036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270" y="0"/>
                </a:moveTo>
                <a:lnTo>
                  <a:pt x="0" y="0"/>
                </a:lnTo>
                <a:lnTo>
                  <a:pt x="0" y="254"/>
                </a:lnTo>
                <a:lnTo>
                  <a:pt x="1270" y="254"/>
                </a:lnTo>
                <a:lnTo>
                  <a:pt x="1270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33740" y="1609852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336280" y="1609280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200390" y="17170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201659" y="17157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57919" y="171577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09" y="3810"/>
                </a:lnTo>
                <a:lnTo>
                  <a:pt x="380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757919" y="171450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1269"/>
                </a:moveTo>
                <a:lnTo>
                  <a:pt x="2539" y="1269"/>
                </a:lnTo>
                <a:lnTo>
                  <a:pt x="253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57919" y="1713229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69" y="1270"/>
                </a:lnTo>
                <a:lnTo>
                  <a:pt x="12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199119" y="17195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380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757919" y="17195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380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19911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0"/>
                </a:moveTo>
                <a:lnTo>
                  <a:pt x="0" y="0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75791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0"/>
                </a:moveTo>
                <a:lnTo>
                  <a:pt x="0" y="0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19911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75791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1991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7579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1991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7579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19911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75791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19911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75791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757919" y="19253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69" y="1270"/>
                </a:lnTo>
                <a:lnTo>
                  <a:pt x="12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757919" y="19227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757919" y="19100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12700"/>
                </a:moveTo>
                <a:lnTo>
                  <a:pt x="3809" y="12700"/>
                </a:lnTo>
                <a:lnTo>
                  <a:pt x="380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201659" y="192151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40"/>
                </a:move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200390" y="191897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199119" y="191007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0" y="8889"/>
                </a:moveTo>
                <a:lnTo>
                  <a:pt x="3809" y="8889"/>
                </a:lnTo>
                <a:lnTo>
                  <a:pt x="3809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331200" y="202755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28659" y="2026285"/>
            <a:ext cx="307340" cy="0"/>
          </a:xfrm>
          <a:custGeom>
            <a:avLst/>
            <a:gdLst/>
            <a:ahLst/>
            <a:cxnLst/>
            <a:rect l="l" t="t" r="r" b="b"/>
            <a:pathLst>
              <a:path w="307340">
                <a:moveTo>
                  <a:pt x="0" y="0"/>
                </a:moveTo>
                <a:lnTo>
                  <a:pt x="30734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326119" y="2025014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202930" y="1613027"/>
            <a:ext cx="554990" cy="411480"/>
          </a:xfrm>
          <a:custGeom>
            <a:avLst/>
            <a:gdLst/>
            <a:ahLst/>
            <a:cxnLst/>
            <a:rect l="l" t="t" r="r" b="b"/>
            <a:pathLst>
              <a:path w="554990" h="411480">
                <a:moveTo>
                  <a:pt x="116840" y="3682"/>
                </a:moveTo>
                <a:lnTo>
                  <a:pt x="114300" y="3682"/>
                </a:lnTo>
                <a:lnTo>
                  <a:pt x="114300" y="3810"/>
                </a:lnTo>
                <a:lnTo>
                  <a:pt x="116840" y="3810"/>
                </a:lnTo>
                <a:lnTo>
                  <a:pt x="116840" y="3682"/>
                </a:lnTo>
                <a:close/>
              </a:path>
              <a:path w="554990" h="411480">
                <a:moveTo>
                  <a:pt x="438150" y="2666"/>
                </a:moveTo>
                <a:lnTo>
                  <a:pt x="116840" y="2666"/>
                </a:lnTo>
                <a:lnTo>
                  <a:pt x="116840" y="3682"/>
                </a:lnTo>
                <a:lnTo>
                  <a:pt x="438150" y="3682"/>
                </a:lnTo>
                <a:lnTo>
                  <a:pt x="438150" y="2666"/>
                </a:lnTo>
                <a:close/>
              </a:path>
              <a:path w="554990" h="411480">
                <a:moveTo>
                  <a:pt x="121920" y="1142"/>
                </a:moveTo>
                <a:lnTo>
                  <a:pt x="119379" y="1142"/>
                </a:lnTo>
                <a:lnTo>
                  <a:pt x="119379" y="2666"/>
                </a:lnTo>
                <a:lnTo>
                  <a:pt x="435609" y="2666"/>
                </a:lnTo>
                <a:lnTo>
                  <a:pt x="435609" y="1269"/>
                </a:lnTo>
                <a:lnTo>
                  <a:pt x="121920" y="1269"/>
                </a:lnTo>
                <a:close/>
              </a:path>
              <a:path w="554990" h="411480">
                <a:moveTo>
                  <a:pt x="435609" y="1142"/>
                </a:moveTo>
                <a:lnTo>
                  <a:pt x="433070" y="1142"/>
                </a:lnTo>
                <a:lnTo>
                  <a:pt x="435609" y="1269"/>
                </a:lnTo>
                <a:close/>
              </a:path>
              <a:path w="554990" h="411480">
                <a:moveTo>
                  <a:pt x="433070" y="126"/>
                </a:moveTo>
                <a:lnTo>
                  <a:pt x="121920" y="126"/>
                </a:lnTo>
                <a:lnTo>
                  <a:pt x="121920" y="1142"/>
                </a:lnTo>
                <a:lnTo>
                  <a:pt x="433070" y="1142"/>
                </a:lnTo>
                <a:lnTo>
                  <a:pt x="433070" y="126"/>
                </a:lnTo>
                <a:close/>
              </a:path>
              <a:path w="554990" h="411480">
                <a:moveTo>
                  <a:pt x="430530" y="0"/>
                </a:moveTo>
                <a:lnTo>
                  <a:pt x="124460" y="0"/>
                </a:lnTo>
                <a:lnTo>
                  <a:pt x="430530" y="126"/>
                </a:lnTo>
                <a:close/>
              </a:path>
              <a:path w="554990" h="411480">
                <a:moveTo>
                  <a:pt x="3810" y="96393"/>
                </a:moveTo>
                <a:lnTo>
                  <a:pt x="2540" y="96393"/>
                </a:lnTo>
                <a:lnTo>
                  <a:pt x="2540" y="98933"/>
                </a:lnTo>
                <a:lnTo>
                  <a:pt x="1270" y="98933"/>
                </a:lnTo>
                <a:lnTo>
                  <a:pt x="1270" y="100202"/>
                </a:lnTo>
                <a:lnTo>
                  <a:pt x="0" y="100202"/>
                </a:lnTo>
                <a:lnTo>
                  <a:pt x="0" y="106552"/>
                </a:lnTo>
                <a:lnTo>
                  <a:pt x="3810" y="106552"/>
                </a:lnTo>
                <a:lnTo>
                  <a:pt x="3810" y="96393"/>
                </a:lnTo>
                <a:close/>
              </a:path>
              <a:path w="554990" h="411480">
                <a:moveTo>
                  <a:pt x="553720" y="96393"/>
                </a:moveTo>
                <a:lnTo>
                  <a:pt x="552450" y="96393"/>
                </a:lnTo>
                <a:lnTo>
                  <a:pt x="552450" y="106552"/>
                </a:lnTo>
                <a:lnTo>
                  <a:pt x="554990" y="106552"/>
                </a:lnTo>
                <a:lnTo>
                  <a:pt x="554990" y="97662"/>
                </a:lnTo>
                <a:lnTo>
                  <a:pt x="553720" y="97662"/>
                </a:lnTo>
                <a:lnTo>
                  <a:pt x="553720" y="96393"/>
                </a:lnTo>
                <a:close/>
              </a:path>
              <a:path w="554990" h="411480">
                <a:moveTo>
                  <a:pt x="3810" y="106553"/>
                </a:moveTo>
                <a:lnTo>
                  <a:pt x="0" y="106553"/>
                </a:lnTo>
                <a:lnTo>
                  <a:pt x="0" y="112902"/>
                </a:lnTo>
                <a:lnTo>
                  <a:pt x="3810" y="112902"/>
                </a:lnTo>
                <a:lnTo>
                  <a:pt x="3810" y="106553"/>
                </a:lnTo>
                <a:close/>
              </a:path>
              <a:path w="554990" h="411480">
                <a:moveTo>
                  <a:pt x="554990" y="106553"/>
                </a:moveTo>
                <a:lnTo>
                  <a:pt x="552450" y="106553"/>
                </a:lnTo>
                <a:lnTo>
                  <a:pt x="552450" y="112902"/>
                </a:lnTo>
                <a:lnTo>
                  <a:pt x="554990" y="112902"/>
                </a:lnTo>
                <a:lnTo>
                  <a:pt x="554990" y="106553"/>
                </a:lnTo>
                <a:close/>
              </a:path>
              <a:path w="554990" h="411480">
                <a:moveTo>
                  <a:pt x="3810" y="112903"/>
                </a:moveTo>
                <a:lnTo>
                  <a:pt x="0" y="112903"/>
                </a:lnTo>
                <a:lnTo>
                  <a:pt x="0" y="131952"/>
                </a:lnTo>
                <a:lnTo>
                  <a:pt x="3810" y="131952"/>
                </a:lnTo>
                <a:lnTo>
                  <a:pt x="3810" y="112903"/>
                </a:lnTo>
                <a:close/>
              </a:path>
              <a:path w="554990" h="411480">
                <a:moveTo>
                  <a:pt x="554990" y="112903"/>
                </a:moveTo>
                <a:lnTo>
                  <a:pt x="552450" y="112903"/>
                </a:lnTo>
                <a:lnTo>
                  <a:pt x="552450" y="131952"/>
                </a:lnTo>
                <a:lnTo>
                  <a:pt x="554990" y="131952"/>
                </a:lnTo>
                <a:lnTo>
                  <a:pt x="554990" y="112903"/>
                </a:lnTo>
                <a:close/>
              </a:path>
              <a:path w="554990" h="411480">
                <a:moveTo>
                  <a:pt x="3810" y="131953"/>
                </a:moveTo>
                <a:lnTo>
                  <a:pt x="0" y="131953"/>
                </a:lnTo>
                <a:lnTo>
                  <a:pt x="0" y="157352"/>
                </a:lnTo>
                <a:lnTo>
                  <a:pt x="3810" y="157352"/>
                </a:lnTo>
                <a:lnTo>
                  <a:pt x="3810" y="131953"/>
                </a:lnTo>
                <a:close/>
              </a:path>
              <a:path w="554990" h="411480">
                <a:moveTo>
                  <a:pt x="554990" y="131953"/>
                </a:moveTo>
                <a:lnTo>
                  <a:pt x="552450" y="131953"/>
                </a:lnTo>
                <a:lnTo>
                  <a:pt x="552450" y="157352"/>
                </a:lnTo>
                <a:lnTo>
                  <a:pt x="554990" y="157352"/>
                </a:lnTo>
                <a:lnTo>
                  <a:pt x="554990" y="131953"/>
                </a:lnTo>
                <a:close/>
              </a:path>
              <a:path w="554990" h="411480">
                <a:moveTo>
                  <a:pt x="3810" y="157353"/>
                </a:moveTo>
                <a:lnTo>
                  <a:pt x="0" y="157353"/>
                </a:lnTo>
                <a:lnTo>
                  <a:pt x="0" y="173862"/>
                </a:lnTo>
                <a:lnTo>
                  <a:pt x="3810" y="173862"/>
                </a:lnTo>
                <a:lnTo>
                  <a:pt x="3810" y="157353"/>
                </a:lnTo>
                <a:close/>
              </a:path>
              <a:path w="554990" h="411480">
                <a:moveTo>
                  <a:pt x="554990" y="157353"/>
                </a:moveTo>
                <a:lnTo>
                  <a:pt x="552450" y="157353"/>
                </a:lnTo>
                <a:lnTo>
                  <a:pt x="552450" y="173862"/>
                </a:lnTo>
                <a:lnTo>
                  <a:pt x="554990" y="173862"/>
                </a:lnTo>
                <a:lnTo>
                  <a:pt x="554990" y="157353"/>
                </a:lnTo>
                <a:close/>
              </a:path>
              <a:path w="554990" h="411480">
                <a:moveTo>
                  <a:pt x="3810" y="173863"/>
                </a:moveTo>
                <a:lnTo>
                  <a:pt x="0" y="173863"/>
                </a:lnTo>
                <a:lnTo>
                  <a:pt x="0" y="246252"/>
                </a:lnTo>
                <a:lnTo>
                  <a:pt x="3810" y="246252"/>
                </a:lnTo>
                <a:lnTo>
                  <a:pt x="3810" y="173863"/>
                </a:lnTo>
                <a:close/>
              </a:path>
              <a:path w="554990" h="411480">
                <a:moveTo>
                  <a:pt x="554990" y="173863"/>
                </a:moveTo>
                <a:lnTo>
                  <a:pt x="552450" y="173863"/>
                </a:lnTo>
                <a:lnTo>
                  <a:pt x="552450" y="246252"/>
                </a:lnTo>
                <a:lnTo>
                  <a:pt x="554990" y="246252"/>
                </a:lnTo>
                <a:lnTo>
                  <a:pt x="554990" y="173863"/>
                </a:lnTo>
                <a:close/>
              </a:path>
              <a:path w="554990" h="411480">
                <a:moveTo>
                  <a:pt x="3810" y="246253"/>
                </a:moveTo>
                <a:lnTo>
                  <a:pt x="0" y="246253"/>
                </a:lnTo>
                <a:lnTo>
                  <a:pt x="0" y="284352"/>
                </a:lnTo>
                <a:lnTo>
                  <a:pt x="3810" y="284352"/>
                </a:lnTo>
                <a:lnTo>
                  <a:pt x="3810" y="246253"/>
                </a:lnTo>
                <a:close/>
              </a:path>
              <a:path w="554990" h="411480">
                <a:moveTo>
                  <a:pt x="554990" y="246253"/>
                </a:moveTo>
                <a:lnTo>
                  <a:pt x="552450" y="246253"/>
                </a:lnTo>
                <a:lnTo>
                  <a:pt x="552450" y="284352"/>
                </a:lnTo>
                <a:lnTo>
                  <a:pt x="554990" y="284352"/>
                </a:lnTo>
                <a:lnTo>
                  <a:pt x="554990" y="246253"/>
                </a:lnTo>
                <a:close/>
              </a:path>
              <a:path w="554990" h="411480">
                <a:moveTo>
                  <a:pt x="3810" y="284353"/>
                </a:moveTo>
                <a:lnTo>
                  <a:pt x="0" y="284353"/>
                </a:lnTo>
                <a:lnTo>
                  <a:pt x="0" y="297052"/>
                </a:lnTo>
                <a:lnTo>
                  <a:pt x="3810" y="297052"/>
                </a:lnTo>
                <a:lnTo>
                  <a:pt x="3810" y="284353"/>
                </a:lnTo>
                <a:close/>
              </a:path>
              <a:path w="554990" h="411480">
                <a:moveTo>
                  <a:pt x="554990" y="284353"/>
                </a:moveTo>
                <a:lnTo>
                  <a:pt x="552450" y="284353"/>
                </a:lnTo>
                <a:lnTo>
                  <a:pt x="552450" y="297052"/>
                </a:lnTo>
                <a:lnTo>
                  <a:pt x="554990" y="297052"/>
                </a:lnTo>
                <a:lnTo>
                  <a:pt x="554990" y="284353"/>
                </a:lnTo>
                <a:close/>
              </a:path>
              <a:path w="554990" h="411480">
                <a:moveTo>
                  <a:pt x="3810" y="297053"/>
                </a:moveTo>
                <a:lnTo>
                  <a:pt x="0" y="297053"/>
                </a:lnTo>
                <a:lnTo>
                  <a:pt x="0" y="313563"/>
                </a:lnTo>
                <a:lnTo>
                  <a:pt x="1270" y="313563"/>
                </a:lnTo>
                <a:lnTo>
                  <a:pt x="1270" y="314833"/>
                </a:lnTo>
                <a:lnTo>
                  <a:pt x="2540" y="314833"/>
                </a:lnTo>
                <a:lnTo>
                  <a:pt x="2540" y="317373"/>
                </a:lnTo>
                <a:lnTo>
                  <a:pt x="3810" y="317373"/>
                </a:lnTo>
                <a:lnTo>
                  <a:pt x="3810" y="297053"/>
                </a:lnTo>
                <a:close/>
              </a:path>
              <a:path w="554990" h="411480">
                <a:moveTo>
                  <a:pt x="554990" y="297053"/>
                </a:moveTo>
                <a:lnTo>
                  <a:pt x="552450" y="297053"/>
                </a:lnTo>
                <a:lnTo>
                  <a:pt x="552450" y="317373"/>
                </a:lnTo>
                <a:lnTo>
                  <a:pt x="553720" y="317373"/>
                </a:lnTo>
                <a:lnTo>
                  <a:pt x="553720" y="316102"/>
                </a:lnTo>
                <a:lnTo>
                  <a:pt x="554990" y="316102"/>
                </a:lnTo>
                <a:lnTo>
                  <a:pt x="554990" y="297053"/>
                </a:lnTo>
                <a:close/>
              </a:path>
              <a:path w="554990" h="411480">
                <a:moveTo>
                  <a:pt x="439420" y="410083"/>
                </a:moveTo>
                <a:lnTo>
                  <a:pt x="120650" y="410083"/>
                </a:lnTo>
                <a:lnTo>
                  <a:pt x="120650" y="411353"/>
                </a:lnTo>
                <a:lnTo>
                  <a:pt x="439420" y="411353"/>
                </a:lnTo>
                <a:lnTo>
                  <a:pt x="439420" y="410083"/>
                </a:lnTo>
                <a:close/>
              </a:path>
              <a:path w="554990" h="411480">
                <a:moveTo>
                  <a:pt x="441960" y="408940"/>
                </a:moveTo>
                <a:lnTo>
                  <a:pt x="118110" y="408940"/>
                </a:lnTo>
                <a:lnTo>
                  <a:pt x="118110" y="410083"/>
                </a:lnTo>
                <a:lnTo>
                  <a:pt x="441960" y="410083"/>
                </a:lnTo>
                <a:lnTo>
                  <a:pt x="441960" y="408940"/>
                </a:lnTo>
                <a:close/>
              </a:path>
            </a:pathLst>
          </a:custGeom>
          <a:solidFill>
            <a:srgbClr val="1604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206740" y="1616710"/>
            <a:ext cx="548640" cy="405130"/>
          </a:xfrm>
          <a:custGeom>
            <a:avLst/>
            <a:gdLst/>
            <a:ahLst/>
            <a:cxnLst/>
            <a:rect l="l" t="t" r="r" b="b"/>
            <a:pathLst>
              <a:path w="548640" h="405130">
                <a:moveTo>
                  <a:pt x="2539" y="88900"/>
                </a:moveTo>
                <a:lnTo>
                  <a:pt x="1269" y="88900"/>
                </a:lnTo>
                <a:lnTo>
                  <a:pt x="1269" y="90170"/>
                </a:lnTo>
                <a:lnTo>
                  <a:pt x="3809" y="90170"/>
                </a:lnTo>
                <a:lnTo>
                  <a:pt x="3809" y="89154"/>
                </a:lnTo>
                <a:lnTo>
                  <a:pt x="2539" y="89154"/>
                </a:lnTo>
                <a:lnTo>
                  <a:pt x="2539" y="88900"/>
                </a:lnTo>
                <a:close/>
              </a:path>
              <a:path w="548640" h="405130">
                <a:moveTo>
                  <a:pt x="547369" y="88900"/>
                </a:moveTo>
                <a:lnTo>
                  <a:pt x="546099" y="88900"/>
                </a:lnTo>
                <a:lnTo>
                  <a:pt x="546099" y="89154"/>
                </a:lnTo>
                <a:lnTo>
                  <a:pt x="544829" y="89154"/>
                </a:lnTo>
                <a:lnTo>
                  <a:pt x="544829" y="90170"/>
                </a:lnTo>
                <a:lnTo>
                  <a:pt x="547369" y="90170"/>
                </a:lnTo>
                <a:lnTo>
                  <a:pt x="547369" y="88900"/>
                </a:lnTo>
                <a:close/>
              </a:path>
              <a:path w="548640" h="405130">
                <a:moveTo>
                  <a:pt x="3809" y="87884"/>
                </a:moveTo>
                <a:lnTo>
                  <a:pt x="2539" y="87884"/>
                </a:lnTo>
                <a:lnTo>
                  <a:pt x="2539" y="88900"/>
                </a:lnTo>
                <a:lnTo>
                  <a:pt x="3809" y="88900"/>
                </a:lnTo>
                <a:lnTo>
                  <a:pt x="3809" y="87884"/>
                </a:lnTo>
                <a:close/>
              </a:path>
              <a:path w="548640" h="405130">
                <a:moveTo>
                  <a:pt x="546100" y="86360"/>
                </a:moveTo>
                <a:lnTo>
                  <a:pt x="544829" y="86360"/>
                </a:lnTo>
                <a:lnTo>
                  <a:pt x="544829" y="88900"/>
                </a:lnTo>
                <a:lnTo>
                  <a:pt x="546099" y="88900"/>
                </a:lnTo>
                <a:lnTo>
                  <a:pt x="546100" y="86360"/>
                </a:lnTo>
                <a:close/>
              </a:path>
              <a:path w="548640" h="405130">
                <a:moveTo>
                  <a:pt x="105409" y="3810"/>
                </a:moveTo>
                <a:lnTo>
                  <a:pt x="102869" y="3810"/>
                </a:lnTo>
                <a:lnTo>
                  <a:pt x="105409" y="3937"/>
                </a:lnTo>
                <a:close/>
              </a:path>
              <a:path w="548640" h="405130">
                <a:moveTo>
                  <a:pt x="441959" y="2794"/>
                </a:moveTo>
                <a:lnTo>
                  <a:pt x="105409" y="2794"/>
                </a:lnTo>
                <a:lnTo>
                  <a:pt x="105409" y="3810"/>
                </a:lnTo>
                <a:lnTo>
                  <a:pt x="441959" y="3810"/>
                </a:lnTo>
                <a:lnTo>
                  <a:pt x="441959" y="2794"/>
                </a:lnTo>
                <a:close/>
              </a:path>
              <a:path w="548640" h="405130">
                <a:moveTo>
                  <a:pt x="439420" y="1270"/>
                </a:moveTo>
                <a:lnTo>
                  <a:pt x="107950" y="1270"/>
                </a:lnTo>
                <a:lnTo>
                  <a:pt x="107950" y="2794"/>
                </a:lnTo>
                <a:lnTo>
                  <a:pt x="439420" y="2794"/>
                </a:lnTo>
                <a:lnTo>
                  <a:pt x="439420" y="1270"/>
                </a:lnTo>
                <a:close/>
              </a:path>
              <a:path w="548640" h="405130">
                <a:moveTo>
                  <a:pt x="113029" y="127"/>
                </a:moveTo>
                <a:lnTo>
                  <a:pt x="110489" y="127"/>
                </a:lnTo>
                <a:lnTo>
                  <a:pt x="110489" y="1270"/>
                </a:lnTo>
                <a:lnTo>
                  <a:pt x="436879" y="1270"/>
                </a:lnTo>
                <a:lnTo>
                  <a:pt x="436879" y="254"/>
                </a:lnTo>
                <a:lnTo>
                  <a:pt x="113029" y="254"/>
                </a:lnTo>
                <a:close/>
              </a:path>
              <a:path w="548640" h="405130">
                <a:moveTo>
                  <a:pt x="436879" y="0"/>
                </a:moveTo>
                <a:lnTo>
                  <a:pt x="434339" y="0"/>
                </a:lnTo>
                <a:lnTo>
                  <a:pt x="434339" y="254"/>
                </a:lnTo>
                <a:lnTo>
                  <a:pt x="436879" y="254"/>
                </a:lnTo>
                <a:lnTo>
                  <a:pt x="436879" y="0"/>
                </a:lnTo>
                <a:close/>
              </a:path>
              <a:path w="548640" h="405130">
                <a:moveTo>
                  <a:pt x="3809" y="90170"/>
                </a:moveTo>
                <a:lnTo>
                  <a:pt x="0" y="90170"/>
                </a:lnTo>
                <a:lnTo>
                  <a:pt x="0" y="102870"/>
                </a:lnTo>
                <a:lnTo>
                  <a:pt x="3809" y="102870"/>
                </a:lnTo>
                <a:lnTo>
                  <a:pt x="3809" y="90170"/>
                </a:lnTo>
                <a:close/>
              </a:path>
              <a:path w="548640" h="405130">
                <a:moveTo>
                  <a:pt x="548640" y="90170"/>
                </a:moveTo>
                <a:lnTo>
                  <a:pt x="544829" y="90170"/>
                </a:lnTo>
                <a:lnTo>
                  <a:pt x="544829" y="102870"/>
                </a:lnTo>
                <a:lnTo>
                  <a:pt x="548639" y="102870"/>
                </a:lnTo>
                <a:lnTo>
                  <a:pt x="548640" y="90170"/>
                </a:lnTo>
                <a:close/>
              </a:path>
              <a:path w="548640" h="405130">
                <a:moveTo>
                  <a:pt x="3809" y="102870"/>
                </a:moveTo>
                <a:lnTo>
                  <a:pt x="0" y="102870"/>
                </a:lnTo>
                <a:lnTo>
                  <a:pt x="0" y="109220"/>
                </a:lnTo>
                <a:lnTo>
                  <a:pt x="3809" y="109220"/>
                </a:lnTo>
                <a:lnTo>
                  <a:pt x="3809" y="102870"/>
                </a:lnTo>
                <a:close/>
              </a:path>
              <a:path w="548640" h="405130">
                <a:moveTo>
                  <a:pt x="548639" y="102870"/>
                </a:moveTo>
                <a:lnTo>
                  <a:pt x="544829" y="102870"/>
                </a:lnTo>
                <a:lnTo>
                  <a:pt x="544829" y="109220"/>
                </a:lnTo>
                <a:lnTo>
                  <a:pt x="548639" y="109220"/>
                </a:lnTo>
                <a:lnTo>
                  <a:pt x="548639" y="102870"/>
                </a:lnTo>
                <a:close/>
              </a:path>
              <a:path w="548640" h="405130">
                <a:moveTo>
                  <a:pt x="3809" y="109220"/>
                </a:moveTo>
                <a:lnTo>
                  <a:pt x="0" y="109220"/>
                </a:lnTo>
                <a:lnTo>
                  <a:pt x="0" y="128270"/>
                </a:lnTo>
                <a:lnTo>
                  <a:pt x="3809" y="128270"/>
                </a:lnTo>
                <a:lnTo>
                  <a:pt x="3809" y="109220"/>
                </a:lnTo>
                <a:close/>
              </a:path>
              <a:path w="548640" h="405130">
                <a:moveTo>
                  <a:pt x="548639" y="109220"/>
                </a:moveTo>
                <a:lnTo>
                  <a:pt x="544829" y="109220"/>
                </a:lnTo>
                <a:lnTo>
                  <a:pt x="544829" y="128270"/>
                </a:lnTo>
                <a:lnTo>
                  <a:pt x="548639" y="128270"/>
                </a:lnTo>
                <a:lnTo>
                  <a:pt x="548639" y="109220"/>
                </a:lnTo>
                <a:close/>
              </a:path>
              <a:path w="548640" h="405130">
                <a:moveTo>
                  <a:pt x="3809" y="128270"/>
                </a:moveTo>
                <a:lnTo>
                  <a:pt x="0" y="128270"/>
                </a:lnTo>
                <a:lnTo>
                  <a:pt x="0" y="153670"/>
                </a:lnTo>
                <a:lnTo>
                  <a:pt x="3809" y="153670"/>
                </a:lnTo>
                <a:lnTo>
                  <a:pt x="3809" y="128270"/>
                </a:lnTo>
                <a:close/>
              </a:path>
              <a:path w="548640" h="405130">
                <a:moveTo>
                  <a:pt x="548639" y="128270"/>
                </a:moveTo>
                <a:lnTo>
                  <a:pt x="544829" y="128270"/>
                </a:lnTo>
                <a:lnTo>
                  <a:pt x="544829" y="153670"/>
                </a:lnTo>
                <a:lnTo>
                  <a:pt x="548639" y="153670"/>
                </a:lnTo>
                <a:lnTo>
                  <a:pt x="548639" y="128270"/>
                </a:lnTo>
                <a:close/>
              </a:path>
              <a:path w="548640" h="405130">
                <a:moveTo>
                  <a:pt x="3809" y="153670"/>
                </a:moveTo>
                <a:lnTo>
                  <a:pt x="0" y="153670"/>
                </a:lnTo>
                <a:lnTo>
                  <a:pt x="0" y="170180"/>
                </a:lnTo>
                <a:lnTo>
                  <a:pt x="3809" y="170180"/>
                </a:lnTo>
                <a:lnTo>
                  <a:pt x="3809" y="153670"/>
                </a:lnTo>
                <a:close/>
              </a:path>
              <a:path w="548640" h="405130">
                <a:moveTo>
                  <a:pt x="548639" y="153670"/>
                </a:moveTo>
                <a:lnTo>
                  <a:pt x="544829" y="153670"/>
                </a:lnTo>
                <a:lnTo>
                  <a:pt x="544829" y="170180"/>
                </a:lnTo>
                <a:lnTo>
                  <a:pt x="548639" y="170180"/>
                </a:lnTo>
                <a:lnTo>
                  <a:pt x="548639" y="153670"/>
                </a:lnTo>
                <a:close/>
              </a:path>
              <a:path w="548640" h="405130">
                <a:moveTo>
                  <a:pt x="3809" y="170180"/>
                </a:moveTo>
                <a:lnTo>
                  <a:pt x="0" y="170180"/>
                </a:lnTo>
                <a:lnTo>
                  <a:pt x="0" y="242570"/>
                </a:lnTo>
                <a:lnTo>
                  <a:pt x="3809" y="242570"/>
                </a:lnTo>
                <a:lnTo>
                  <a:pt x="3809" y="170180"/>
                </a:lnTo>
                <a:close/>
              </a:path>
              <a:path w="548640" h="405130">
                <a:moveTo>
                  <a:pt x="548639" y="170180"/>
                </a:moveTo>
                <a:lnTo>
                  <a:pt x="544829" y="170180"/>
                </a:lnTo>
                <a:lnTo>
                  <a:pt x="544829" y="242570"/>
                </a:lnTo>
                <a:lnTo>
                  <a:pt x="548639" y="242570"/>
                </a:lnTo>
                <a:lnTo>
                  <a:pt x="548639" y="170180"/>
                </a:lnTo>
                <a:close/>
              </a:path>
              <a:path w="548640" h="405130">
                <a:moveTo>
                  <a:pt x="3809" y="242570"/>
                </a:moveTo>
                <a:lnTo>
                  <a:pt x="0" y="242570"/>
                </a:lnTo>
                <a:lnTo>
                  <a:pt x="0" y="280670"/>
                </a:lnTo>
                <a:lnTo>
                  <a:pt x="3809" y="280670"/>
                </a:lnTo>
                <a:lnTo>
                  <a:pt x="3809" y="242570"/>
                </a:lnTo>
                <a:close/>
              </a:path>
              <a:path w="548640" h="405130">
                <a:moveTo>
                  <a:pt x="548639" y="242570"/>
                </a:moveTo>
                <a:lnTo>
                  <a:pt x="544829" y="242570"/>
                </a:lnTo>
                <a:lnTo>
                  <a:pt x="544829" y="280670"/>
                </a:lnTo>
                <a:lnTo>
                  <a:pt x="548639" y="280670"/>
                </a:lnTo>
                <a:lnTo>
                  <a:pt x="548639" y="242570"/>
                </a:lnTo>
                <a:close/>
              </a:path>
              <a:path w="548640" h="405130">
                <a:moveTo>
                  <a:pt x="3809" y="280670"/>
                </a:moveTo>
                <a:lnTo>
                  <a:pt x="0" y="280670"/>
                </a:lnTo>
                <a:lnTo>
                  <a:pt x="0" y="293370"/>
                </a:lnTo>
                <a:lnTo>
                  <a:pt x="3809" y="293370"/>
                </a:lnTo>
                <a:lnTo>
                  <a:pt x="3809" y="280670"/>
                </a:lnTo>
                <a:close/>
              </a:path>
              <a:path w="548640" h="405130">
                <a:moveTo>
                  <a:pt x="548639" y="280670"/>
                </a:moveTo>
                <a:lnTo>
                  <a:pt x="544829" y="280670"/>
                </a:lnTo>
                <a:lnTo>
                  <a:pt x="544829" y="293370"/>
                </a:lnTo>
                <a:lnTo>
                  <a:pt x="548639" y="293370"/>
                </a:lnTo>
                <a:lnTo>
                  <a:pt x="548639" y="280670"/>
                </a:lnTo>
                <a:close/>
              </a:path>
              <a:path w="548640" h="405130">
                <a:moveTo>
                  <a:pt x="3809" y="293370"/>
                </a:moveTo>
                <a:lnTo>
                  <a:pt x="0" y="293370"/>
                </a:lnTo>
                <a:lnTo>
                  <a:pt x="0" y="316230"/>
                </a:lnTo>
                <a:lnTo>
                  <a:pt x="1269" y="316230"/>
                </a:lnTo>
                <a:lnTo>
                  <a:pt x="1269" y="317500"/>
                </a:lnTo>
                <a:lnTo>
                  <a:pt x="2539" y="317500"/>
                </a:lnTo>
                <a:lnTo>
                  <a:pt x="2539" y="318770"/>
                </a:lnTo>
                <a:lnTo>
                  <a:pt x="3809" y="318770"/>
                </a:lnTo>
                <a:lnTo>
                  <a:pt x="3809" y="293370"/>
                </a:lnTo>
                <a:close/>
              </a:path>
              <a:path w="548640" h="405130">
                <a:moveTo>
                  <a:pt x="548639" y="293370"/>
                </a:moveTo>
                <a:lnTo>
                  <a:pt x="544829" y="293370"/>
                </a:lnTo>
                <a:lnTo>
                  <a:pt x="544829" y="318770"/>
                </a:lnTo>
                <a:lnTo>
                  <a:pt x="546099" y="318770"/>
                </a:lnTo>
                <a:lnTo>
                  <a:pt x="546099" y="317500"/>
                </a:lnTo>
                <a:lnTo>
                  <a:pt x="547369" y="317500"/>
                </a:lnTo>
                <a:lnTo>
                  <a:pt x="547369" y="316230"/>
                </a:lnTo>
                <a:lnTo>
                  <a:pt x="548640" y="316230"/>
                </a:lnTo>
                <a:lnTo>
                  <a:pt x="548639" y="293370"/>
                </a:lnTo>
                <a:close/>
              </a:path>
              <a:path w="548640" h="405130">
                <a:moveTo>
                  <a:pt x="440689" y="403860"/>
                </a:moveTo>
                <a:lnTo>
                  <a:pt x="110489" y="403860"/>
                </a:lnTo>
                <a:lnTo>
                  <a:pt x="110489" y="405130"/>
                </a:lnTo>
                <a:lnTo>
                  <a:pt x="440689" y="405130"/>
                </a:lnTo>
                <a:lnTo>
                  <a:pt x="440689" y="403860"/>
                </a:lnTo>
                <a:close/>
              </a:path>
              <a:path w="548640" h="405130">
                <a:moveTo>
                  <a:pt x="443229" y="402590"/>
                </a:moveTo>
                <a:lnTo>
                  <a:pt x="107950" y="402590"/>
                </a:lnTo>
                <a:lnTo>
                  <a:pt x="107950" y="403860"/>
                </a:lnTo>
                <a:lnTo>
                  <a:pt x="443229" y="403860"/>
                </a:lnTo>
                <a:lnTo>
                  <a:pt x="443229" y="402590"/>
                </a:lnTo>
                <a:close/>
              </a:path>
              <a:path w="548640" h="405130">
                <a:moveTo>
                  <a:pt x="445769" y="401320"/>
                </a:moveTo>
                <a:lnTo>
                  <a:pt x="105409" y="401320"/>
                </a:lnTo>
                <a:lnTo>
                  <a:pt x="105409" y="402590"/>
                </a:lnTo>
                <a:lnTo>
                  <a:pt x="445769" y="402590"/>
                </a:lnTo>
                <a:lnTo>
                  <a:pt x="445769" y="401320"/>
                </a:lnTo>
                <a:close/>
              </a:path>
            </a:pathLst>
          </a:custGeom>
          <a:solidFill>
            <a:srgbClr val="190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210550" y="1620647"/>
            <a:ext cx="541020" cy="397510"/>
          </a:xfrm>
          <a:custGeom>
            <a:avLst/>
            <a:gdLst/>
            <a:ahLst/>
            <a:cxnLst/>
            <a:rect l="l" t="t" r="r" b="b"/>
            <a:pathLst>
              <a:path w="541020" h="397510">
                <a:moveTo>
                  <a:pt x="3809" y="85090"/>
                </a:moveTo>
                <a:lnTo>
                  <a:pt x="0" y="85090"/>
                </a:lnTo>
                <a:lnTo>
                  <a:pt x="0" y="86233"/>
                </a:lnTo>
                <a:lnTo>
                  <a:pt x="3809" y="86233"/>
                </a:lnTo>
                <a:lnTo>
                  <a:pt x="3809" y="85090"/>
                </a:lnTo>
                <a:close/>
              </a:path>
              <a:path w="541020" h="397510">
                <a:moveTo>
                  <a:pt x="541020" y="85090"/>
                </a:moveTo>
                <a:lnTo>
                  <a:pt x="537209" y="85090"/>
                </a:lnTo>
                <a:lnTo>
                  <a:pt x="537209" y="86233"/>
                </a:lnTo>
                <a:lnTo>
                  <a:pt x="541020" y="86233"/>
                </a:lnTo>
                <a:lnTo>
                  <a:pt x="541020" y="85090"/>
                </a:lnTo>
                <a:close/>
              </a:path>
              <a:path w="541020" h="397510">
                <a:moveTo>
                  <a:pt x="3809" y="82676"/>
                </a:moveTo>
                <a:lnTo>
                  <a:pt x="0" y="82676"/>
                </a:lnTo>
                <a:lnTo>
                  <a:pt x="0" y="84962"/>
                </a:lnTo>
                <a:lnTo>
                  <a:pt x="3809" y="84962"/>
                </a:lnTo>
                <a:lnTo>
                  <a:pt x="3809" y="82676"/>
                </a:lnTo>
                <a:close/>
              </a:path>
              <a:path w="541020" h="397510">
                <a:moveTo>
                  <a:pt x="541020" y="82676"/>
                </a:moveTo>
                <a:lnTo>
                  <a:pt x="537209" y="82676"/>
                </a:lnTo>
                <a:lnTo>
                  <a:pt x="537209" y="84962"/>
                </a:lnTo>
                <a:lnTo>
                  <a:pt x="541020" y="84962"/>
                </a:lnTo>
                <a:lnTo>
                  <a:pt x="541020" y="82676"/>
                </a:lnTo>
                <a:close/>
              </a:path>
              <a:path w="541020" h="397510">
                <a:moveTo>
                  <a:pt x="3809" y="78612"/>
                </a:moveTo>
                <a:lnTo>
                  <a:pt x="2540" y="78612"/>
                </a:lnTo>
                <a:lnTo>
                  <a:pt x="2540" y="80010"/>
                </a:lnTo>
                <a:lnTo>
                  <a:pt x="1270" y="80010"/>
                </a:lnTo>
                <a:lnTo>
                  <a:pt x="1270" y="81407"/>
                </a:lnTo>
                <a:lnTo>
                  <a:pt x="0" y="81407"/>
                </a:lnTo>
                <a:lnTo>
                  <a:pt x="0" y="82550"/>
                </a:lnTo>
                <a:lnTo>
                  <a:pt x="3809" y="82550"/>
                </a:lnTo>
                <a:lnTo>
                  <a:pt x="3809" y="78612"/>
                </a:lnTo>
                <a:close/>
              </a:path>
              <a:path w="541020" h="397510">
                <a:moveTo>
                  <a:pt x="538480" y="78866"/>
                </a:moveTo>
                <a:lnTo>
                  <a:pt x="537209" y="78866"/>
                </a:lnTo>
                <a:lnTo>
                  <a:pt x="537209" y="82550"/>
                </a:lnTo>
                <a:lnTo>
                  <a:pt x="541020" y="82550"/>
                </a:lnTo>
                <a:lnTo>
                  <a:pt x="541020" y="81407"/>
                </a:lnTo>
                <a:lnTo>
                  <a:pt x="539750" y="81407"/>
                </a:lnTo>
                <a:lnTo>
                  <a:pt x="539750" y="80010"/>
                </a:lnTo>
                <a:lnTo>
                  <a:pt x="538480" y="80010"/>
                </a:lnTo>
                <a:lnTo>
                  <a:pt x="538480" y="78866"/>
                </a:lnTo>
                <a:close/>
              </a:path>
              <a:path w="541020" h="397510">
                <a:moveTo>
                  <a:pt x="538479" y="77597"/>
                </a:moveTo>
                <a:lnTo>
                  <a:pt x="537209" y="77597"/>
                </a:lnTo>
                <a:lnTo>
                  <a:pt x="537209" y="78612"/>
                </a:lnTo>
                <a:lnTo>
                  <a:pt x="538480" y="78612"/>
                </a:lnTo>
                <a:lnTo>
                  <a:pt x="538479" y="77597"/>
                </a:lnTo>
                <a:close/>
              </a:path>
              <a:path w="541020" h="397510">
                <a:moveTo>
                  <a:pt x="97790" y="2412"/>
                </a:moveTo>
                <a:lnTo>
                  <a:pt x="95250" y="2412"/>
                </a:lnTo>
                <a:lnTo>
                  <a:pt x="97790" y="2539"/>
                </a:lnTo>
                <a:close/>
              </a:path>
              <a:path w="541020" h="397510">
                <a:moveTo>
                  <a:pt x="444500" y="1397"/>
                </a:moveTo>
                <a:lnTo>
                  <a:pt x="97790" y="1397"/>
                </a:lnTo>
                <a:lnTo>
                  <a:pt x="97790" y="2412"/>
                </a:lnTo>
                <a:lnTo>
                  <a:pt x="444500" y="2412"/>
                </a:lnTo>
                <a:lnTo>
                  <a:pt x="444500" y="1397"/>
                </a:lnTo>
                <a:close/>
              </a:path>
              <a:path w="541020" h="397510">
                <a:moveTo>
                  <a:pt x="101600" y="0"/>
                </a:moveTo>
                <a:lnTo>
                  <a:pt x="99059" y="0"/>
                </a:lnTo>
                <a:lnTo>
                  <a:pt x="99059" y="1397"/>
                </a:lnTo>
                <a:lnTo>
                  <a:pt x="440689" y="1397"/>
                </a:lnTo>
                <a:lnTo>
                  <a:pt x="440689" y="126"/>
                </a:lnTo>
                <a:lnTo>
                  <a:pt x="101600" y="126"/>
                </a:lnTo>
                <a:close/>
              </a:path>
              <a:path w="541020" h="397510">
                <a:moveTo>
                  <a:pt x="440689" y="0"/>
                </a:moveTo>
                <a:lnTo>
                  <a:pt x="438150" y="0"/>
                </a:lnTo>
                <a:lnTo>
                  <a:pt x="440689" y="126"/>
                </a:lnTo>
                <a:close/>
              </a:path>
              <a:path w="541020" h="397510">
                <a:moveTo>
                  <a:pt x="3809" y="86233"/>
                </a:moveTo>
                <a:lnTo>
                  <a:pt x="0" y="86233"/>
                </a:lnTo>
                <a:lnTo>
                  <a:pt x="0" y="98933"/>
                </a:lnTo>
                <a:lnTo>
                  <a:pt x="3809" y="98933"/>
                </a:lnTo>
                <a:lnTo>
                  <a:pt x="3809" y="86233"/>
                </a:lnTo>
                <a:close/>
              </a:path>
              <a:path w="541020" h="397510">
                <a:moveTo>
                  <a:pt x="541020" y="86233"/>
                </a:moveTo>
                <a:lnTo>
                  <a:pt x="537209" y="86233"/>
                </a:lnTo>
                <a:lnTo>
                  <a:pt x="537209" y="98933"/>
                </a:lnTo>
                <a:lnTo>
                  <a:pt x="541020" y="98933"/>
                </a:lnTo>
                <a:lnTo>
                  <a:pt x="541020" y="86233"/>
                </a:lnTo>
                <a:close/>
              </a:path>
              <a:path w="541020" h="397510">
                <a:moveTo>
                  <a:pt x="3809" y="98933"/>
                </a:moveTo>
                <a:lnTo>
                  <a:pt x="0" y="98933"/>
                </a:lnTo>
                <a:lnTo>
                  <a:pt x="0" y="105283"/>
                </a:lnTo>
                <a:lnTo>
                  <a:pt x="3809" y="105283"/>
                </a:lnTo>
                <a:lnTo>
                  <a:pt x="3809" y="98933"/>
                </a:lnTo>
                <a:close/>
              </a:path>
              <a:path w="541020" h="397510">
                <a:moveTo>
                  <a:pt x="541020" y="98933"/>
                </a:moveTo>
                <a:lnTo>
                  <a:pt x="537209" y="98933"/>
                </a:lnTo>
                <a:lnTo>
                  <a:pt x="537209" y="105283"/>
                </a:lnTo>
                <a:lnTo>
                  <a:pt x="541020" y="105283"/>
                </a:lnTo>
                <a:lnTo>
                  <a:pt x="541020" y="98933"/>
                </a:lnTo>
                <a:close/>
              </a:path>
              <a:path w="541020" h="397510">
                <a:moveTo>
                  <a:pt x="3809" y="105283"/>
                </a:moveTo>
                <a:lnTo>
                  <a:pt x="0" y="105283"/>
                </a:lnTo>
                <a:lnTo>
                  <a:pt x="0" y="124333"/>
                </a:lnTo>
                <a:lnTo>
                  <a:pt x="3809" y="124333"/>
                </a:lnTo>
                <a:lnTo>
                  <a:pt x="3809" y="105283"/>
                </a:lnTo>
                <a:close/>
              </a:path>
              <a:path w="541020" h="397510">
                <a:moveTo>
                  <a:pt x="541020" y="105283"/>
                </a:moveTo>
                <a:lnTo>
                  <a:pt x="537209" y="105283"/>
                </a:lnTo>
                <a:lnTo>
                  <a:pt x="537209" y="124333"/>
                </a:lnTo>
                <a:lnTo>
                  <a:pt x="541020" y="124333"/>
                </a:lnTo>
                <a:lnTo>
                  <a:pt x="541020" y="105283"/>
                </a:lnTo>
                <a:close/>
              </a:path>
              <a:path w="541020" h="397510">
                <a:moveTo>
                  <a:pt x="3809" y="124333"/>
                </a:moveTo>
                <a:lnTo>
                  <a:pt x="0" y="124333"/>
                </a:lnTo>
                <a:lnTo>
                  <a:pt x="0" y="149733"/>
                </a:lnTo>
                <a:lnTo>
                  <a:pt x="3809" y="149733"/>
                </a:lnTo>
                <a:lnTo>
                  <a:pt x="3809" y="124333"/>
                </a:lnTo>
                <a:close/>
              </a:path>
              <a:path w="541020" h="397510">
                <a:moveTo>
                  <a:pt x="541020" y="124333"/>
                </a:moveTo>
                <a:lnTo>
                  <a:pt x="537209" y="124333"/>
                </a:lnTo>
                <a:lnTo>
                  <a:pt x="537209" y="149733"/>
                </a:lnTo>
                <a:lnTo>
                  <a:pt x="541020" y="149733"/>
                </a:lnTo>
                <a:lnTo>
                  <a:pt x="541020" y="124333"/>
                </a:lnTo>
                <a:close/>
              </a:path>
              <a:path w="541020" h="397510">
                <a:moveTo>
                  <a:pt x="3809" y="149733"/>
                </a:moveTo>
                <a:lnTo>
                  <a:pt x="0" y="149733"/>
                </a:lnTo>
                <a:lnTo>
                  <a:pt x="0" y="166243"/>
                </a:lnTo>
                <a:lnTo>
                  <a:pt x="3809" y="166243"/>
                </a:lnTo>
                <a:lnTo>
                  <a:pt x="3809" y="149733"/>
                </a:lnTo>
                <a:close/>
              </a:path>
              <a:path w="541020" h="397510">
                <a:moveTo>
                  <a:pt x="541020" y="149733"/>
                </a:moveTo>
                <a:lnTo>
                  <a:pt x="537209" y="149733"/>
                </a:lnTo>
                <a:lnTo>
                  <a:pt x="537209" y="166243"/>
                </a:lnTo>
                <a:lnTo>
                  <a:pt x="541020" y="166243"/>
                </a:lnTo>
                <a:lnTo>
                  <a:pt x="541020" y="149733"/>
                </a:lnTo>
                <a:close/>
              </a:path>
              <a:path w="541020" h="397510">
                <a:moveTo>
                  <a:pt x="3809" y="166243"/>
                </a:moveTo>
                <a:lnTo>
                  <a:pt x="0" y="166243"/>
                </a:lnTo>
                <a:lnTo>
                  <a:pt x="0" y="238633"/>
                </a:lnTo>
                <a:lnTo>
                  <a:pt x="3809" y="238633"/>
                </a:lnTo>
                <a:lnTo>
                  <a:pt x="3809" y="166243"/>
                </a:lnTo>
                <a:close/>
              </a:path>
              <a:path w="541020" h="397510">
                <a:moveTo>
                  <a:pt x="541020" y="166243"/>
                </a:moveTo>
                <a:lnTo>
                  <a:pt x="537209" y="166243"/>
                </a:lnTo>
                <a:lnTo>
                  <a:pt x="537209" y="238633"/>
                </a:lnTo>
                <a:lnTo>
                  <a:pt x="541020" y="238633"/>
                </a:lnTo>
                <a:lnTo>
                  <a:pt x="541020" y="166243"/>
                </a:lnTo>
                <a:close/>
              </a:path>
              <a:path w="541020" h="397510">
                <a:moveTo>
                  <a:pt x="3809" y="238633"/>
                </a:moveTo>
                <a:lnTo>
                  <a:pt x="0" y="238633"/>
                </a:lnTo>
                <a:lnTo>
                  <a:pt x="0" y="276733"/>
                </a:lnTo>
                <a:lnTo>
                  <a:pt x="3809" y="276733"/>
                </a:lnTo>
                <a:lnTo>
                  <a:pt x="3809" y="238633"/>
                </a:lnTo>
                <a:close/>
              </a:path>
              <a:path w="541020" h="397510">
                <a:moveTo>
                  <a:pt x="541020" y="238633"/>
                </a:moveTo>
                <a:lnTo>
                  <a:pt x="537209" y="238633"/>
                </a:lnTo>
                <a:lnTo>
                  <a:pt x="537209" y="276733"/>
                </a:lnTo>
                <a:lnTo>
                  <a:pt x="541020" y="276733"/>
                </a:lnTo>
                <a:lnTo>
                  <a:pt x="541020" y="238633"/>
                </a:lnTo>
                <a:close/>
              </a:path>
              <a:path w="541020" h="397510">
                <a:moveTo>
                  <a:pt x="3809" y="276733"/>
                </a:moveTo>
                <a:lnTo>
                  <a:pt x="0" y="276733"/>
                </a:lnTo>
                <a:lnTo>
                  <a:pt x="0" y="289433"/>
                </a:lnTo>
                <a:lnTo>
                  <a:pt x="3809" y="289433"/>
                </a:lnTo>
                <a:lnTo>
                  <a:pt x="3809" y="276733"/>
                </a:lnTo>
                <a:close/>
              </a:path>
              <a:path w="541020" h="397510">
                <a:moveTo>
                  <a:pt x="541020" y="276733"/>
                </a:moveTo>
                <a:lnTo>
                  <a:pt x="537209" y="276733"/>
                </a:lnTo>
                <a:lnTo>
                  <a:pt x="537209" y="289433"/>
                </a:lnTo>
                <a:lnTo>
                  <a:pt x="541020" y="289433"/>
                </a:lnTo>
                <a:lnTo>
                  <a:pt x="541020" y="276733"/>
                </a:lnTo>
                <a:close/>
              </a:path>
              <a:path w="541020" h="397510">
                <a:moveTo>
                  <a:pt x="3809" y="289433"/>
                </a:moveTo>
                <a:lnTo>
                  <a:pt x="0" y="289433"/>
                </a:lnTo>
                <a:lnTo>
                  <a:pt x="0" y="314833"/>
                </a:lnTo>
                <a:lnTo>
                  <a:pt x="3809" y="314833"/>
                </a:lnTo>
                <a:lnTo>
                  <a:pt x="3809" y="289433"/>
                </a:lnTo>
                <a:close/>
              </a:path>
              <a:path w="541020" h="397510">
                <a:moveTo>
                  <a:pt x="541020" y="289433"/>
                </a:moveTo>
                <a:lnTo>
                  <a:pt x="537209" y="289433"/>
                </a:lnTo>
                <a:lnTo>
                  <a:pt x="537209" y="314833"/>
                </a:lnTo>
                <a:lnTo>
                  <a:pt x="541020" y="314833"/>
                </a:lnTo>
                <a:lnTo>
                  <a:pt x="541020" y="289433"/>
                </a:lnTo>
                <a:close/>
              </a:path>
              <a:path w="541020" h="397510">
                <a:moveTo>
                  <a:pt x="3809" y="314833"/>
                </a:moveTo>
                <a:lnTo>
                  <a:pt x="0" y="314833"/>
                </a:lnTo>
                <a:lnTo>
                  <a:pt x="0" y="317373"/>
                </a:lnTo>
                <a:lnTo>
                  <a:pt x="1270" y="317373"/>
                </a:lnTo>
                <a:lnTo>
                  <a:pt x="1270" y="318643"/>
                </a:lnTo>
                <a:lnTo>
                  <a:pt x="2540" y="318643"/>
                </a:lnTo>
                <a:lnTo>
                  <a:pt x="2540" y="319913"/>
                </a:lnTo>
                <a:lnTo>
                  <a:pt x="3809" y="319913"/>
                </a:lnTo>
                <a:lnTo>
                  <a:pt x="3809" y="314833"/>
                </a:lnTo>
                <a:close/>
              </a:path>
              <a:path w="541020" h="397510">
                <a:moveTo>
                  <a:pt x="541020" y="314833"/>
                </a:moveTo>
                <a:lnTo>
                  <a:pt x="537209" y="314833"/>
                </a:lnTo>
                <a:lnTo>
                  <a:pt x="537209" y="319913"/>
                </a:lnTo>
                <a:lnTo>
                  <a:pt x="538480" y="319913"/>
                </a:lnTo>
                <a:lnTo>
                  <a:pt x="538480" y="318643"/>
                </a:lnTo>
                <a:lnTo>
                  <a:pt x="539750" y="318643"/>
                </a:lnTo>
                <a:lnTo>
                  <a:pt x="539750" y="317373"/>
                </a:lnTo>
                <a:lnTo>
                  <a:pt x="541020" y="317373"/>
                </a:lnTo>
                <a:lnTo>
                  <a:pt x="541020" y="314833"/>
                </a:lnTo>
                <a:close/>
              </a:path>
              <a:path w="541020" h="397510">
                <a:moveTo>
                  <a:pt x="444500" y="396113"/>
                </a:moveTo>
                <a:lnTo>
                  <a:pt x="97790" y="396113"/>
                </a:lnTo>
                <a:lnTo>
                  <a:pt x="97790" y="397383"/>
                </a:lnTo>
                <a:lnTo>
                  <a:pt x="444500" y="397383"/>
                </a:lnTo>
                <a:lnTo>
                  <a:pt x="444500" y="396113"/>
                </a:lnTo>
                <a:close/>
              </a:path>
              <a:path w="541020" h="397510">
                <a:moveTo>
                  <a:pt x="447040" y="394970"/>
                </a:moveTo>
                <a:lnTo>
                  <a:pt x="96520" y="394970"/>
                </a:lnTo>
                <a:lnTo>
                  <a:pt x="96520" y="396113"/>
                </a:lnTo>
                <a:lnTo>
                  <a:pt x="447040" y="396113"/>
                </a:lnTo>
                <a:lnTo>
                  <a:pt x="447040" y="394970"/>
                </a:lnTo>
                <a:close/>
              </a:path>
              <a:path w="541020" h="397510">
                <a:moveTo>
                  <a:pt x="449579" y="393573"/>
                </a:moveTo>
                <a:lnTo>
                  <a:pt x="93979" y="393573"/>
                </a:lnTo>
                <a:lnTo>
                  <a:pt x="93979" y="394970"/>
                </a:lnTo>
                <a:lnTo>
                  <a:pt x="449579" y="394970"/>
                </a:lnTo>
                <a:lnTo>
                  <a:pt x="449579" y="393573"/>
                </a:lnTo>
                <a:close/>
              </a:path>
            </a:pathLst>
          </a:custGeom>
          <a:solidFill>
            <a:srgbClr val="1C05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14359" y="1623060"/>
            <a:ext cx="533400" cy="391160"/>
          </a:xfrm>
          <a:custGeom>
            <a:avLst/>
            <a:gdLst/>
            <a:ahLst/>
            <a:cxnLst/>
            <a:rect l="l" t="t" r="r" b="b"/>
            <a:pathLst>
              <a:path w="533400" h="391160">
                <a:moveTo>
                  <a:pt x="2540" y="82677"/>
                </a:moveTo>
                <a:lnTo>
                  <a:pt x="0" y="82677"/>
                </a:lnTo>
                <a:lnTo>
                  <a:pt x="0" y="83820"/>
                </a:lnTo>
                <a:lnTo>
                  <a:pt x="2540" y="83820"/>
                </a:lnTo>
                <a:lnTo>
                  <a:pt x="2540" y="82677"/>
                </a:lnTo>
                <a:close/>
              </a:path>
              <a:path w="533400" h="391160">
                <a:moveTo>
                  <a:pt x="533400" y="82677"/>
                </a:moveTo>
                <a:lnTo>
                  <a:pt x="529590" y="82677"/>
                </a:lnTo>
                <a:lnTo>
                  <a:pt x="529590" y="83820"/>
                </a:lnTo>
                <a:lnTo>
                  <a:pt x="533400" y="83820"/>
                </a:lnTo>
                <a:lnTo>
                  <a:pt x="533400" y="82677"/>
                </a:lnTo>
                <a:close/>
              </a:path>
              <a:path w="533400" h="391160">
                <a:moveTo>
                  <a:pt x="2540" y="80137"/>
                </a:moveTo>
                <a:lnTo>
                  <a:pt x="0" y="80137"/>
                </a:lnTo>
                <a:lnTo>
                  <a:pt x="0" y="82550"/>
                </a:lnTo>
                <a:lnTo>
                  <a:pt x="2540" y="82550"/>
                </a:lnTo>
                <a:lnTo>
                  <a:pt x="2540" y="80137"/>
                </a:lnTo>
                <a:close/>
              </a:path>
              <a:path w="533400" h="391160">
                <a:moveTo>
                  <a:pt x="533400" y="80137"/>
                </a:moveTo>
                <a:lnTo>
                  <a:pt x="529590" y="80137"/>
                </a:lnTo>
                <a:lnTo>
                  <a:pt x="529590" y="82550"/>
                </a:lnTo>
                <a:lnTo>
                  <a:pt x="533400" y="82550"/>
                </a:lnTo>
                <a:lnTo>
                  <a:pt x="533400" y="80137"/>
                </a:lnTo>
                <a:close/>
              </a:path>
              <a:path w="533400" h="391160">
                <a:moveTo>
                  <a:pt x="2540" y="76454"/>
                </a:moveTo>
                <a:lnTo>
                  <a:pt x="0" y="76454"/>
                </a:lnTo>
                <a:lnTo>
                  <a:pt x="0" y="80010"/>
                </a:lnTo>
                <a:lnTo>
                  <a:pt x="2540" y="80010"/>
                </a:lnTo>
                <a:lnTo>
                  <a:pt x="2540" y="76454"/>
                </a:lnTo>
                <a:close/>
              </a:path>
              <a:path w="533400" h="391160">
                <a:moveTo>
                  <a:pt x="533400" y="76454"/>
                </a:moveTo>
                <a:lnTo>
                  <a:pt x="529590" y="76454"/>
                </a:lnTo>
                <a:lnTo>
                  <a:pt x="529590" y="80010"/>
                </a:lnTo>
                <a:lnTo>
                  <a:pt x="533400" y="80010"/>
                </a:lnTo>
                <a:lnTo>
                  <a:pt x="533400" y="76454"/>
                </a:lnTo>
                <a:close/>
              </a:path>
              <a:path w="533400" h="391160">
                <a:moveTo>
                  <a:pt x="1270" y="73660"/>
                </a:moveTo>
                <a:lnTo>
                  <a:pt x="0" y="73660"/>
                </a:lnTo>
                <a:lnTo>
                  <a:pt x="0" y="76200"/>
                </a:lnTo>
                <a:lnTo>
                  <a:pt x="2540" y="76200"/>
                </a:lnTo>
                <a:lnTo>
                  <a:pt x="2540" y="73787"/>
                </a:lnTo>
                <a:lnTo>
                  <a:pt x="1270" y="73787"/>
                </a:lnTo>
                <a:close/>
              </a:path>
              <a:path w="533400" h="391160">
                <a:moveTo>
                  <a:pt x="533400" y="73660"/>
                </a:moveTo>
                <a:lnTo>
                  <a:pt x="532129" y="73660"/>
                </a:lnTo>
                <a:lnTo>
                  <a:pt x="529590" y="73787"/>
                </a:lnTo>
                <a:lnTo>
                  <a:pt x="529590" y="76200"/>
                </a:lnTo>
                <a:lnTo>
                  <a:pt x="533400" y="76200"/>
                </a:lnTo>
                <a:lnTo>
                  <a:pt x="533400" y="73660"/>
                </a:lnTo>
                <a:close/>
              </a:path>
              <a:path w="533400" h="391160">
                <a:moveTo>
                  <a:pt x="2540" y="72644"/>
                </a:moveTo>
                <a:lnTo>
                  <a:pt x="1270" y="72644"/>
                </a:lnTo>
                <a:lnTo>
                  <a:pt x="1270" y="73660"/>
                </a:lnTo>
                <a:lnTo>
                  <a:pt x="2540" y="73660"/>
                </a:lnTo>
                <a:lnTo>
                  <a:pt x="2540" y="72644"/>
                </a:lnTo>
                <a:close/>
              </a:path>
              <a:path w="533400" h="391160">
                <a:moveTo>
                  <a:pt x="530860" y="69850"/>
                </a:moveTo>
                <a:lnTo>
                  <a:pt x="529590" y="69850"/>
                </a:lnTo>
                <a:lnTo>
                  <a:pt x="529590" y="73660"/>
                </a:lnTo>
                <a:lnTo>
                  <a:pt x="532129" y="73660"/>
                </a:lnTo>
                <a:lnTo>
                  <a:pt x="532129" y="72644"/>
                </a:lnTo>
                <a:lnTo>
                  <a:pt x="530860" y="72644"/>
                </a:lnTo>
                <a:lnTo>
                  <a:pt x="530860" y="69850"/>
                </a:lnTo>
                <a:close/>
              </a:path>
              <a:path w="533400" h="391160">
                <a:moveTo>
                  <a:pt x="86360" y="3810"/>
                </a:moveTo>
                <a:lnTo>
                  <a:pt x="83820" y="3810"/>
                </a:lnTo>
                <a:lnTo>
                  <a:pt x="86360" y="3937"/>
                </a:lnTo>
                <a:close/>
              </a:path>
              <a:path w="533400" h="391160">
                <a:moveTo>
                  <a:pt x="447040" y="2794"/>
                </a:moveTo>
                <a:lnTo>
                  <a:pt x="86360" y="2794"/>
                </a:lnTo>
                <a:lnTo>
                  <a:pt x="86360" y="3810"/>
                </a:lnTo>
                <a:lnTo>
                  <a:pt x="447040" y="3810"/>
                </a:lnTo>
                <a:lnTo>
                  <a:pt x="447040" y="2794"/>
                </a:lnTo>
                <a:close/>
              </a:path>
              <a:path w="533400" h="391160">
                <a:moveTo>
                  <a:pt x="444500" y="1397"/>
                </a:moveTo>
                <a:lnTo>
                  <a:pt x="88900" y="1397"/>
                </a:lnTo>
                <a:lnTo>
                  <a:pt x="88900" y="2794"/>
                </a:lnTo>
                <a:lnTo>
                  <a:pt x="444500" y="2794"/>
                </a:lnTo>
                <a:lnTo>
                  <a:pt x="444500" y="1397"/>
                </a:lnTo>
                <a:close/>
              </a:path>
              <a:path w="533400" h="391160">
                <a:moveTo>
                  <a:pt x="93980" y="126"/>
                </a:moveTo>
                <a:lnTo>
                  <a:pt x="91440" y="126"/>
                </a:lnTo>
                <a:lnTo>
                  <a:pt x="91440" y="1397"/>
                </a:lnTo>
                <a:lnTo>
                  <a:pt x="441960" y="1397"/>
                </a:lnTo>
                <a:lnTo>
                  <a:pt x="441960" y="254"/>
                </a:lnTo>
                <a:lnTo>
                  <a:pt x="93980" y="254"/>
                </a:lnTo>
                <a:lnTo>
                  <a:pt x="93980" y="126"/>
                </a:lnTo>
                <a:close/>
              </a:path>
              <a:path w="533400" h="391160">
                <a:moveTo>
                  <a:pt x="441960" y="0"/>
                </a:moveTo>
                <a:lnTo>
                  <a:pt x="440690" y="0"/>
                </a:lnTo>
                <a:lnTo>
                  <a:pt x="440690" y="254"/>
                </a:lnTo>
                <a:lnTo>
                  <a:pt x="441960" y="254"/>
                </a:lnTo>
                <a:lnTo>
                  <a:pt x="441960" y="0"/>
                </a:lnTo>
                <a:close/>
              </a:path>
              <a:path w="533400" h="391160">
                <a:moveTo>
                  <a:pt x="2540" y="83820"/>
                </a:moveTo>
                <a:lnTo>
                  <a:pt x="0" y="83820"/>
                </a:lnTo>
                <a:lnTo>
                  <a:pt x="0" y="96520"/>
                </a:lnTo>
                <a:lnTo>
                  <a:pt x="2540" y="96520"/>
                </a:lnTo>
                <a:lnTo>
                  <a:pt x="2540" y="83820"/>
                </a:lnTo>
                <a:close/>
              </a:path>
              <a:path w="533400" h="391160">
                <a:moveTo>
                  <a:pt x="533400" y="83820"/>
                </a:moveTo>
                <a:lnTo>
                  <a:pt x="529590" y="83820"/>
                </a:lnTo>
                <a:lnTo>
                  <a:pt x="529590" y="96520"/>
                </a:lnTo>
                <a:lnTo>
                  <a:pt x="533400" y="96520"/>
                </a:lnTo>
                <a:lnTo>
                  <a:pt x="533400" y="83820"/>
                </a:lnTo>
                <a:close/>
              </a:path>
              <a:path w="533400" h="391160">
                <a:moveTo>
                  <a:pt x="2540" y="96520"/>
                </a:moveTo>
                <a:lnTo>
                  <a:pt x="0" y="96520"/>
                </a:lnTo>
                <a:lnTo>
                  <a:pt x="0" y="102870"/>
                </a:lnTo>
                <a:lnTo>
                  <a:pt x="2540" y="102870"/>
                </a:lnTo>
                <a:lnTo>
                  <a:pt x="2540" y="96520"/>
                </a:lnTo>
                <a:close/>
              </a:path>
              <a:path w="533400" h="391160">
                <a:moveTo>
                  <a:pt x="533400" y="96520"/>
                </a:moveTo>
                <a:lnTo>
                  <a:pt x="529590" y="96520"/>
                </a:lnTo>
                <a:lnTo>
                  <a:pt x="529590" y="102870"/>
                </a:lnTo>
                <a:lnTo>
                  <a:pt x="533400" y="102870"/>
                </a:lnTo>
                <a:lnTo>
                  <a:pt x="533400" y="96520"/>
                </a:lnTo>
                <a:close/>
              </a:path>
              <a:path w="533400" h="391160">
                <a:moveTo>
                  <a:pt x="2540" y="102870"/>
                </a:moveTo>
                <a:lnTo>
                  <a:pt x="0" y="102870"/>
                </a:lnTo>
                <a:lnTo>
                  <a:pt x="0" y="121920"/>
                </a:lnTo>
                <a:lnTo>
                  <a:pt x="2540" y="121920"/>
                </a:lnTo>
                <a:lnTo>
                  <a:pt x="2540" y="102870"/>
                </a:lnTo>
                <a:close/>
              </a:path>
              <a:path w="533400" h="391160">
                <a:moveTo>
                  <a:pt x="533400" y="102870"/>
                </a:moveTo>
                <a:lnTo>
                  <a:pt x="529590" y="102870"/>
                </a:lnTo>
                <a:lnTo>
                  <a:pt x="529590" y="121920"/>
                </a:lnTo>
                <a:lnTo>
                  <a:pt x="533400" y="121920"/>
                </a:lnTo>
                <a:lnTo>
                  <a:pt x="533400" y="102870"/>
                </a:lnTo>
                <a:close/>
              </a:path>
              <a:path w="533400" h="391160">
                <a:moveTo>
                  <a:pt x="2540" y="121920"/>
                </a:moveTo>
                <a:lnTo>
                  <a:pt x="0" y="121920"/>
                </a:lnTo>
                <a:lnTo>
                  <a:pt x="0" y="147320"/>
                </a:lnTo>
                <a:lnTo>
                  <a:pt x="2540" y="147320"/>
                </a:lnTo>
                <a:lnTo>
                  <a:pt x="2540" y="121920"/>
                </a:lnTo>
                <a:close/>
              </a:path>
              <a:path w="533400" h="391160">
                <a:moveTo>
                  <a:pt x="533400" y="121920"/>
                </a:moveTo>
                <a:lnTo>
                  <a:pt x="529590" y="121920"/>
                </a:lnTo>
                <a:lnTo>
                  <a:pt x="529590" y="147320"/>
                </a:lnTo>
                <a:lnTo>
                  <a:pt x="533400" y="147320"/>
                </a:lnTo>
                <a:lnTo>
                  <a:pt x="533400" y="121920"/>
                </a:lnTo>
                <a:close/>
              </a:path>
              <a:path w="533400" h="391160">
                <a:moveTo>
                  <a:pt x="2540" y="147320"/>
                </a:moveTo>
                <a:lnTo>
                  <a:pt x="0" y="147320"/>
                </a:lnTo>
                <a:lnTo>
                  <a:pt x="0" y="163830"/>
                </a:lnTo>
                <a:lnTo>
                  <a:pt x="2540" y="163830"/>
                </a:lnTo>
                <a:lnTo>
                  <a:pt x="2540" y="147320"/>
                </a:lnTo>
                <a:close/>
              </a:path>
              <a:path w="533400" h="391160">
                <a:moveTo>
                  <a:pt x="533400" y="147320"/>
                </a:moveTo>
                <a:lnTo>
                  <a:pt x="529590" y="147320"/>
                </a:lnTo>
                <a:lnTo>
                  <a:pt x="529590" y="163830"/>
                </a:lnTo>
                <a:lnTo>
                  <a:pt x="533400" y="163830"/>
                </a:lnTo>
                <a:lnTo>
                  <a:pt x="533400" y="147320"/>
                </a:lnTo>
                <a:close/>
              </a:path>
              <a:path w="533400" h="391160">
                <a:moveTo>
                  <a:pt x="2540" y="163830"/>
                </a:moveTo>
                <a:lnTo>
                  <a:pt x="0" y="163830"/>
                </a:lnTo>
                <a:lnTo>
                  <a:pt x="0" y="236220"/>
                </a:lnTo>
                <a:lnTo>
                  <a:pt x="2540" y="236220"/>
                </a:lnTo>
                <a:lnTo>
                  <a:pt x="2540" y="163830"/>
                </a:lnTo>
                <a:close/>
              </a:path>
              <a:path w="533400" h="391160">
                <a:moveTo>
                  <a:pt x="533400" y="163830"/>
                </a:moveTo>
                <a:lnTo>
                  <a:pt x="529590" y="163830"/>
                </a:lnTo>
                <a:lnTo>
                  <a:pt x="529590" y="236220"/>
                </a:lnTo>
                <a:lnTo>
                  <a:pt x="533400" y="236220"/>
                </a:lnTo>
                <a:lnTo>
                  <a:pt x="533400" y="163830"/>
                </a:lnTo>
                <a:close/>
              </a:path>
              <a:path w="533400" h="391160">
                <a:moveTo>
                  <a:pt x="2540" y="236220"/>
                </a:moveTo>
                <a:lnTo>
                  <a:pt x="0" y="236220"/>
                </a:lnTo>
                <a:lnTo>
                  <a:pt x="0" y="274320"/>
                </a:lnTo>
                <a:lnTo>
                  <a:pt x="2540" y="274320"/>
                </a:lnTo>
                <a:lnTo>
                  <a:pt x="2540" y="236220"/>
                </a:lnTo>
                <a:close/>
              </a:path>
              <a:path w="533400" h="391160">
                <a:moveTo>
                  <a:pt x="533400" y="236220"/>
                </a:moveTo>
                <a:lnTo>
                  <a:pt x="529590" y="236220"/>
                </a:lnTo>
                <a:lnTo>
                  <a:pt x="529590" y="274320"/>
                </a:lnTo>
                <a:lnTo>
                  <a:pt x="533400" y="274320"/>
                </a:lnTo>
                <a:lnTo>
                  <a:pt x="533400" y="236220"/>
                </a:lnTo>
                <a:close/>
              </a:path>
              <a:path w="533400" h="391160">
                <a:moveTo>
                  <a:pt x="2540" y="274320"/>
                </a:moveTo>
                <a:lnTo>
                  <a:pt x="0" y="274320"/>
                </a:lnTo>
                <a:lnTo>
                  <a:pt x="0" y="287020"/>
                </a:lnTo>
                <a:lnTo>
                  <a:pt x="2540" y="287020"/>
                </a:lnTo>
                <a:lnTo>
                  <a:pt x="2540" y="274320"/>
                </a:lnTo>
                <a:close/>
              </a:path>
              <a:path w="533400" h="391160">
                <a:moveTo>
                  <a:pt x="533400" y="274320"/>
                </a:moveTo>
                <a:lnTo>
                  <a:pt x="529590" y="274320"/>
                </a:lnTo>
                <a:lnTo>
                  <a:pt x="529590" y="287020"/>
                </a:lnTo>
                <a:lnTo>
                  <a:pt x="533400" y="287020"/>
                </a:lnTo>
                <a:lnTo>
                  <a:pt x="533400" y="274320"/>
                </a:lnTo>
                <a:close/>
              </a:path>
              <a:path w="533400" h="391160">
                <a:moveTo>
                  <a:pt x="2540" y="287020"/>
                </a:moveTo>
                <a:lnTo>
                  <a:pt x="0" y="287020"/>
                </a:lnTo>
                <a:lnTo>
                  <a:pt x="0" y="312420"/>
                </a:lnTo>
                <a:lnTo>
                  <a:pt x="2540" y="312420"/>
                </a:lnTo>
                <a:lnTo>
                  <a:pt x="2540" y="287020"/>
                </a:lnTo>
                <a:close/>
              </a:path>
              <a:path w="533400" h="391160">
                <a:moveTo>
                  <a:pt x="533400" y="287020"/>
                </a:moveTo>
                <a:lnTo>
                  <a:pt x="529590" y="287020"/>
                </a:lnTo>
                <a:lnTo>
                  <a:pt x="529590" y="312420"/>
                </a:lnTo>
                <a:lnTo>
                  <a:pt x="533400" y="312420"/>
                </a:lnTo>
                <a:lnTo>
                  <a:pt x="533400" y="287020"/>
                </a:lnTo>
                <a:close/>
              </a:path>
              <a:path w="533400" h="391160">
                <a:moveTo>
                  <a:pt x="2540" y="312420"/>
                </a:moveTo>
                <a:lnTo>
                  <a:pt x="0" y="312420"/>
                </a:lnTo>
                <a:lnTo>
                  <a:pt x="0" y="318770"/>
                </a:lnTo>
                <a:lnTo>
                  <a:pt x="2540" y="318770"/>
                </a:lnTo>
                <a:lnTo>
                  <a:pt x="2540" y="312420"/>
                </a:lnTo>
                <a:close/>
              </a:path>
              <a:path w="533400" h="391160">
                <a:moveTo>
                  <a:pt x="533400" y="312420"/>
                </a:moveTo>
                <a:lnTo>
                  <a:pt x="529590" y="312420"/>
                </a:lnTo>
                <a:lnTo>
                  <a:pt x="529590" y="318770"/>
                </a:lnTo>
                <a:lnTo>
                  <a:pt x="533400" y="318770"/>
                </a:lnTo>
                <a:lnTo>
                  <a:pt x="533400" y="312420"/>
                </a:lnTo>
                <a:close/>
              </a:path>
              <a:path w="533400" h="391160">
                <a:moveTo>
                  <a:pt x="532129" y="318770"/>
                </a:moveTo>
                <a:lnTo>
                  <a:pt x="529590" y="318770"/>
                </a:lnTo>
                <a:lnTo>
                  <a:pt x="529590" y="322580"/>
                </a:lnTo>
                <a:lnTo>
                  <a:pt x="530860" y="322580"/>
                </a:lnTo>
                <a:lnTo>
                  <a:pt x="530860" y="321310"/>
                </a:lnTo>
                <a:lnTo>
                  <a:pt x="532129" y="321310"/>
                </a:lnTo>
                <a:lnTo>
                  <a:pt x="532129" y="318770"/>
                </a:lnTo>
                <a:close/>
              </a:path>
              <a:path w="533400" h="391160">
                <a:moveTo>
                  <a:pt x="2540" y="318770"/>
                </a:moveTo>
                <a:lnTo>
                  <a:pt x="1270" y="318770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18770"/>
                </a:lnTo>
                <a:close/>
              </a:path>
              <a:path w="533400" h="391160">
                <a:moveTo>
                  <a:pt x="448310" y="389890"/>
                </a:moveTo>
                <a:lnTo>
                  <a:pt x="87630" y="389890"/>
                </a:lnTo>
                <a:lnTo>
                  <a:pt x="87630" y="391160"/>
                </a:lnTo>
                <a:lnTo>
                  <a:pt x="448310" y="391160"/>
                </a:lnTo>
                <a:lnTo>
                  <a:pt x="448310" y="389890"/>
                </a:lnTo>
                <a:close/>
              </a:path>
              <a:path w="533400" h="391160">
                <a:moveTo>
                  <a:pt x="449580" y="388747"/>
                </a:moveTo>
                <a:lnTo>
                  <a:pt x="85090" y="388747"/>
                </a:lnTo>
                <a:lnTo>
                  <a:pt x="85090" y="389890"/>
                </a:lnTo>
                <a:lnTo>
                  <a:pt x="449580" y="389890"/>
                </a:lnTo>
                <a:lnTo>
                  <a:pt x="449580" y="388747"/>
                </a:lnTo>
                <a:close/>
              </a:path>
              <a:path w="533400" h="391160">
                <a:moveTo>
                  <a:pt x="452120" y="387350"/>
                </a:moveTo>
                <a:lnTo>
                  <a:pt x="83820" y="387350"/>
                </a:lnTo>
                <a:lnTo>
                  <a:pt x="83820" y="388747"/>
                </a:lnTo>
                <a:lnTo>
                  <a:pt x="452120" y="388747"/>
                </a:lnTo>
                <a:lnTo>
                  <a:pt x="452120" y="387350"/>
                </a:lnTo>
                <a:close/>
              </a:path>
            </a:pathLst>
          </a:custGeom>
          <a:solidFill>
            <a:srgbClr val="1E06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216900" y="1626870"/>
            <a:ext cx="527050" cy="383540"/>
          </a:xfrm>
          <a:custGeom>
            <a:avLst/>
            <a:gdLst/>
            <a:ahLst/>
            <a:cxnLst/>
            <a:rect l="l" t="t" r="r" b="b"/>
            <a:pathLst>
              <a:path w="527050" h="383539">
                <a:moveTo>
                  <a:pt x="3809" y="78867"/>
                </a:moveTo>
                <a:lnTo>
                  <a:pt x="0" y="78867"/>
                </a:lnTo>
                <a:lnTo>
                  <a:pt x="0" y="80010"/>
                </a:lnTo>
                <a:lnTo>
                  <a:pt x="3809" y="80010"/>
                </a:lnTo>
                <a:lnTo>
                  <a:pt x="3809" y="78867"/>
                </a:lnTo>
                <a:close/>
              </a:path>
              <a:path w="527050" h="383539">
                <a:moveTo>
                  <a:pt x="527050" y="78867"/>
                </a:moveTo>
                <a:lnTo>
                  <a:pt x="523240" y="78867"/>
                </a:lnTo>
                <a:lnTo>
                  <a:pt x="523240" y="80010"/>
                </a:lnTo>
                <a:lnTo>
                  <a:pt x="527050" y="80010"/>
                </a:lnTo>
                <a:lnTo>
                  <a:pt x="527050" y="78867"/>
                </a:lnTo>
                <a:close/>
              </a:path>
              <a:path w="527050" h="383539">
                <a:moveTo>
                  <a:pt x="3809" y="76326"/>
                </a:moveTo>
                <a:lnTo>
                  <a:pt x="0" y="76326"/>
                </a:lnTo>
                <a:lnTo>
                  <a:pt x="0" y="78739"/>
                </a:lnTo>
                <a:lnTo>
                  <a:pt x="3809" y="78739"/>
                </a:lnTo>
                <a:lnTo>
                  <a:pt x="3809" y="76326"/>
                </a:lnTo>
                <a:close/>
              </a:path>
              <a:path w="527050" h="383539">
                <a:moveTo>
                  <a:pt x="527050" y="76326"/>
                </a:moveTo>
                <a:lnTo>
                  <a:pt x="523240" y="76326"/>
                </a:lnTo>
                <a:lnTo>
                  <a:pt x="523240" y="78739"/>
                </a:lnTo>
                <a:lnTo>
                  <a:pt x="527050" y="78739"/>
                </a:lnTo>
                <a:lnTo>
                  <a:pt x="527050" y="76326"/>
                </a:lnTo>
                <a:close/>
              </a:path>
              <a:path w="527050" h="383539">
                <a:moveTo>
                  <a:pt x="3809" y="72517"/>
                </a:moveTo>
                <a:lnTo>
                  <a:pt x="0" y="72517"/>
                </a:lnTo>
                <a:lnTo>
                  <a:pt x="0" y="76200"/>
                </a:lnTo>
                <a:lnTo>
                  <a:pt x="3809" y="76200"/>
                </a:lnTo>
                <a:lnTo>
                  <a:pt x="3809" y="72517"/>
                </a:lnTo>
                <a:close/>
              </a:path>
              <a:path w="527050" h="383539">
                <a:moveTo>
                  <a:pt x="527050" y="72517"/>
                </a:moveTo>
                <a:lnTo>
                  <a:pt x="523240" y="72517"/>
                </a:lnTo>
                <a:lnTo>
                  <a:pt x="523240" y="76200"/>
                </a:lnTo>
                <a:lnTo>
                  <a:pt x="527050" y="76200"/>
                </a:lnTo>
                <a:lnTo>
                  <a:pt x="527050" y="72517"/>
                </a:lnTo>
                <a:close/>
              </a:path>
              <a:path w="527050" h="383539">
                <a:moveTo>
                  <a:pt x="3809" y="69976"/>
                </a:moveTo>
                <a:lnTo>
                  <a:pt x="0" y="69976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69976"/>
                </a:lnTo>
                <a:close/>
              </a:path>
              <a:path w="527050" h="383539">
                <a:moveTo>
                  <a:pt x="527050" y="69976"/>
                </a:moveTo>
                <a:lnTo>
                  <a:pt x="523240" y="69976"/>
                </a:lnTo>
                <a:lnTo>
                  <a:pt x="523240" y="72389"/>
                </a:lnTo>
                <a:lnTo>
                  <a:pt x="527050" y="72389"/>
                </a:lnTo>
                <a:lnTo>
                  <a:pt x="527050" y="69976"/>
                </a:lnTo>
                <a:close/>
              </a:path>
              <a:path w="527050" h="383539">
                <a:moveTo>
                  <a:pt x="3809" y="66294"/>
                </a:moveTo>
                <a:lnTo>
                  <a:pt x="1270" y="66294"/>
                </a:lnTo>
                <a:lnTo>
                  <a:pt x="1270" y="67437"/>
                </a:lnTo>
                <a:lnTo>
                  <a:pt x="0" y="67437"/>
                </a:lnTo>
                <a:lnTo>
                  <a:pt x="0" y="69850"/>
                </a:lnTo>
                <a:lnTo>
                  <a:pt x="3809" y="69850"/>
                </a:lnTo>
                <a:lnTo>
                  <a:pt x="3809" y="66294"/>
                </a:lnTo>
                <a:close/>
              </a:path>
              <a:path w="527050" h="383539">
                <a:moveTo>
                  <a:pt x="527050" y="66294"/>
                </a:moveTo>
                <a:lnTo>
                  <a:pt x="523240" y="66294"/>
                </a:lnTo>
                <a:lnTo>
                  <a:pt x="523240" y="69850"/>
                </a:lnTo>
                <a:lnTo>
                  <a:pt x="527050" y="69850"/>
                </a:lnTo>
                <a:lnTo>
                  <a:pt x="527050" y="66294"/>
                </a:lnTo>
                <a:close/>
              </a:path>
              <a:path w="527050" h="383539">
                <a:moveTo>
                  <a:pt x="3809" y="63500"/>
                </a:moveTo>
                <a:lnTo>
                  <a:pt x="2540" y="63500"/>
                </a:lnTo>
                <a:lnTo>
                  <a:pt x="2540" y="65024"/>
                </a:lnTo>
                <a:lnTo>
                  <a:pt x="1270" y="65024"/>
                </a:lnTo>
                <a:lnTo>
                  <a:pt x="1270" y="66039"/>
                </a:lnTo>
                <a:lnTo>
                  <a:pt x="3809" y="66039"/>
                </a:lnTo>
                <a:lnTo>
                  <a:pt x="3809" y="63500"/>
                </a:lnTo>
                <a:close/>
              </a:path>
              <a:path w="527050" h="383539">
                <a:moveTo>
                  <a:pt x="525780" y="63500"/>
                </a:moveTo>
                <a:lnTo>
                  <a:pt x="524509" y="63500"/>
                </a:lnTo>
                <a:lnTo>
                  <a:pt x="523240" y="63626"/>
                </a:lnTo>
                <a:lnTo>
                  <a:pt x="523240" y="66039"/>
                </a:lnTo>
                <a:lnTo>
                  <a:pt x="527050" y="66039"/>
                </a:lnTo>
                <a:lnTo>
                  <a:pt x="527050" y="65024"/>
                </a:lnTo>
                <a:lnTo>
                  <a:pt x="525780" y="65024"/>
                </a:lnTo>
                <a:lnTo>
                  <a:pt x="525780" y="63500"/>
                </a:lnTo>
                <a:close/>
              </a:path>
              <a:path w="527050" h="383539">
                <a:moveTo>
                  <a:pt x="524509" y="61087"/>
                </a:moveTo>
                <a:lnTo>
                  <a:pt x="523240" y="61087"/>
                </a:lnTo>
                <a:lnTo>
                  <a:pt x="523240" y="63500"/>
                </a:lnTo>
                <a:lnTo>
                  <a:pt x="524509" y="63500"/>
                </a:lnTo>
                <a:lnTo>
                  <a:pt x="524509" y="61087"/>
                </a:lnTo>
                <a:close/>
              </a:path>
              <a:path w="527050" h="383539">
                <a:moveTo>
                  <a:pt x="78740" y="2539"/>
                </a:moveTo>
                <a:lnTo>
                  <a:pt x="76200" y="2539"/>
                </a:lnTo>
                <a:lnTo>
                  <a:pt x="76200" y="3937"/>
                </a:lnTo>
                <a:lnTo>
                  <a:pt x="452120" y="3937"/>
                </a:lnTo>
                <a:lnTo>
                  <a:pt x="452120" y="2794"/>
                </a:lnTo>
                <a:lnTo>
                  <a:pt x="78740" y="2794"/>
                </a:lnTo>
                <a:lnTo>
                  <a:pt x="78740" y="2539"/>
                </a:lnTo>
                <a:close/>
              </a:path>
              <a:path w="527050" h="383539">
                <a:moveTo>
                  <a:pt x="452120" y="2539"/>
                </a:moveTo>
                <a:lnTo>
                  <a:pt x="449580" y="2539"/>
                </a:lnTo>
                <a:lnTo>
                  <a:pt x="449580" y="2794"/>
                </a:lnTo>
                <a:lnTo>
                  <a:pt x="452120" y="2794"/>
                </a:lnTo>
                <a:lnTo>
                  <a:pt x="452120" y="2539"/>
                </a:lnTo>
                <a:close/>
              </a:path>
              <a:path w="527050" h="383539">
                <a:moveTo>
                  <a:pt x="449580" y="1524"/>
                </a:moveTo>
                <a:lnTo>
                  <a:pt x="78740" y="1524"/>
                </a:lnTo>
                <a:lnTo>
                  <a:pt x="78740" y="2539"/>
                </a:lnTo>
                <a:lnTo>
                  <a:pt x="449580" y="2539"/>
                </a:lnTo>
                <a:lnTo>
                  <a:pt x="449580" y="1524"/>
                </a:lnTo>
                <a:close/>
              </a:path>
              <a:path w="527050" h="383539">
                <a:moveTo>
                  <a:pt x="447039" y="0"/>
                </a:moveTo>
                <a:lnTo>
                  <a:pt x="444500" y="0"/>
                </a:lnTo>
                <a:lnTo>
                  <a:pt x="81279" y="126"/>
                </a:lnTo>
                <a:lnTo>
                  <a:pt x="81279" y="1524"/>
                </a:lnTo>
                <a:lnTo>
                  <a:pt x="447039" y="1524"/>
                </a:lnTo>
                <a:lnTo>
                  <a:pt x="447039" y="0"/>
                </a:lnTo>
                <a:close/>
              </a:path>
              <a:path w="527050" h="383539">
                <a:moveTo>
                  <a:pt x="3809" y="80010"/>
                </a:moveTo>
                <a:lnTo>
                  <a:pt x="0" y="80010"/>
                </a:lnTo>
                <a:lnTo>
                  <a:pt x="0" y="92710"/>
                </a:lnTo>
                <a:lnTo>
                  <a:pt x="3809" y="92710"/>
                </a:lnTo>
                <a:lnTo>
                  <a:pt x="3809" y="80010"/>
                </a:lnTo>
                <a:close/>
              </a:path>
              <a:path w="527050" h="383539">
                <a:moveTo>
                  <a:pt x="527050" y="80010"/>
                </a:moveTo>
                <a:lnTo>
                  <a:pt x="523240" y="80010"/>
                </a:lnTo>
                <a:lnTo>
                  <a:pt x="523240" y="92710"/>
                </a:lnTo>
                <a:lnTo>
                  <a:pt x="527050" y="92710"/>
                </a:lnTo>
                <a:lnTo>
                  <a:pt x="527050" y="80010"/>
                </a:lnTo>
                <a:close/>
              </a:path>
              <a:path w="527050" h="383539">
                <a:moveTo>
                  <a:pt x="3809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3809" y="99060"/>
                </a:lnTo>
                <a:lnTo>
                  <a:pt x="3809" y="92710"/>
                </a:lnTo>
                <a:close/>
              </a:path>
              <a:path w="527050" h="383539">
                <a:moveTo>
                  <a:pt x="527050" y="92710"/>
                </a:moveTo>
                <a:lnTo>
                  <a:pt x="523240" y="92710"/>
                </a:lnTo>
                <a:lnTo>
                  <a:pt x="523240" y="99060"/>
                </a:lnTo>
                <a:lnTo>
                  <a:pt x="527050" y="99060"/>
                </a:lnTo>
                <a:lnTo>
                  <a:pt x="527050" y="92710"/>
                </a:lnTo>
                <a:close/>
              </a:path>
              <a:path w="527050" h="383539">
                <a:moveTo>
                  <a:pt x="3809" y="99060"/>
                </a:moveTo>
                <a:lnTo>
                  <a:pt x="0" y="99060"/>
                </a:lnTo>
                <a:lnTo>
                  <a:pt x="0" y="118110"/>
                </a:lnTo>
                <a:lnTo>
                  <a:pt x="3809" y="118110"/>
                </a:lnTo>
                <a:lnTo>
                  <a:pt x="3809" y="99060"/>
                </a:lnTo>
                <a:close/>
              </a:path>
              <a:path w="527050" h="383539">
                <a:moveTo>
                  <a:pt x="527050" y="99060"/>
                </a:moveTo>
                <a:lnTo>
                  <a:pt x="523240" y="99060"/>
                </a:lnTo>
                <a:lnTo>
                  <a:pt x="523240" y="118110"/>
                </a:lnTo>
                <a:lnTo>
                  <a:pt x="527050" y="118110"/>
                </a:lnTo>
                <a:lnTo>
                  <a:pt x="527050" y="99060"/>
                </a:lnTo>
                <a:close/>
              </a:path>
              <a:path w="527050" h="383539">
                <a:moveTo>
                  <a:pt x="3809" y="118110"/>
                </a:moveTo>
                <a:lnTo>
                  <a:pt x="0" y="118110"/>
                </a:lnTo>
                <a:lnTo>
                  <a:pt x="0" y="143510"/>
                </a:lnTo>
                <a:lnTo>
                  <a:pt x="3809" y="143510"/>
                </a:lnTo>
                <a:lnTo>
                  <a:pt x="3809" y="118110"/>
                </a:lnTo>
                <a:close/>
              </a:path>
              <a:path w="527050" h="383539">
                <a:moveTo>
                  <a:pt x="527050" y="118110"/>
                </a:moveTo>
                <a:lnTo>
                  <a:pt x="523240" y="118110"/>
                </a:lnTo>
                <a:lnTo>
                  <a:pt x="523240" y="143510"/>
                </a:lnTo>
                <a:lnTo>
                  <a:pt x="527050" y="143510"/>
                </a:lnTo>
                <a:lnTo>
                  <a:pt x="527050" y="118110"/>
                </a:lnTo>
                <a:close/>
              </a:path>
              <a:path w="527050" h="383539">
                <a:moveTo>
                  <a:pt x="3809" y="143510"/>
                </a:moveTo>
                <a:lnTo>
                  <a:pt x="0" y="143510"/>
                </a:lnTo>
                <a:lnTo>
                  <a:pt x="0" y="160020"/>
                </a:lnTo>
                <a:lnTo>
                  <a:pt x="3809" y="160020"/>
                </a:lnTo>
                <a:lnTo>
                  <a:pt x="3809" y="143510"/>
                </a:lnTo>
                <a:close/>
              </a:path>
              <a:path w="527050" h="383539">
                <a:moveTo>
                  <a:pt x="527050" y="143510"/>
                </a:moveTo>
                <a:lnTo>
                  <a:pt x="523240" y="143510"/>
                </a:lnTo>
                <a:lnTo>
                  <a:pt x="523240" y="160020"/>
                </a:lnTo>
                <a:lnTo>
                  <a:pt x="527050" y="160020"/>
                </a:lnTo>
                <a:lnTo>
                  <a:pt x="527050" y="143510"/>
                </a:lnTo>
                <a:close/>
              </a:path>
              <a:path w="527050" h="383539">
                <a:moveTo>
                  <a:pt x="3809" y="160020"/>
                </a:moveTo>
                <a:lnTo>
                  <a:pt x="0" y="160020"/>
                </a:lnTo>
                <a:lnTo>
                  <a:pt x="0" y="232410"/>
                </a:lnTo>
                <a:lnTo>
                  <a:pt x="3809" y="232410"/>
                </a:lnTo>
                <a:lnTo>
                  <a:pt x="3809" y="160020"/>
                </a:lnTo>
                <a:close/>
              </a:path>
              <a:path w="527050" h="383539">
                <a:moveTo>
                  <a:pt x="527050" y="160020"/>
                </a:moveTo>
                <a:lnTo>
                  <a:pt x="523240" y="160020"/>
                </a:lnTo>
                <a:lnTo>
                  <a:pt x="523240" y="232410"/>
                </a:lnTo>
                <a:lnTo>
                  <a:pt x="527050" y="232410"/>
                </a:lnTo>
                <a:lnTo>
                  <a:pt x="527050" y="160020"/>
                </a:lnTo>
                <a:close/>
              </a:path>
              <a:path w="527050" h="383539">
                <a:moveTo>
                  <a:pt x="3809" y="232410"/>
                </a:moveTo>
                <a:lnTo>
                  <a:pt x="0" y="232410"/>
                </a:lnTo>
                <a:lnTo>
                  <a:pt x="0" y="270510"/>
                </a:lnTo>
                <a:lnTo>
                  <a:pt x="3809" y="270510"/>
                </a:lnTo>
                <a:lnTo>
                  <a:pt x="3809" y="232410"/>
                </a:lnTo>
                <a:close/>
              </a:path>
              <a:path w="527050" h="383539">
                <a:moveTo>
                  <a:pt x="527050" y="232410"/>
                </a:moveTo>
                <a:lnTo>
                  <a:pt x="523240" y="232410"/>
                </a:lnTo>
                <a:lnTo>
                  <a:pt x="523240" y="270510"/>
                </a:lnTo>
                <a:lnTo>
                  <a:pt x="527050" y="270510"/>
                </a:lnTo>
                <a:lnTo>
                  <a:pt x="527050" y="232410"/>
                </a:lnTo>
                <a:close/>
              </a:path>
              <a:path w="527050" h="383539">
                <a:moveTo>
                  <a:pt x="3809" y="270510"/>
                </a:moveTo>
                <a:lnTo>
                  <a:pt x="0" y="270510"/>
                </a:lnTo>
                <a:lnTo>
                  <a:pt x="0" y="283210"/>
                </a:lnTo>
                <a:lnTo>
                  <a:pt x="3809" y="283210"/>
                </a:lnTo>
                <a:lnTo>
                  <a:pt x="3809" y="270510"/>
                </a:lnTo>
                <a:close/>
              </a:path>
              <a:path w="527050" h="383539">
                <a:moveTo>
                  <a:pt x="527050" y="270510"/>
                </a:moveTo>
                <a:lnTo>
                  <a:pt x="523240" y="270510"/>
                </a:lnTo>
                <a:lnTo>
                  <a:pt x="523240" y="283210"/>
                </a:lnTo>
                <a:lnTo>
                  <a:pt x="527050" y="283210"/>
                </a:lnTo>
                <a:lnTo>
                  <a:pt x="527050" y="270510"/>
                </a:lnTo>
                <a:close/>
              </a:path>
              <a:path w="527050" h="383539">
                <a:moveTo>
                  <a:pt x="3809" y="283210"/>
                </a:moveTo>
                <a:lnTo>
                  <a:pt x="0" y="283210"/>
                </a:lnTo>
                <a:lnTo>
                  <a:pt x="0" y="308610"/>
                </a:lnTo>
                <a:lnTo>
                  <a:pt x="3809" y="308610"/>
                </a:lnTo>
                <a:lnTo>
                  <a:pt x="3809" y="283210"/>
                </a:lnTo>
                <a:close/>
              </a:path>
              <a:path w="527050" h="383539">
                <a:moveTo>
                  <a:pt x="527050" y="283210"/>
                </a:moveTo>
                <a:lnTo>
                  <a:pt x="523240" y="283210"/>
                </a:lnTo>
                <a:lnTo>
                  <a:pt x="523240" y="308610"/>
                </a:lnTo>
                <a:lnTo>
                  <a:pt x="527050" y="308610"/>
                </a:lnTo>
                <a:lnTo>
                  <a:pt x="527050" y="283210"/>
                </a:lnTo>
                <a:close/>
              </a:path>
              <a:path w="527050" h="383539">
                <a:moveTo>
                  <a:pt x="3809" y="308610"/>
                </a:moveTo>
                <a:lnTo>
                  <a:pt x="0" y="308610"/>
                </a:lnTo>
                <a:lnTo>
                  <a:pt x="0" y="314960"/>
                </a:lnTo>
                <a:lnTo>
                  <a:pt x="3809" y="314960"/>
                </a:lnTo>
                <a:lnTo>
                  <a:pt x="3809" y="308610"/>
                </a:lnTo>
                <a:close/>
              </a:path>
              <a:path w="527050" h="383539">
                <a:moveTo>
                  <a:pt x="527050" y="308610"/>
                </a:moveTo>
                <a:lnTo>
                  <a:pt x="523240" y="308610"/>
                </a:lnTo>
                <a:lnTo>
                  <a:pt x="523240" y="314960"/>
                </a:lnTo>
                <a:lnTo>
                  <a:pt x="527050" y="314960"/>
                </a:lnTo>
                <a:lnTo>
                  <a:pt x="527050" y="308610"/>
                </a:lnTo>
                <a:close/>
              </a:path>
              <a:path w="527050" h="383539">
                <a:moveTo>
                  <a:pt x="3809" y="314960"/>
                </a:moveTo>
                <a:lnTo>
                  <a:pt x="0" y="314960"/>
                </a:lnTo>
                <a:lnTo>
                  <a:pt x="0" y="318770"/>
                </a:lnTo>
                <a:lnTo>
                  <a:pt x="1270" y="318770"/>
                </a:lnTo>
                <a:lnTo>
                  <a:pt x="1270" y="320040"/>
                </a:lnTo>
                <a:lnTo>
                  <a:pt x="2540" y="320040"/>
                </a:lnTo>
                <a:lnTo>
                  <a:pt x="2540" y="321310"/>
                </a:lnTo>
                <a:lnTo>
                  <a:pt x="3809" y="321310"/>
                </a:lnTo>
                <a:lnTo>
                  <a:pt x="3809" y="314960"/>
                </a:lnTo>
                <a:close/>
              </a:path>
              <a:path w="527050" h="383539">
                <a:moveTo>
                  <a:pt x="527050" y="314960"/>
                </a:moveTo>
                <a:lnTo>
                  <a:pt x="523240" y="314960"/>
                </a:lnTo>
                <a:lnTo>
                  <a:pt x="523240" y="321310"/>
                </a:lnTo>
                <a:lnTo>
                  <a:pt x="525780" y="321310"/>
                </a:lnTo>
                <a:lnTo>
                  <a:pt x="525780" y="320040"/>
                </a:lnTo>
                <a:lnTo>
                  <a:pt x="527050" y="320040"/>
                </a:lnTo>
                <a:lnTo>
                  <a:pt x="527050" y="314960"/>
                </a:lnTo>
                <a:close/>
              </a:path>
              <a:path w="527050" h="383539">
                <a:moveTo>
                  <a:pt x="452120" y="382397"/>
                </a:moveTo>
                <a:lnTo>
                  <a:pt x="78740" y="382397"/>
                </a:lnTo>
                <a:lnTo>
                  <a:pt x="78740" y="383540"/>
                </a:lnTo>
                <a:lnTo>
                  <a:pt x="452120" y="383540"/>
                </a:lnTo>
                <a:lnTo>
                  <a:pt x="452120" y="382397"/>
                </a:lnTo>
                <a:close/>
              </a:path>
              <a:path w="527050" h="383539">
                <a:moveTo>
                  <a:pt x="453390" y="381127"/>
                </a:moveTo>
                <a:lnTo>
                  <a:pt x="76200" y="381127"/>
                </a:lnTo>
                <a:lnTo>
                  <a:pt x="76200" y="382397"/>
                </a:lnTo>
                <a:lnTo>
                  <a:pt x="453390" y="382397"/>
                </a:lnTo>
                <a:lnTo>
                  <a:pt x="453390" y="381127"/>
                </a:lnTo>
                <a:close/>
              </a:path>
              <a:path w="527050" h="383539">
                <a:moveTo>
                  <a:pt x="455929" y="379730"/>
                </a:moveTo>
                <a:lnTo>
                  <a:pt x="74929" y="379730"/>
                </a:lnTo>
                <a:lnTo>
                  <a:pt x="74929" y="381127"/>
                </a:lnTo>
                <a:lnTo>
                  <a:pt x="455929" y="381127"/>
                </a:lnTo>
                <a:lnTo>
                  <a:pt x="455929" y="379730"/>
                </a:lnTo>
                <a:close/>
              </a:path>
              <a:path w="527050" h="383539">
                <a:moveTo>
                  <a:pt x="524509" y="321564"/>
                </a:moveTo>
                <a:lnTo>
                  <a:pt x="523240" y="321564"/>
                </a:lnTo>
                <a:lnTo>
                  <a:pt x="523240" y="323977"/>
                </a:lnTo>
                <a:lnTo>
                  <a:pt x="524509" y="323977"/>
                </a:lnTo>
                <a:lnTo>
                  <a:pt x="524509" y="321564"/>
                </a:lnTo>
                <a:close/>
              </a:path>
            </a:pathLst>
          </a:custGeom>
          <a:solidFill>
            <a:srgbClr val="2106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20709" y="1630807"/>
            <a:ext cx="519430" cy="375920"/>
          </a:xfrm>
          <a:custGeom>
            <a:avLst/>
            <a:gdLst/>
            <a:ahLst/>
            <a:cxnLst/>
            <a:rect l="l" t="t" r="r" b="b"/>
            <a:pathLst>
              <a:path w="519429" h="375919">
                <a:moveTo>
                  <a:pt x="3810" y="74930"/>
                </a:moveTo>
                <a:lnTo>
                  <a:pt x="0" y="74930"/>
                </a:lnTo>
                <a:lnTo>
                  <a:pt x="0" y="76073"/>
                </a:lnTo>
                <a:lnTo>
                  <a:pt x="3810" y="76073"/>
                </a:lnTo>
                <a:lnTo>
                  <a:pt x="3810" y="74930"/>
                </a:lnTo>
                <a:close/>
              </a:path>
              <a:path w="519429" h="375919">
                <a:moveTo>
                  <a:pt x="519430" y="74930"/>
                </a:moveTo>
                <a:lnTo>
                  <a:pt x="515620" y="74930"/>
                </a:lnTo>
                <a:lnTo>
                  <a:pt x="515620" y="76073"/>
                </a:lnTo>
                <a:lnTo>
                  <a:pt x="519430" y="76073"/>
                </a:lnTo>
                <a:lnTo>
                  <a:pt x="519430" y="74930"/>
                </a:lnTo>
                <a:close/>
              </a:path>
              <a:path w="519429" h="375919">
                <a:moveTo>
                  <a:pt x="3810" y="72389"/>
                </a:moveTo>
                <a:lnTo>
                  <a:pt x="0" y="72389"/>
                </a:lnTo>
                <a:lnTo>
                  <a:pt x="0" y="74802"/>
                </a:lnTo>
                <a:lnTo>
                  <a:pt x="3810" y="74802"/>
                </a:lnTo>
                <a:lnTo>
                  <a:pt x="3810" y="72389"/>
                </a:lnTo>
                <a:close/>
              </a:path>
              <a:path w="519429" h="375919">
                <a:moveTo>
                  <a:pt x="519430" y="72389"/>
                </a:moveTo>
                <a:lnTo>
                  <a:pt x="515620" y="72389"/>
                </a:lnTo>
                <a:lnTo>
                  <a:pt x="515620" y="74802"/>
                </a:lnTo>
                <a:lnTo>
                  <a:pt x="519430" y="74802"/>
                </a:lnTo>
                <a:lnTo>
                  <a:pt x="519430" y="72389"/>
                </a:lnTo>
                <a:close/>
              </a:path>
              <a:path w="519429" h="375919">
                <a:moveTo>
                  <a:pt x="3810" y="68580"/>
                </a:moveTo>
                <a:lnTo>
                  <a:pt x="0" y="68580"/>
                </a:lnTo>
                <a:lnTo>
                  <a:pt x="0" y="72262"/>
                </a:lnTo>
                <a:lnTo>
                  <a:pt x="3810" y="72262"/>
                </a:lnTo>
                <a:lnTo>
                  <a:pt x="3810" y="68580"/>
                </a:lnTo>
                <a:close/>
              </a:path>
              <a:path w="519429" h="375919">
                <a:moveTo>
                  <a:pt x="519430" y="68580"/>
                </a:moveTo>
                <a:lnTo>
                  <a:pt x="515620" y="68580"/>
                </a:lnTo>
                <a:lnTo>
                  <a:pt x="515620" y="72262"/>
                </a:lnTo>
                <a:lnTo>
                  <a:pt x="519430" y="72262"/>
                </a:lnTo>
                <a:lnTo>
                  <a:pt x="519430" y="68580"/>
                </a:lnTo>
                <a:close/>
              </a:path>
              <a:path w="519429" h="375919">
                <a:moveTo>
                  <a:pt x="3810" y="66039"/>
                </a:moveTo>
                <a:lnTo>
                  <a:pt x="0" y="66039"/>
                </a:lnTo>
                <a:lnTo>
                  <a:pt x="0" y="68452"/>
                </a:lnTo>
                <a:lnTo>
                  <a:pt x="3810" y="68452"/>
                </a:lnTo>
                <a:lnTo>
                  <a:pt x="3810" y="66039"/>
                </a:lnTo>
                <a:close/>
              </a:path>
              <a:path w="519429" h="375919">
                <a:moveTo>
                  <a:pt x="519430" y="66039"/>
                </a:moveTo>
                <a:lnTo>
                  <a:pt x="515620" y="66039"/>
                </a:lnTo>
                <a:lnTo>
                  <a:pt x="515620" y="68452"/>
                </a:lnTo>
                <a:lnTo>
                  <a:pt x="519430" y="68452"/>
                </a:lnTo>
                <a:lnTo>
                  <a:pt x="519430" y="66039"/>
                </a:lnTo>
                <a:close/>
              </a:path>
              <a:path w="519429" h="375919">
                <a:moveTo>
                  <a:pt x="3810" y="62230"/>
                </a:moveTo>
                <a:lnTo>
                  <a:pt x="0" y="62230"/>
                </a:lnTo>
                <a:lnTo>
                  <a:pt x="0" y="65912"/>
                </a:lnTo>
                <a:lnTo>
                  <a:pt x="3810" y="65912"/>
                </a:lnTo>
                <a:lnTo>
                  <a:pt x="3810" y="62230"/>
                </a:lnTo>
                <a:close/>
              </a:path>
              <a:path w="519429" h="375919">
                <a:moveTo>
                  <a:pt x="519430" y="62230"/>
                </a:moveTo>
                <a:lnTo>
                  <a:pt x="515620" y="62230"/>
                </a:lnTo>
                <a:lnTo>
                  <a:pt x="515620" y="65912"/>
                </a:lnTo>
                <a:lnTo>
                  <a:pt x="519430" y="65912"/>
                </a:lnTo>
                <a:lnTo>
                  <a:pt x="519430" y="62230"/>
                </a:lnTo>
                <a:close/>
              </a:path>
              <a:path w="519429" h="375919">
                <a:moveTo>
                  <a:pt x="3810" y="59816"/>
                </a:moveTo>
                <a:lnTo>
                  <a:pt x="0" y="59816"/>
                </a:lnTo>
                <a:lnTo>
                  <a:pt x="0" y="62102"/>
                </a:lnTo>
                <a:lnTo>
                  <a:pt x="3810" y="62102"/>
                </a:lnTo>
                <a:lnTo>
                  <a:pt x="3810" y="59816"/>
                </a:lnTo>
                <a:close/>
              </a:path>
              <a:path w="519429" h="375919">
                <a:moveTo>
                  <a:pt x="519430" y="59816"/>
                </a:moveTo>
                <a:lnTo>
                  <a:pt x="515620" y="59816"/>
                </a:lnTo>
                <a:lnTo>
                  <a:pt x="515620" y="62102"/>
                </a:lnTo>
                <a:lnTo>
                  <a:pt x="519430" y="62102"/>
                </a:lnTo>
                <a:lnTo>
                  <a:pt x="519430" y="59816"/>
                </a:lnTo>
                <a:close/>
              </a:path>
              <a:path w="519429" h="375919">
                <a:moveTo>
                  <a:pt x="2540" y="55752"/>
                </a:moveTo>
                <a:lnTo>
                  <a:pt x="1270" y="55752"/>
                </a:lnTo>
                <a:lnTo>
                  <a:pt x="1270" y="58547"/>
                </a:lnTo>
                <a:lnTo>
                  <a:pt x="0" y="58547"/>
                </a:lnTo>
                <a:lnTo>
                  <a:pt x="0" y="59689"/>
                </a:lnTo>
                <a:lnTo>
                  <a:pt x="3810" y="59689"/>
                </a:lnTo>
                <a:lnTo>
                  <a:pt x="3810" y="56006"/>
                </a:lnTo>
                <a:lnTo>
                  <a:pt x="2540" y="56006"/>
                </a:lnTo>
                <a:lnTo>
                  <a:pt x="2540" y="55752"/>
                </a:lnTo>
                <a:close/>
              </a:path>
              <a:path w="519429" h="375919">
                <a:moveTo>
                  <a:pt x="519429" y="55752"/>
                </a:moveTo>
                <a:lnTo>
                  <a:pt x="518160" y="55752"/>
                </a:lnTo>
                <a:lnTo>
                  <a:pt x="518160" y="56006"/>
                </a:lnTo>
                <a:lnTo>
                  <a:pt x="515620" y="56006"/>
                </a:lnTo>
                <a:lnTo>
                  <a:pt x="515620" y="59689"/>
                </a:lnTo>
                <a:lnTo>
                  <a:pt x="519430" y="59689"/>
                </a:lnTo>
                <a:lnTo>
                  <a:pt x="519429" y="55752"/>
                </a:lnTo>
                <a:close/>
              </a:path>
              <a:path w="519429" h="375919">
                <a:moveTo>
                  <a:pt x="3810" y="54737"/>
                </a:moveTo>
                <a:lnTo>
                  <a:pt x="2540" y="54737"/>
                </a:lnTo>
                <a:lnTo>
                  <a:pt x="2540" y="55752"/>
                </a:lnTo>
                <a:lnTo>
                  <a:pt x="3810" y="55752"/>
                </a:lnTo>
                <a:lnTo>
                  <a:pt x="3810" y="54737"/>
                </a:lnTo>
                <a:close/>
              </a:path>
              <a:path w="519429" h="375919">
                <a:moveTo>
                  <a:pt x="516890" y="53339"/>
                </a:moveTo>
                <a:lnTo>
                  <a:pt x="515620" y="53339"/>
                </a:lnTo>
                <a:lnTo>
                  <a:pt x="515620" y="55752"/>
                </a:lnTo>
                <a:lnTo>
                  <a:pt x="518160" y="55752"/>
                </a:lnTo>
                <a:lnTo>
                  <a:pt x="518160" y="54737"/>
                </a:lnTo>
                <a:lnTo>
                  <a:pt x="516890" y="54737"/>
                </a:lnTo>
                <a:lnTo>
                  <a:pt x="516890" y="53339"/>
                </a:lnTo>
                <a:close/>
              </a:path>
              <a:path w="519429" h="375919">
                <a:moveTo>
                  <a:pt x="67310" y="2539"/>
                </a:moveTo>
                <a:lnTo>
                  <a:pt x="64770" y="2539"/>
                </a:lnTo>
                <a:lnTo>
                  <a:pt x="64770" y="3810"/>
                </a:lnTo>
                <a:lnTo>
                  <a:pt x="455929" y="3810"/>
                </a:lnTo>
                <a:lnTo>
                  <a:pt x="455929" y="2666"/>
                </a:lnTo>
                <a:lnTo>
                  <a:pt x="67310" y="2666"/>
                </a:lnTo>
                <a:close/>
              </a:path>
              <a:path w="519429" h="375919">
                <a:moveTo>
                  <a:pt x="455929" y="2539"/>
                </a:moveTo>
                <a:lnTo>
                  <a:pt x="453390" y="2539"/>
                </a:lnTo>
                <a:lnTo>
                  <a:pt x="455929" y="2666"/>
                </a:lnTo>
                <a:close/>
              </a:path>
              <a:path w="519429" h="375919">
                <a:moveTo>
                  <a:pt x="453390" y="1397"/>
                </a:moveTo>
                <a:lnTo>
                  <a:pt x="67310" y="1397"/>
                </a:lnTo>
                <a:lnTo>
                  <a:pt x="67310" y="2539"/>
                </a:lnTo>
                <a:lnTo>
                  <a:pt x="453390" y="2539"/>
                </a:lnTo>
                <a:lnTo>
                  <a:pt x="453390" y="1397"/>
                </a:lnTo>
                <a:close/>
              </a:path>
              <a:path w="519429" h="375919">
                <a:moveTo>
                  <a:pt x="450850" y="0"/>
                </a:moveTo>
                <a:lnTo>
                  <a:pt x="69850" y="0"/>
                </a:lnTo>
                <a:lnTo>
                  <a:pt x="69850" y="1397"/>
                </a:lnTo>
                <a:lnTo>
                  <a:pt x="450850" y="1397"/>
                </a:lnTo>
                <a:lnTo>
                  <a:pt x="450850" y="0"/>
                </a:lnTo>
                <a:close/>
              </a:path>
              <a:path w="519429" h="375919">
                <a:moveTo>
                  <a:pt x="3810" y="76073"/>
                </a:moveTo>
                <a:lnTo>
                  <a:pt x="0" y="76073"/>
                </a:lnTo>
                <a:lnTo>
                  <a:pt x="0" y="88773"/>
                </a:lnTo>
                <a:lnTo>
                  <a:pt x="3810" y="88773"/>
                </a:lnTo>
                <a:lnTo>
                  <a:pt x="3810" y="76073"/>
                </a:lnTo>
                <a:close/>
              </a:path>
              <a:path w="519429" h="375919">
                <a:moveTo>
                  <a:pt x="519430" y="76073"/>
                </a:moveTo>
                <a:lnTo>
                  <a:pt x="515620" y="76073"/>
                </a:lnTo>
                <a:lnTo>
                  <a:pt x="515620" y="88773"/>
                </a:lnTo>
                <a:lnTo>
                  <a:pt x="519430" y="88773"/>
                </a:lnTo>
                <a:lnTo>
                  <a:pt x="519430" y="76073"/>
                </a:lnTo>
                <a:close/>
              </a:path>
              <a:path w="519429" h="375919">
                <a:moveTo>
                  <a:pt x="3810" y="88773"/>
                </a:moveTo>
                <a:lnTo>
                  <a:pt x="0" y="88773"/>
                </a:lnTo>
                <a:lnTo>
                  <a:pt x="0" y="95123"/>
                </a:lnTo>
                <a:lnTo>
                  <a:pt x="3810" y="95123"/>
                </a:lnTo>
                <a:lnTo>
                  <a:pt x="3810" y="88773"/>
                </a:lnTo>
                <a:close/>
              </a:path>
              <a:path w="519429" h="375919">
                <a:moveTo>
                  <a:pt x="519430" y="88773"/>
                </a:moveTo>
                <a:lnTo>
                  <a:pt x="515620" y="88773"/>
                </a:lnTo>
                <a:lnTo>
                  <a:pt x="515620" y="95123"/>
                </a:lnTo>
                <a:lnTo>
                  <a:pt x="519430" y="95123"/>
                </a:lnTo>
                <a:lnTo>
                  <a:pt x="519430" y="88773"/>
                </a:lnTo>
                <a:close/>
              </a:path>
              <a:path w="519429" h="375919">
                <a:moveTo>
                  <a:pt x="3810" y="95123"/>
                </a:moveTo>
                <a:lnTo>
                  <a:pt x="0" y="95123"/>
                </a:lnTo>
                <a:lnTo>
                  <a:pt x="0" y="114173"/>
                </a:lnTo>
                <a:lnTo>
                  <a:pt x="3810" y="114173"/>
                </a:lnTo>
                <a:lnTo>
                  <a:pt x="3810" y="95123"/>
                </a:lnTo>
                <a:close/>
              </a:path>
              <a:path w="519429" h="375919">
                <a:moveTo>
                  <a:pt x="519430" y="95123"/>
                </a:moveTo>
                <a:lnTo>
                  <a:pt x="515620" y="95123"/>
                </a:lnTo>
                <a:lnTo>
                  <a:pt x="515620" y="114173"/>
                </a:lnTo>
                <a:lnTo>
                  <a:pt x="519430" y="114173"/>
                </a:lnTo>
                <a:lnTo>
                  <a:pt x="519430" y="95123"/>
                </a:lnTo>
                <a:close/>
              </a:path>
              <a:path w="519429" h="375919">
                <a:moveTo>
                  <a:pt x="3810" y="114173"/>
                </a:moveTo>
                <a:lnTo>
                  <a:pt x="0" y="114173"/>
                </a:lnTo>
                <a:lnTo>
                  <a:pt x="0" y="139573"/>
                </a:lnTo>
                <a:lnTo>
                  <a:pt x="3810" y="139573"/>
                </a:lnTo>
                <a:lnTo>
                  <a:pt x="3810" y="114173"/>
                </a:lnTo>
                <a:close/>
              </a:path>
              <a:path w="519429" h="375919">
                <a:moveTo>
                  <a:pt x="519430" y="114173"/>
                </a:moveTo>
                <a:lnTo>
                  <a:pt x="515620" y="114173"/>
                </a:lnTo>
                <a:lnTo>
                  <a:pt x="515620" y="139573"/>
                </a:lnTo>
                <a:lnTo>
                  <a:pt x="519430" y="139573"/>
                </a:lnTo>
                <a:lnTo>
                  <a:pt x="519430" y="114173"/>
                </a:lnTo>
                <a:close/>
              </a:path>
              <a:path w="519429" h="375919">
                <a:moveTo>
                  <a:pt x="3810" y="139573"/>
                </a:moveTo>
                <a:lnTo>
                  <a:pt x="0" y="139573"/>
                </a:lnTo>
                <a:lnTo>
                  <a:pt x="0" y="156083"/>
                </a:lnTo>
                <a:lnTo>
                  <a:pt x="3810" y="156083"/>
                </a:lnTo>
                <a:lnTo>
                  <a:pt x="3810" y="139573"/>
                </a:lnTo>
                <a:close/>
              </a:path>
              <a:path w="519429" h="375919">
                <a:moveTo>
                  <a:pt x="519430" y="139573"/>
                </a:moveTo>
                <a:lnTo>
                  <a:pt x="515620" y="139573"/>
                </a:lnTo>
                <a:lnTo>
                  <a:pt x="515620" y="156083"/>
                </a:lnTo>
                <a:lnTo>
                  <a:pt x="519430" y="156083"/>
                </a:lnTo>
                <a:lnTo>
                  <a:pt x="519430" y="139573"/>
                </a:lnTo>
                <a:close/>
              </a:path>
              <a:path w="519429" h="375919">
                <a:moveTo>
                  <a:pt x="3810" y="156083"/>
                </a:moveTo>
                <a:lnTo>
                  <a:pt x="0" y="156083"/>
                </a:lnTo>
                <a:lnTo>
                  <a:pt x="0" y="228473"/>
                </a:lnTo>
                <a:lnTo>
                  <a:pt x="3810" y="228473"/>
                </a:lnTo>
                <a:lnTo>
                  <a:pt x="3810" y="156083"/>
                </a:lnTo>
                <a:close/>
              </a:path>
              <a:path w="519429" h="375919">
                <a:moveTo>
                  <a:pt x="519430" y="156083"/>
                </a:moveTo>
                <a:lnTo>
                  <a:pt x="515620" y="156083"/>
                </a:lnTo>
                <a:lnTo>
                  <a:pt x="515620" y="228473"/>
                </a:lnTo>
                <a:lnTo>
                  <a:pt x="519430" y="228473"/>
                </a:lnTo>
                <a:lnTo>
                  <a:pt x="519430" y="156083"/>
                </a:lnTo>
                <a:close/>
              </a:path>
              <a:path w="519429" h="375919">
                <a:moveTo>
                  <a:pt x="3810" y="228473"/>
                </a:moveTo>
                <a:lnTo>
                  <a:pt x="0" y="228473"/>
                </a:lnTo>
                <a:lnTo>
                  <a:pt x="0" y="266573"/>
                </a:lnTo>
                <a:lnTo>
                  <a:pt x="3810" y="266573"/>
                </a:lnTo>
                <a:lnTo>
                  <a:pt x="3810" y="228473"/>
                </a:lnTo>
                <a:close/>
              </a:path>
              <a:path w="519429" h="375919">
                <a:moveTo>
                  <a:pt x="519430" y="228473"/>
                </a:moveTo>
                <a:lnTo>
                  <a:pt x="515620" y="228473"/>
                </a:lnTo>
                <a:lnTo>
                  <a:pt x="515620" y="266573"/>
                </a:lnTo>
                <a:lnTo>
                  <a:pt x="519430" y="266573"/>
                </a:lnTo>
                <a:lnTo>
                  <a:pt x="519430" y="228473"/>
                </a:lnTo>
                <a:close/>
              </a:path>
              <a:path w="519429" h="375919">
                <a:moveTo>
                  <a:pt x="3810" y="266573"/>
                </a:moveTo>
                <a:lnTo>
                  <a:pt x="0" y="266573"/>
                </a:lnTo>
                <a:lnTo>
                  <a:pt x="0" y="279273"/>
                </a:lnTo>
                <a:lnTo>
                  <a:pt x="3810" y="279273"/>
                </a:lnTo>
                <a:lnTo>
                  <a:pt x="3810" y="266573"/>
                </a:lnTo>
                <a:close/>
              </a:path>
              <a:path w="519429" h="375919">
                <a:moveTo>
                  <a:pt x="519430" y="266573"/>
                </a:moveTo>
                <a:lnTo>
                  <a:pt x="515620" y="266573"/>
                </a:lnTo>
                <a:lnTo>
                  <a:pt x="515620" y="279273"/>
                </a:lnTo>
                <a:lnTo>
                  <a:pt x="519430" y="279273"/>
                </a:lnTo>
                <a:lnTo>
                  <a:pt x="519430" y="266573"/>
                </a:lnTo>
                <a:close/>
              </a:path>
              <a:path w="519429" h="375919">
                <a:moveTo>
                  <a:pt x="3810" y="279273"/>
                </a:moveTo>
                <a:lnTo>
                  <a:pt x="0" y="279273"/>
                </a:lnTo>
                <a:lnTo>
                  <a:pt x="0" y="304673"/>
                </a:lnTo>
                <a:lnTo>
                  <a:pt x="3810" y="304673"/>
                </a:lnTo>
                <a:lnTo>
                  <a:pt x="3810" y="279273"/>
                </a:lnTo>
                <a:close/>
              </a:path>
              <a:path w="519429" h="375919">
                <a:moveTo>
                  <a:pt x="519430" y="279273"/>
                </a:moveTo>
                <a:lnTo>
                  <a:pt x="515620" y="279273"/>
                </a:lnTo>
                <a:lnTo>
                  <a:pt x="515620" y="304673"/>
                </a:lnTo>
                <a:lnTo>
                  <a:pt x="519430" y="304673"/>
                </a:lnTo>
                <a:lnTo>
                  <a:pt x="519430" y="279273"/>
                </a:lnTo>
                <a:close/>
              </a:path>
              <a:path w="519429" h="375919">
                <a:moveTo>
                  <a:pt x="3810" y="304673"/>
                </a:moveTo>
                <a:lnTo>
                  <a:pt x="0" y="304673"/>
                </a:lnTo>
                <a:lnTo>
                  <a:pt x="0" y="311023"/>
                </a:lnTo>
                <a:lnTo>
                  <a:pt x="3810" y="311023"/>
                </a:lnTo>
                <a:lnTo>
                  <a:pt x="3810" y="304673"/>
                </a:lnTo>
                <a:close/>
              </a:path>
              <a:path w="519429" h="375919">
                <a:moveTo>
                  <a:pt x="519430" y="304673"/>
                </a:moveTo>
                <a:lnTo>
                  <a:pt x="515620" y="304673"/>
                </a:lnTo>
                <a:lnTo>
                  <a:pt x="515620" y="311023"/>
                </a:lnTo>
                <a:lnTo>
                  <a:pt x="519430" y="311023"/>
                </a:lnTo>
                <a:lnTo>
                  <a:pt x="519430" y="304673"/>
                </a:lnTo>
                <a:close/>
              </a:path>
              <a:path w="519429" h="375919">
                <a:moveTo>
                  <a:pt x="3810" y="311023"/>
                </a:moveTo>
                <a:lnTo>
                  <a:pt x="0" y="311023"/>
                </a:lnTo>
                <a:lnTo>
                  <a:pt x="0" y="317373"/>
                </a:lnTo>
                <a:lnTo>
                  <a:pt x="3810" y="317373"/>
                </a:lnTo>
                <a:lnTo>
                  <a:pt x="3810" y="311023"/>
                </a:lnTo>
                <a:close/>
              </a:path>
              <a:path w="519429" h="375919">
                <a:moveTo>
                  <a:pt x="519430" y="311023"/>
                </a:moveTo>
                <a:lnTo>
                  <a:pt x="515620" y="311023"/>
                </a:lnTo>
                <a:lnTo>
                  <a:pt x="515620" y="317373"/>
                </a:lnTo>
                <a:lnTo>
                  <a:pt x="519430" y="317373"/>
                </a:lnTo>
                <a:lnTo>
                  <a:pt x="519430" y="311023"/>
                </a:lnTo>
                <a:close/>
              </a:path>
              <a:path w="519429" h="375919">
                <a:moveTo>
                  <a:pt x="454660" y="374650"/>
                </a:moveTo>
                <a:lnTo>
                  <a:pt x="68580" y="374650"/>
                </a:lnTo>
                <a:lnTo>
                  <a:pt x="68580" y="375793"/>
                </a:lnTo>
                <a:lnTo>
                  <a:pt x="454660" y="375793"/>
                </a:lnTo>
                <a:lnTo>
                  <a:pt x="454660" y="374650"/>
                </a:lnTo>
                <a:close/>
              </a:path>
              <a:path w="519429" h="375919">
                <a:moveTo>
                  <a:pt x="457200" y="373380"/>
                </a:moveTo>
                <a:lnTo>
                  <a:pt x="66040" y="373380"/>
                </a:lnTo>
                <a:lnTo>
                  <a:pt x="66040" y="374650"/>
                </a:lnTo>
                <a:lnTo>
                  <a:pt x="457200" y="374650"/>
                </a:lnTo>
                <a:lnTo>
                  <a:pt x="457200" y="373380"/>
                </a:lnTo>
                <a:close/>
              </a:path>
              <a:path w="519429" h="375919">
                <a:moveTo>
                  <a:pt x="458470" y="372110"/>
                </a:moveTo>
                <a:lnTo>
                  <a:pt x="63500" y="372110"/>
                </a:lnTo>
                <a:lnTo>
                  <a:pt x="63500" y="373380"/>
                </a:lnTo>
                <a:lnTo>
                  <a:pt x="458470" y="373380"/>
                </a:lnTo>
                <a:lnTo>
                  <a:pt x="458470" y="372110"/>
                </a:lnTo>
                <a:close/>
              </a:path>
              <a:path w="519429" h="375919">
                <a:moveTo>
                  <a:pt x="519430" y="317627"/>
                </a:moveTo>
                <a:lnTo>
                  <a:pt x="515620" y="317627"/>
                </a:lnTo>
                <a:lnTo>
                  <a:pt x="515620" y="323850"/>
                </a:lnTo>
                <a:lnTo>
                  <a:pt x="516890" y="323850"/>
                </a:lnTo>
                <a:lnTo>
                  <a:pt x="516890" y="322580"/>
                </a:lnTo>
                <a:lnTo>
                  <a:pt x="518160" y="322580"/>
                </a:lnTo>
                <a:lnTo>
                  <a:pt x="518160" y="321310"/>
                </a:lnTo>
                <a:lnTo>
                  <a:pt x="519429" y="321310"/>
                </a:lnTo>
                <a:lnTo>
                  <a:pt x="519430" y="317627"/>
                </a:lnTo>
                <a:close/>
              </a:path>
              <a:path w="519429" h="375919">
                <a:moveTo>
                  <a:pt x="3810" y="317627"/>
                </a:moveTo>
                <a:lnTo>
                  <a:pt x="0" y="317627"/>
                </a:lnTo>
                <a:lnTo>
                  <a:pt x="0" y="320040"/>
                </a:lnTo>
                <a:lnTo>
                  <a:pt x="1270" y="320040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22580"/>
                </a:lnTo>
                <a:lnTo>
                  <a:pt x="3810" y="322580"/>
                </a:lnTo>
                <a:lnTo>
                  <a:pt x="3810" y="317627"/>
                </a:lnTo>
                <a:close/>
              </a:path>
            </a:pathLst>
          </a:custGeom>
          <a:solidFill>
            <a:srgbClr val="24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224519" y="1634617"/>
            <a:ext cx="511809" cy="368300"/>
          </a:xfrm>
          <a:custGeom>
            <a:avLst/>
            <a:gdLst/>
            <a:ahLst/>
            <a:cxnLst/>
            <a:rect l="l" t="t" r="r" b="b"/>
            <a:pathLst>
              <a:path w="511809" h="368300">
                <a:moveTo>
                  <a:pt x="3809" y="71120"/>
                </a:moveTo>
                <a:lnTo>
                  <a:pt x="0" y="71120"/>
                </a:lnTo>
                <a:lnTo>
                  <a:pt x="0" y="72262"/>
                </a:lnTo>
                <a:lnTo>
                  <a:pt x="3809" y="72262"/>
                </a:lnTo>
                <a:lnTo>
                  <a:pt x="3809" y="71120"/>
                </a:lnTo>
                <a:close/>
              </a:path>
              <a:path w="511809" h="368300">
                <a:moveTo>
                  <a:pt x="511809" y="71120"/>
                </a:moveTo>
                <a:lnTo>
                  <a:pt x="509270" y="71120"/>
                </a:lnTo>
                <a:lnTo>
                  <a:pt x="509270" y="72262"/>
                </a:lnTo>
                <a:lnTo>
                  <a:pt x="511809" y="72262"/>
                </a:lnTo>
                <a:lnTo>
                  <a:pt x="511809" y="71120"/>
                </a:lnTo>
                <a:close/>
              </a:path>
              <a:path w="511809" h="368300">
                <a:moveTo>
                  <a:pt x="3809" y="68579"/>
                </a:moveTo>
                <a:lnTo>
                  <a:pt x="0" y="68579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68579"/>
                </a:lnTo>
                <a:close/>
              </a:path>
              <a:path w="511809" h="368300">
                <a:moveTo>
                  <a:pt x="511809" y="68579"/>
                </a:moveTo>
                <a:lnTo>
                  <a:pt x="509270" y="68579"/>
                </a:lnTo>
                <a:lnTo>
                  <a:pt x="509270" y="70992"/>
                </a:lnTo>
                <a:lnTo>
                  <a:pt x="511809" y="70992"/>
                </a:lnTo>
                <a:lnTo>
                  <a:pt x="511809" y="68579"/>
                </a:lnTo>
                <a:close/>
              </a:path>
              <a:path w="511809" h="368300">
                <a:moveTo>
                  <a:pt x="3809" y="64770"/>
                </a:moveTo>
                <a:lnTo>
                  <a:pt x="0" y="64770"/>
                </a:lnTo>
                <a:lnTo>
                  <a:pt x="0" y="68452"/>
                </a:lnTo>
                <a:lnTo>
                  <a:pt x="3809" y="68452"/>
                </a:lnTo>
                <a:lnTo>
                  <a:pt x="3809" y="64770"/>
                </a:lnTo>
                <a:close/>
              </a:path>
              <a:path w="511809" h="368300">
                <a:moveTo>
                  <a:pt x="511809" y="64770"/>
                </a:moveTo>
                <a:lnTo>
                  <a:pt x="509270" y="64770"/>
                </a:lnTo>
                <a:lnTo>
                  <a:pt x="509270" y="68452"/>
                </a:lnTo>
                <a:lnTo>
                  <a:pt x="511809" y="68452"/>
                </a:lnTo>
                <a:lnTo>
                  <a:pt x="511809" y="64770"/>
                </a:lnTo>
                <a:close/>
              </a:path>
              <a:path w="511809" h="368300">
                <a:moveTo>
                  <a:pt x="3809" y="62229"/>
                </a:moveTo>
                <a:lnTo>
                  <a:pt x="0" y="62229"/>
                </a:lnTo>
                <a:lnTo>
                  <a:pt x="0" y="64642"/>
                </a:lnTo>
                <a:lnTo>
                  <a:pt x="3809" y="64642"/>
                </a:lnTo>
                <a:lnTo>
                  <a:pt x="3809" y="62229"/>
                </a:lnTo>
                <a:close/>
              </a:path>
              <a:path w="511809" h="368300">
                <a:moveTo>
                  <a:pt x="511809" y="62229"/>
                </a:moveTo>
                <a:lnTo>
                  <a:pt x="509270" y="62229"/>
                </a:lnTo>
                <a:lnTo>
                  <a:pt x="509270" y="64642"/>
                </a:lnTo>
                <a:lnTo>
                  <a:pt x="511809" y="64642"/>
                </a:lnTo>
                <a:lnTo>
                  <a:pt x="511809" y="62229"/>
                </a:lnTo>
                <a:close/>
              </a:path>
              <a:path w="511809" h="368300">
                <a:moveTo>
                  <a:pt x="3809" y="58420"/>
                </a:moveTo>
                <a:lnTo>
                  <a:pt x="0" y="58420"/>
                </a:lnTo>
                <a:lnTo>
                  <a:pt x="0" y="62102"/>
                </a:lnTo>
                <a:lnTo>
                  <a:pt x="3809" y="62102"/>
                </a:lnTo>
                <a:lnTo>
                  <a:pt x="3809" y="58420"/>
                </a:lnTo>
                <a:close/>
              </a:path>
              <a:path w="511809" h="368300">
                <a:moveTo>
                  <a:pt x="511809" y="58420"/>
                </a:moveTo>
                <a:lnTo>
                  <a:pt x="509270" y="58420"/>
                </a:lnTo>
                <a:lnTo>
                  <a:pt x="509270" y="62102"/>
                </a:lnTo>
                <a:lnTo>
                  <a:pt x="511809" y="62102"/>
                </a:lnTo>
                <a:lnTo>
                  <a:pt x="511809" y="58420"/>
                </a:lnTo>
                <a:close/>
              </a:path>
              <a:path w="511809" h="368300">
                <a:moveTo>
                  <a:pt x="3809" y="55879"/>
                </a:moveTo>
                <a:lnTo>
                  <a:pt x="0" y="55879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5879"/>
                </a:lnTo>
                <a:close/>
              </a:path>
              <a:path w="511809" h="368300">
                <a:moveTo>
                  <a:pt x="511809" y="55879"/>
                </a:moveTo>
                <a:lnTo>
                  <a:pt x="509270" y="55879"/>
                </a:lnTo>
                <a:lnTo>
                  <a:pt x="509270" y="58292"/>
                </a:lnTo>
                <a:lnTo>
                  <a:pt x="511809" y="58292"/>
                </a:lnTo>
                <a:lnTo>
                  <a:pt x="511809" y="55879"/>
                </a:lnTo>
                <a:close/>
              </a:path>
              <a:path w="511809" h="368300">
                <a:moveTo>
                  <a:pt x="3809" y="52070"/>
                </a:moveTo>
                <a:lnTo>
                  <a:pt x="0" y="52070"/>
                </a:lnTo>
                <a:lnTo>
                  <a:pt x="0" y="55752"/>
                </a:lnTo>
                <a:lnTo>
                  <a:pt x="3809" y="55752"/>
                </a:lnTo>
                <a:lnTo>
                  <a:pt x="3809" y="52070"/>
                </a:lnTo>
                <a:close/>
              </a:path>
              <a:path w="511809" h="368300">
                <a:moveTo>
                  <a:pt x="511809" y="52070"/>
                </a:moveTo>
                <a:lnTo>
                  <a:pt x="509270" y="52070"/>
                </a:lnTo>
                <a:lnTo>
                  <a:pt x="509270" y="55752"/>
                </a:lnTo>
                <a:lnTo>
                  <a:pt x="511809" y="55752"/>
                </a:lnTo>
                <a:lnTo>
                  <a:pt x="511809" y="52070"/>
                </a:lnTo>
                <a:close/>
              </a:path>
              <a:path w="511809" h="368300">
                <a:moveTo>
                  <a:pt x="1270" y="49529"/>
                </a:moveTo>
                <a:lnTo>
                  <a:pt x="0" y="49529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9656"/>
                </a:lnTo>
                <a:lnTo>
                  <a:pt x="1270" y="49656"/>
                </a:lnTo>
                <a:close/>
              </a:path>
              <a:path w="511809" h="368300">
                <a:moveTo>
                  <a:pt x="511809" y="49656"/>
                </a:moveTo>
                <a:lnTo>
                  <a:pt x="509270" y="49656"/>
                </a:lnTo>
                <a:lnTo>
                  <a:pt x="509270" y="51942"/>
                </a:lnTo>
                <a:lnTo>
                  <a:pt x="511809" y="51942"/>
                </a:lnTo>
                <a:lnTo>
                  <a:pt x="511809" y="49656"/>
                </a:lnTo>
                <a:close/>
              </a:path>
              <a:path w="511809" h="368300">
                <a:moveTo>
                  <a:pt x="3809" y="46989"/>
                </a:moveTo>
                <a:lnTo>
                  <a:pt x="2539" y="46989"/>
                </a:lnTo>
                <a:lnTo>
                  <a:pt x="2539" y="48387"/>
                </a:lnTo>
                <a:lnTo>
                  <a:pt x="1270" y="48387"/>
                </a:lnTo>
                <a:lnTo>
                  <a:pt x="1270" y="49529"/>
                </a:lnTo>
                <a:lnTo>
                  <a:pt x="3809" y="49529"/>
                </a:lnTo>
                <a:lnTo>
                  <a:pt x="3809" y="46989"/>
                </a:lnTo>
                <a:close/>
              </a:path>
              <a:path w="511809" h="368300">
                <a:moveTo>
                  <a:pt x="510539" y="46989"/>
                </a:moveTo>
                <a:lnTo>
                  <a:pt x="509270" y="46989"/>
                </a:lnTo>
                <a:lnTo>
                  <a:pt x="509270" y="49529"/>
                </a:lnTo>
                <a:lnTo>
                  <a:pt x="511810" y="49529"/>
                </a:lnTo>
                <a:lnTo>
                  <a:pt x="511810" y="48387"/>
                </a:lnTo>
                <a:lnTo>
                  <a:pt x="510539" y="48387"/>
                </a:lnTo>
                <a:lnTo>
                  <a:pt x="510539" y="46989"/>
                </a:lnTo>
                <a:close/>
              </a:path>
              <a:path w="511809" h="368300">
                <a:moveTo>
                  <a:pt x="457200" y="2539"/>
                </a:moveTo>
                <a:lnTo>
                  <a:pt x="55879" y="2539"/>
                </a:lnTo>
                <a:lnTo>
                  <a:pt x="55879" y="3809"/>
                </a:lnTo>
                <a:lnTo>
                  <a:pt x="457200" y="3809"/>
                </a:lnTo>
                <a:lnTo>
                  <a:pt x="457200" y="2539"/>
                </a:lnTo>
                <a:close/>
              </a:path>
              <a:path w="511809" h="368300">
                <a:moveTo>
                  <a:pt x="59689" y="1142"/>
                </a:moveTo>
                <a:lnTo>
                  <a:pt x="57150" y="1142"/>
                </a:lnTo>
                <a:lnTo>
                  <a:pt x="57150" y="2539"/>
                </a:lnTo>
                <a:lnTo>
                  <a:pt x="455929" y="2539"/>
                </a:lnTo>
                <a:lnTo>
                  <a:pt x="455929" y="1396"/>
                </a:lnTo>
                <a:lnTo>
                  <a:pt x="59689" y="1396"/>
                </a:lnTo>
                <a:lnTo>
                  <a:pt x="59689" y="1142"/>
                </a:lnTo>
                <a:close/>
              </a:path>
              <a:path w="511809" h="368300">
                <a:moveTo>
                  <a:pt x="455929" y="1142"/>
                </a:moveTo>
                <a:lnTo>
                  <a:pt x="454659" y="1142"/>
                </a:lnTo>
                <a:lnTo>
                  <a:pt x="454659" y="1396"/>
                </a:lnTo>
                <a:lnTo>
                  <a:pt x="455929" y="1396"/>
                </a:lnTo>
                <a:lnTo>
                  <a:pt x="455929" y="1142"/>
                </a:lnTo>
                <a:close/>
              </a:path>
              <a:path w="511809" h="368300">
                <a:moveTo>
                  <a:pt x="454659" y="126"/>
                </a:moveTo>
                <a:lnTo>
                  <a:pt x="59689" y="126"/>
                </a:lnTo>
                <a:lnTo>
                  <a:pt x="59689" y="1142"/>
                </a:lnTo>
                <a:lnTo>
                  <a:pt x="454659" y="1142"/>
                </a:lnTo>
                <a:lnTo>
                  <a:pt x="454659" y="126"/>
                </a:lnTo>
                <a:close/>
              </a:path>
              <a:path w="511809" h="368300">
                <a:moveTo>
                  <a:pt x="452119" y="0"/>
                </a:moveTo>
                <a:lnTo>
                  <a:pt x="60959" y="0"/>
                </a:lnTo>
                <a:lnTo>
                  <a:pt x="452119" y="126"/>
                </a:lnTo>
                <a:close/>
              </a:path>
              <a:path w="511809" h="368300">
                <a:moveTo>
                  <a:pt x="3809" y="72263"/>
                </a:moveTo>
                <a:lnTo>
                  <a:pt x="0" y="72263"/>
                </a:lnTo>
                <a:lnTo>
                  <a:pt x="0" y="84962"/>
                </a:lnTo>
                <a:lnTo>
                  <a:pt x="3809" y="84962"/>
                </a:lnTo>
                <a:lnTo>
                  <a:pt x="3809" y="72263"/>
                </a:lnTo>
                <a:close/>
              </a:path>
              <a:path w="511809" h="368300">
                <a:moveTo>
                  <a:pt x="511809" y="72263"/>
                </a:moveTo>
                <a:lnTo>
                  <a:pt x="509270" y="72263"/>
                </a:lnTo>
                <a:lnTo>
                  <a:pt x="509270" y="84962"/>
                </a:lnTo>
                <a:lnTo>
                  <a:pt x="511809" y="84962"/>
                </a:lnTo>
                <a:lnTo>
                  <a:pt x="511809" y="72263"/>
                </a:lnTo>
                <a:close/>
              </a:path>
              <a:path w="511809" h="368300">
                <a:moveTo>
                  <a:pt x="3809" y="84963"/>
                </a:moveTo>
                <a:lnTo>
                  <a:pt x="0" y="84963"/>
                </a:lnTo>
                <a:lnTo>
                  <a:pt x="0" y="91312"/>
                </a:lnTo>
                <a:lnTo>
                  <a:pt x="3809" y="91312"/>
                </a:lnTo>
                <a:lnTo>
                  <a:pt x="3809" y="84963"/>
                </a:lnTo>
                <a:close/>
              </a:path>
              <a:path w="511809" h="368300">
                <a:moveTo>
                  <a:pt x="511809" y="84963"/>
                </a:moveTo>
                <a:lnTo>
                  <a:pt x="509270" y="84963"/>
                </a:lnTo>
                <a:lnTo>
                  <a:pt x="509270" y="91312"/>
                </a:lnTo>
                <a:lnTo>
                  <a:pt x="511809" y="91312"/>
                </a:lnTo>
                <a:lnTo>
                  <a:pt x="511809" y="84963"/>
                </a:lnTo>
                <a:close/>
              </a:path>
              <a:path w="511809" h="368300">
                <a:moveTo>
                  <a:pt x="3809" y="91313"/>
                </a:moveTo>
                <a:lnTo>
                  <a:pt x="0" y="91313"/>
                </a:lnTo>
                <a:lnTo>
                  <a:pt x="0" y="110362"/>
                </a:lnTo>
                <a:lnTo>
                  <a:pt x="3809" y="110362"/>
                </a:lnTo>
                <a:lnTo>
                  <a:pt x="3809" y="91313"/>
                </a:lnTo>
                <a:close/>
              </a:path>
              <a:path w="511809" h="368300">
                <a:moveTo>
                  <a:pt x="511809" y="91313"/>
                </a:moveTo>
                <a:lnTo>
                  <a:pt x="509270" y="91313"/>
                </a:lnTo>
                <a:lnTo>
                  <a:pt x="509270" y="110362"/>
                </a:lnTo>
                <a:lnTo>
                  <a:pt x="511809" y="110362"/>
                </a:lnTo>
                <a:lnTo>
                  <a:pt x="511809" y="91313"/>
                </a:lnTo>
                <a:close/>
              </a:path>
              <a:path w="511809" h="368300">
                <a:moveTo>
                  <a:pt x="3809" y="110363"/>
                </a:moveTo>
                <a:lnTo>
                  <a:pt x="0" y="110363"/>
                </a:lnTo>
                <a:lnTo>
                  <a:pt x="0" y="135762"/>
                </a:lnTo>
                <a:lnTo>
                  <a:pt x="3809" y="135762"/>
                </a:lnTo>
                <a:lnTo>
                  <a:pt x="3809" y="110363"/>
                </a:lnTo>
                <a:close/>
              </a:path>
              <a:path w="511809" h="368300">
                <a:moveTo>
                  <a:pt x="511809" y="110363"/>
                </a:moveTo>
                <a:lnTo>
                  <a:pt x="509270" y="110363"/>
                </a:lnTo>
                <a:lnTo>
                  <a:pt x="509270" y="135762"/>
                </a:lnTo>
                <a:lnTo>
                  <a:pt x="511809" y="135762"/>
                </a:lnTo>
                <a:lnTo>
                  <a:pt x="511809" y="110363"/>
                </a:lnTo>
                <a:close/>
              </a:path>
              <a:path w="511809" h="368300">
                <a:moveTo>
                  <a:pt x="3809" y="135763"/>
                </a:moveTo>
                <a:lnTo>
                  <a:pt x="0" y="135763"/>
                </a:lnTo>
                <a:lnTo>
                  <a:pt x="0" y="152273"/>
                </a:lnTo>
                <a:lnTo>
                  <a:pt x="3809" y="152273"/>
                </a:lnTo>
                <a:lnTo>
                  <a:pt x="3809" y="135763"/>
                </a:lnTo>
                <a:close/>
              </a:path>
              <a:path w="511809" h="368300">
                <a:moveTo>
                  <a:pt x="511809" y="135763"/>
                </a:moveTo>
                <a:lnTo>
                  <a:pt x="509270" y="135763"/>
                </a:lnTo>
                <a:lnTo>
                  <a:pt x="509270" y="152273"/>
                </a:lnTo>
                <a:lnTo>
                  <a:pt x="511809" y="152273"/>
                </a:lnTo>
                <a:lnTo>
                  <a:pt x="511809" y="135763"/>
                </a:lnTo>
                <a:close/>
              </a:path>
              <a:path w="511809" h="368300">
                <a:moveTo>
                  <a:pt x="3809" y="152273"/>
                </a:moveTo>
                <a:lnTo>
                  <a:pt x="0" y="152273"/>
                </a:lnTo>
                <a:lnTo>
                  <a:pt x="0" y="224662"/>
                </a:lnTo>
                <a:lnTo>
                  <a:pt x="3809" y="224662"/>
                </a:lnTo>
                <a:lnTo>
                  <a:pt x="3809" y="152273"/>
                </a:lnTo>
                <a:close/>
              </a:path>
              <a:path w="511809" h="368300">
                <a:moveTo>
                  <a:pt x="511809" y="152273"/>
                </a:moveTo>
                <a:lnTo>
                  <a:pt x="509270" y="152273"/>
                </a:lnTo>
                <a:lnTo>
                  <a:pt x="509270" y="224662"/>
                </a:lnTo>
                <a:lnTo>
                  <a:pt x="511809" y="224662"/>
                </a:lnTo>
                <a:lnTo>
                  <a:pt x="511809" y="152273"/>
                </a:lnTo>
                <a:close/>
              </a:path>
              <a:path w="511809" h="368300">
                <a:moveTo>
                  <a:pt x="3809" y="224663"/>
                </a:moveTo>
                <a:lnTo>
                  <a:pt x="0" y="224663"/>
                </a:lnTo>
                <a:lnTo>
                  <a:pt x="0" y="262763"/>
                </a:lnTo>
                <a:lnTo>
                  <a:pt x="3809" y="262763"/>
                </a:lnTo>
                <a:lnTo>
                  <a:pt x="3809" y="224663"/>
                </a:lnTo>
                <a:close/>
              </a:path>
              <a:path w="511809" h="368300">
                <a:moveTo>
                  <a:pt x="511809" y="224663"/>
                </a:moveTo>
                <a:lnTo>
                  <a:pt x="509270" y="224663"/>
                </a:lnTo>
                <a:lnTo>
                  <a:pt x="509270" y="262763"/>
                </a:lnTo>
                <a:lnTo>
                  <a:pt x="511809" y="262763"/>
                </a:lnTo>
                <a:lnTo>
                  <a:pt x="511809" y="224663"/>
                </a:lnTo>
                <a:close/>
              </a:path>
              <a:path w="511809" h="368300">
                <a:moveTo>
                  <a:pt x="3809" y="262763"/>
                </a:moveTo>
                <a:lnTo>
                  <a:pt x="0" y="262763"/>
                </a:lnTo>
                <a:lnTo>
                  <a:pt x="0" y="275463"/>
                </a:lnTo>
                <a:lnTo>
                  <a:pt x="3809" y="275463"/>
                </a:lnTo>
                <a:lnTo>
                  <a:pt x="3809" y="262763"/>
                </a:lnTo>
                <a:close/>
              </a:path>
              <a:path w="511809" h="368300">
                <a:moveTo>
                  <a:pt x="511809" y="262763"/>
                </a:moveTo>
                <a:lnTo>
                  <a:pt x="509270" y="262763"/>
                </a:lnTo>
                <a:lnTo>
                  <a:pt x="509270" y="275463"/>
                </a:lnTo>
                <a:lnTo>
                  <a:pt x="511809" y="275463"/>
                </a:lnTo>
                <a:lnTo>
                  <a:pt x="511809" y="262763"/>
                </a:lnTo>
                <a:close/>
              </a:path>
              <a:path w="511809" h="368300">
                <a:moveTo>
                  <a:pt x="3809" y="275463"/>
                </a:moveTo>
                <a:lnTo>
                  <a:pt x="0" y="275463"/>
                </a:lnTo>
                <a:lnTo>
                  <a:pt x="0" y="300863"/>
                </a:lnTo>
                <a:lnTo>
                  <a:pt x="3809" y="300863"/>
                </a:lnTo>
                <a:lnTo>
                  <a:pt x="3809" y="275463"/>
                </a:lnTo>
                <a:close/>
              </a:path>
              <a:path w="511809" h="368300">
                <a:moveTo>
                  <a:pt x="511809" y="275463"/>
                </a:moveTo>
                <a:lnTo>
                  <a:pt x="509270" y="275463"/>
                </a:lnTo>
                <a:lnTo>
                  <a:pt x="509270" y="300863"/>
                </a:lnTo>
                <a:lnTo>
                  <a:pt x="511809" y="300863"/>
                </a:lnTo>
                <a:lnTo>
                  <a:pt x="511809" y="275463"/>
                </a:lnTo>
                <a:close/>
              </a:path>
              <a:path w="511809" h="368300">
                <a:moveTo>
                  <a:pt x="3809" y="300863"/>
                </a:moveTo>
                <a:lnTo>
                  <a:pt x="0" y="300863"/>
                </a:lnTo>
                <a:lnTo>
                  <a:pt x="0" y="307213"/>
                </a:lnTo>
                <a:lnTo>
                  <a:pt x="3809" y="307213"/>
                </a:lnTo>
                <a:lnTo>
                  <a:pt x="3809" y="300863"/>
                </a:lnTo>
                <a:close/>
              </a:path>
              <a:path w="511809" h="368300">
                <a:moveTo>
                  <a:pt x="511809" y="300863"/>
                </a:moveTo>
                <a:lnTo>
                  <a:pt x="509270" y="300863"/>
                </a:lnTo>
                <a:lnTo>
                  <a:pt x="509270" y="307213"/>
                </a:lnTo>
                <a:lnTo>
                  <a:pt x="511809" y="307213"/>
                </a:lnTo>
                <a:lnTo>
                  <a:pt x="511809" y="300863"/>
                </a:lnTo>
                <a:close/>
              </a:path>
              <a:path w="511809" h="368300">
                <a:moveTo>
                  <a:pt x="3809" y="307213"/>
                </a:moveTo>
                <a:lnTo>
                  <a:pt x="0" y="307213"/>
                </a:lnTo>
                <a:lnTo>
                  <a:pt x="0" y="313563"/>
                </a:lnTo>
                <a:lnTo>
                  <a:pt x="3809" y="313563"/>
                </a:lnTo>
                <a:lnTo>
                  <a:pt x="3809" y="307213"/>
                </a:lnTo>
                <a:close/>
              </a:path>
              <a:path w="511809" h="368300">
                <a:moveTo>
                  <a:pt x="511809" y="307213"/>
                </a:moveTo>
                <a:lnTo>
                  <a:pt x="509270" y="307213"/>
                </a:lnTo>
                <a:lnTo>
                  <a:pt x="509270" y="313563"/>
                </a:lnTo>
                <a:lnTo>
                  <a:pt x="511809" y="313563"/>
                </a:lnTo>
                <a:lnTo>
                  <a:pt x="511809" y="307213"/>
                </a:lnTo>
                <a:close/>
              </a:path>
              <a:path w="511809" h="368300">
                <a:moveTo>
                  <a:pt x="457200" y="366903"/>
                </a:moveTo>
                <a:lnTo>
                  <a:pt x="58420" y="366903"/>
                </a:lnTo>
                <a:lnTo>
                  <a:pt x="58420" y="368173"/>
                </a:lnTo>
                <a:lnTo>
                  <a:pt x="457200" y="368173"/>
                </a:lnTo>
                <a:lnTo>
                  <a:pt x="457200" y="366903"/>
                </a:lnTo>
                <a:close/>
              </a:path>
              <a:path w="511809" h="368300">
                <a:moveTo>
                  <a:pt x="458470" y="365633"/>
                </a:moveTo>
                <a:lnTo>
                  <a:pt x="55879" y="365633"/>
                </a:lnTo>
                <a:lnTo>
                  <a:pt x="55879" y="366903"/>
                </a:lnTo>
                <a:lnTo>
                  <a:pt x="458470" y="366903"/>
                </a:lnTo>
                <a:lnTo>
                  <a:pt x="458470" y="365633"/>
                </a:lnTo>
                <a:close/>
              </a:path>
              <a:path w="511809" h="368300">
                <a:moveTo>
                  <a:pt x="3809" y="313690"/>
                </a:moveTo>
                <a:lnTo>
                  <a:pt x="0" y="313690"/>
                </a:lnTo>
                <a:lnTo>
                  <a:pt x="0" y="319913"/>
                </a:lnTo>
                <a:lnTo>
                  <a:pt x="1270" y="319913"/>
                </a:lnTo>
                <a:lnTo>
                  <a:pt x="1270" y="321183"/>
                </a:lnTo>
                <a:lnTo>
                  <a:pt x="2539" y="321183"/>
                </a:lnTo>
                <a:lnTo>
                  <a:pt x="2539" y="322453"/>
                </a:lnTo>
                <a:lnTo>
                  <a:pt x="3809" y="322453"/>
                </a:lnTo>
                <a:lnTo>
                  <a:pt x="3809" y="313690"/>
                </a:lnTo>
                <a:close/>
              </a:path>
              <a:path w="511809" h="368300">
                <a:moveTo>
                  <a:pt x="511809" y="313690"/>
                </a:moveTo>
                <a:lnTo>
                  <a:pt x="509270" y="313690"/>
                </a:lnTo>
                <a:lnTo>
                  <a:pt x="509270" y="322453"/>
                </a:lnTo>
                <a:lnTo>
                  <a:pt x="510539" y="322453"/>
                </a:lnTo>
                <a:lnTo>
                  <a:pt x="510539" y="321183"/>
                </a:lnTo>
                <a:lnTo>
                  <a:pt x="511810" y="321183"/>
                </a:lnTo>
                <a:lnTo>
                  <a:pt x="511809" y="313690"/>
                </a:lnTo>
                <a:close/>
              </a:path>
            </a:pathLst>
          </a:custGeom>
          <a:solidFill>
            <a:srgbClr val="2607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228330" y="1638426"/>
            <a:ext cx="505459" cy="361950"/>
          </a:xfrm>
          <a:custGeom>
            <a:avLst/>
            <a:gdLst/>
            <a:ahLst/>
            <a:cxnLst/>
            <a:rect l="l" t="t" r="r" b="b"/>
            <a:pathLst>
              <a:path w="505459" h="361950">
                <a:moveTo>
                  <a:pt x="3810" y="67310"/>
                </a:moveTo>
                <a:lnTo>
                  <a:pt x="0" y="67310"/>
                </a:lnTo>
                <a:lnTo>
                  <a:pt x="0" y="68452"/>
                </a:lnTo>
                <a:lnTo>
                  <a:pt x="3810" y="68452"/>
                </a:lnTo>
                <a:lnTo>
                  <a:pt x="3810" y="67310"/>
                </a:lnTo>
                <a:close/>
              </a:path>
              <a:path w="505459" h="361950">
                <a:moveTo>
                  <a:pt x="505460" y="67310"/>
                </a:moveTo>
                <a:lnTo>
                  <a:pt x="501650" y="67310"/>
                </a:lnTo>
                <a:lnTo>
                  <a:pt x="501650" y="68452"/>
                </a:lnTo>
                <a:lnTo>
                  <a:pt x="505460" y="68452"/>
                </a:lnTo>
                <a:lnTo>
                  <a:pt x="505460" y="67310"/>
                </a:lnTo>
                <a:close/>
              </a:path>
              <a:path w="505459" h="361950">
                <a:moveTo>
                  <a:pt x="3810" y="64769"/>
                </a:moveTo>
                <a:lnTo>
                  <a:pt x="0" y="64769"/>
                </a:lnTo>
                <a:lnTo>
                  <a:pt x="0" y="67182"/>
                </a:lnTo>
                <a:lnTo>
                  <a:pt x="3810" y="67182"/>
                </a:lnTo>
                <a:lnTo>
                  <a:pt x="3810" y="64769"/>
                </a:lnTo>
                <a:close/>
              </a:path>
              <a:path w="505459" h="361950">
                <a:moveTo>
                  <a:pt x="505460" y="64769"/>
                </a:moveTo>
                <a:lnTo>
                  <a:pt x="501650" y="64769"/>
                </a:lnTo>
                <a:lnTo>
                  <a:pt x="501650" y="67182"/>
                </a:lnTo>
                <a:lnTo>
                  <a:pt x="505460" y="67182"/>
                </a:lnTo>
                <a:lnTo>
                  <a:pt x="505460" y="64769"/>
                </a:lnTo>
                <a:close/>
              </a:path>
              <a:path w="505459" h="361950">
                <a:moveTo>
                  <a:pt x="3810" y="60960"/>
                </a:moveTo>
                <a:lnTo>
                  <a:pt x="0" y="60960"/>
                </a:lnTo>
                <a:lnTo>
                  <a:pt x="0" y="64642"/>
                </a:lnTo>
                <a:lnTo>
                  <a:pt x="3810" y="64642"/>
                </a:lnTo>
                <a:lnTo>
                  <a:pt x="3810" y="60960"/>
                </a:lnTo>
                <a:close/>
              </a:path>
              <a:path w="505459" h="361950">
                <a:moveTo>
                  <a:pt x="505460" y="60960"/>
                </a:moveTo>
                <a:lnTo>
                  <a:pt x="501650" y="60960"/>
                </a:lnTo>
                <a:lnTo>
                  <a:pt x="501650" y="64642"/>
                </a:lnTo>
                <a:lnTo>
                  <a:pt x="505460" y="64642"/>
                </a:lnTo>
                <a:lnTo>
                  <a:pt x="505460" y="60960"/>
                </a:lnTo>
                <a:close/>
              </a:path>
              <a:path w="505459" h="361950">
                <a:moveTo>
                  <a:pt x="3810" y="58419"/>
                </a:moveTo>
                <a:lnTo>
                  <a:pt x="0" y="58419"/>
                </a:lnTo>
                <a:lnTo>
                  <a:pt x="0" y="60832"/>
                </a:lnTo>
                <a:lnTo>
                  <a:pt x="3810" y="60832"/>
                </a:lnTo>
                <a:lnTo>
                  <a:pt x="3810" y="58419"/>
                </a:lnTo>
                <a:close/>
              </a:path>
              <a:path w="505459" h="361950">
                <a:moveTo>
                  <a:pt x="505460" y="58419"/>
                </a:moveTo>
                <a:lnTo>
                  <a:pt x="501650" y="58419"/>
                </a:lnTo>
                <a:lnTo>
                  <a:pt x="501650" y="60832"/>
                </a:lnTo>
                <a:lnTo>
                  <a:pt x="505460" y="60832"/>
                </a:lnTo>
                <a:lnTo>
                  <a:pt x="505460" y="58419"/>
                </a:lnTo>
                <a:close/>
              </a:path>
              <a:path w="505459" h="361950">
                <a:moveTo>
                  <a:pt x="3810" y="54610"/>
                </a:moveTo>
                <a:lnTo>
                  <a:pt x="0" y="54610"/>
                </a:lnTo>
                <a:lnTo>
                  <a:pt x="0" y="58292"/>
                </a:lnTo>
                <a:lnTo>
                  <a:pt x="3810" y="58292"/>
                </a:lnTo>
                <a:lnTo>
                  <a:pt x="3810" y="54610"/>
                </a:lnTo>
                <a:close/>
              </a:path>
              <a:path w="505459" h="361950">
                <a:moveTo>
                  <a:pt x="505460" y="54610"/>
                </a:moveTo>
                <a:lnTo>
                  <a:pt x="501650" y="54610"/>
                </a:lnTo>
                <a:lnTo>
                  <a:pt x="501650" y="58292"/>
                </a:lnTo>
                <a:lnTo>
                  <a:pt x="505460" y="58292"/>
                </a:lnTo>
                <a:lnTo>
                  <a:pt x="505460" y="54610"/>
                </a:lnTo>
                <a:close/>
              </a:path>
              <a:path w="505459" h="361950">
                <a:moveTo>
                  <a:pt x="3810" y="52069"/>
                </a:moveTo>
                <a:lnTo>
                  <a:pt x="0" y="52069"/>
                </a:lnTo>
                <a:lnTo>
                  <a:pt x="0" y="54482"/>
                </a:lnTo>
                <a:lnTo>
                  <a:pt x="3810" y="54482"/>
                </a:lnTo>
                <a:lnTo>
                  <a:pt x="3810" y="52069"/>
                </a:lnTo>
                <a:close/>
              </a:path>
              <a:path w="505459" h="361950">
                <a:moveTo>
                  <a:pt x="505460" y="52069"/>
                </a:moveTo>
                <a:lnTo>
                  <a:pt x="501650" y="52069"/>
                </a:lnTo>
                <a:lnTo>
                  <a:pt x="501650" y="54482"/>
                </a:lnTo>
                <a:lnTo>
                  <a:pt x="505460" y="54482"/>
                </a:lnTo>
                <a:lnTo>
                  <a:pt x="505460" y="52069"/>
                </a:lnTo>
                <a:close/>
              </a:path>
              <a:path w="505459" h="361950">
                <a:moveTo>
                  <a:pt x="3810" y="48260"/>
                </a:moveTo>
                <a:lnTo>
                  <a:pt x="0" y="48260"/>
                </a:lnTo>
                <a:lnTo>
                  <a:pt x="0" y="51942"/>
                </a:lnTo>
                <a:lnTo>
                  <a:pt x="3810" y="51942"/>
                </a:lnTo>
                <a:lnTo>
                  <a:pt x="3810" y="48260"/>
                </a:lnTo>
                <a:close/>
              </a:path>
              <a:path w="505459" h="361950">
                <a:moveTo>
                  <a:pt x="505460" y="48260"/>
                </a:moveTo>
                <a:lnTo>
                  <a:pt x="501650" y="48260"/>
                </a:lnTo>
                <a:lnTo>
                  <a:pt x="501650" y="51942"/>
                </a:lnTo>
                <a:lnTo>
                  <a:pt x="505460" y="51942"/>
                </a:lnTo>
                <a:lnTo>
                  <a:pt x="505460" y="48260"/>
                </a:lnTo>
                <a:close/>
              </a:path>
              <a:path w="505459" h="361950">
                <a:moveTo>
                  <a:pt x="3810" y="45719"/>
                </a:moveTo>
                <a:lnTo>
                  <a:pt x="0" y="45719"/>
                </a:lnTo>
                <a:lnTo>
                  <a:pt x="0" y="48132"/>
                </a:lnTo>
                <a:lnTo>
                  <a:pt x="3810" y="48132"/>
                </a:lnTo>
                <a:lnTo>
                  <a:pt x="3810" y="45719"/>
                </a:lnTo>
                <a:close/>
              </a:path>
              <a:path w="505459" h="361950">
                <a:moveTo>
                  <a:pt x="505460" y="45719"/>
                </a:moveTo>
                <a:lnTo>
                  <a:pt x="501650" y="45719"/>
                </a:lnTo>
                <a:lnTo>
                  <a:pt x="501650" y="48132"/>
                </a:lnTo>
                <a:lnTo>
                  <a:pt x="505460" y="48132"/>
                </a:lnTo>
                <a:lnTo>
                  <a:pt x="505460" y="45719"/>
                </a:lnTo>
                <a:close/>
              </a:path>
              <a:path w="505459" h="361950">
                <a:moveTo>
                  <a:pt x="1270" y="41782"/>
                </a:moveTo>
                <a:lnTo>
                  <a:pt x="0" y="41782"/>
                </a:lnTo>
                <a:lnTo>
                  <a:pt x="0" y="45592"/>
                </a:lnTo>
                <a:lnTo>
                  <a:pt x="3810" y="45592"/>
                </a:lnTo>
                <a:lnTo>
                  <a:pt x="3810" y="42037"/>
                </a:lnTo>
                <a:lnTo>
                  <a:pt x="1270" y="42037"/>
                </a:lnTo>
                <a:lnTo>
                  <a:pt x="1270" y="41782"/>
                </a:lnTo>
                <a:close/>
              </a:path>
              <a:path w="505459" h="361950">
                <a:moveTo>
                  <a:pt x="505459" y="41782"/>
                </a:moveTo>
                <a:lnTo>
                  <a:pt x="504190" y="41782"/>
                </a:lnTo>
                <a:lnTo>
                  <a:pt x="504190" y="42037"/>
                </a:lnTo>
                <a:lnTo>
                  <a:pt x="501650" y="42037"/>
                </a:lnTo>
                <a:lnTo>
                  <a:pt x="501650" y="45592"/>
                </a:lnTo>
                <a:lnTo>
                  <a:pt x="505460" y="45592"/>
                </a:lnTo>
                <a:lnTo>
                  <a:pt x="505459" y="41782"/>
                </a:lnTo>
                <a:close/>
              </a:path>
              <a:path w="505459" h="361950">
                <a:moveTo>
                  <a:pt x="3810" y="39242"/>
                </a:moveTo>
                <a:lnTo>
                  <a:pt x="2540" y="39242"/>
                </a:lnTo>
                <a:lnTo>
                  <a:pt x="2540" y="40766"/>
                </a:lnTo>
                <a:lnTo>
                  <a:pt x="1270" y="40766"/>
                </a:lnTo>
                <a:lnTo>
                  <a:pt x="1270" y="41782"/>
                </a:lnTo>
                <a:lnTo>
                  <a:pt x="3810" y="41782"/>
                </a:lnTo>
                <a:lnTo>
                  <a:pt x="3810" y="39242"/>
                </a:lnTo>
                <a:close/>
              </a:path>
              <a:path w="505459" h="361950">
                <a:moveTo>
                  <a:pt x="502920" y="39242"/>
                </a:moveTo>
                <a:lnTo>
                  <a:pt x="501650" y="39242"/>
                </a:lnTo>
                <a:lnTo>
                  <a:pt x="501650" y="41782"/>
                </a:lnTo>
                <a:lnTo>
                  <a:pt x="504190" y="41782"/>
                </a:lnTo>
                <a:lnTo>
                  <a:pt x="504190" y="40766"/>
                </a:lnTo>
                <a:lnTo>
                  <a:pt x="502920" y="40766"/>
                </a:lnTo>
                <a:lnTo>
                  <a:pt x="502920" y="39242"/>
                </a:lnTo>
                <a:close/>
              </a:path>
              <a:path w="505459" h="361950">
                <a:moveTo>
                  <a:pt x="46990" y="3682"/>
                </a:moveTo>
                <a:lnTo>
                  <a:pt x="44450" y="3682"/>
                </a:lnTo>
                <a:lnTo>
                  <a:pt x="46990" y="3809"/>
                </a:lnTo>
                <a:close/>
              </a:path>
              <a:path w="505459" h="361950">
                <a:moveTo>
                  <a:pt x="458470" y="2666"/>
                </a:moveTo>
                <a:lnTo>
                  <a:pt x="46990" y="2666"/>
                </a:lnTo>
                <a:lnTo>
                  <a:pt x="46990" y="3682"/>
                </a:lnTo>
                <a:lnTo>
                  <a:pt x="458470" y="3682"/>
                </a:lnTo>
                <a:lnTo>
                  <a:pt x="458470" y="2666"/>
                </a:lnTo>
                <a:close/>
              </a:path>
              <a:path w="505459" h="361950">
                <a:moveTo>
                  <a:pt x="50800" y="1142"/>
                </a:moveTo>
                <a:lnTo>
                  <a:pt x="48260" y="1142"/>
                </a:lnTo>
                <a:lnTo>
                  <a:pt x="48260" y="2666"/>
                </a:lnTo>
                <a:lnTo>
                  <a:pt x="457200" y="2666"/>
                </a:lnTo>
                <a:lnTo>
                  <a:pt x="457200" y="1269"/>
                </a:lnTo>
                <a:lnTo>
                  <a:pt x="50800" y="1269"/>
                </a:lnTo>
                <a:close/>
              </a:path>
              <a:path w="505459" h="361950">
                <a:moveTo>
                  <a:pt x="457200" y="1142"/>
                </a:moveTo>
                <a:lnTo>
                  <a:pt x="455929" y="1142"/>
                </a:lnTo>
                <a:lnTo>
                  <a:pt x="457200" y="1269"/>
                </a:lnTo>
                <a:close/>
              </a:path>
              <a:path w="505459" h="361950">
                <a:moveTo>
                  <a:pt x="455929" y="126"/>
                </a:moveTo>
                <a:lnTo>
                  <a:pt x="50800" y="126"/>
                </a:lnTo>
                <a:lnTo>
                  <a:pt x="50800" y="1142"/>
                </a:lnTo>
                <a:lnTo>
                  <a:pt x="455929" y="1142"/>
                </a:lnTo>
                <a:lnTo>
                  <a:pt x="455929" y="126"/>
                </a:lnTo>
                <a:close/>
              </a:path>
              <a:path w="505459" h="361950">
                <a:moveTo>
                  <a:pt x="453390" y="0"/>
                </a:moveTo>
                <a:lnTo>
                  <a:pt x="52070" y="0"/>
                </a:lnTo>
                <a:lnTo>
                  <a:pt x="453390" y="126"/>
                </a:lnTo>
                <a:close/>
              </a:path>
              <a:path w="505459" h="361950">
                <a:moveTo>
                  <a:pt x="3810" y="68453"/>
                </a:moveTo>
                <a:lnTo>
                  <a:pt x="0" y="68453"/>
                </a:lnTo>
                <a:lnTo>
                  <a:pt x="0" y="81152"/>
                </a:lnTo>
                <a:lnTo>
                  <a:pt x="3810" y="81152"/>
                </a:lnTo>
                <a:lnTo>
                  <a:pt x="3810" y="68453"/>
                </a:lnTo>
                <a:close/>
              </a:path>
              <a:path w="505459" h="361950">
                <a:moveTo>
                  <a:pt x="505460" y="68453"/>
                </a:moveTo>
                <a:lnTo>
                  <a:pt x="501650" y="68453"/>
                </a:lnTo>
                <a:lnTo>
                  <a:pt x="501650" y="81152"/>
                </a:lnTo>
                <a:lnTo>
                  <a:pt x="505460" y="81152"/>
                </a:lnTo>
                <a:lnTo>
                  <a:pt x="505460" y="68453"/>
                </a:lnTo>
                <a:close/>
              </a:path>
              <a:path w="505459" h="361950">
                <a:moveTo>
                  <a:pt x="3810" y="81153"/>
                </a:moveTo>
                <a:lnTo>
                  <a:pt x="0" y="81153"/>
                </a:lnTo>
                <a:lnTo>
                  <a:pt x="0" y="87502"/>
                </a:lnTo>
                <a:lnTo>
                  <a:pt x="3810" y="87502"/>
                </a:lnTo>
                <a:lnTo>
                  <a:pt x="3810" y="81153"/>
                </a:lnTo>
                <a:close/>
              </a:path>
              <a:path w="505459" h="361950">
                <a:moveTo>
                  <a:pt x="505460" y="81153"/>
                </a:moveTo>
                <a:lnTo>
                  <a:pt x="501650" y="81153"/>
                </a:lnTo>
                <a:lnTo>
                  <a:pt x="501650" y="87502"/>
                </a:lnTo>
                <a:lnTo>
                  <a:pt x="505460" y="87502"/>
                </a:lnTo>
                <a:lnTo>
                  <a:pt x="505460" y="81153"/>
                </a:lnTo>
                <a:close/>
              </a:path>
              <a:path w="505459" h="361950">
                <a:moveTo>
                  <a:pt x="3810" y="87503"/>
                </a:moveTo>
                <a:lnTo>
                  <a:pt x="0" y="87503"/>
                </a:lnTo>
                <a:lnTo>
                  <a:pt x="0" y="106552"/>
                </a:lnTo>
                <a:lnTo>
                  <a:pt x="3810" y="106552"/>
                </a:lnTo>
                <a:lnTo>
                  <a:pt x="3810" y="87503"/>
                </a:lnTo>
                <a:close/>
              </a:path>
              <a:path w="505459" h="361950">
                <a:moveTo>
                  <a:pt x="505460" y="87503"/>
                </a:moveTo>
                <a:lnTo>
                  <a:pt x="501650" y="87503"/>
                </a:lnTo>
                <a:lnTo>
                  <a:pt x="501650" y="106552"/>
                </a:lnTo>
                <a:lnTo>
                  <a:pt x="505460" y="106552"/>
                </a:lnTo>
                <a:lnTo>
                  <a:pt x="505460" y="87503"/>
                </a:lnTo>
                <a:close/>
              </a:path>
              <a:path w="505459" h="361950">
                <a:moveTo>
                  <a:pt x="3810" y="106553"/>
                </a:moveTo>
                <a:lnTo>
                  <a:pt x="0" y="106553"/>
                </a:lnTo>
                <a:lnTo>
                  <a:pt x="0" y="131952"/>
                </a:lnTo>
                <a:lnTo>
                  <a:pt x="3810" y="131952"/>
                </a:lnTo>
                <a:lnTo>
                  <a:pt x="3810" y="106553"/>
                </a:lnTo>
                <a:close/>
              </a:path>
              <a:path w="505459" h="361950">
                <a:moveTo>
                  <a:pt x="505460" y="106553"/>
                </a:moveTo>
                <a:lnTo>
                  <a:pt x="501650" y="106553"/>
                </a:lnTo>
                <a:lnTo>
                  <a:pt x="501650" y="131952"/>
                </a:lnTo>
                <a:lnTo>
                  <a:pt x="505460" y="131952"/>
                </a:lnTo>
                <a:lnTo>
                  <a:pt x="505460" y="106553"/>
                </a:lnTo>
                <a:close/>
              </a:path>
              <a:path w="505459" h="361950">
                <a:moveTo>
                  <a:pt x="3810" y="131953"/>
                </a:moveTo>
                <a:lnTo>
                  <a:pt x="0" y="131953"/>
                </a:lnTo>
                <a:lnTo>
                  <a:pt x="0" y="148462"/>
                </a:lnTo>
                <a:lnTo>
                  <a:pt x="3810" y="148462"/>
                </a:lnTo>
                <a:lnTo>
                  <a:pt x="3810" y="131953"/>
                </a:lnTo>
                <a:close/>
              </a:path>
              <a:path w="505459" h="361950">
                <a:moveTo>
                  <a:pt x="505460" y="131953"/>
                </a:moveTo>
                <a:lnTo>
                  <a:pt x="501650" y="131953"/>
                </a:lnTo>
                <a:lnTo>
                  <a:pt x="501650" y="148462"/>
                </a:lnTo>
                <a:lnTo>
                  <a:pt x="505460" y="148462"/>
                </a:lnTo>
                <a:lnTo>
                  <a:pt x="505460" y="131953"/>
                </a:lnTo>
                <a:close/>
              </a:path>
              <a:path w="505459" h="361950">
                <a:moveTo>
                  <a:pt x="3810" y="148463"/>
                </a:moveTo>
                <a:lnTo>
                  <a:pt x="0" y="148463"/>
                </a:lnTo>
                <a:lnTo>
                  <a:pt x="0" y="220852"/>
                </a:lnTo>
                <a:lnTo>
                  <a:pt x="3810" y="220852"/>
                </a:lnTo>
                <a:lnTo>
                  <a:pt x="3810" y="148463"/>
                </a:lnTo>
                <a:close/>
              </a:path>
              <a:path w="505459" h="361950">
                <a:moveTo>
                  <a:pt x="505460" y="148463"/>
                </a:moveTo>
                <a:lnTo>
                  <a:pt x="501650" y="148463"/>
                </a:lnTo>
                <a:lnTo>
                  <a:pt x="501650" y="220852"/>
                </a:lnTo>
                <a:lnTo>
                  <a:pt x="505460" y="220852"/>
                </a:lnTo>
                <a:lnTo>
                  <a:pt x="505460" y="148463"/>
                </a:lnTo>
                <a:close/>
              </a:path>
              <a:path w="505459" h="361950">
                <a:moveTo>
                  <a:pt x="3810" y="220853"/>
                </a:moveTo>
                <a:lnTo>
                  <a:pt x="0" y="220853"/>
                </a:lnTo>
                <a:lnTo>
                  <a:pt x="0" y="258952"/>
                </a:lnTo>
                <a:lnTo>
                  <a:pt x="3810" y="258952"/>
                </a:lnTo>
                <a:lnTo>
                  <a:pt x="3810" y="220853"/>
                </a:lnTo>
                <a:close/>
              </a:path>
              <a:path w="505459" h="361950">
                <a:moveTo>
                  <a:pt x="505460" y="220853"/>
                </a:moveTo>
                <a:lnTo>
                  <a:pt x="501650" y="220853"/>
                </a:lnTo>
                <a:lnTo>
                  <a:pt x="501650" y="258952"/>
                </a:lnTo>
                <a:lnTo>
                  <a:pt x="505460" y="258952"/>
                </a:lnTo>
                <a:lnTo>
                  <a:pt x="505460" y="220853"/>
                </a:lnTo>
                <a:close/>
              </a:path>
              <a:path w="505459" h="361950">
                <a:moveTo>
                  <a:pt x="3810" y="258953"/>
                </a:moveTo>
                <a:lnTo>
                  <a:pt x="0" y="258953"/>
                </a:lnTo>
                <a:lnTo>
                  <a:pt x="0" y="271652"/>
                </a:lnTo>
                <a:lnTo>
                  <a:pt x="3810" y="271652"/>
                </a:lnTo>
                <a:lnTo>
                  <a:pt x="3810" y="258953"/>
                </a:lnTo>
                <a:close/>
              </a:path>
              <a:path w="505459" h="361950">
                <a:moveTo>
                  <a:pt x="505460" y="258953"/>
                </a:moveTo>
                <a:lnTo>
                  <a:pt x="501650" y="258953"/>
                </a:lnTo>
                <a:lnTo>
                  <a:pt x="501650" y="271652"/>
                </a:lnTo>
                <a:lnTo>
                  <a:pt x="505460" y="271652"/>
                </a:lnTo>
                <a:lnTo>
                  <a:pt x="505460" y="258953"/>
                </a:lnTo>
                <a:close/>
              </a:path>
              <a:path w="505459" h="361950">
                <a:moveTo>
                  <a:pt x="3810" y="271653"/>
                </a:moveTo>
                <a:lnTo>
                  <a:pt x="0" y="271653"/>
                </a:lnTo>
                <a:lnTo>
                  <a:pt x="0" y="297052"/>
                </a:lnTo>
                <a:lnTo>
                  <a:pt x="3810" y="297052"/>
                </a:lnTo>
                <a:lnTo>
                  <a:pt x="3810" y="271653"/>
                </a:lnTo>
                <a:close/>
              </a:path>
              <a:path w="505459" h="361950">
                <a:moveTo>
                  <a:pt x="505460" y="271653"/>
                </a:moveTo>
                <a:lnTo>
                  <a:pt x="501650" y="271653"/>
                </a:lnTo>
                <a:lnTo>
                  <a:pt x="501650" y="297052"/>
                </a:lnTo>
                <a:lnTo>
                  <a:pt x="505460" y="297052"/>
                </a:lnTo>
                <a:lnTo>
                  <a:pt x="505460" y="271653"/>
                </a:lnTo>
                <a:close/>
              </a:path>
              <a:path w="505459" h="361950">
                <a:moveTo>
                  <a:pt x="3810" y="297053"/>
                </a:moveTo>
                <a:lnTo>
                  <a:pt x="0" y="297053"/>
                </a:lnTo>
                <a:lnTo>
                  <a:pt x="0" y="303402"/>
                </a:lnTo>
                <a:lnTo>
                  <a:pt x="3810" y="303402"/>
                </a:lnTo>
                <a:lnTo>
                  <a:pt x="3810" y="297053"/>
                </a:lnTo>
                <a:close/>
              </a:path>
              <a:path w="505459" h="361950">
                <a:moveTo>
                  <a:pt x="505460" y="297053"/>
                </a:moveTo>
                <a:lnTo>
                  <a:pt x="501650" y="297053"/>
                </a:lnTo>
                <a:lnTo>
                  <a:pt x="501650" y="303402"/>
                </a:lnTo>
                <a:lnTo>
                  <a:pt x="505460" y="303402"/>
                </a:lnTo>
                <a:lnTo>
                  <a:pt x="505460" y="297053"/>
                </a:lnTo>
                <a:close/>
              </a:path>
              <a:path w="505459" h="361950">
                <a:moveTo>
                  <a:pt x="3810" y="303403"/>
                </a:moveTo>
                <a:lnTo>
                  <a:pt x="0" y="303403"/>
                </a:lnTo>
                <a:lnTo>
                  <a:pt x="0" y="309752"/>
                </a:lnTo>
                <a:lnTo>
                  <a:pt x="3810" y="309752"/>
                </a:lnTo>
                <a:lnTo>
                  <a:pt x="3810" y="303403"/>
                </a:lnTo>
                <a:close/>
              </a:path>
              <a:path w="505459" h="361950">
                <a:moveTo>
                  <a:pt x="505460" y="303403"/>
                </a:moveTo>
                <a:lnTo>
                  <a:pt x="501650" y="303403"/>
                </a:lnTo>
                <a:lnTo>
                  <a:pt x="501650" y="309752"/>
                </a:lnTo>
                <a:lnTo>
                  <a:pt x="505460" y="309752"/>
                </a:lnTo>
                <a:lnTo>
                  <a:pt x="505460" y="303403"/>
                </a:lnTo>
                <a:close/>
              </a:path>
              <a:path w="505459" h="361950">
                <a:moveTo>
                  <a:pt x="455929" y="360680"/>
                </a:moveTo>
                <a:lnTo>
                  <a:pt x="50800" y="360680"/>
                </a:lnTo>
                <a:lnTo>
                  <a:pt x="50800" y="361823"/>
                </a:lnTo>
                <a:lnTo>
                  <a:pt x="455929" y="361823"/>
                </a:lnTo>
                <a:lnTo>
                  <a:pt x="455929" y="360680"/>
                </a:lnTo>
                <a:close/>
              </a:path>
              <a:path w="505459" h="361950">
                <a:moveTo>
                  <a:pt x="458470" y="359410"/>
                </a:moveTo>
                <a:lnTo>
                  <a:pt x="48260" y="359410"/>
                </a:lnTo>
                <a:lnTo>
                  <a:pt x="48260" y="360680"/>
                </a:lnTo>
                <a:lnTo>
                  <a:pt x="458470" y="360680"/>
                </a:lnTo>
                <a:lnTo>
                  <a:pt x="458470" y="359410"/>
                </a:lnTo>
                <a:close/>
              </a:path>
              <a:path w="505459" h="361950">
                <a:moveTo>
                  <a:pt x="459740" y="358139"/>
                </a:moveTo>
                <a:lnTo>
                  <a:pt x="46990" y="358139"/>
                </a:lnTo>
                <a:lnTo>
                  <a:pt x="46990" y="359410"/>
                </a:lnTo>
                <a:lnTo>
                  <a:pt x="459740" y="359410"/>
                </a:lnTo>
                <a:lnTo>
                  <a:pt x="459740" y="358139"/>
                </a:lnTo>
                <a:close/>
              </a:path>
              <a:path w="505459" h="361950">
                <a:moveTo>
                  <a:pt x="3810" y="310007"/>
                </a:moveTo>
                <a:lnTo>
                  <a:pt x="0" y="310007"/>
                </a:lnTo>
                <a:lnTo>
                  <a:pt x="0" y="320039"/>
                </a:lnTo>
                <a:lnTo>
                  <a:pt x="1270" y="320039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22580"/>
                </a:lnTo>
                <a:lnTo>
                  <a:pt x="3810" y="322580"/>
                </a:lnTo>
                <a:lnTo>
                  <a:pt x="3810" y="310007"/>
                </a:lnTo>
                <a:close/>
              </a:path>
              <a:path w="505459" h="361950">
                <a:moveTo>
                  <a:pt x="505460" y="310007"/>
                </a:moveTo>
                <a:lnTo>
                  <a:pt x="501650" y="310007"/>
                </a:lnTo>
                <a:lnTo>
                  <a:pt x="501650" y="322580"/>
                </a:lnTo>
                <a:lnTo>
                  <a:pt x="502920" y="322580"/>
                </a:lnTo>
                <a:lnTo>
                  <a:pt x="502920" y="321310"/>
                </a:lnTo>
                <a:lnTo>
                  <a:pt x="504190" y="321310"/>
                </a:lnTo>
                <a:lnTo>
                  <a:pt x="504190" y="320039"/>
                </a:lnTo>
                <a:lnTo>
                  <a:pt x="505459" y="320039"/>
                </a:lnTo>
                <a:lnTo>
                  <a:pt x="505460" y="310007"/>
                </a:lnTo>
                <a:close/>
              </a:path>
            </a:pathLst>
          </a:custGeom>
          <a:solidFill>
            <a:srgbClr val="290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32140" y="1642110"/>
            <a:ext cx="497840" cy="354330"/>
          </a:xfrm>
          <a:custGeom>
            <a:avLst/>
            <a:gdLst/>
            <a:ahLst/>
            <a:cxnLst/>
            <a:rect l="l" t="t" r="r" b="b"/>
            <a:pathLst>
              <a:path w="497840" h="354330">
                <a:moveTo>
                  <a:pt x="3809" y="63627"/>
                </a:moveTo>
                <a:lnTo>
                  <a:pt x="0" y="63627"/>
                </a:lnTo>
                <a:lnTo>
                  <a:pt x="0" y="64770"/>
                </a:lnTo>
                <a:lnTo>
                  <a:pt x="3809" y="64770"/>
                </a:lnTo>
                <a:lnTo>
                  <a:pt x="3809" y="63627"/>
                </a:lnTo>
                <a:close/>
              </a:path>
              <a:path w="497840" h="354330">
                <a:moveTo>
                  <a:pt x="497839" y="63627"/>
                </a:moveTo>
                <a:lnTo>
                  <a:pt x="494029" y="63627"/>
                </a:lnTo>
                <a:lnTo>
                  <a:pt x="494029" y="64770"/>
                </a:lnTo>
                <a:lnTo>
                  <a:pt x="497839" y="64770"/>
                </a:lnTo>
                <a:lnTo>
                  <a:pt x="497839" y="63627"/>
                </a:lnTo>
                <a:close/>
              </a:path>
              <a:path w="497840" h="354330">
                <a:moveTo>
                  <a:pt x="3809" y="61087"/>
                </a:moveTo>
                <a:lnTo>
                  <a:pt x="0" y="61087"/>
                </a:lnTo>
                <a:lnTo>
                  <a:pt x="0" y="63500"/>
                </a:lnTo>
                <a:lnTo>
                  <a:pt x="3809" y="63500"/>
                </a:lnTo>
                <a:lnTo>
                  <a:pt x="3809" y="61087"/>
                </a:lnTo>
                <a:close/>
              </a:path>
              <a:path w="497840" h="354330">
                <a:moveTo>
                  <a:pt x="497839" y="61087"/>
                </a:moveTo>
                <a:lnTo>
                  <a:pt x="494029" y="61087"/>
                </a:lnTo>
                <a:lnTo>
                  <a:pt x="494029" y="63500"/>
                </a:lnTo>
                <a:lnTo>
                  <a:pt x="497839" y="63500"/>
                </a:lnTo>
                <a:lnTo>
                  <a:pt x="497839" y="61087"/>
                </a:lnTo>
                <a:close/>
              </a:path>
              <a:path w="497840" h="354330">
                <a:moveTo>
                  <a:pt x="3809" y="57277"/>
                </a:moveTo>
                <a:lnTo>
                  <a:pt x="0" y="57277"/>
                </a:lnTo>
                <a:lnTo>
                  <a:pt x="0" y="60960"/>
                </a:lnTo>
                <a:lnTo>
                  <a:pt x="3809" y="60960"/>
                </a:lnTo>
                <a:lnTo>
                  <a:pt x="3809" y="57277"/>
                </a:lnTo>
                <a:close/>
              </a:path>
              <a:path w="497840" h="354330">
                <a:moveTo>
                  <a:pt x="497839" y="57277"/>
                </a:moveTo>
                <a:lnTo>
                  <a:pt x="494029" y="57277"/>
                </a:lnTo>
                <a:lnTo>
                  <a:pt x="494029" y="60960"/>
                </a:lnTo>
                <a:lnTo>
                  <a:pt x="497839" y="60960"/>
                </a:lnTo>
                <a:lnTo>
                  <a:pt x="497839" y="57277"/>
                </a:lnTo>
                <a:close/>
              </a:path>
              <a:path w="497840" h="354330">
                <a:moveTo>
                  <a:pt x="3809" y="54737"/>
                </a:moveTo>
                <a:lnTo>
                  <a:pt x="0" y="54737"/>
                </a:lnTo>
                <a:lnTo>
                  <a:pt x="0" y="57150"/>
                </a:lnTo>
                <a:lnTo>
                  <a:pt x="3809" y="57150"/>
                </a:lnTo>
                <a:lnTo>
                  <a:pt x="3809" y="54737"/>
                </a:lnTo>
                <a:close/>
              </a:path>
              <a:path w="497840" h="354330">
                <a:moveTo>
                  <a:pt x="497839" y="54737"/>
                </a:moveTo>
                <a:lnTo>
                  <a:pt x="494029" y="54737"/>
                </a:lnTo>
                <a:lnTo>
                  <a:pt x="494029" y="57150"/>
                </a:lnTo>
                <a:lnTo>
                  <a:pt x="497839" y="57150"/>
                </a:lnTo>
                <a:lnTo>
                  <a:pt x="497839" y="54737"/>
                </a:lnTo>
                <a:close/>
              </a:path>
              <a:path w="497840" h="354330">
                <a:moveTo>
                  <a:pt x="3809" y="50927"/>
                </a:moveTo>
                <a:lnTo>
                  <a:pt x="0" y="50927"/>
                </a:lnTo>
                <a:lnTo>
                  <a:pt x="0" y="54610"/>
                </a:lnTo>
                <a:lnTo>
                  <a:pt x="3809" y="54610"/>
                </a:lnTo>
                <a:lnTo>
                  <a:pt x="3809" y="50927"/>
                </a:lnTo>
                <a:close/>
              </a:path>
              <a:path w="497840" h="354330">
                <a:moveTo>
                  <a:pt x="497839" y="50927"/>
                </a:moveTo>
                <a:lnTo>
                  <a:pt x="494029" y="50927"/>
                </a:lnTo>
                <a:lnTo>
                  <a:pt x="494029" y="54610"/>
                </a:lnTo>
                <a:lnTo>
                  <a:pt x="497839" y="54610"/>
                </a:lnTo>
                <a:lnTo>
                  <a:pt x="497839" y="50927"/>
                </a:lnTo>
                <a:close/>
              </a:path>
              <a:path w="497840" h="354330">
                <a:moveTo>
                  <a:pt x="3809" y="48387"/>
                </a:moveTo>
                <a:lnTo>
                  <a:pt x="0" y="48387"/>
                </a:lnTo>
                <a:lnTo>
                  <a:pt x="0" y="50800"/>
                </a:lnTo>
                <a:lnTo>
                  <a:pt x="3809" y="50800"/>
                </a:lnTo>
                <a:lnTo>
                  <a:pt x="3809" y="48387"/>
                </a:lnTo>
                <a:close/>
              </a:path>
              <a:path w="497840" h="354330">
                <a:moveTo>
                  <a:pt x="497839" y="48387"/>
                </a:moveTo>
                <a:lnTo>
                  <a:pt x="494029" y="48387"/>
                </a:lnTo>
                <a:lnTo>
                  <a:pt x="494029" y="50800"/>
                </a:lnTo>
                <a:lnTo>
                  <a:pt x="497839" y="50800"/>
                </a:lnTo>
                <a:lnTo>
                  <a:pt x="497839" y="48387"/>
                </a:lnTo>
                <a:close/>
              </a:path>
              <a:path w="497840" h="354330">
                <a:moveTo>
                  <a:pt x="3809" y="44577"/>
                </a:moveTo>
                <a:lnTo>
                  <a:pt x="0" y="44577"/>
                </a:lnTo>
                <a:lnTo>
                  <a:pt x="0" y="48260"/>
                </a:lnTo>
                <a:lnTo>
                  <a:pt x="3809" y="48260"/>
                </a:lnTo>
                <a:lnTo>
                  <a:pt x="3809" y="44577"/>
                </a:lnTo>
                <a:close/>
              </a:path>
              <a:path w="497840" h="354330">
                <a:moveTo>
                  <a:pt x="497839" y="44577"/>
                </a:moveTo>
                <a:lnTo>
                  <a:pt x="494029" y="44577"/>
                </a:lnTo>
                <a:lnTo>
                  <a:pt x="494029" y="48260"/>
                </a:lnTo>
                <a:lnTo>
                  <a:pt x="497839" y="48260"/>
                </a:lnTo>
                <a:lnTo>
                  <a:pt x="497839" y="44577"/>
                </a:lnTo>
                <a:close/>
              </a:path>
              <a:path w="497840" h="354330">
                <a:moveTo>
                  <a:pt x="3809" y="42037"/>
                </a:moveTo>
                <a:lnTo>
                  <a:pt x="0" y="42037"/>
                </a:lnTo>
                <a:lnTo>
                  <a:pt x="0" y="44450"/>
                </a:lnTo>
                <a:lnTo>
                  <a:pt x="3809" y="44450"/>
                </a:lnTo>
                <a:lnTo>
                  <a:pt x="3809" y="42037"/>
                </a:lnTo>
                <a:close/>
              </a:path>
              <a:path w="497840" h="354330">
                <a:moveTo>
                  <a:pt x="497839" y="42037"/>
                </a:moveTo>
                <a:lnTo>
                  <a:pt x="494029" y="42037"/>
                </a:lnTo>
                <a:lnTo>
                  <a:pt x="494029" y="44450"/>
                </a:lnTo>
                <a:lnTo>
                  <a:pt x="497839" y="44450"/>
                </a:lnTo>
                <a:lnTo>
                  <a:pt x="497839" y="42037"/>
                </a:lnTo>
                <a:close/>
              </a:path>
              <a:path w="497840" h="354330">
                <a:moveTo>
                  <a:pt x="3809" y="38227"/>
                </a:moveTo>
                <a:lnTo>
                  <a:pt x="0" y="38227"/>
                </a:lnTo>
                <a:lnTo>
                  <a:pt x="0" y="41910"/>
                </a:lnTo>
                <a:lnTo>
                  <a:pt x="3809" y="41910"/>
                </a:lnTo>
                <a:lnTo>
                  <a:pt x="3809" y="38227"/>
                </a:lnTo>
                <a:close/>
              </a:path>
              <a:path w="497840" h="354330">
                <a:moveTo>
                  <a:pt x="497839" y="38227"/>
                </a:moveTo>
                <a:lnTo>
                  <a:pt x="494029" y="38227"/>
                </a:lnTo>
                <a:lnTo>
                  <a:pt x="494029" y="41910"/>
                </a:lnTo>
                <a:lnTo>
                  <a:pt x="497839" y="41910"/>
                </a:lnTo>
                <a:lnTo>
                  <a:pt x="497839" y="38227"/>
                </a:lnTo>
                <a:close/>
              </a:path>
              <a:path w="497840" h="354330">
                <a:moveTo>
                  <a:pt x="3809" y="35813"/>
                </a:moveTo>
                <a:lnTo>
                  <a:pt x="0" y="35813"/>
                </a:lnTo>
                <a:lnTo>
                  <a:pt x="0" y="38100"/>
                </a:lnTo>
                <a:lnTo>
                  <a:pt x="3809" y="38100"/>
                </a:lnTo>
                <a:lnTo>
                  <a:pt x="3809" y="35813"/>
                </a:lnTo>
                <a:close/>
              </a:path>
              <a:path w="497840" h="354330">
                <a:moveTo>
                  <a:pt x="497839" y="35813"/>
                </a:moveTo>
                <a:lnTo>
                  <a:pt x="494029" y="35813"/>
                </a:lnTo>
                <a:lnTo>
                  <a:pt x="494029" y="38100"/>
                </a:lnTo>
                <a:lnTo>
                  <a:pt x="497839" y="38100"/>
                </a:lnTo>
                <a:lnTo>
                  <a:pt x="497839" y="35813"/>
                </a:lnTo>
                <a:close/>
              </a:path>
              <a:path w="497840" h="354330">
                <a:moveTo>
                  <a:pt x="3809" y="33147"/>
                </a:moveTo>
                <a:lnTo>
                  <a:pt x="2539" y="33147"/>
                </a:lnTo>
                <a:lnTo>
                  <a:pt x="2539" y="34544"/>
                </a:lnTo>
                <a:lnTo>
                  <a:pt x="0" y="34544"/>
                </a:lnTo>
                <a:lnTo>
                  <a:pt x="0" y="35687"/>
                </a:lnTo>
                <a:lnTo>
                  <a:pt x="3809" y="35687"/>
                </a:lnTo>
                <a:lnTo>
                  <a:pt x="3809" y="33147"/>
                </a:lnTo>
                <a:close/>
              </a:path>
              <a:path w="497840" h="354330">
                <a:moveTo>
                  <a:pt x="495300" y="31750"/>
                </a:moveTo>
                <a:lnTo>
                  <a:pt x="494029" y="31750"/>
                </a:lnTo>
                <a:lnTo>
                  <a:pt x="494029" y="35687"/>
                </a:lnTo>
                <a:lnTo>
                  <a:pt x="497839" y="35687"/>
                </a:lnTo>
                <a:lnTo>
                  <a:pt x="497840" y="34544"/>
                </a:lnTo>
                <a:lnTo>
                  <a:pt x="496569" y="34544"/>
                </a:lnTo>
                <a:lnTo>
                  <a:pt x="496569" y="33147"/>
                </a:lnTo>
                <a:lnTo>
                  <a:pt x="495300" y="33147"/>
                </a:lnTo>
                <a:lnTo>
                  <a:pt x="495300" y="31750"/>
                </a:lnTo>
                <a:close/>
              </a:path>
              <a:path w="497840" h="354330">
                <a:moveTo>
                  <a:pt x="458469" y="1397"/>
                </a:moveTo>
                <a:lnTo>
                  <a:pt x="39369" y="1397"/>
                </a:lnTo>
                <a:lnTo>
                  <a:pt x="39369" y="2666"/>
                </a:lnTo>
                <a:lnTo>
                  <a:pt x="458469" y="2666"/>
                </a:lnTo>
                <a:lnTo>
                  <a:pt x="458469" y="1397"/>
                </a:lnTo>
                <a:close/>
              </a:path>
              <a:path w="497840" h="354330">
                <a:moveTo>
                  <a:pt x="43179" y="126"/>
                </a:moveTo>
                <a:lnTo>
                  <a:pt x="40639" y="126"/>
                </a:lnTo>
                <a:lnTo>
                  <a:pt x="40639" y="1397"/>
                </a:lnTo>
                <a:lnTo>
                  <a:pt x="457199" y="1397"/>
                </a:lnTo>
                <a:lnTo>
                  <a:pt x="457199" y="253"/>
                </a:lnTo>
                <a:lnTo>
                  <a:pt x="43179" y="253"/>
                </a:lnTo>
                <a:close/>
              </a:path>
              <a:path w="497840" h="354330">
                <a:moveTo>
                  <a:pt x="457199" y="0"/>
                </a:moveTo>
                <a:lnTo>
                  <a:pt x="454659" y="0"/>
                </a:lnTo>
                <a:lnTo>
                  <a:pt x="454659" y="253"/>
                </a:lnTo>
                <a:lnTo>
                  <a:pt x="457199" y="253"/>
                </a:lnTo>
                <a:lnTo>
                  <a:pt x="457199" y="0"/>
                </a:lnTo>
                <a:close/>
              </a:path>
              <a:path w="497840" h="354330">
                <a:moveTo>
                  <a:pt x="3809" y="64770"/>
                </a:moveTo>
                <a:lnTo>
                  <a:pt x="0" y="64770"/>
                </a:lnTo>
                <a:lnTo>
                  <a:pt x="0" y="77470"/>
                </a:lnTo>
                <a:lnTo>
                  <a:pt x="3809" y="77470"/>
                </a:lnTo>
                <a:lnTo>
                  <a:pt x="3809" y="64770"/>
                </a:lnTo>
                <a:close/>
              </a:path>
              <a:path w="497840" h="354330">
                <a:moveTo>
                  <a:pt x="497839" y="64770"/>
                </a:moveTo>
                <a:lnTo>
                  <a:pt x="494029" y="64770"/>
                </a:lnTo>
                <a:lnTo>
                  <a:pt x="494029" y="77470"/>
                </a:lnTo>
                <a:lnTo>
                  <a:pt x="497839" y="77470"/>
                </a:lnTo>
                <a:lnTo>
                  <a:pt x="497839" y="64770"/>
                </a:lnTo>
                <a:close/>
              </a:path>
              <a:path w="497840" h="354330">
                <a:moveTo>
                  <a:pt x="3809" y="77470"/>
                </a:moveTo>
                <a:lnTo>
                  <a:pt x="0" y="77470"/>
                </a:lnTo>
                <a:lnTo>
                  <a:pt x="0" y="83820"/>
                </a:lnTo>
                <a:lnTo>
                  <a:pt x="3809" y="83820"/>
                </a:lnTo>
                <a:lnTo>
                  <a:pt x="3809" y="77470"/>
                </a:lnTo>
                <a:close/>
              </a:path>
              <a:path w="497840" h="354330">
                <a:moveTo>
                  <a:pt x="497839" y="77470"/>
                </a:moveTo>
                <a:lnTo>
                  <a:pt x="494029" y="77470"/>
                </a:lnTo>
                <a:lnTo>
                  <a:pt x="494029" y="83820"/>
                </a:lnTo>
                <a:lnTo>
                  <a:pt x="497839" y="83820"/>
                </a:lnTo>
                <a:lnTo>
                  <a:pt x="497839" y="77470"/>
                </a:lnTo>
                <a:close/>
              </a:path>
              <a:path w="497840" h="354330">
                <a:moveTo>
                  <a:pt x="3809" y="83820"/>
                </a:moveTo>
                <a:lnTo>
                  <a:pt x="0" y="83820"/>
                </a:lnTo>
                <a:lnTo>
                  <a:pt x="0" y="102870"/>
                </a:lnTo>
                <a:lnTo>
                  <a:pt x="3809" y="102870"/>
                </a:lnTo>
                <a:lnTo>
                  <a:pt x="3809" y="83820"/>
                </a:lnTo>
                <a:close/>
              </a:path>
              <a:path w="497840" h="354330">
                <a:moveTo>
                  <a:pt x="497839" y="83820"/>
                </a:moveTo>
                <a:lnTo>
                  <a:pt x="494029" y="83820"/>
                </a:lnTo>
                <a:lnTo>
                  <a:pt x="494029" y="102870"/>
                </a:lnTo>
                <a:lnTo>
                  <a:pt x="497839" y="102870"/>
                </a:lnTo>
                <a:lnTo>
                  <a:pt x="497839" y="83820"/>
                </a:lnTo>
                <a:close/>
              </a:path>
              <a:path w="497840" h="354330">
                <a:moveTo>
                  <a:pt x="3809" y="102870"/>
                </a:moveTo>
                <a:lnTo>
                  <a:pt x="0" y="102870"/>
                </a:lnTo>
                <a:lnTo>
                  <a:pt x="0" y="128270"/>
                </a:lnTo>
                <a:lnTo>
                  <a:pt x="3809" y="128270"/>
                </a:lnTo>
                <a:lnTo>
                  <a:pt x="3809" y="102870"/>
                </a:lnTo>
                <a:close/>
              </a:path>
              <a:path w="497840" h="354330">
                <a:moveTo>
                  <a:pt x="497839" y="102870"/>
                </a:moveTo>
                <a:lnTo>
                  <a:pt x="494029" y="102870"/>
                </a:lnTo>
                <a:lnTo>
                  <a:pt x="494029" y="128270"/>
                </a:lnTo>
                <a:lnTo>
                  <a:pt x="497839" y="128270"/>
                </a:lnTo>
                <a:lnTo>
                  <a:pt x="497839" y="102870"/>
                </a:lnTo>
                <a:close/>
              </a:path>
              <a:path w="497840" h="354330">
                <a:moveTo>
                  <a:pt x="3809" y="128270"/>
                </a:moveTo>
                <a:lnTo>
                  <a:pt x="0" y="128270"/>
                </a:lnTo>
                <a:lnTo>
                  <a:pt x="0" y="144780"/>
                </a:lnTo>
                <a:lnTo>
                  <a:pt x="3809" y="144780"/>
                </a:lnTo>
                <a:lnTo>
                  <a:pt x="3809" y="128270"/>
                </a:lnTo>
                <a:close/>
              </a:path>
              <a:path w="497840" h="354330">
                <a:moveTo>
                  <a:pt x="497839" y="128270"/>
                </a:moveTo>
                <a:lnTo>
                  <a:pt x="494029" y="128270"/>
                </a:lnTo>
                <a:lnTo>
                  <a:pt x="494029" y="144780"/>
                </a:lnTo>
                <a:lnTo>
                  <a:pt x="497839" y="144780"/>
                </a:lnTo>
                <a:lnTo>
                  <a:pt x="497839" y="128270"/>
                </a:lnTo>
                <a:close/>
              </a:path>
              <a:path w="497840" h="354330">
                <a:moveTo>
                  <a:pt x="3809" y="144780"/>
                </a:moveTo>
                <a:lnTo>
                  <a:pt x="0" y="144780"/>
                </a:lnTo>
                <a:lnTo>
                  <a:pt x="0" y="217170"/>
                </a:lnTo>
                <a:lnTo>
                  <a:pt x="3809" y="217170"/>
                </a:lnTo>
                <a:lnTo>
                  <a:pt x="3809" y="144780"/>
                </a:lnTo>
                <a:close/>
              </a:path>
              <a:path w="497840" h="354330">
                <a:moveTo>
                  <a:pt x="497839" y="144780"/>
                </a:moveTo>
                <a:lnTo>
                  <a:pt x="494029" y="144780"/>
                </a:lnTo>
                <a:lnTo>
                  <a:pt x="494029" y="217170"/>
                </a:lnTo>
                <a:lnTo>
                  <a:pt x="497839" y="217170"/>
                </a:lnTo>
                <a:lnTo>
                  <a:pt x="497839" y="144780"/>
                </a:lnTo>
                <a:close/>
              </a:path>
              <a:path w="497840" h="354330">
                <a:moveTo>
                  <a:pt x="3809" y="217170"/>
                </a:moveTo>
                <a:lnTo>
                  <a:pt x="0" y="217170"/>
                </a:lnTo>
                <a:lnTo>
                  <a:pt x="0" y="255270"/>
                </a:lnTo>
                <a:lnTo>
                  <a:pt x="3809" y="255270"/>
                </a:lnTo>
                <a:lnTo>
                  <a:pt x="3809" y="217170"/>
                </a:lnTo>
                <a:close/>
              </a:path>
              <a:path w="497840" h="354330">
                <a:moveTo>
                  <a:pt x="497839" y="217170"/>
                </a:moveTo>
                <a:lnTo>
                  <a:pt x="494029" y="217170"/>
                </a:lnTo>
                <a:lnTo>
                  <a:pt x="494029" y="255270"/>
                </a:lnTo>
                <a:lnTo>
                  <a:pt x="497839" y="255270"/>
                </a:lnTo>
                <a:lnTo>
                  <a:pt x="497839" y="217170"/>
                </a:lnTo>
                <a:close/>
              </a:path>
              <a:path w="497840" h="354330">
                <a:moveTo>
                  <a:pt x="3809" y="255270"/>
                </a:moveTo>
                <a:lnTo>
                  <a:pt x="0" y="255270"/>
                </a:lnTo>
                <a:lnTo>
                  <a:pt x="0" y="267970"/>
                </a:lnTo>
                <a:lnTo>
                  <a:pt x="3809" y="267970"/>
                </a:lnTo>
                <a:lnTo>
                  <a:pt x="3809" y="255270"/>
                </a:lnTo>
                <a:close/>
              </a:path>
              <a:path w="497840" h="354330">
                <a:moveTo>
                  <a:pt x="497839" y="255270"/>
                </a:moveTo>
                <a:lnTo>
                  <a:pt x="494029" y="255270"/>
                </a:lnTo>
                <a:lnTo>
                  <a:pt x="494029" y="267970"/>
                </a:lnTo>
                <a:lnTo>
                  <a:pt x="497839" y="267970"/>
                </a:lnTo>
                <a:lnTo>
                  <a:pt x="497839" y="255270"/>
                </a:lnTo>
                <a:close/>
              </a:path>
              <a:path w="497840" h="354330">
                <a:moveTo>
                  <a:pt x="3809" y="267970"/>
                </a:moveTo>
                <a:lnTo>
                  <a:pt x="0" y="267970"/>
                </a:lnTo>
                <a:lnTo>
                  <a:pt x="0" y="293370"/>
                </a:lnTo>
                <a:lnTo>
                  <a:pt x="3809" y="293370"/>
                </a:lnTo>
                <a:lnTo>
                  <a:pt x="3809" y="267970"/>
                </a:lnTo>
                <a:close/>
              </a:path>
              <a:path w="497840" h="354330">
                <a:moveTo>
                  <a:pt x="497839" y="267970"/>
                </a:moveTo>
                <a:lnTo>
                  <a:pt x="494029" y="267970"/>
                </a:lnTo>
                <a:lnTo>
                  <a:pt x="494029" y="293370"/>
                </a:lnTo>
                <a:lnTo>
                  <a:pt x="497839" y="293370"/>
                </a:lnTo>
                <a:lnTo>
                  <a:pt x="497839" y="267970"/>
                </a:lnTo>
                <a:close/>
              </a:path>
              <a:path w="497840" h="354330">
                <a:moveTo>
                  <a:pt x="3809" y="293370"/>
                </a:moveTo>
                <a:lnTo>
                  <a:pt x="0" y="293370"/>
                </a:lnTo>
                <a:lnTo>
                  <a:pt x="0" y="299720"/>
                </a:lnTo>
                <a:lnTo>
                  <a:pt x="3809" y="299720"/>
                </a:lnTo>
                <a:lnTo>
                  <a:pt x="3809" y="293370"/>
                </a:lnTo>
                <a:close/>
              </a:path>
              <a:path w="497840" h="354330">
                <a:moveTo>
                  <a:pt x="497839" y="293370"/>
                </a:moveTo>
                <a:lnTo>
                  <a:pt x="494029" y="293370"/>
                </a:lnTo>
                <a:lnTo>
                  <a:pt x="494029" y="299720"/>
                </a:lnTo>
                <a:lnTo>
                  <a:pt x="497839" y="299720"/>
                </a:lnTo>
                <a:lnTo>
                  <a:pt x="497839" y="293370"/>
                </a:lnTo>
                <a:close/>
              </a:path>
              <a:path w="497840" h="354330">
                <a:moveTo>
                  <a:pt x="3809" y="299720"/>
                </a:moveTo>
                <a:lnTo>
                  <a:pt x="0" y="299720"/>
                </a:lnTo>
                <a:lnTo>
                  <a:pt x="0" y="306070"/>
                </a:lnTo>
                <a:lnTo>
                  <a:pt x="3809" y="306070"/>
                </a:lnTo>
                <a:lnTo>
                  <a:pt x="3809" y="299720"/>
                </a:lnTo>
                <a:close/>
              </a:path>
              <a:path w="497840" h="354330">
                <a:moveTo>
                  <a:pt x="497839" y="299720"/>
                </a:moveTo>
                <a:lnTo>
                  <a:pt x="494029" y="299720"/>
                </a:lnTo>
                <a:lnTo>
                  <a:pt x="494029" y="306070"/>
                </a:lnTo>
                <a:lnTo>
                  <a:pt x="497839" y="306070"/>
                </a:lnTo>
                <a:lnTo>
                  <a:pt x="497839" y="299720"/>
                </a:lnTo>
                <a:close/>
              </a:path>
              <a:path w="497840" h="354330">
                <a:moveTo>
                  <a:pt x="458469" y="353060"/>
                </a:moveTo>
                <a:lnTo>
                  <a:pt x="40639" y="353060"/>
                </a:lnTo>
                <a:lnTo>
                  <a:pt x="40639" y="354330"/>
                </a:lnTo>
                <a:lnTo>
                  <a:pt x="458469" y="354330"/>
                </a:lnTo>
                <a:lnTo>
                  <a:pt x="458469" y="353060"/>
                </a:lnTo>
                <a:close/>
              </a:path>
              <a:path w="497840" h="354330">
                <a:moveTo>
                  <a:pt x="459739" y="351790"/>
                </a:moveTo>
                <a:lnTo>
                  <a:pt x="39369" y="351790"/>
                </a:lnTo>
                <a:lnTo>
                  <a:pt x="39369" y="353060"/>
                </a:lnTo>
                <a:lnTo>
                  <a:pt x="459739" y="353060"/>
                </a:lnTo>
                <a:lnTo>
                  <a:pt x="459739" y="351790"/>
                </a:lnTo>
                <a:close/>
              </a:path>
              <a:path w="497840" h="354330">
                <a:moveTo>
                  <a:pt x="462279" y="350520"/>
                </a:moveTo>
                <a:lnTo>
                  <a:pt x="36829" y="350520"/>
                </a:lnTo>
                <a:lnTo>
                  <a:pt x="36829" y="351790"/>
                </a:lnTo>
                <a:lnTo>
                  <a:pt x="462279" y="351790"/>
                </a:lnTo>
                <a:lnTo>
                  <a:pt x="462279" y="350520"/>
                </a:lnTo>
                <a:close/>
              </a:path>
              <a:path w="497840" h="354330">
                <a:moveTo>
                  <a:pt x="497839" y="306197"/>
                </a:moveTo>
                <a:lnTo>
                  <a:pt x="494029" y="306197"/>
                </a:lnTo>
                <a:lnTo>
                  <a:pt x="494029" y="323850"/>
                </a:lnTo>
                <a:lnTo>
                  <a:pt x="495300" y="323850"/>
                </a:lnTo>
                <a:lnTo>
                  <a:pt x="495300" y="322580"/>
                </a:lnTo>
                <a:lnTo>
                  <a:pt x="496569" y="322580"/>
                </a:lnTo>
                <a:lnTo>
                  <a:pt x="496569" y="321310"/>
                </a:lnTo>
                <a:lnTo>
                  <a:pt x="497839" y="321310"/>
                </a:lnTo>
                <a:lnTo>
                  <a:pt x="497839" y="306197"/>
                </a:lnTo>
                <a:close/>
              </a:path>
              <a:path w="497840" h="354330">
                <a:moveTo>
                  <a:pt x="3809" y="306197"/>
                </a:moveTo>
                <a:lnTo>
                  <a:pt x="0" y="306197"/>
                </a:lnTo>
                <a:lnTo>
                  <a:pt x="0" y="320040"/>
                </a:lnTo>
                <a:lnTo>
                  <a:pt x="1269" y="320040"/>
                </a:lnTo>
                <a:lnTo>
                  <a:pt x="1269" y="321310"/>
                </a:lnTo>
                <a:lnTo>
                  <a:pt x="2539" y="321310"/>
                </a:lnTo>
                <a:lnTo>
                  <a:pt x="2539" y="322580"/>
                </a:lnTo>
                <a:lnTo>
                  <a:pt x="3809" y="322580"/>
                </a:lnTo>
                <a:lnTo>
                  <a:pt x="3809" y="306197"/>
                </a:lnTo>
                <a:close/>
              </a:path>
            </a:pathLst>
          </a:custGeom>
          <a:solidFill>
            <a:srgbClr val="2C09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235950" y="1644776"/>
            <a:ext cx="490220" cy="347980"/>
          </a:xfrm>
          <a:custGeom>
            <a:avLst/>
            <a:gdLst/>
            <a:ahLst/>
            <a:cxnLst/>
            <a:rect l="l" t="t" r="r" b="b"/>
            <a:pathLst>
              <a:path w="490220" h="347980">
                <a:moveTo>
                  <a:pt x="3809" y="60960"/>
                </a:moveTo>
                <a:lnTo>
                  <a:pt x="0" y="60960"/>
                </a:lnTo>
                <a:lnTo>
                  <a:pt x="0" y="62102"/>
                </a:lnTo>
                <a:lnTo>
                  <a:pt x="3809" y="62102"/>
                </a:lnTo>
                <a:lnTo>
                  <a:pt x="3809" y="60960"/>
                </a:lnTo>
                <a:close/>
              </a:path>
              <a:path w="490220" h="347980">
                <a:moveTo>
                  <a:pt x="490220" y="60960"/>
                </a:moveTo>
                <a:lnTo>
                  <a:pt x="486409" y="60960"/>
                </a:lnTo>
                <a:lnTo>
                  <a:pt x="486409" y="62102"/>
                </a:lnTo>
                <a:lnTo>
                  <a:pt x="490220" y="62102"/>
                </a:lnTo>
                <a:lnTo>
                  <a:pt x="490220" y="60960"/>
                </a:lnTo>
                <a:close/>
              </a:path>
              <a:path w="490220" h="347980">
                <a:moveTo>
                  <a:pt x="3809" y="58419"/>
                </a:moveTo>
                <a:lnTo>
                  <a:pt x="0" y="58419"/>
                </a:lnTo>
                <a:lnTo>
                  <a:pt x="0" y="60832"/>
                </a:lnTo>
                <a:lnTo>
                  <a:pt x="3809" y="60832"/>
                </a:lnTo>
                <a:lnTo>
                  <a:pt x="3809" y="58419"/>
                </a:lnTo>
                <a:close/>
              </a:path>
              <a:path w="490220" h="347980">
                <a:moveTo>
                  <a:pt x="490220" y="58419"/>
                </a:moveTo>
                <a:lnTo>
                  <a:pt x="486409" y="58419"/>
                </a:lnTo>
                <a:lnTo>
                  <a:pt x="486409" y="60832"/>
                </a:lnTo>
                <a:lnTo>
                  <a:pt x="490220" y="60832"/>
                </a:lnTo>
                <a:lnTo>
                  <a:pt x="490220" y="58419"/>
                </a:lnTo>
                <a:close/>
              </a:path>
              <a:path w="490220" h="347980">
                <a:moveTo>
                  <a:pt x="3809" y="54610"/>
                </a:moveTo>
                <a:lnTo>
                  <a:pt x="0" y="54610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4610"/>
                </a:lnTo>
                <a:close/>
              </a:path>
              <a:path w="490220" h="347980">
                <a:moveTo>
                  <a:pt x="490220" y="54610"/>
                </a:moveTo>
                <a:lnTo>
                  <a:pt x="486409" y="54610"/>
                </a:lnTo>
                <a:lnTo>
                  <a:pt x="486409" y="58292"/>
                </a:lnTo>
                <a:lnTo>
                  <a:pt x="490220" y="58292"/>
                </a:lnTo>
                <a:lnTo>
                  <a:pt x="490220" y="54610"/>
                </a:lnTo>
                <a:close/>
              </a:path>
              <a:path w="490220" h="347980">
                <a:moveTo>
                  <a:pt x="3809" y="52069"/>
                </a:moveTo>
                <a:lnTo>
                  <a:pt x="0" y="52069"/>
                </a:lnTo>
                <a:lnTo>
                  <a:pt x="0" y="54482"/>
                </a:lnTo>
                <a:lnTo>
                  <a:pt x="3809" y="54482"/>
                </a:lnTo>
                <a:lnTo>
                  <a:pt x="3809" y="52069"/>
                </a:lnTo>
                <a:close/>
              </a:path>
              <a:path w="490220" h="347980">
                <a:moveTo>
                  <a:pt x="490220" y="52069"/>
                </a:moveTo>
                <a:lnTo>
                  <a:pt x="486409" y="52069"/>
                </a:lnTo>
                <a:lnTo>
                  <a:pt x="486409" y="54482"/>
                </a:lnTo>
                <a:lnTo>
                  <a:pt x="490220" y="54482"/>
                </a:lnTo>
                <a:lnTo>
                  <a:pt x="490220" y="52069"/>
                </a:lnTo>
                <a:close/>
              </a:path>
              <a:path w="490220" h="347980">
                <a:moveTo>
                  <a:pt x="3809" y="48260"/>
                </a:moveTo>
                <a:lnTo>
                  <a:pt x="0" y="48260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8260"/>
                </a:lnTo>
                <a:close/>
              </a:path>
              <a:path w="490220" h="347980">
                <a:moveTo>
                  <a:pt x="490220" y="48260"/>
                </a:moveTo>
                <a:lnTo>
                  <a:pt x="486409" y="48260"/>
                </a:lnTo>
                <a:lnTo>
                  <a:pt x="486409" y="51942"/>
                </a:lnTo>
                <a:lnTo>
                  <a:pt x="490220" y="51942"/>
                </a:lnTo>
                <a:lnTo>
                  <a:pt x="490220" y="48260"/>
                </a:lnTo>
                <a:close/>
              </a:path>
              <a:path w="490220" h="347980">
                <a:moveTo>
                  <a:pt x="3809" y="45719"/>
                </a:moveTo>
                <a:lnTo>
                  <a:pt x="0" y="45719"/>
                </a:lnTo>
                <a:lnTo>
                  <a:pt x="0" y="48132"/>
                </a:lnTo>
                <a:lnTo>
                  <a:pt x="3809" y="48132"/>
                </a:lnTo>
                <a:lnTo>
                  <a:pt x="3809" y="45719"/>
                </a:lnTo>
                <a:close/>
              </a:path>
              <a:path w="490220" h="347980">
                <a:moveTo>
                  <a:pt x="490220" y="45719"/>
                </a:moveTo>
                <a:lnTo>
                  <a:pt x="486409" y="45719"/>
                </a:lnTo>
                <a:lnTo>
                  <a:pt x="486409" y="48132"/>
                </a:lnTo>
                <a:lnTo>
                  <a:pt x="490220" y="48132"/>
                </a:lnTo>
                <a:lnTo>
                  <a:pt x="490220" y="45719"/>
                </a:lnTo>
                <a:close/>
              </a:path>
              <a:path w="490220" h="347980">
                <a:moveTo>
                  <a:pt x="3809" y="41910"/>
                </a:moveTo>
                <a:lnTo>
                  <a:pt x="0" y="41910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41910"/>
                </a:lnTo>
                <a:close/>
              </a:path>
              <a:path w="490220" h="347980">
                <a:moveTo>
                  <a:pt x="490220" y="41910"/>
                </a:moveTo>
                <a:lnTo>
                  <a:pt x="486409" y="41910"/>
                </a:lnTo>
                <a:lnTo>
                  <a:pt x="486409" y="45592"/>
                </a:lnTo>
                <a:lnTo>
                  <a:pt x="490220" y="45592"/>
                </a:lnTo>
                <a:lnTo>
                  <a:pt x="490220" y="41910"/>
                </a:lnTo>
                <a:close/>
              </a:path>
              <a:path w="490220" h="347980">
                <a:moveTo>
                  <a:pt x="3809" y="39369"/>
                </a:moveTo>
                <a:lnTo>
                  <a:pt x="0" y="39369"/>
                </a:lnTo>
                <a:lnTo>
                  <a:pt x="0" y="41782"/>
                </a:lnTo>
                <a:lnTo>
                  <a:pt x="3809" y="41782"/>
                </a:lnTo>
                <a:lnTo>
                  <a:pt x="3809" y="39369"/>
                </a:lnTo>
                <a:close/>
              </a:path>
              <a:path w="490220" h="347980">
                <a:moveTo>
                  <a:pt x="490220" y="39369"/>
                </a:moveTo>
                <a:lnTo>
                  <a:pt x="486409" y="39369"/>
                </a:lnTo>
                <a:lnTo>
                  <a:pt x="486409" y="41782"/>
                </a:lnTo>
                <a:lnTo>
                  <a:pt x="490220" y="41782"/>
                </a:lnTo>
                <a:lnTo>
                  <a:pt x="490220" y="39369"/>
                </a:lnTo>
                <a:close/>
              </a:path>
              <a:path w="490220" h="347980">
                <a:moveTo>
                  <a:pt x="3809" y="35560"/>
                </a:moveTo>
                <a:lnTo>
                  <a:pt x="0" y="35560"/>
                </a:lnTo>
                <a:lnTo>
                  <a:pt x="0" y="39242"/>
                </a:lnTo>
                <a:lnTo>
                  <a:pt x="3809" y="39242"/>
                </a:lnTo>
                <a:lnTo>
                  <a:pt x="3809" y="35560"/>
                </a:lnTo>
                <a:close/>
              </a:path>
              <a:path w="490220" h="347980">
                <a:moveTo>
                  <a:pt x="490220" y="35560"/>
                </a:moveTo>
                <a:lnTo>
                  <a:pt x="486409" y="35560"/>
                </a:lnTo>
                <a:lnTo>
                  <a:pt x="486409" y="39242"/>
                </a:lnTo>
                <a:lnTo>
                  <a:pt x="490220" y="39242"/>
                </a:lnTo>
                <a:lnTo>
                  <a:pt x="490220" y="35560"/>
                </a:lnTo>
                <a:close/>
              </a:path>
              <a:path w="490220" h="347980">
                <a:moveTo>
                  <a:pt x="3809" y="33019"/>
                </a:moveTo>
                <a:lnTo>
                  <a:pt x="0" y="33019"/>
                </a:lnTo>
                <a:lnTo>
                  <a:pt x="0" y="35432"/>
                </a:lnTo>
                <a:lnTo>
                  <a:pt x="3809" y="35432"/>
                </a:lnTo>
                <a:lnTo>
                  <a:pt x="3809" y="33019"/>
                </a:lnTo>
                <a:close/>
              </a:path>
              <a:path w="490220" h="347980">
                <a:moveTo>
                  <a:pt x="490220" y="33019"/>
                </a:moveTo>
                <a:lnTo>
                  <a:pt x="486409" y="33019"/>
                </a:lnTo>
                <a:lnTo>
                  <a:pt x="486409" y="35432"/>
                </a:lnTo>
                <a:lnTo>
                  <a:pt x="490220" y="35432"/>
                </a:lnTo>
                <a:lnTo>
                  <a:pt x="490220" y="33019"/>
                </a:lnTo>
                <a:close/>
              </a:path>
              <a:path w="490220" h="347980">
                <a:moveTo>
                  <a:pt x="1270" y="29082"/>
                </a:moveTo>
                <a:lnTo>
                  <a:pt x="0" y="29082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29337"/>
                </a:lnTo>
                <a:lnTo>
                  <a:pt x="1270" y="29337"/>
                </a:lnTo>
                <a:lnTo>
                  <a:pt x="1270" y="29082"/>
                </a:lnTo>
                <a:close/>
              </a:path>
              <a:path w="490220" h="347980">
                <a:moveTo>
                  <a:pt x="490220" y="29337"/>
                </a:moveTo>
                <a:lnTo>
                  <a:pt x="486409" y="29337"/>
                </a:lnTo>
                <a:lnTo>
                  <a:pt x="486409" y="32892"/>
                </a:lnTo>
                <a:lnTo>
                  <a:pt x="490220" y="32892"/>
                </a:lnTo>
                <a:lnTo>
                  <a:pt x="490220" y="29337"/>
                </a:lnTo>
                <a:close/>
              </a:path>
              <a:path w="490220" h="347980">
                <a:moveTo>
                  <a:pt x="3809" y="26542"/>
                </a:moveTo>
                <a:lnTo>
                  <a:pt x="2540" y="26542"/>
                </a:lnTo>
                <a:lnTo>
                  <a:pt x="2540" y="28066"/>
                </a:lnTo>
                <a:lnTo>
                  <a:pt x="1270" y="28066"/>
                </a:lnTo>
                <a:lnTo>
                  <a:pt x="1270" y="29082"/>
                </a:lnTo>
                <a:lnTo>
                  <a:pt x="3809" y="29082"/>
                </a:lnTo>
                <a:lnTo>
                  <a:pt x="3809" y="26542"/>
                </a:lnTo>
                <a:close/>
              </a:path>
              <a:path w="490220" h="347980">
                <a:moveTo>
                  <a:pt x="488950" y="26542"/>
                </a:moveTo>
                <a:lnTo>
                  <a:pt x="487679" y="26542"/>
                </a:lnTo>
                <a:lnTo>
                  <a:pt x="486409" y="26669"/>
                </a:lnTo>
                <a:lnTo>
                  <a:pt x="486409" y="29082"/>
                </a:lnTo>
                <a:lnTo>
                  <a:pt x="490220" y="29082"/>
                </a:lnTo>
                <a:lnTo>
                  <a:pt x="490220" y="28066"/>
                </a:lnTo>
                <a:lnTo>
                  <a:pt x="488950" y="28066"/>
                </a:lnTo>
                <a:lnTo>
                  <a:pt x="488950" y="26542"/>
                </a:lnTo>
                <a:close/>
              </a:path>
              <a:path w="490220" h="347980">
                <a:moveTo>
                  <a:pt x="487679" y="25526"/>
                </a:moveTo>
                <a:lnTo>
                  <a:pt x="486409" y="25526"/>
                </a:lnTo>
                <a:lnTo>
                  <a:pt x="486409" y="26542"/>
                </a:lnTo>
                <a:lnTo>
                  <a:pt x="487679" y="26542"/>
                </a:lnTo>
                <a:lnTo>
                  <a:pt x="487679" y="25526"/>
                </a:lnTo>
                <a:close/>
              </a:path>
              <a:path w="490220" h="347980">
                <a:moveTo>
                  <a:pt x="30479" y="3682"/>
                </a:moveTo>
                <a:lnTo>
                  <a:pt x="29209" y="3682"/>
                </a:lnTo>
                <a:lnTo>
                  <a:pt x="29209" y="5079"/>
                </a:lnTo>
                <a:lnTo>
                  <a:pt x="461009" y="5079"/>
                </a:lnTo>
                <a:lnTo>
                  <a:pt x="461009" y="3937"/>
                </a:lnTo>
                <a:lnTo>
                  <a:pt x="30479" y="3937"/>
                </a:lnTo>
                <a:lnTo>
                  <a:pt x="30479" y="3682"/>
                </a:lnTo>
                <a:close/>
              </a:path>
              <a:path w="490220" h="347980">
                <a:moveTo>
                  <a:pt x="461009" y="3682"/>
                </a:moveTo>
                <a:lnTo>
                  <a:pt x="459739" y="3682"/>
                </a:lnTo>
                <a:lnTo>
                  <a:pt x="459739" y="3937"/>
                </a:lnTo>
                <a:lnTo>
                  <a:pt x="461009" y="3937"/>
                </a:lnTo>
                <a:lnTo>
                  <a:pt x="461009" y="3682"/>
                </a:lnTo>
                <a:close/>
              </a:path>
              <a:path w="490220" h="347980">
                <a:moveTo>
                  <a:pt x="459739" y="2666"/>
                </a:moveTo>
                <a:lnTo>
                  <a:pt x="30479" y="2666"/>
                </a:lnTo>
                <a:lnTo>
                  <a:pt x="30479" y="3682"/>
                </a:lnTo>
                <a:lnTo>
                  <a:pt x="459739" y="3682"/>
                </a:lnTo>
                <a:lnTo>
                  <a:pt x="459739" y="2666"/>
                </a:lnTo>
                <a:close/>
              </a:path>
              <a:path w="490220" h="347980">
                <a:moveTo>
                  <a:pt x="34290" y="1142"/>
                </a:moveTo>
                <a:lnTo>
                  <a:pt x="31750" y="1142"/>
                </a:lnTo>
                <a:lnTo>
                  <a:pt x="31750" y="2666"/>
                </a:lnTo>
                <a:lnTo>
                  <a:pt x="458470" y="2666"/>
                </a:lnTo>
                <a:lnTo>
                  <a:pt x="458470" y="1269"/>
                </a:lnTo>
                <a:lnTo>
                  <a:pt x="34290" y="1269"/>
                </a:lnTo>
                <a:close/>
              </a:path>
              <a:path w="490220" h="347980">
                <a:moveTo>
                  <a:pt x="458470" y="1142"/>
                </a:moveTo>
                <a:lnTo>
                  <a:pt x="455930" y="1142"/>
                </a:lnTo>
                <a:lnTo>
                  <a:pt x="458470" y="1269"/>
                </a:lnTo>
                <a:close/>
              </a:path>
              <a:path w="490220" h="347980">
                <a:moveTo>
                  <a:pt x="455930" y="126"/>
                </a:moveTo>
                <a:lnTo>
                  <a:pt x="34290" y="126"/>
                </a:lnTo>
                <a:lnTo>
                  <a:pt x="34290" y="1142"/>
                </a:lnTo>
                <a:lnTo>
                  <a:pt x="455930" y="1142"/>
                </a:lnTo>
                <a:lnTo>
                  <a:pt x="455930" y="126"/>
                </a:lnTo>
                <a:close/>
              </a:path>
              <a:path w="490220" h="347980">
                <a:moveTo>
                  <a:pt x="454659" y="0"/>
                </a:moveTo>
                <a:lnTo>
                  <a:pt x="35559" y="0"/>
                </a:lnTo>
                <a:lnTo>
                  <a:pt x="454659" y="126"/>
                </a:lnTo>
                <a:close/>
              </a:path>
              <a:path w="490220" h="347980">
                <a:moveTo>
                  <a:pt x="3809" y="62103"/>
                </a:moveTo>
                <a:lnTo>
                  <a:pt x="0" y="62103"/>
                </a:lnTo>
                <a:lnTo>
                  <a:pt x="0" y="74802"/>
                </a:lnTo>
                <a:lnTo>
                  <a:pt x="3809" y="74802"/>
                </a:lnTo>
                <a:lnTo>
                  <a:pt x="3809" y="62103"/>
                </a:lnTo>
                <a:close/>
              </a:path>
              <a:path w="490220" h="347980">
                <a:moveTo>
                  <a:pt x="490220" y="62103"/>
                </a:moveTo>
                <a:lnTo>
                  <a:pt x="486409" y="62103"/>
                </a:lnTo>
                <a:lnTo>
                  <a:pt x="486409" y="74802"/>
                </a:lnTo>
                <a:lnTo>
                  <a:pt x="490220" y="74802"/>
                </a:lnTo>
                <a:lnTo>
                  <a:pt x="490220" y="62103"/>
                </a:lnTo>
                <a:close/>
              </a:path>
              <a:path w="490220" h="347980">
                <a:moveTo>
                  <a:pt x="3809" y="74803"/>
                </a:moveTo>
                <a:lnTo>
                  <a:pt x="0" y="74803"/>
                </a:lnTo>
                <a:lnTo>
                  <a:pt x="0" y="81152"/>
                </a:lnTo>
                <a:lnTo>
                  <a:pt x="3809" y="81152"/>
                </a:lnTo>
                <a:lnTo>
                  <a:pt x="3809" y="74803"/>
                </a:lnTo>
                <a:close/>
              </a:path>
              <a:path w="490220" h="347980">
                <a:moveTo>
                  <a:pt x="490220" y="74803"/>
                </a:moveTo>
                <a:lnTo>
                  <a:pt x="486409" y="74803"/>
                </a:lnTo>
                <a:lnTo>
                  <a:pt x="486409" y="81152"/>
                </a:lnTo>
                <a:lnTo>
                  <a:pt x="490220" y="81152"/>
                </a:lnTo>
                <a:lnTo>
                  <a:pt x="490220" y="74803"/>
                </a:lnTo>
                <a:close/>
              </a:path>
              <a:path w="490220" h="347980">
                <a:moveTo>
                  <a:pt x="3809" y="81153"/>
                </a:moveTo>
                <a:lnTo>
                  <a:pt x="0" y="81153"/>
                </a:lnTo>
                <a:lnTo>
                  <a:pt x="0" y="100202"/>
                </a:lnTo>
                <a:lnTo>
                  <a:pt x="3809" y="100202"/>
                </a:lnTo>
                <a:lnTo>
                  <a:pt x="3809" y="81153"/>
                </a:lnTo>
                <a:close/>
              </a:path>
              <a:path w="490220" h="347980">
                <a:moveTo>
                  <a:pt x="490220" y="81153"/>
                </a:moveTo>
                <a:lnTo>
                  <a:pt x="486409" y="81153"/>
                </a:lnTo>
                <a:lnTo>
                  <a:pt x="486409" y="100202"/>
                </a:lnTo>
                <a:lnTo>
                  <a:pt x="490220" y="100202"/>
                </a:lnTo>
                <a:lnTo>
                  <a:pt x="490220" y="81153"/>
                </a:lnTo>
                <a:close/>
              </a:path>
              <a:path w="490220" h="347980">
                <a:moveTo>
                  <a:pt x="3809" y="100203"/>
                </a:moveTo>
                <a:lnTo>
                  <a:pt x="0" y="100203"/>
                </a:lnTo>
                <a:lnTo>
                  <a:pt x="0" y="125602"/>
                </a:lnTo>
                <a:lnTo>
                  <a:pt x="3809" y="125602"/>
                </a:lnTo>
                <a:lnTo>
                  <a:pt x="3809" y="100203"/>
                </a:lnTo>
                <a:close/>
              </a:path>
              <a:path w="490220" h="347980">
                <a:moveTo>
                  <a:pt x="490220" y="100203"/>
                </a:moveTo>
                <a:lnTo>
                  <a:pt x="486409" y="100203"/>
                </a:lnTo>
                <a:lnTo>
                  <a:pt x="486409" y="125602"/>
                </a:lnTo>
                <a:lnTo>
                  <a:pt x="490220" y="125602"/>
                </a:lnTo>
                <a:lnTo>
                  <a:pt x="490220" y="100203"/>
                </a:lnTo>
                <a:close/>
              </a:path>
              <a:path w="490220" h="347980">
                <a:moveTo>
                  <a:pt x="3809" y="125603"/>
                </a:moveTo>
                <a:lnTo>
                  <a:pt x="0" y="125603"/>
                </a:lnTo>
                <a:lnTo>
                  <a:pt x="0" y="142112"/>
                </a:lnTo>
                <a:lnTo>
                  <a:pt x="3809" y="142112"/>
                </a:lnTo>
                <a:lnTo>
                  <a:pt x="3809" y="125603"/>
                </a:lnTo>
                <a:close/>
              </a:path>
              <a:path w="490220" h="347980">
                <a:moveTo>
                  <a:pt x="490220" y="125603"/>
                </a:moveTo>
                <a:lnTo>
                  <a:pt x="486409" y="125603"/>
                </a:lnTo>
                <a:lnTo>
                  <a:pt x="486409" y="142112"/>
                </a:lnTo>
                <a:lnTo>
                  <a:pt x="490220" y="142112"/>
                </a:lnTo>
                <a:lnTo>
                  <a:pt x="490220" y="125603"/>
                </a:lnTo>
                <a:close/>
              </a:path>
              <a:path w="490220" h="347980">
                <a:moveTo>
                  <a:pt x="3809" y="142113"/>
                </a:moveTo>
                <a:lnTo>
                  <a:pt x="0" y="142113"/>
                </a:lnTo>
                <a:lnTo>
                  <a:pt x="0" y="214502"/>
                </a:lnTo>
                <a:lnTo>
                  <a:pt x="3809" y="214502"/>
                </a:lnTo>
                <a:lnTo>
                  <a:pt x="3809" y="142113"/>
                </a:lnTo>
                <a:close/>
              </a:path>
              <a:path w="490220" h="347980">
                <a:moveTo>
                  <a:pt x="490220" y="142113"/>
                </a:moveTo>
                <a:lnTo>
                  <a:pt x="486409" y="142113"/>
                </a:lnTo>
                <a:lnTo>
                  <a:pt x="486409" y="214502"/>
                </a:lnTo>
                <a:lnTo>
                  <a:pt x="490220" y="214502"/>
                </a:lnTo>
                <a:lnTo>
                  <a:pt x="490220" y="142113"/>
                </a:lnTo>
                <a:close/>
              </a:path>
              <a:path w="490220" h="347980">
                <a:moveTo>
                  <a:pt x="3809" y="214503"/>
                </a:moveTo>
                <a:lnTo>
                  <a:pt x="0" y="214503"/>
                </a:lnTo>
                <a:lnTo>
                  <a:pt x="0" y="252602"/>
                </a:lnTo>
                <a:lnTo>
                  <a:pt x="3809" y="252602"/>
                </a:lnTo>
                <a:lnTo>
                  <a:pt x="3809" y="214503"/>
                </a:lnTo>
                <a:close/>
              </a:path>
              <a:path w="490220" h="347980">
                <a:moveTo>
                  <a:pt x="490220" y="214503"/>
                </a:moveTo>
                <a:lnTo>
                  <a:pt x="486409" y="214503"/>
                </a:lnTo>
                <a:lnTo>
                  <a:pt x="486409" y="252602"/>
                </a:lnTo>
                <a:lnTo>
                  <a:pt x="490220" y="252602"/>
                </a:lnTo>
                <a:lnTo>
                  <a:pt x="490220" y="214503"/>
                </a:lnTo>
                <a:close/>
              </a:path>
              <a:path w="490220" h="347980">
                <a:moveTo>
                  <a:pt x="3809" y="252603"/>
                </a:moveTo>
                <a:lnTo>
                  <a:pt x="0" y="252603"/>
                </a:lnTo>
                <a:lnTo>
                  <a:pt x="0" y="265302"/>
                </a:lnTo>
                <a:lnTo>
                  <a:pt x="3809" y="265302"/>
                </a:lnTo>
                <a:lnTo>
                  <a:pt x="3809" y="252603"/>
                </a:lnTo>
                <a:close/>
              </a:path>
              <a:path w="490220" h="347980">
                <a:moveTo>
                  <a:pt x="490220" y="252603"/>
                </a:moveTo>
                <a:lnTo>
                  <a:pt x="486409" y="252603"/>
                </a:lnTo>
                <a:lnTo>
                  <a:pt x="486409" y="265302"/>
                </a:lnTo>
                <a:lnTo>
                  <a:pt x="490220" y="265302"/>
                </a:lnTo>
                <a:lnTo>
                  <a:pt x="490220" y="252603"/>
                </a:lnTo>
                <a:close/>
              </a:path>
              <a:path w="490220" h="347980">
                <a:moveTo>
                  <a:pt x="3809" y="265303"/>
                </a:moveTo>
                <a:lnTo>
                  <a:pt x="0" y="265303"/>
                </a:lnTo>
                <a:lnTo>
                  <a:pt x="0" y="290702"/>
                </a:lnTo>
                <a:lnTo>
                  <a:pt x="3809" y="290702"/>
                </a:lnTo>
                <a:lnTo>
                  <a:pt x="3809" y="265303"/>
                </a:lnTo>
                <a:close/>
              </a:path>
              <a:path w="490220" h="347980">
                <a:moveTo>
                  <a:pt x="490220" y="265303"/>
                </a:moveTo>
                <a:lnTo>
                  <a:pt x="486409" y="265303"/>
                </a:lnTo>
                <a:lnTo>
                  <a:pt x="486409" y="290702"/>
                </a:lnTo>
                <a:lnTo>
                  <a:pt x="490220" y="290702"/>
                </a:lnTo>
                <a:lnTo>
                  <a:pt x="490220" y="265303"/>
                </a:lnTo>
                <a:close/>
              </a:path>
              <a:path w="490220" h="347980">
                <a:moveTo>
                  <a:pt x="3809" y="290703"/>
                </a:moveTo>
                <a:lnTo>
                  <a:pt x="0" y="290703"/>
                </a:lnTo>
                <a:lnTo>
                  <a:pt x="0" y="297052"/>
                </a:lnTo>
                <a:lnTo>
                  <a:pt x="3809" y="297052"/>
                </a:lnTo>
                <a:lnTo>
                  <a:pt x="3809" y="290703"/>
                </a:lnTo>
                <a:close/>
              </a:path>
              <a:path w="490220" h="347980">
                <a:moveTo>
                  <a:pt x="490220" y="290703"/>
                </a:moveTo>
                <a:lnTo>
                  <a:pt x="486409" y="290703"/>
                </a:lnTo>
                <a:lnTo>
                  <a:pt x="486409" y="297052"/>
                </a:lnTo>
                <a:lnTo>
                  <a:pt x="490220" y="297052"/>
                </a:lnTo>
                <a:lnTo>
                  <a:pt x="490220" y="290703"/>
                </a:lnTo>
                <a:close/>
              </a:path>
              <a:path w="490220" h="347980">
                <a:moveTo>
                  <a:pt x="3809" y="297053"/>
                </a:moveTo>
                <a:lnTo>
                  <a:pt x="0" y="297053"/>
                </a:lnTo>
                <a:lnTo>
                  <a:pt x="0" y="303402"/>
                </a:lnTo>
                <a:lnTo>
                  <a:pt x="3809" y="303402"/>
                </a:lnTo>
                <a:lnTo>
                  <a:pt x="3809" y="297053"/>
                </a:lnTo>
                <a:close/>
              </a:path>
              <a:path w="490220" h="347980">
                <a:moveTo>
                  <a:pt x="490220" y="297053"/>
                </a:moveTo>
                <a:lnTo>
                  <a:pt x="486409" y="297053"/>
                </a:lnTo>
                <a:lnTo>
                  <a:pt x="486409" y="303402"/>
                </a:lnTo>
                <a:lnTo>
                  <a:pt x="490220" y="303402"/>
                </a:lnTo>
                <a:lnTo>
                  <a:pt x="490220" y="297053"/>
                </a:lnTo>
                <a:close/>
              </a:path>
              <a:path w="490220" h="347980">
                <a:moveTo>
                  <a:pt x="459740" y="346583"/>
                </a:moveTo>
                <a:lnTo>
                  <a:pt x="31750" y="346583"/>
                </a:lnTo>
                <a:lnTo>
                  <a:pt x="31750" y="347853"/>
                </a:lnTo>
                <a:lnTo>
                  <a:pt x="459740" y="347853"/>
                </a:lnTo>
                <a:lnTo>
                  <a:pt x="459740" y="346583"/>
                </a:lnTo>
                <a:close/>
              </a:path>
              <a:path w="490220" h="347980">
                <a:moveTo>
                  <a:pt x="461009" y="345440"/>
                </a:moveTo>
                <a:lnTo>
                  <a:pt x="29209" y="345440"/>
                </a:lnTo>
                <a:lnTo>
                  <a:pt x="29209" y="346583"/>
                </a:lnTo>
                <a:lnTo>
                  <a:pt x="461009" y="346583"/>
                </a:lnTo>
                <a:lnTo>
                  <a:pt x="461009" y="345440"/>
                </a:lnTo>
                <a:close/>
              </a:path>
              <a:path w="490220" h="347980">
                <a:moveTo>
                  <a:pt x="463550" y="344043"/>
                </a:moveTo>
                <a:lnTo>
                  <a:pt x="27940" y="344043"/>
                </a:lnTo>
                <a:lnTo>
                  <a:pt x="27940" y="345440"/>
                </a:lnTo>
                <a:lnTo>
                  <a:pt x="463550" y="345440"/>
                </a:lnTo>
                <a:lnTo>
                  <a:pt x="463550" y="344043"/>
                </a:lnTo>
                <a:close/>
              </a:path>
              <a:path w="490220" h="347980">
                <a:moveTo>
                  <a:pt x="490220" y="303530"/>
                </a:moveTo>
                <a:lnTo>
                  <a:pt x="486409" y="303530"/>
                </a:lnTo>
                <a:lnTo>
                  <a:pt x="486409" y="324993"/>
                </a:lnTo>
                <a:lnTo>
                  <a:pt x="487679" y="324993"/>
                </a:lnTo>
                <a:lnTo>
                  <a:pt x="487679" y="323723"/>
                </a:lnTo>
                <a:lnTo>
                  <a:pt x="488950" y="323723"/>
                </a:lnTo>
                <a:lnTo>
                  <a:pt x="488950" y="322453"/>
                </a:lnTo>
                <a:lnTo>
                  <a:pt x="490220" y="322453"/>
                </a:lnTo>
                <a:lnTo>
                  <a:pt x="490220" y="303530"/>
                </a:lnTo>
                <a:close/>
              </a:path>
              <a:path w="490220" h="347980">
                <a:moveTo>
                  <a:pt x="3809" y="303530"/>
                </a:moveTo>
                <a:lnTo>
                  <a:pt x="0" y="303530"/>
                </a:lnTo>
                <a:lnTo>
                  <a:pt x="0" y="321183"/>
                </a:lnTo>
                <a:lnTo>
                  <a:pt x="1270" y="321183"/>
                </a:lnTo>
                <a:lnTo>
                  <a:pt x="1270" y="322453"/>
                </a:lnTo>
                <a:lnTo>
                  <a:pt x="2540" y="322453"/>
                </a:lnTo>
                <a:lnTo>
                  <a:pt x="2540" y="323723"/>
                </a:lnTo>
                <a:lnTo>
                  <a:pt x="3809" y="323723"/>
                </a:lnTo>
                <a:lnTo>
                  <a:pt x="3809" y="303530"/>
                </a:lnTo>
                <a:close/>
              </a:path>
            </a:pathLst>
          </a:custGeom>
          <a:solidFill>
            <a:srgbClr val="2E09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239759" y="1649857"/>
            <a:ext cx="482600" cy="339090"/>
          </a:xfrm>
          <a:custGeom>
            <a:avLst/>
            <a:gdLst/>
            <a:ahLst/>
            <a:cxnLst/>
            <a:rect l="l" t="t" r="r" b="b"/>
            <a:pathLst>
              <a:path w="482600" h="339089">
                <a:moveTo>
                  <a:pt x="2540" y="55880"/>
                </a:moveTo>
                <a:lnTo>
                  <a:pt x="0" y="55880"/>
                </a:lnTo>
                <a:lnTo>
                  <a:pt x="0" y="57023"/>
                </a:lnTo>
                <a:lnTo>
                  <a:pt x="2540" y="57023"/>
                </a:lnTo>
                <a:lnTo>
                  <a:pt x="2540" y="55880"/>
                </a:lnTo>
                <a:close/>
              </a:path>
              <a:path w="482600" h="339089">
                <a:moveTo>
                  <a:pt x="482600" y="55880"/>
                </a:moveTo>
                <a:lnTo>
                  <a:pt x="478790" y="55880"/>
                </a:lnTo>
                <a:lnTo>
                  <a:pt x="478790" y="57023"/>
                </a:lnTo>
                <a:lnTo>
                  <a:pt x="482600" y="57023"/>
                </a:lnTo>
                <a:lnTo>
                  <a:pt x="482600" y="55880"/>
                </a:lnTo>
                <a:close/>
              </a:path>
              <a:path w="482600" h="339089">
                <a:moveTo>
                  <a:pt x="2540" y="53339"/>
                </a:moveTo>
                <a:lnTo>
                  <a:pt x="0" y="53339"/>
                </a:lnTo>
                <a:lnTo>
                  <a:pt x="0" y="55752"/>
                </a:lnTo>
                <a:lnTo>
                  <a:pt x="2540" y="55752"/>
                </a:lnTo>
                <a:lnTo>
                  <a:pt x="2540" y="53339"/>
                </a:lnTo>
                <a:close/>
              </a:path>
              <a:path w="482600" h="339089">
                <a:moveTo>
                  <a:pt x="482600" y="53339"/>
                </a:moveTo>
                <a:lnTo>
                  <a:pt x="478790" y="53339"/>
                </a:lnTo>
                <a:lnTo>
                  <a:pt x="478790" y="55752"/>
                </a:lnTo>
                <a:lnTo>
                  <a:pt x="482600" y="55752"/>
                </a:lnTo>
                <a:lnTo>
                  <a:pt x="482600" y="53339"/>
                </a:lnTo>
                <a:close/>
              </a:path>
              <a:path w="482600" h="339089">
                <a:moveTo>
                  <a:pt x="2540" y="49530"/>
                </a:moveTo>
                <a:lnTo>
                  <a:pt x="0" y="49530"/>
                </a:lnTo>
                <a:lnTo>
                  <a:pt x="0" y="53212"/>
                </a:lnTo>
                <a:lnTo>
                  <a:pt x="2540" y="53212"/>
                </a:lnTo>
                <a:lnTo>
                  <a:pt x="2540" y="49530"/>
                </a:lnTo>
                <a:close/>
              </a:path>
              <a:path w="482600" h="339089">
                <a:moveTo>
                  <a:pt x="482600" y="49530"/>
                </a:moveTo>
                <a:lnTo>
                  <a:pt x="478790" y="49530"/>
                </a:lnTo>
                <a:lnTo>
                  <a:pt x="478790" y="53212"/>
                </a:lnTo>
                <a:lnTo>
                  <a:pt x="482600" y="53212"/>
                </a:lnTo>
                <a:lnTo>
                  <a:pt x="482600" y="49530"/>
                </a:lnTo>
                <a:close/>
              </a:path>
              <a:path w="482600" h="339089">
                <a:moveTo>
                  <a:pt x="2540" y="46989"/>
                </a:moveTo>
                <a:lnTo>
                  <a:pt x="0" y="46989"/>
                </a:lnTo>
                <a:lnTo>
                  <a:pt x="0" y="49402"/>
                </a:lnTo>
                <a:lnTo>
                  <a:pt x="2540" y="49402"/>
                </a:lnTo>
                <a:lnTo>
                  <a:pt x="2540" y="46989"/>
                </a:lnTo>
                <a:close/>
              </a:path>
              <a:path w="482600" h="339089">
                <a:moveTo>
                  <a:pt x="482600" y="46989"/>
                </a:moveTo>
                <a:lnTo>
                  <a:pt x="478790" y="46989"/>
                </a:lnTo>
                <a:lnTo>
                  <a:pt x="478790" y="49402"/>
                </a:lnTo>
                <a:lnTo>
                  <a:pt x="482600" y="49402"/>
                </a:lnTo>
                <a:lnTo>
                  <a:pt x="482600" y="46989"/>
                </a:lnTo>
                <a:close/>
              </a:path>
              <a:path w="482600" h="339089">
                <a:moveTo>
                  <a:pt x="2540" y="43180"/>
                </a:moveTo>
                <a:lnTo>
                  <a:pt x="0" y="43180"/>
                </a:lnTo>
                <a:lnTo>
                  <a:pt x="0" y="46862"/>
                </a:lnTo>
                <a:lnTo>
                  <a:pt x="2540" y="46862"/>
                </a:lnTo>
                <a:lnTo>
                  <a:pt x="2540" y="43180"/>
                </a:lnTo>
                <a:close/>
              </a:path>
              <a:path w="482600" h="339089">
                <a:moveTo>
                  <a:pt x="482600" y="43180"/>
                </a:moveTo>
                <a:lnTo>
                  <a:pt x="478790" y="43180"/>
                </a:lnTo>
                <a:lnTo>
                  <a:pt x="478790" y="46862"/>
                </a:lnTo>
                <a:lnTo>
                  <a:pt x="482600" y="46862"/>
                </a:lnTo>
                <a:lnTo>
                  <a:pt x="482600" y="43180"/>
                </a:lnTo>
                <a:close/>
              </a:path>
              <a:path w="482600" h="339089">
                <a:moveTo>
                  <a:pt x="2540" y="40639"/>
                </a:moveTo>
                <a:lnTo>
                  <a:pt x="0" y="40639"/>
                </a:lnTo>
                <a:lnTo>
                  <a:pt x="0" y="43052"/>
                </a:lnTo>
                <a:lnTo>
                  <a:pt x="2540" y="43052"/>
                </a:lnTo>
                <a:lnTo>
                  <a:pt x="2540" y="40639"/>
                </a:lnTo>
                <a:close/>
              </a:path>
              <a:path w="482600" h="339089">
                <a:moveTo>
                  <a:pt x="482600" y="40639"/>
                </a:moveTo>
                <a:lnTo>
                  <a:pt x="478790" y="40639"/>
                </a:lnTo>
                <a:lnTo>
                  <a:pt x="478790" y="43052"/>
                </a:lnTo>
                <a:lnTo>
                  <a:pt x="482600" y="43052"/>
                </a:lnTo>
                <a:lnTo>
                  <a:pt x="482600" y="40639"/>
                </a:lnTo>
                <a:close/>
              </a:path>
              <a:path w="482600" h="339089">
                <a:moveTo>
                  <a:pt x="2540" y="36830"/>
                </a:moveTo>
                <a:lnTo>
                  <a:pt x="0" y="36830"/>
                </a:lnTo>
                <a:lnTo>
                  <a:pt x="0" y="40512"/>
                </a:lnTo>
                <a:lnTo>
                  <a:pt x="2540" y="40512"/>
                </a:lnTo>
                <a:lnTo>
                  <a:pt x="2540" y="36830"/>
                </a:lnTo>
                <a:close/>
              </a:path>
              <a:path w="482600" h="339089">
                <a:moveTo>
                  <a:pt x="482600" y="36830"/>
                </a:moveTo>
                <a:lnTo>
                  <a:pt x="478790" y="36830"/>
                </a:lnTo>
                <a:lnTo>
                  <a:pt x="478790" y="40512"/>
                </a:lnTo>
                <a:lnTo>
                  <a:pt x="482600" y="40512"/>
                </a:lnTo>
                <a:lnTo>
                  <a:pt x="482600" y="36830"/>
                </a:lnTo>
                <a:close/>
              </a:path>
              <a:path w="482600" h="339089">
                <a:moveTo>
                  <a:pt x="2540" y="34289"/>
                </a:moveTo>
                <a:lnTo>
                  <a:pt x="0" y="34289"/>
                </a:lnTo>
                <a:lnTo>
                  <a:pt x="0" y="36702"/>
                </a:lnTo>
                <a:lnTo>
                  <a:pt x="2540" y="36702"/>
                </a:lnTo>
                <a:lnTo>
                  <a:pt x="2540" y="34289"/>
                </a:lnTo>
                <a:close/>
              </a:path>
              <a:path w="482600" h="339089">
                <a:moveTo>
                  <a:pt x="482600" y="34289"/>
                </a:moveTo>
                <a:lnTo>
                  <a:pt x="478790" y="34289"/>
                </a:lnTo>
                <a:lnTo>
                  <a:pt x="478790" y="36702"/>
                </a:lnTo>
                <a:lnTo>
                  <a:pt x="482600" y="36702"/>
                </a:lnTo>
                <a:lnTo>
                  <a:pt x="482600" y="34289"/>
                </a:lnTo>
                <a:close/>
              </a:path>
              <a:path w="482600" h="339089">
                <a:moveTo>
                  <a:pt x="2540" y="30480"/>
                </a:moveTo>
                <a:lnTo>
                  <a:pt x="0" y="30480"/>
                </a:lnTo>
                <a:lnTo>
                  <a:pt x="0" y="34162"/>
                </a:lnTo>
                <a:lnTo>
                  <a:pt x="2540" y="34162"/>
                </a:lnTo>
                <a:lnTo>
                  <a:pt x="2540" y="30480"/>
                </a:lnTo>
                <a:close/>
              </a:path>
              <a:path w="482600" h="339089">
                <a:moveTo>
                  <a:pt x="482600" y="30480"/>
                </a:moveTo>
                <a:lnTo>
                  <a:pt x="478790" y="30480"/>
                </a:lnTo>
                <a:lnTo>
                  <a:pt x="478790" y="34162"/>
                </a:lnTo>
                <a:lnTo>
                  <a:pt x="482600" y="34162"/>
                </a:lnTo>
                <a:lnTo>
                  <a:pt x="482600" y="30480"/>
                </a:lnTo>
                <a:close/>
              </a:path>
              <a:path w="482600" h="339089">
                <a:moveTo>
                  <a:pt x="2540" y="27939"/>
                </a:moveTo>
                <a:lnTo>
                  <a:pt x="0" y="27939"/>
                </a:lnTo>
                <a:lnTo>
                  <a:pt x="0" y="30352"/>
                </a:lnTo>
                <a:lnTo>
                  <a:pt x="2540" y="30352"/>
                </a:lnTo>
                <a:lnTo>
                  <a:pt x="2540" y="27939"/>
                </a:lnTo>
                <a:close/>
              </a:path>
              <a:path w="482600" h="339089">
                <a:moveTo>
                  <a:pt x="482600" y="27939"/>
                </a:moveTo>
                <a:lnTo>
                  <a:pt x="478790" y="27939"/>
                </a:lnTo>
                <a:lnTo>
                  <a:pt x="478790" y="30352"/>
                </a:lnTo>
                <a:lnTo>
                  <a:pt x="482600" y="30352"/>
                </a:lnTo>
                <a:lnTo>
                  <a:pt x="482600" y="27939"/>
                </a:lnTo>
                <a:close/>
              </a:path>
              <a:path w="482600" h="339089">
                <a:moveTo>
                  <a:pt x="2540" y="24130"/>
                </a:moveTo>
                <a:lnTo>
                  <a:pt x="0" y="24130"/>
                </a:lnTo>
                <a:lnTo>
                  <a:pt x="0" y="27812"/>
                </a:lnTo>
                <a:lnTo>
                  <a:pt x="2540" y="27812"/>
                </a:lnTo>
                <a:lnTo>
                  <a:pt x="2540" y="24130"/>
                </a:lnTo>
                <a:close/>
              </a:path>
              <a:path w="482600" h="339089">
                <a:moveTo>
                  <a:pt x="482600" y="24130"/>
                </a:moveTo>
                <a:lnTo>
                  <a:pt x="478790" y="24130"/>
                </a:lnTo>
                <a:lnTo>
                  <a:pt x="478790" y="27812"/>
                </a:lnTo>
                <a:lnTo>
                  <a:pt x="482600" y="27812"/>
                </a:lnTo>
                <a:lnTo>
                  <a:pt x="482600" y="24130"/>
                </a:lnTo>
                <a:close/>
              </a:path>
              <a:path w="482600" h="339089">
                <a:moveTo>
                  <a:pt x="2540" y="21716"/>
                </a:moveTo>
                <a:lnTo>
                  <a:pt x="0" y="21716"/>
                </a:lnTo>
                <a:lnTo>
                  <a:pt x="0" y="24002"/>
                </a:lnTo>
                <a:lnTo>
                  <a:pt x="2540" y="24002"/>
                </a:lnTo>
                <a:lnTo>
                  <a:pt x="2540" y="21716"/>
                </a:lnTo>
                <a:close/>
              </a:path>
              <a:path w="482600" h="339089">
                <a:moveTo>
                  <a:pt x="482600" y="21716"/>
                </a:moveTo>
                <a:lnTo>
                  <a:pt x="478790" y="21716"/>
                </a:lnTo>
                <a:lnTo>
                  <a:pt x="478790" y="24002"/>
                </a:lnTo>
                <a:lnTo>
                  <a:pt x="482600" y="24002"/>
                </a:lnTo>
                <a:lnTo>
                  <a:pt x="482600" y="21716"/>
                </a:lnTo>
                <a:close/>
              </a:path>
              <a:path w="482600" h="339089">
                <a:moveTo>
                  <a:pt x="2540" y="19050"/>
                </a:moveTo>
                <a:lnTo>
                  <a:pt x="1270" y="19050"/>
                </a:lnTo>
                <a:lnTo>
                  <a:pt x="1270" y="20447"/>
                </a:lnTo>
                <a:lnTo>
                  <a:pt x="0" y="20447"/>
                </a:lnTo>
                <a:lnTo>
                  <a:pt x="0" y="21589"/>
                </a:lnTo>
                <a:lnTo>
                  <a:pt x="2540" y="21589"/>
                </a:lnTo>
                <a:lnTo>
                  <a:pt x="2540" y="19050"/>
                </a:lnTo>
                <a:close/>
              </a:path>
              <a:path w="482600" h="339089">
                <a:moveTo>
                  <a:pt x="481330" y="17652"/>
                </a:moveTo>
                <a:lnTo>
                  <a:pt x="480060" y="17652"/>
                </a:lnTo>
                <a:lnTo>
                  <a:pt x="480060" y="17906"/>
                </a:lnTo>
                <a:lnTo>
                  <a:pt x="478790" y="17906"/>
                </a:lnTo>
                <a:lnTo>
                  <a:pt x="478790" y="21589"/>
                </a:lnTo>
                <a:lnTo>
                  <a:pt x="482600" y="21589"/>
                </a:lnTo>
                <a:lnTo>
                  <a:pt x="482600" y="19050"/>
                </a:lnTo>
                <a:lnTo>
                  <a:pt x="481330" y="19050"/>
                </a:lnTo>
                <a:lnTo>
                  <a:pt x="481330" y="17652"/>
                </a:lnTo>
                <a:close/>
              </a:path>
              <a:path w="482600" h="339089">
                <a:moveTo>
                  <a:pt x="480060" y="16637"/>
                </a:moveTo>
                <a:lnTo>
                  <a:pt x="478790" y="16637"/>
                </a:lnTo>
                <a:lnTo>
                  <a:pt x="478790" y="17652"/>
                </a:lnTo>
                <a:lnTo>
                  <a:pt x="480060" y="17652"/>
                </a:lnTo>
                <a:lnTo>
                  <a:pt x="480060" y="16637"/>
                </a:lnTo>
                <a:close/>
              </a:path>
              <a:path w="482600" h="339089">
                <a:moveTo>
                  <a:pt x="461010" y="1397"/>
                </a:moveTo>
                <a:lnTo>
                  <a:pt x="21590" y="1397"/>
                </a:lnTo>
                <a:lnTo>
                  <a:pt x="21590" y="2539"/>
                </a:lnTo>
                <a:lnTo>
                  <a:pt x="461010" y="2539"/>
                </a:lnTo>
                <a:lnTo>
                  <a:pt x="461010" y="1397"/>
                </a:lnTo>
                <a:close/>
              </a:path>
              <a:path w="482600" h="339089">
                <a:moveTo>
                  <a:pt x="459740" y="0"/>
                </a:moveTo>
                <a:lnTo>
                  <a:pt x="22860" y="0"/>
                </a:lnTo>
                <a:lnTo>
                  <a:pt x="22860" y="1397"/>
                </a:lnTo>
                <a:lnTo>
                  <a:pt x="459740" y="1397"/>
                </a:lnTo>
                <a:lnTo>
                  <a:pt x="459740" y="0"/>
                </a:lnTo>
                <a:close/>
              </a:path>
              <a:path w="482600" h="339089">
                <a:moveTo>
                  <a:pt x="2540" y="57023"/>
                </a:moveTo>
                <a:lnTo>
                  <a:pt x="0" y="57023"/>
                </a:lnTo>
                <a:lnTo>
                  <a:pt x="0" y="69723"/>
                </a:lnTo>
                <a:lnTo>
                  <a:pt x="2540" y="69723"/>
                </a:lnTo>
                <a:lnTo>
                  <a:pt x="2540" y="57023"/>
                </a:lnTo>
                <a:close/>
              </a:path>
              <a:path w="482600" h="339089">
                <a:moveTo>
                  <a:pt x="482600" y="57023"/>
                </a:moveTo>
                <a:lnTo>
                  <a:pt x="478790" y="57023"/>
                </a:lnTo>
                <a:lnTo>
                  <a:pt x="478790" y="69723"/>
                </a:lnTo>
                <a:lnTo>
                  <a:pt x="482600" y="69723"/>
                </a:lnTo>
                <a:lnTo>
                  <a:pt x="482600" y="57023"/>
                </a:lnTo>
                <a:close/>
              </a:path>
              <a:path w="482600" h="339089">
                <a:moveTo>
                  <a:pt x="2540" y="69723"/>
                </a:moveTo>
                <a:lnTo>
                  <a:pt x="0" y="69723"/>
                </a:lnTo>
                <a:lnTo>
                  <a:pt x="0" y="76073"/>
                </a:lnTo>
                <a:lnTo>
                  <a:pt x="2540" y="76073"/>
                </a:lnTo>
                <a:lnTo>
                  <a:pt x="2540" y="69723"/>
                </a:lnTo>
                <a:close/>
              </a:path>
              <a:path w="482600" h="339089">
                <a:moveTo>
                  <a:pt x="482600" y="69723"/>
                </a:moveTo>
                <a:lnTo>
                  <a:pt x="478790" y="69723"/>
                </a:lnTo>
                <a:lnTo>
                  <a:pt x="478790" y="76073"/>
                </a:lnTo>
                <a:lnTo>
                  <a:pt x="482600" y="76073"/>
                </a:lnTo>
                <a:lnTo>
                  <a:pt x="482600" y="69723"/>
                </a:lnTo>
                <a:close/>
              </a:path>
              <a:path w="482600" h="339089">
                <a:moveTo>
                  <a:pt x="2540" y="76073"/>
                </a:moveTo>
                <a:lnTo>
                  <a:pt x="0" y="76073"/>
                </a:lnTo>
                <a:lnTo>
                  <a:pt x="0" y="95123"/>
                </a:lnTo>
                <a:lnTo>
                  <a:pt x="2540" y="95123"/>
                </a:lnTo>
                <a:lnTo>
                  <a:pt x="2540" y="76073"/>
                </a:lnTo>
                <a:close/>
              </a:path>
              <a:path w="482600" h="339089">
                <a:moveTo>
                  <a:pt x="482600" y="76073"/>
                </a:moveTo>
                <a:lnTo>
                  <a:pt x="478790" y="76073"/>
                </a:lnTo>
                <a:lnTo>
                  <a:pt x="478790" y="95123"/>
                </a:lnTo>
                <a:lnTo>
                  <a:pt x="482600" y="95123"/>
                </a:lnTo>
                <a:lnTo>
                  <a:pt x="482600" y="76073"/>
                </a:lnTo>
                <a:close/>
              </a:path>
              <a:path w="482600" h="339089">
                <a:moveTo>
                  <a:pt x="2540" y="95123"/>
                </a:moveTo>
                <a:lnTo>
                  <a:pt x="0" y="95123"/>
                </a:lnTo>
                <a:lnTo>
                  <a:pt x="0" y="120523"/>
                </a:lnTo>
                <a:lnTo>
                  <a:pt x="2540" y="120523"/>
                </a:lnTo>
                <a:lnTo>
                  <a:pt x="2540" y="95123"/>
                </a:lnTo>
                <a:close/>
              </a:path>
              <a:path w="482600" h="339089">
                <a:moveTo>
                  <a:pt x="482600" y="95123"/>
                </a:moveTo>
                <a:lnTo>
                  <a:pt x="478790" y="95123"/>
                </a:lnTo>
                <a:lnTo>
                  <a:pt x="478790" y="120523"/>
                </a:lnTo>
                <a:lnTo>
                  <a:pt x="482600" y="120523"/>
                </a:lnTo>
                <a:lnTo>
                  <a:pt x="482600" y="95123"/>
                </a:lnTo>
                <a:close/>
              </a:path>
              <a:path w="482600" h="339089">
                <a:moveTo>
                  <a:pt x="2540" y="120523"/>
                </a:moveTo>
                <a:lnTo>
                  <a:pt x="0" y="120523"/>
                </a:lnTo>
                <a:lnTo>
                  <a:pt x="0" y="137033"/>
                </a:lnTo>
                <a:lnTo>
                  <a:pt x="2540" y="137033"/>
                </a:lnTo>
                <a:lnTo>
                  <a:pt x="2540" y="120523"/>
                </a:lnTo>
                <a:close/>
              </a:path>
              <a:path w="482600" h="339089">
                <a:moveTo>
                  <a:pt x="482600" y="120523"/>
                </a:moveTo>
                <a:lnTo>
                  <a:pt x="478790" y="120523"/>
                </a:lnTo>
                <a:lnTo>
                  <a:pt x="478790" y="137033"/>
                </a:lnTo>
                <a:lnTo>
                  <a:pt x="482600" y="137033"/>
                </a:lnTo>
                <a:lnTo>
                  <a:pt x="482600" y="120523"/>
                </a:lnTo>
                <a:close/>
              </a:path>
              <a:path w="482600" h="339089">
                <a:moveTo>
                  <a:pt x="2540" y="137033"/>
                </a:moveTo>
                <a:lnTo>
                  <a:pt x="0" y="137033"/>
                </a:lnTo>
                <a:lnTo>
                  <a:pt x="0" y="209423"/>
                </a:lnTo>
                <a:lnTo>
                  <a:pt x="2540" y="209423"/>
                </a:lnTo>
                <a:lnTo>
                  <a:pt x="2540" y="137033"/>
                </a:lnTo>
                <a:close/>
              </a:path>
              <a:path w="482600" h="339089">
                <a:moveTo>
                  <a:pt x="482600" y="137033"/>
                </a:moveTo>
                <a:lnTo>
                  <a:pt x="478790" y="137033"/>
                </a:lnTo>
                <a:lnTo>
                  <a:pt x="478790" y="209423"/>
                </a:lnTo>
                <a:lnTo>
                  <a:pt x="482600" y="209423"/>
                </a:lnTo>
                <a:lnTo>
                  <a:pt x="482600" y="137033"/>
                </a:lnTo>
                <a:close/>
              </a:path>
              <a:path w="482600" h="339089">
                <a:moveTo>
                  <a:pt x="2540" y="209423"/>
                </a:moveTo>
                <a:lnTo>
                  <a:pt x="0" y="209423"/>
                </a:lnTo>
                <a:lnTo>
                  <a:pt x="0" y="247523"/>
                </a:lnTo>
                <a:lnTo>
                  <a:pt x="2540" y="247523"/>
                </a:lnTo>
                <a:lnTo>
                  <a:pt x="2540" y="209423"/>
                </a:lnTo>
                <a:close/>
              </a:path>
              <a:path w="482600" h="339089">
                <a:moveTo>
                  <a:pt x="482600" y="209423"/>
                </a:moveTo>
                <a:lnTo>
                  <a:pt x="478790" y="209423"/>
                </a:lnTo>
                <a:lnTo>
                  <a:pt x="478790" y="247523"/>
                </a:lnTo>
                <a:lnTo>
                  <a:pt x="482600" y="247523"/>
                </a:lnTo>
                <a:lnTo>
                  <a:pt x="482600" y="209423"/>
                </a:lnTo>
                <a:close/>
              </a:path>
              <a:path w="482600" h="339089">
                <a:moveTo>
                  <a:pt x="2540" y="247523"/>
                </a:moveTo>
                <a:lnTo>
                  <a:pt x="0" y="247523"/>
                </a:lnTo>
                <a:lnTo>
                  <a:pt x="0" y="260223"/>
                </a:lnTo>
                <a:lnTo>
                  <a:pt x="2540" y="260223"/>
                </a:lnTo>
                <a:lnTo>
                  <a:pt x="2540" y="247523"/>
                </a:lnTo>
                <a:close/>
              </a:path>
              <a:path w="482600" h="339089">
                <a:moveTo>
                  <a:pt x="482600" y="247523"/>
                </a:moveTo>
                <a:lnTo>
                  <a:pt x="478790" y="247523"/>
                </a:lnTo>
                <a:lnTo>
                  <a:pt x="478790" y="260223"/>
                </a:lnTo>
                <a:lnTo>
                  <a:pt x="482600" y="260223"/>
                </a:lnTo>
                <a:lnTo>
                  <a:pt x="482600" y="247523"/>
                </a:lnTo>
                <a:close/>
              </a:path>
              <a:path w="482600" h="339089">
                <a:moveTo>
                  <a:pt x="2540" y="260223"/>
                </a:moveTo>
                <a:lnTo>
                  <a:pt x="0" y="260223"/>
                </a:lnTo>
                <a:lnTo>
                  <a:pt x="0" y="285623"/>
                </a:lnTo>
                <a:lnTo>
                  <a:pt x="2540" y="285623"/>
                </a:lnTo>
                <a:lnTo>
                  <a:pt x="2540" y="260223"/>
                </a:lnTo>
                <a:close/>
              </a:path>
              <a:path w="482600" h="339089">
                <a:moveTo>
                  <a:pt x="482600" y="260223"/>
                </a:moveTo>
                <a:lnTo>
                  <a:pt x="478790" y="260223"/>
                </a:lnTo>
                <a:lnTo>
                  <a:pt x="478790" y="285623"/>
                </a:lnTo>
                <a:lnTo>
                  <a:pt x="482600" y="285623"/>
                </a:lnTo>
                <a:lnTo>
                  <a:pt x="482600" y="260223"/>
                </a:lnTo>
                <a:close/>
              </a:path>
              <a:path w="482600" h="339089">
                <a:moveTo>
                  <a:pt x="2540" y="285623"/>
                </a:moveTo>
                <a:lnTo>
                  <a:pt x="0" y="285623"/>
                </a:lnTo>
                <a:lnTo>
                  <a:pt x="0" y="291973"/>
                </a:lnTo>
                <a:lnTo>
                  <a:pt x="2540" y="291973"/>
                </a:lnTo>
                <a:lnTo>
                  <a:pt x="2540" y="285623"/>
                </a:lnTo>
                <a:close/>
              </a:path>
              <a:path w="482600" h="339089">
                <a:moveTo>
                  <a:pt x="482600" y="285623"/>
                </a:moveTo>
                <a:lnTo>
                  <a:pt x="478790" y="285623"/>
                </a:lnTo>
                <a:lnTo>
                  <a:pt x="478790" y="291973"/>
                </a:lnTo>
                <a:lnTo>
                  <a:pt x="482600" y="291973"/>
                </a:lnTo>
                <a:lnTo>
                  <a:pt x="482600" y="285623"/>
                </a:lnTo>
                <a:close/>
              </a:path>
              <a:path w="482600" h="339089">
                <a:moveTo>
                  <a:pt x="2540" y="291973"/>
                </a:moveTo>
                <a:lnTo>
                  <a:pt x="0" y="291973"/>
                </a:lnTo>
                <a:lnTo>
                  <a:pt x="0" y="298323"/>
                </a:lnTo>
                <a:lnTo>
                  <a:pt x="2540" y="298323"/>
                </a:lnTo>
                <a:lnTo>
                  <a:pt x="2540" y="291973"/>
                </a:lnTo>
                <a:close/>
              </a:path>
              <a:path w="482600" h="339089">
                <a:moveTo>
                  <a:pt x="482600" y="291973"/>
                </a:moveTo>
                <a:lnTo>
                  <a:pt x="478790" y="291973"/>
                </a:lnTo>
                <a:lnTo>
                  <a:pt x="478790" y="298323"/>
                </a:lnTo>
                <a:lnTo>
                  <a:pt x="482600" y="298323"/>
                </a:lnTo>
                <a:lnTo>
                  <a:pt x="482600" y="291973"/>
                </a:lnTo>
                <a:close/>
              </a:path>
              <a:path w="482600" h="339089">
                <a:moveTo>
                  <a:pt x="461010" y="337693"/>
                </a:moveTo>
                <a:lnTo>
                  <a:pt x="21590" y="337693"/>
                </a:lnTo>
                <a:lnTo>
                  <a:pt x="21590" y="338963"/>
                </a:lnTo>
                <a:lnTo>
                  <a:pt x="461010" y="338963"/>
                </a:lnTo>
                <a:lnTo>
                  <a:pt x="461010" y="337693"/>
                </a:lnTo>
                <a:close/>
              </a:path>
              <a:path w="482600" h="339089">
                <a:moveTo>
                  <a:pt x="462279" y="336550"/>
                </a:moveTo>
                <a:lnTo>
                  <a:pt x="20320" y="336550"/>
                </a:lnTo>
                <a:lnTo>
                  <a:pt x="20320" y="337693"/>
                </a:lnTo>
                <a:lnTo>
                  <a:pt x="462279" y="337693"/>
                </a:lnTo>
                <a:lnTo>
                  <a:pt x="462279" y="336550"/>
                </a:lnTo>
                <a:close/>
              </a:path>
              <a:path w="482600" h="339089">
                <a:moveTo>
                  <a:pt x="464820" y="335153"/>
                </a:moveTo>
                <a:lnTo>
                  <a:pt x="19050" y="335153"/>
                </a:lnTo>
                <a:lnTo>
                  <a:pt x="19050" y="336550"/>
                </a:lnTo>
                <a:lnTo>
                  <a:pt x="464820" y="336550"/>
                </a:lnTo>
                <a:lnTo>
                  <a:pt x="464820" y="335153"/>
                </a:lnTo>
                <a:close/>
              </a:path>
              <a:path w="482600" h="339089">
                <a:moveTo>
                  <a:pt x="482600" y="298577"/>
                </a:moveTo>
                <a:lnTo>
                  <a:pt x="478790" y="298577"/>
                </a:lnTo>
                <a:lnTo>
                  <a:pt x="478790" y="323850"/>
                </a:lnTo>
                <a:lnTo>
                  <a:pt x="480060" y="323850"/>
                </a:lnTo>
                <a:lnTo>
                  <a:pt x="480060" y="322453"/>
                </a:lnTo>
                <a:lnTo>
                  <a:pt x="481330" y="322453"/>
                </a:lnTo>
                <a:lnTo>
                  <a:pt x="481330" y="321310"/>
                </a:lnTo>
                <a:lnTo>
                  <a:pt x="482600" y="321310"/>
                </a:lnTo>
                <a:lnTo>
                  <a:pt x="482600" y="298577"/>
                </a:lnTo>
                <a:close/>
              </a:path>
              <a:path w="482600" h="339089">
                <a:moveTo>
                  <a:pt x="2540" y="298577"/>
                </a:moveTo>
                <a:lnTo>
                  <a:pt x="0" y="298577"/>
                </a:lnTo>
                <a:lnTo>
                  <a:pt x="0" y="319913"/>
                </a:lnTo>
                <a:lnTo>
                  <a:pt x="1270" y="319913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298577"/>
                </a:lnTo>
                <a:close/>
              </a:path>
            </a:pathLst>
          </a:custGeom>
          <a:solidFill>
            <a:srgbClr val="310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242300" y="1652270"/>
            <a:ext cx="476250" cy="332740"/>
          </a:xfrm>
          <a:custGeom>
            <a:avLst/>
            <a:gdLst/>
            <a:ahLst/>
            <a:cxnLst/>
            <a:rect l="l" t="t" r="r" b="b"/>
            <a:pathLst>
              <a:path w="476250" h="332739">
                <a:moveTo>
                  <a:pt x="3809" y="53466"/>
                </a:moveTo>
                <a:lnTo>
                  <a:pt x="0" y="53466"/>
                </a:lnTo>
                <a:lnTo>
                  <a:pt x="0" y="54609"/>
                </a:lnTo>
                <a:lnTo>
                  <a:pt x="3809" y="54609"/>
                </a:lnTo>
                <a:lnTo>
                  <a:pt x="3809" y="53466"/>
                </a:lnTo>
                <a:close/>
              </a:path>
              <a:path w="476250" h="332739">
                <a:moveTo>
                  <a:pt x="476250" y="53466"/>
                </a:moveTo>
                <a:lnTo>
                  <a:pt x="472440" y="53466"/>
                </a:lnTo>
                <a:lnTo>
                  <a:pt x="472440" y="54609"/>
                </a:lnTo>
                <a:lnTo>
                  <a:pt x="476250" y="54609"/>
                </a:lnTo>
                <a:lnTo>
                  <a:pt x="476250" y="53466"/>
                </a:lnTo>
                <a:close/>
              </a:path>
              <a:path w="476250" h="332739">
                <a:moveTo>
                  <a:pt x="3809" y="50926"/>
                </a:moveTo>
                <a:lnTo>
                  <a:pt x="0" y="50926"/>
                </a:lnTo>
                <a:lnTo>
                  <a:pt x="0" y="53339"/>
                </a:lnTo>
                <a:lnTo>
                  <a:pt x="3809" y="53339"/>
                </a:lnTo>
                <a:lnTo>
                  <a:pt x="3809" y="50926"/>
                </a:lnTo>
                <a:close/>
              </a:path>
              <a:path w="476250" h="332739">
                <a:moveTo>
                  <a:pt x="476250" y="50926"/>
                </a:moveTo>
                <a:lnTo>
                  <a:pt x="472440" y="50926"/>
                </a:lnTo>
                <a:lnTo>
                  <a:pt x="472440" y="53339"/>
                </a:lnTo>
                <a:lnTo>
                  <a:pt x="476250" y="53339"/>
                </a:lnTo>
                <a:lnTo>
                  <a:pt x="476250" y="50926"/>
                </a:lnTo>
                <a:close/>
              </a:path>
              <a:path w="476250" h="332739">
                <a:moveTo>
                  <a:pt x="3809" y="47116"/>
                </a:moveTo>
                <a:lnTo>
                  <a:pt x="0" y="47116"/>
                </a:lnTo>
                <a:lnTo>
                  <a:pt x="0" y="50799"/>
                </a:lnTo>
                <a:lnTo>
                  <a:pt x="3809" y="50799"/>
                </a:lnTo>
                <a:lnTo>
                  <a:pt x="3809" y="47116"/>
                </a:lnTo>
                <a:close/>
              </a:path>
              <a:path w="476250" h="332739">
                <a:moveTo>
                  <a:pt x="476250" y="47116"/>
                </a:moveTo>
                <a:lnTo>
                  <a:pt x="472440" y="47116"/>
                </a:lnTo>
                <a:lnTo>
                  <a:pt x="472440" y="50799"/>
                </a:lnTo>
                <a:lnTo>
                  <a:pt x="476250" y="50799"/>
                </a:lnTo>
                <a:lnTo>
                  <a:pt x="476250" y="47116"/>
                </a:lnTo>
                <a:close/>
              </a:path>
              <a:path w="476250" h="332739">
                <a:moveTo>
                  <a:pt x="3809" y="44576"/>
                </a:moveTo>
                <a:lnTo>
                  <a:pt x="0" y="44576"/>
                </a:lnTo>
                <a:lnTo>
                  <a:pt x="0" y="46989"/>
                </a:lnTo>
                <a:lnTo>
                  <a:pt x="3809" y="46989"/>
                </a:lnTo>
                <a:lnTo>
                  <a:pt x="3809" y="44576"/>
                </a:lnTo>
                <a:close/>
              </a:path>
              <a:path w="476250" h="332739">
                <a:moveTo>
                  <a:pt x="476250" y="44576"/>
                </a:moveTo>
                <a:lnTo>
                  <a:pt x="472440" y="44576"/>
                </a:lnTo>
                <a:lnTo>
                  <a:pt x="472440" y="46989"/>
                </a:lnTo>
                <a:lnTo>
                  <a:pt x="476250" y="46989"/>
                </a:lnTo>
                <a:lnTo>
                  <a:pt x="476250" y="44576"/>
                </a:lnTo>
                <a:close/>
              </a:path>
              <a:path w="476250" h="332739">
                <a:moveTo>
                  <a:pt x="3809" y="40766"/>
                </a:moveTo>
                <a:lnTo>
                  <a:pt x="0" y="40766"/>
                </a:lnTo>
                <a:lnTo>
                  <a:pt x="0" y="44449"/>
                </a:lnTo>
                <a:lnTo>
                  <a:pt x="3809" y="44449"/>
                </a:lnTo>
                <a:lnTo>
                  <a:pt x="3809" y="40766"/>
                </a:lnTo>
                <a:close/>
              </a:path>
              <a:path w="476250" h="332739">
                <a:moveTo>
                  <a:pt x="476250" y="40766"/>
                </a:moveTo>
                <a:lnTo>
                  <a:pt x="472440" y="40766"/>
                </a:lnTo>
                <a:lnTo>
                  <a:pt x="472440" y="44449"/>
                </a:lnTo>
                <a:lnTo>
                  <a:pt x="476250" y="44449"/>
                </a:lnTo>
                <a:lnTo>
                  <a:pt x="476250" y="40766"/>
                </a:lnTo>
                <a:close/>
              </a:path>
              <a:path w="476250" h="332739">
                <a:moveTo>
                  <a:pt x="3809" y="38226"/>
                </a:moveTo>
                <a:lnTo>
                  <a:pt x="0" y="38226"/>
                </a:lnTo>
                <a:lnTo>
                  <a:pt x="0" y="40639"/>
                </a:lnTo>
                <a:lnTo>
                  <a:pt x="3809" y="40639"/>
                </a:lnTo>
                <a:lnTo>
                  <a:pt x="3809" y="38226"/>
                </a:lnTo>
                <a:close/>
              </a:path>
              <a:path w="476250" h="332739">
                <a:moveTo>
                  <a:pt x="476250" y="38226"/>
                </a:moveTo>
                <a:lnTo>
                  <a:pt x="472440" y="38226"/>
                </a:lnTo>
                <a:lnTo>
                  <a:pt x="472440" y="40639"/>
                </a:lnTo>
                <a:lnTo>
                  <a:pt x="476250" y="40639"/>
                </a:lnTo>
                <a:lnTo>
                  <a:pt x="476250" y="38226"/>
                </a:lnTo>
                <a:close/>
              </a:path>
              <a:path w="476250" h="332739">
                <a:moveTo>
                  <a:pt x="3809" y="34416"/>
                </a:moveTo>
                <a:lnTo>
                  <a:pt x="0" y="34416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34416"/>
                </a:lnTo>
                <a:close/>
              </a:path>
              <a:path w="476250" h="332739">
                <a:moveTo>
                  <a:pt x="476250" y="34416"/>
                </a:moveTo>
                <a:lnTo>
                  <a:pt x="472440" y="34416"/>
                </a:lnTo>
                <a:lnTo>
                  <a:pt x="472440" y="38099"/>
                </a:lnTo>
                <a:lnTo>
                  <a:pt x="476250" y="38099"/>
                </a:lnTo>
                <a:lnTo>
                  <a:pt x="476250" y="34416"/>
                </a:lnTo>
                <a:close/>
              </a:path>
              <a:path w="476250" h="332739">
                <a:moveTo>
                  <a:pt x="3809" y="31876"/>
                </a:moveTo>
                <a:lnTo>
                  <a:pt x="0" y="31876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31876"/>
                </a:lnTo>
                <a:close/>
              </a:path>
              <a:path w="476250" h="332739">
                <a:moveTo>
                  <a:pt x="476250" y="31876"/>
                </a:moveTo>
                <a:lnTo>
                  <a:pt x="472440" y="31876"/>
                </a:lnTo>
                <a:lnTo>
                  <a:pt x="472440" y="34289"/>
                </a:lnTo>
                <a:lnTo>
                  <a:pt x="476250" y="34289"/>
                </a:lnTo>
                <a:lnTo>
                  <a:pt x="476250" y="31876"/>
                </a:lnTo>
                <a:close/>
              </a:path>
              <a:path w="476250" h="332739">
                <a:moveTo>
                  <a:pt x="3809" y="28066"/>
                </a:moveTo>
                <a:lnTo>
                  <a:pt x="0" y="28066"/>
                </a:lnTo>
                <a:lnTo>
                  <a:pt x="0" y="31749"/>
                </a:lnTo>
                <a:lnTo>
                  <a:pt x="3809" y="31749"/>
                </a:lnTo>
                <a:lnTo>
                  <a:pt x="3809" y="28066"/>
                </a:lnTo>
                <a:close/>
              </a:path>
              <a:path w="476250" h="332739">
                <a:moveTo>
                  <a:pt x="476250" y="28066"/>
                </a:moveTo>
                <a:lnTo>
                  <a:pt x="472440" y="28066"/>
                </a:lnTo>
                <a:lnTo>
                  <a:pt x="472440" y="31749"/>
                </a:lnTo>
                <a:lnTo>
                  <a:pt x="476250" y="31749"/>
                </a:lnTo>
                <a:lnTo>
                  <a:pt x="476250" y="28066"/>
                </a:lnTo>
                <a:close/>
              </a:path>
              <a:path w="476250" h="332739">
                <a:moveTo>
                  <a:pt x="3809" y="25526"/>
                </a:moveTo>
                <a:lnTo>
                  <a:pt x="0" y="25526"/>
                </a:lnTo>
                <a:lnTo>
                  <a:pt x="0" y="27939"/>
                </a:lnTo>
                <a:lnTo>
                  <a:pt x="3809" y="27939"/>
                </a:lnTo>
                <a:lnTo>
                  <a:pt x="3809" y="25526"/>
                </a:lnTo>
                <a:close/>
              </a:path>
              <a:path w="476250" h="332739">
                <a:moveTo>
                  <a:pt x="476250" y="25526"/>
                </a:moveTo>
                <a:lnTo>
                  <a:pt x="472440" y="25526"/>
                </a:lnTo>
                <a:lnTo>
                  <a:pt x="472440" y="27939"/>
                </a:lnTo>
                <a:lnTo>
                  <a:pt x="476250" y="27939"/>
                </a:lnTo>
                <a:lnTo>
                  <a:pt x="476250" y="25526"/>
                </a:lnTo>
                <a:close/>
              </a:path>
              <a:path w="476250" h="332739">
                <a:moveTo>
                  <a:pt x="3809" y="21716"/>
                </a:moveTo>
                <a:lnTo>
                  <a:pt x="0" y="21716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21716"/>
                </a:lnTo>
                <a:close/>
              </a:path>
              <a:path w="476250" h="332739">
                <a:moveTo>
                  <a:pt x="476250" y="21716"/>
                </a:moveTo>
                <a:lnTo>
                  <a:pt x="472440" y="21716"/>
                </a:lnTo>
                <a:lnTo>
                  <a:pt x="472440" y="25399"/>
                </a:lnTo>
                <a:lnTo>
                  <a:pt x="476250" y="25399"/>
                </a:lnTo>
                <a:lnTo>
                  <a:pt x="476250" y="21716"/>
                </a:lnTo>
                <a:close/>
              </a:path>
              <a:path w="476250" h="332739">
                <a:moveTo>
                  <a:pt x="3809" y="19176"/>
                </a:moveTo>
                <a:lnTo>
                  <a:pt x="0" y="19176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19176"/>
                </a:lnTo>
                <a:close/>
              </a:path>
              <a:path w="476250" h="332739">
                <a:moveTo>
                  <a:pt x="476250" y="19176"/>
                </a:moveTo>
                <a:lnTo>
                  <a:pt x="472440" y="19176"/>
                </a:lnTo>
                <a:lnTo>
                  <a:pt x="472440" y="21589"/>
                </a:lnTo>
                <a:lnTo>
                  <a:pt x="476250" y="21589"/>
                </a:lnTo>
                <a:lnTo>
                  <a:pt x="476250" y="19176"/>
                </a:lnTo>
                <a:close/>
              </a:path>
              <a:path w="476250" h="332739">
                <a:moveTo>
                  <a:pt x="1270" y="15239"/>
                </a:moveTo>
                <a:lnTo>
                  <a:pt x="0" y="15239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15366"/>
                </a:lnTo>
                <a:lnTo>
                  <a:pt x="1270" y="15366"/>
                </a:lnTo>
                <a:lnTo>
                  <a:pt x="1270" y="15239"/>
                </a:lnTo>
                <a:close/>
              </a:path>
              <a:path w="476250" h="332739">
                <a:moveTo>
                  <a:pt x="476250" y="15366"/>
                </a:moveTo>
                <a:lnTo>
                  <a:pt x="472440" y="15366"/>
                </a:lnTo>
                <a:lnTo>
                  <a:pt x="472440" y="19049"/>
                </a:lnTo>
                <a:lnTo>
                  <a:pt x="476250" y="19049"/>
                </a:lnTo>
                <a:lnTo>
                  <a:pt x="476250" y="15366"/>
                </a:lnTo>
                <a:close/>
              </a:path>
              <a:path w="476250" h="332739">
                <a:moveTo>
                  <a:pt x="3809" y="12699"/>
                </a:moveTo>
                <a:lnTo>
                  <a:pt x="2540" y="12699"/>
                </a:lnTo>
                <a:lnTo>
                  <a:pt x="2540" y="14096"/>
                </a:lnTo>
                <a:lnTo>
                  <a:pt x="1270" y="14096"/>
                </a:lnTo>
                <a:lnTo>
                  <a:pt x="1270" y="15239"/>
                </a:lnTo>
                <a:lnTo>
                  <a:pt x="3809" y="15239"/>
                </a:lnTo>
                <a:lnTo>
                  <a:pt x="3809" y="12699"/>
                </a:lnTo>
                <a:close/>
              </a:path>
              <a:path w="476250" h="332739">
                <a:moveTo>
                  <a:pt x="474980" y="12699"/>
                </a:moveTo>
                <a:lnTo>
                  <a:pt x="473709" y="12699"/>
                </a:lnTo>
                <a:lnTo>
                  <a:pt x="472440" y="12826"/>
                </a:lnTo>
                <a:lnTo>
                  <a:pt x="472440" y="15239"/>
                </a:lnTo>
                <a:lnTo>
                  <a:pt x="476250" y="15239"/>
                </a:lnTo>
                <a:lnTo>
                  <a:pt x="476250" y="14096"/>
                </a:lnTo>
                <a:lnTo>
                  <a:pt x="474980" y="14096"/>
                </a:lnTo>
                <a:lnTo>
                  <a:pt x="474980" y="12699"/>
                </a:lnTo>
                <a:close/>
              </a:path>
              <a:path w="476250" h="332739">
                <a:moveTo>
                  <a:pt x="473709" y="11556"/>
                </a:moveTo>
                <a:lnTo>
                  <a:pt x="472440" y="11556"/>
                </a:lnTo>
                <a:lnTo>
                  <a:pt x="472440" y="12699"/>
                </a:lnTo>
                <a:lnTo>
                  <a:pt x="473709" y="12699"/>
                </a:lnTo>
                <a:lnTo>
                  <a:pt x="473709" y="11556"/>
                </a:lnTo>
                <a:close/>
              </a:path>
              <a:path w="476250" h="332739">
                <a:moveTo>
                  <a:pt x="16509" y="2539"/>
                </a:moveTo>
                <a:lnTo>
                  <a:pt x="13970" y="2539"/>
                </a:lnTo>
                <a:lnTo>
                  <a:pt x="13970" y="3809"/>
                </a:lnTo>
                <a:lnTo>
                  <a:pt x="463550" y="3809"/>
                </a:lnTo>
                <a:lnTo>
                  <a:pt x="463550" y="2666"/>
                </a:lnTo>
                <a:lnTo>
                  <a:pt x="16509" y="2666"/>
                </a:lnTo>
                <a:lnTo>
                  <a:pt x="16509" y="2539"/>
                </a:lnTo>
                <a:close/>
              </a:path>
              <a:path w="476250" h="332739">
                <a:moveTo>
                  <a:pt x="463550" y="2539"/>
                </a:moveTo>
                <a:lnTo>
                  <a:pt x="461009" y="2539"/>
                </a:lnTo>
                <a:lnTo>
                  <a:pt x="461009" y="2666"/>
                </a:lnTo>
                <a:lnTo>
                  <a:pt x="463550" y="2666"/>
                </a:lnTo>
                <a:lnTo>
                  <a:pt x="463550" y="2539"/>
                </a:lnTo>
                <a:close/>
              </a:path>
              <a:path w="476250" h="332739">
                <a:moveTo>
                  <a:pt x="461009" y="1396"/>
                </a:moveTo>
                <a:lnTo>
                  <a:pt x="16509" y="1396"/>
                </a:lnTo>
                <a:lnTo>
                  <a:pt x="16509" y="2539"/>
                </a:lnTo>
                <a:lnTo>
                  <a:pt x="461009" y="2539"/>
                </a:lnTo>
                <a:lnTo>
                  <a:pt x="461009" y="1396"/>
                </a:lnTo>
                <a:close/>
              </a:path>
              <a:path w="476250" h="332739">
                <a:moveTo>
                  <a:pt x="19050" y="0"/>
                </a:moveTo>
                <a:lnTo>
                  <a:pt x="17779" y="0"/>
                </a:lnTo>
                <a:lnTo>
                  <a:pt x="17779" y="1396"/>
                </a:lnTo>
                <a:lnTo>
                  <a:pt x="459739" y="1396"/>
                </a:lnTo>
                <a:lnTo>
                  <a:pt x="459739" y="126"/>
                </a:lnTo>
                <a:lnTo>
                  <a:pt x="19050" y="126"/>
                </a:lnTo>
                <a:close/>
              </a:path>
              <a:path w="476250" h="332739">
                <a:moveTo>
                  <a:pt x="459739" y="0"/>
                </a:moveTo>
                <a:lnTo>
                  <a:pt x="458470" y="0"/>
                </a:lnTo>
                <a:lnTo>
                  <a:pt x="459739" y="126"/>
                </a:lnTo>
                <a:close/>
              </a:path>
              <a:path w="476250" h="332739">
                <a:moveTo>
                  <a:pt x="3809" y="54610"/>
                </a:moveTo>
                <a:lnTo>
                  <a:pt x="0" y="54610"/>
                </a:lnTo>
                <a:lnTo>
                  <a:pt x="0" y="67309"/>
                </a:lnTo>
                <a:lnTo>
                  <a:pt x="3809" y="67309"/>
                </a:lnTo>
                <a:lnTo>
                  <a:pt x="3809" y="54610"/>
                </a:lnTo>
                <a:close/>
              </a:path>
              <a:path w="476250" h="332739">
                <a:moveTo>
                  <a:pt x="476250" y="54610"/>
                </a:moveTo>
                <a:lnTo>
                  <a:pt x="472440" y="54610"/>
                </a:lnTo>
                <a:lnTo>
                  <a:pt x="472440" y="67309"/>
                </a:lnTo>
                <a:lnTo>
                  <a:pt x="476250" y="67309"/>
                </a:lnTo>
                <a:lnTo>
                  <a:pt x="476250" y="54610"/>
                </a:lnTo>
                <a:close/>
              </a:path>
              <a:path w="476250" h="332739">
                <a:moveTo>
                  <a:pt x="3809" y="67310"/>
                </a:moveTo>
                <a:lnTo>
                  <a:pt x="0" y="67310"/>
                </a:lnTo>
                <a:lnTo>
                  <a:pt x="0" y="73659"/>
                </a:lnTo>
                <a:lnTo>
                  <a:pt x="3809" y="73659"/>
                </a:lnTo>
                <a:lnTo>
                  <a:pt x="3809" y="67310"/>
                </a:lnTo>
                <a:close/>
              </a:path>
              <a:path w="476250" h="332739">
                <a:moveTo>
                  <a:pt x="476250" y="67310"/>
                </a:moveTo>
                <a:lnTo>
                  <a:pt x="472440" y="67310"/>
                </a:lnTo>
                <a:lnTo>
                  <a:pt x="472440" y="73659"/>
                </a:lnTo>
                <a:lnTo>
                  <a:pt x="476250" y="73659"/>
                </a:lnTo>
                <a:lnTo>
                  <a:pt x="476250" y="67310"/>
                </a:lnTo>
                <a:close/>
              </a:path>
              <a:path w="476250" h="332739">
                <a:moveTo>
                  <a:pt x="3809" y="73660"/>
                </a:moveTo>
                <a:lnTo>
                  <a:pt x="0" y="73660"/>
                </a:lnTo>
                <a:lnTo>
                  <a:pt x="0" y="92709"/>
                </a:lnTo>
                <a:lnTo>
                  <a:pt x="3809" y="92709"/>
                </a:lnTo>
                <a:lnTo>
                  <a:pt x="3809" y="73660"/>
                </a:lnTo>
                <a:close/>
              </a:path>
              <a:path w="476250" h="332739">
                <a:moveTo>
                  <a:pt x="476250" y="73660"/>
                </a:moveTo>
                <a:lnTo>
                  <a:pt x="472440" y="73660"/>
                </a:lnTo>
                <a:lnTo>
                  <a:pt x="472440" y="92709"/>
                </a:lnTo>
                <a:lnTo>
                  <a:pt x="476250" y="92709"/>
                </a:lnTo>
                <a:lnTo>
                  <a:pt x="476250" y="73660"/>
                </a:lnTo>
                <a:close/>
              </a:path>
              <a:path w="476250" h="332739">
                <a:moveTo>
                  <a:pt x="3809" y="92710"/>
                </a:moveTo>
                <a:lnTo>
                  <a:pt x="0" y="92710"/>
                </a:lnTo>
                <a:lnTo>
                  <a:pt x="0" y="118109"/>
                </a:lnTo>
                <a:lnTo>
                  <a:pt x="3809" y="118109"/>
                </a:lnTo>
                <a:lnTo>
                  <a:pt x="3809" y="92710"/>
                </a:lnTo>
                <a:close/>
              </a:path>
              <a:path w="476250" h="332739">
                <a:moveTo>
                  <a:pt x="476250" y="92710"/>
                </a:moveTo>
                <a:lnTo>
                  <a:pt x="472440" y="92710"/>
                </a:lnTo>
                <a:lnTo>
                  <a:pt x="472440" y="118109"/>
                </a:lnTo>
                <a:lnTo>
                  <a:pt x="476250" y="118109"/>
                </a:lnTo>
                <a:lnTo>
                  <a:pt x="476250" y="92710"/>
                </a:lnTo>
                <a:close/>
              </a:path>
              <a:path w="476250" h="332739">
                <a:moveTo>
                  <a:pt x="3809" y="118110"/>
                </a:moveTo>
                <a:lnTo>
                  <a:pt x="0" y="118110"/>
                </a:lnTo>
                <a:lnTo>
                  <a:pt x="0" y="134619"/>
                </a:lnTo>
                <a:lnTo>
                  <a:pt x="3809" y="134619"/>
                </a:lnTo>
                <a:lnTo>
                  <a:pt x="3809" y="118110"/>
                </a:lnTo>
                <a:close/>
              </a:path>
              <a:path w="476250" h="332739">
                <a:moveTo>
                  <a:pt x="476250" y="118110"/>
                </a:moveTo>
                <a:lnTo>
                  <a:pt x="472440" y="118110"/>
                </a:lnTo>
                <a:lnTo>
                  <a:pt x="472440" y="134619"/>
                </a:lnTo>
                <a:lnTo>
                  <a:pt x="476250" y="134619"/>
                </a:lnTo>
                <a:lnTo>
                  <a:pt x="476250" y="118110"/>
                </a:lnTo>
                <a:close/>
              </a:path>
              <a:path w="476250" h="332739">
                <a:moveTo>
                  <a:pt x="3809" y="134620"/>
                </a:moveTo>
                <a:lnTo>
                  <a:pt x="0" y="134620"/>
                </a:lnTo>
                <a:lnTo>
                  <a:pt x="0" y="207009"/>
                </a:lnTo>
                <a:lnTo>
                  <a:pt x="3809" y="207009"/>
                </a:lnTo>
                <a:lnTo>
                  <a:pt x="3809" y="134620"/>
                </a:lnTo>
                <a:close/>
              </a:path>
              <a:path w="476250" h="332739">
                <a:moveTo>
                  <a:pt x="476250" y="134620"/>
                </a:moveTo>
                <a:lnTo>
                  <a:pt x="472440" y="134620"/>
                </a:lnTo>
                <a:lnTo>
                  <a:pt x="472440" y="207009"/>
                </a:lnTo>
                <a:lnTo>
                  <a:pt x="476250" y="207009"/>
                </a:lnTo>
                <a:lnTo>
                  <a:pt x="476250" y="134620"/>
                </a:lnTo>
                <a:close/>
              </a:path>
              <a:path w="476250" h="332739">
                <a:moveTo>
                  <a:pt x="3809" y="207010"/>
                </a:moveTo>
                <a:lnTo>
                  <a:pt x="0" y="207010"/>
                </a:lnTo>
                <a:lnTo>
                  <a:pt x="0" y="245109"/>
                </a:lnTo>
                <a:lnTo>
                  <a:pt x="3809" y="245109"/>
                </a:lnTo>
                <a:lnTo>
                  <a:pt x="3809" y="207010"/>
                </a:lnTo>
                <a:close/>
              </a:path>
              <a:path w="476250" h="332739">
                <a:moveTo>
                  <a:pt x="476250" y="207010"/>
                </a:moveTo>
                <a:lnTo>
                  <a:pt x="472440" y="207010"/>
                </a:lnTo>
                <a:lnTo>
                  <a:pt x="472440" y="245109"/>
                </a:lnTo>
                <a:lnTo>
                  <a:pt x="476250" y="245109"/>
                </a:lnTo>
                <a:lnTo>
                  <a:pt x="476250" y="207010"/>
                </a:lnTo>
                <a:close/>
              </a:path>
              <a:path w="476250" h="332739">
                <a:moveTo>
                  <a:pt x="3809" y="245110"/>
                </a:moveTo>
                <a:lnTo>
                  <a:pt x="0" y="245110"/>
                </a:lnTo>
                <a:lnTo>
                  <a:pt x="0" y="257809"/>
                </a:lnTo>
                <a:lnTo>
                  <a:pt x="3809" y="257809"/>
                </a:lnTo>
                <a:lnTo>
                  <a:pt x="3809" y="245110"/>
                </a:lnTo>
                <a:close/>
              </a:path>
              <a:path w="476250" h="332739">
                <a:moveTo>
                  <a:pt x="476250" y="245110"/>
                </a:moveTo>
                <a:lnTo>
                  <a:pt x="472440" y="245110"/>
                </a:lnTo>
                <a:lnTo>
                  <a:pt x="472440" y="257809"/>
                </a:lnTo>
                <a:lnTo>
                  <a:pt x="476250" y="257809"/>
                </a:lnTo>
                <a:lnTo>
                  <a:pt x="476250" y="245110"/>
                </a:lnTo>
                <a:close/>
              </a:path>
              <a:path w="476250" h="332739">
                <a:moveTo>
                  <a:pt x="3809" y="257810"/>
                </a:moveTo>
                <a:lnTo>
                  <a:pt x="0" y="257810"/>
                </a:lnTo>
                <a:lnTo>
                  <a:pt x="0" y="283209"/>
                </a:lnTo>
                <a:lnTo>
                  <a:pt x="3809" y="283209"/>
                </a:lnTo>
                <a:lnTo>
                  <a:pt x="3809" y="257810"/>
                </a:lnTo>
                <a:close/>
              </a:path>
              <a:path w="476250" h="332739">
                <a:moveTo>
                  <a:pt x="476250" y="257810"/>
                </a:moveTo>
                <a:lnTo>
                  <a:pt x="472440" y="257810"/>
                </a:lnTo>
                <a:lnTo>
                  <a:pt x="472440" y="283209"/>
                </a:lnTo>
                <a:lnTo>
                  <a:pt x="476250" y="283209"/>
                </a:lnTo>
                <a:lnTo>
                  <a:pt x="476250" y="257810"/>
                </a:lnTo>
                <a:close/>
              </a:path>
              <a:path w="476250" h="332739">
                <a:moveTo>
                  <a:pt x="3809" y="283210"/>
                </a:moveTo>
                <a:lnTo>
                  <a:pt x="0" y="283210"/>
                </a:lnTo>
                <a:lnTo>
                  <a:pt x="0" y="289559"/>
                </a:lnTo>
                <a:lnTo>
                  <a:pt x="3809" y="289559"/>
                </a:lnTo>
                <a:lnTo>
                  <a:pt x="3809" y="283210"/>
                </a:lnTo>
                <a:close/>
              </a:path>
              <a:path w="476250" h="332739">
                <a:moveTo>
                  <a:pt x="476250" y="283210"/>
                </a:moveTo>
                <a:lnTo>
                  <a:pt x="472440" y="283210"/>
                </a:lnTo>
                <a:lnTo>
                  <a:pt x="472440" y="289559"/>
                </a:lnTo>
                <a:lnTo>
                  <a:pt x="476250" y="289559"/>
                </a:lnTo>
                <a:lnTo>
                  <a:pt x="476250" y="283210"/>
                </a:lnTo>
                <a:close/>
              </a:path>
              <a:path w="476250" h="332739">
                <a:moveTo>
                  <a:pt x="3809" y="289560"/>
                </a:moveTo>
                <a:lnTo>
                  <a:pt x="0" y="289560"/>
                </a:lnTo>
                <a:lnTo>
                  <a:pt x="0" y="295909"/>
                </a:lnTo>
                <a:lnTo>
                  <a:pt x="3809" y="295909"/>
                </a:lnTo>
                <a:lnTo>
                  <a:pt x="3809" y="289560"/>
                </a:lnTo>
                <a:close/>
              </a:path>
              <a:path w="476250" h="332739">
                <a:moveTo>
                  <a:pt x="476250" y="289560"/>
                </a:moveTo>
                <a:lnTo>
                  <a:pt x="472440" y="289560"/>
                </a:lnTo>
                <a:lnTo>
                  <a:pt x="472440" y="295909"/>
                </a:lnTo>
                <a:lnTo>
                  <a:pt x="476250" y="295909"/>
                </a:lnTo>
                <a:lnTo>
                  <a:pt x="476250" y="289560"/>
                </a:lnTo>
                <a:close/>
              </a:path>
              <a:path w="476250" h="332739">
                <a:moveTo>
                  <a:pt x="463550" y="331597"/>
                </a:moveTo>
                <a:lnTo>
                  <a:pt x="15240" y="331597"/>
                </a:lnTo>
                <a:lnTo>
                  <a:pt x="15240" y="332739"/>
                </a:lnTo>
                <a:lnTo>
                  <a:pt x="463550" y="332739"/>
                </a:lnTo>
                <a:lnTo>
                  <a:pt x="463550" y="331597"/>
                </a:lnTo>
                <a:close/>
              </a:path>
              <a:path w="476250" h="332739">
                <a:moveTo>
                  <a:pt x="464820" y="330326"/>
                </a:moveTo>
                <a:lnTo>
                  <a:pt x="12700" y="330326"/>
                </a:lnTo>
                <a:lnTo>
                  <a:pt x="12700" y="331597"/>
                </a:lnTo>
                <a:lnTo>
                  <a:pt x="464820" y="331597"/>
                </a:lnTo>
                <a:lnTo>
                  <a:pt x="464820" y="330326"/>
                </a:lnTo>
                <a:close/>
              </a:path>
              <a:path w="476250" h="332739">
                <a:moveTo>
                  <a:pt x="466089" y="328929"/>
                </a:moveTo>
                <a:lnTo>
                  <a:pt x="11429" y="328929"/>
                </a:lnTo>
                <a:lnTo>
                  <a:pt x="11429" y="330326"/>
                </a:lnTo>
                <a:lnTo>
                  <a:pt x="466089" y="330326"/>
                </a:lnTo>
                <a:lnTo>
                  <a:pt x="466089" y="328929"/>
                </a:lnTo>
                <a:close/>
              </a:path>
              <a:path w="476250" h="332739">
                <a:moveTo>
                  <a:pt x="476250" y="296163"/>
                </a:moveTo>
                <a:lnTo>
                  <a:pt x="472440" y="296163"/>
                </a:lnTo>
                <a:lnTo>
                  <a:pt x="472440" y="323976"/>
                </a:lnTo>
                <a:lnTo>
                  <a:pt x="473709" y="323976"/>
                </a:lnTo>
                <a:lnTo>
                  <a:pt x="473709" y="322579"/>
                </a:lnTo>
                <a:lnTo>
                  <a:pt x="476250" y="322579"/>
                </a:lnTo>
                <a:lnTo>
                  <a:pt x="476250" y="296163"/>
                </a:lnTo>
                <a:close/>
              </a:path>
              <a:path w="476250" h="332739">
                <a:moveTo>
                  <a:pt x="3809" y="296163"/>
                </a:moveTo>
                <a:lnTo>
                  <a:pt x="0" y="296163"/>
                </a:lnTo>
                <a:lnTo>
                  <a:pt x="0" y="320039"/>
                </a:lnTo>
                <a:lnTo>
                  <a:pt x="1270" y="320039"/>
                </a:lnTo>
                <a:lnTo>
                  <a:pt x="1270" y="321437"/>
                </a:lnTo>
                <a:lnTo>
                  <a:pt x="2540" y="321437"/>
                </a:lnTo>
                <a:lnTo>
                  <a:pt x="2540" y="322579"/>
                </a:lnTo>
                <a:lnTo>
                  <a:pt x="3809" y="322579"/>
                </a:lnTo>
                <a:lnTo>
                  <a:pt x="3809" y="296163"/>
                </a:lnTo>
                <a:close/>
              </a:path>
            </a:pathLst>
          </a:custGeom>
          <a:solidFill>
            <a:srgbClr val="340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246109" y="1656079"/>
            <a:ext cx="468630" cy="325120"/>
          </a:xfrm>
          <a:custGeom>
            <a:avLst/>
            <a:gdLst/>
            <a:ahLst/>
            <a:cxnLst/>
            <a:rect l="l" t="t" r="r" b="b"/>
            <a:pathLst>
              <a:path w="468629" h="325119">
                <a:moveTo>
                  <a:pt x="3810" y="49657"/>
                </a:moveTo>
                <a:lnTo>
                  <a:pt x="0" y="49657"/>
                </a:lnTo>
                <a:lnTo>
                  <a:pt x="0" y="50800"/>
                </a:lnTo>
                <a:lnTo>
                  <a:pt x="3810" y="50800"/>
                </a:lnTo>
                <a:lnTo>
                  <a:pt x="3810" y="49657"/>
                </a:lnTo>
                <a:close/>
              </a:path>
              <a:path w="468629" h="325119">
                <a:moveTo>
                  <a:pt x="468630" y="49657"/>
                </a:moveTo>
                <a:lnTo>
                  <a:pt x="464820" y="49657"/>
                </a:lnTo>
                <a:lnTo>
                  <a:pt x="464820" y="50800"/>
                </a:lnTo>
                <a:lnTo>
                  <a:pt x="468630" y="50800"/>
                </a:lnTo>
                <a:lnTo>
                  <a:pt x="468630" y="49657"/>
                </a:lnTo>
                <a:close/>
              </a:path>
              <a:path w="468629" h="325119">
                <a:moveTo>
                  <a:pt x="3810" y="47116"/>
                </a:moveTo>
                <a:lnTo>
                  <a:pt x="0" y="47116"/>
                </a:lnTo>
                <a:lnTo>
                  <a:pt x="0" y="49529"/>
                </a:lnTo>
                <a:lnTo>
                  <a:pt x="3810" y="49529"/>
                </a:lnTo>
                <a:lnTo>
                  <a:pt x="3810" y="47116"/>
                </a:lnTo>
                <a:close/>
              </a:path>
              <a:path w="468629" h="325119">
                <a:moveTo>
                  <a:pt x="468630" y="47116"/>
                </a:moveTo>
                <a:lnTo>
                  <a:pt x="464820" y="47116"/>
                </a:lnTo>
                <a:lnTo>
                  <a:pt x="464820" y="49529"/>
                </a:lnTo>
                <a:lnTo>
                  <a:pt x="468630" y="49529"/>
                </a:lnTo>
                <a:lnTo>
                  <a:pt x="468630" y="47116"/>
                </a:lnTo>
                <a:close/>
              </a:path>
              <a:path w="468629" h="325119">
                <a:moveTo>
                  <a:pt x="3810" y="43307"/>
                </a:moveTo>
                <a:lnTo>
                  <a:pt x="0" y="43307"/>
                </a:lnTo>
                <a:lnTo>
                  <a:pt x="0" y="46989"/>
                </a:lnTo>
                <a:lnTo>
                  <a:pt x="3810" y="46989"/>
                </a:lnTo>
                <a:lnTo>
                  <a:pt x="3810" y="43307"/>
                </a:lnTo>
                <a:close/>
              </a:path>
              <a:path w="468629" h="325119">
                <a:moveTo>
                  <a:pt x="468630" y="43307"/>
                </a:moveTo>
                <a:lnTo>
                  <a:pt x="464820" y="43307"/>
                </a:lnTo>
                <a:lnTo>
                  <a:pt x="464820" y="46989"/>
                </a:lnTo>
                <a:lnTo>
                  <a:pt x="468630" y="46989"/>
                </a:lnTo>
                <a:lnTo>
                  <a:pt x="468630" y="43307"/>
                </a:lnTo>
                <a:close/>
              </a:path>
              <a:path w="468629" h="325119">
                <a:moveTo>
                  <a:pt x="3810" y="40766"/>
                </a:moveTo>
                <a:lnTo>
                  <a:pt x="0" y="40766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40766"/>
                </a:lnTo>
                <a:close/>
              </a:path>
              <a:path w="468629" h="325119">
                <a:moveTo>
                  <a:pt x="468630" y="40766"/>
                </a:moveTo>
                <a:lnTo>
                  <a:pt x="464820" y="40766"/>
                </a:lnTo>
                <a:lnTo>
                  <a:pt x="464820" y="43179"/>
                </a:lnTo>
                <a:lnTo>
                  <a:pt x="468630" y="43179"/>
                </a:lnTo>
                <a:lnTo>
                  <a:pt x="468630" y="40766"/>
                </a:lnTo>
                <a:close/>
              </a:path>
              <a:path w="468629" h="325119">
                <a:moveTo>
                  <a:pt x="3810" y="36957"/>
                </a:moveTo>
                <a:lnTo>
                  <a:pt x="0" y="36957"/>
                </a:lnTo>
                <a:lnTo>
                  <a:pt x="0" y="40639"/>
                </a:lnTo>
                <a:lnTo>
                  <a:pt x="3810" y="40639"/>
                </a:lnTo>
                <a:lnTo>
                  <a:pt x="3810" y="36957"/>
                </a:lnTo>
                <a:close/>
              </a:path>
              <a:path w="468629" h="325119">
                <a:moveTo>
                  <a:pt x="468630" y="36957"/>
                </a:moveTo>
                <a:lnTo>
                  <a:pt x="464820" y="36957"/>
                </a:lnTo>
                <a:lnTo>
                  <a:pt x="464820" y="40639"/>
                </a:lnTo>
                <a:lnTo>
                  <a:pt x="468630" y="40639"/>
                </a:lnTo>
                <a:lnTo>
                  <a:pt x="468630" y="36957"/>
                </a:lnTo>
                <a:close/>
              </a:path>
              <a:path w="468629" h="325119">
                <a:moveTo>
                  <a:pt x="3810" y="34416"/>
                </a:moveTo>
                <a:lnTo>
                  <a:pt x="0" y="34416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4416"/>
                </a:lnTo>
                <a:close/>
              </a:path>
              <a:path w="468629" h="325119">
                <a:moveTo>
                  <a:pt x="468630" y="34416"/>
                </a:moveTo>
                <a:lnTo>
                  <a:pt x="464820" y="34416"/>
                </a:lnTo>
                <a:lnTo>
                  <a:pt x="464820" y="36829"/>
                </a:lnTo>
                <a:lnTo>
                  <a:pt x="468630" y="36829"/>
                </a:lnTo>
                <a:lnTo>
                  <a:pt x="468630" y="34416"/>
                </a:lnTo>
                <a:close/>
              </a:path>
              <a:path w="468629" h="325119">
                <a:moveTo>
                  <a:pt x="3810" y="30607"/>
                </a:moveTo>
                <a:lnTo>
                  <a:pt x="0" y="30607"/>
                </a:lnTo>
                <a:lnTo>
                  <a:pt x="0" y="34289"/>
                </a:lnTo>
                <a:lnTo>
                  <a:pt x="3810" y="34289"/>
                </a:lnTo>
                <a:lnTo>
                  <a:pt x="3810" y="30607"/>
                </a:lnTo>
                <a:close/>
              </a:path>
              <a:path w="468629" h="325119">
                <a:moveTo>
                  <a:pt x="468630" y="30607"/>
                </a:moveTo>
                <a:lnTo>
                  <a:pt x="464820" y="30607"/>
                </a:lnTo>
                <a:lnTo>
                  <a:pt x="464820" y="34289"/>
                </a:lnTo>
                <a:lnTo>
                  <a:pt x="468630" y="34289"/>
                </a:lnTo>
                <a:lnTo>
                  <a:pt x="468630" y="30607"/>
                </a:lnTo>
                <a:close/>
              </a:path>
              <a:path w="468629" h="325119">
                <a:moveTo>
                  <a:pt x="3810" y="28066"/>
                </a:moveTo>
                <a:lnTo>
                  <a:pt x="0" y="28066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28066"/>
                </a:lnTo>
                <a:close/>
              </a:path>
              <a:path w="468629" h="325119">
                <a:moveTo>
                  <a:pt x="468630" y="28066"/>
                </a:moveTo>
                <a:lnTo>
                  <a:pt x="464820" y="28066"/>
                </a:lnTo>
                <a:lnTo>
                  <a:pt x="464820" y="30479"/>
                </a:lnTo>
                <a:lnTo>
                  <a:pt x="468630" y="30479"/>
                </a:lnTo>
                <a:lnTo>
                  <a:pt x="468630" y="28066"/>
                </a:lnTo>
                <a:close/>
              </a:path>
              <a:path w="468629" h="325119">
                <a:moveTo>
                  <a:pt x="3810" y="24257"/>
                </a:moveTo>
                <a:lnTo>
                  <a:pt x="0" y="24257"/>
                </a:lnTo>
                <a:lnTo>
                  <a:pt x="0" y="27939"/>
                </a:lnTo>
                <a:lnTo>
                  <a:pt x="3810" y="27939"/>
                </a:lnTo>
                <a:lnTo>
                  <a:pt x="3810" y="24257"/>
                </a:lnTo>
                <a:close/>
              </a:path>
              <a:path w="468629" h="325119">
                <a:moveTo>
                  <a:pt x="468630" y="24257"/>
                </a:moveTo>
                <a:lnTo>
                  <a:pt x="464820" y="24257"/>
                </a:lnTo>
                <a:lnTo>
                  <a:pt x="464820" y="27939"/>
                </a:lnTo>
                <a:lnTo>
                  <a:pt x="468630" y="27939"/>
                </a:lnTo>
                <a:lnTo>
                  <a:pt x="468630" y="24257"/>
                </a:lnTo>
                <a:close/>
              </a:path>
              <a:path w="468629" h="325119">
                <a:moveTo>
                  <a:pt x="3810" y="21716"/>
                </a:moveTo>
                <a:lnTo>
                  <a:pt x="0" y="21716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1716"/>
                </a:lnTo>
                <a:close/>
              </a:path>
              <a:path w="468629" h="325119">
                <a:moveTo>
                  <a:pt x="468630" y="21716"/>
                </a:moveTo>
                <a:lnTo>
                  <a:pt x="464820" y="21716"/>
                </a:lnTo>
                <a:lnTo>
                  <a:pt x="464820" y="24129"/>
                </a:lnTo>
                <a:lnTo>
                  <a:pt x="468630" y="24129"/>
                </a:lnTo>
                <a:lnTo>
                  <a:pt x="468630" y="21716"/>
                </a:lnTo>
                <a:close/>
              </a:path>
              <a:path w="468629" h="325119">
                <a:moveTo>
                  <a:pt x="3810" y="17907"/>
                </a:moveTo>
                <a:lnTo>
                  <a:pt x="0" y="17907"/>
                </a:lnTo>
                <a:lnTo>
                  <a:pt x="0" y="21589"/>
                </a:lnTo>
                <a:lnTo>
                  <a:pt x="3810" y="21589"/>
                </a:lnTo>
                <a:lnTo>
                  <a:pt x="3810" y="17907"/>
                </a:lnTo>
                <a:close/>
              </a:path>
              <a:path w="468629" h="325119">
                <a:moveTo>
                  <a:pt x="468630" y="17907"/>
                </a:moveTo>
                <a:lnTo>
                  <a:pt x="464820" y="17907"/>
                </a:lnTo>
                <a:lnTo>
                  <a:pt x="464820" y="21589"/>
                </a:lnTo>
                <a:lnTo>
                  <a:pt x="468630" y="21589"/>
                </a:lnTo>
                <a:lnTo>
                  <a:pt x="468630" y="17907"/>
                </a:lnTo>
                <a:close/>
              </a:path>
              <a:path w="468629" h="325119">
                <a:moveTo>
                  <a:pt x="3810" y="15366"/>
                </a:moveTo>
                <a:lnTo>
                  <a:pt x="0" y="15366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5366"/>
                </a:lnTo>
                <a:close/>
              </a:path>
              <a:path w="468629" h="325119">
                <a:moveTo>
                  <a:pt x="468630" y="15366"/>
                </a:moveTo>
                <a:lnTo>
                  <a:pt x="464820" y="15366"/>
                </a:lnTo>
                <a:lnTo>
                  <a:pt x="464820" y="17779"/>
                </a:lnTo>
                <a:lnTo>
                  <a:pt x="468630" y="17779"/>
                </a:lnTo>
                <a:lnTo>
                  <a:pt x="468630" y="15366"/>
                </a:lnTo>
                <a:close/>
              </a:path>
              <a:path w="468629" h="325119">
                <a:moveTo>
                  <a:pt x="3810" y="11557"/>
                </a:moveTo>
                <a:lnTo>
                  <a:pt x="0" y="11557"/>
                </a:lnTo>
                <a:lnTo>
                  <a:pt x="0" y="15239"/>
                </a:lnTo>
                <a:lnTo>
                  <a:pt x="3810" y="15239"/>
                </a:lnTo>
                <a:lnTo>
                  <a:pt x="3810" y="11557"/>
                </a:lnTo>
                <a:close/>
              </a:path>
              <a:path w="468629" h="325119">
                <a:moveTo>
                  <a:pt x="468630" y="11557"/>
                </a:moveTo>
                <a:lnTo>
                  <a:pt x="464820" y="11557"/>
                </a:lnTo>
                <a:lnTo>
                  <a:pt x="464820" y="15239"/>
                </a:lnTo>
                <a:lnTo>
                  <a:pt x="468630" y="15239"/>
                </a:lnTo>
                <a:lnTo>
                  <a:pt x="468630" y="11557"/>
                </a:lnTo>
                <a:close/>
              </a:path>
              <a:path w="468629" h="325119">
                <a:moveTo>
                  <a:pt x="3810" y="9016"/>
                </a:moveTo>
                <a:lnTo>
                  <a:pt x="0" y="9016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9016"/>
                </a:lnTo>
                <a:close/>
              </a:path>
              <a:path w="468629" h="325119">
                <a:moveTo>
                  <a:pt x="468630" y="9016"/>
                </a:moveTo>
                <a:lnTo>
                  <a:pt x="464820" y="9016"/>
                </a:lnTo>
                <a:lnTo>
                  <a:pt x="464820" y="11429"/>
                </a:lnTo>
                <a:lnTo>
                  <a:pt x="468630" y="11429"/>
                </a:lnTo>
                <a:lnTo>
                  <a:pt x="468630" y="9016"/>
                </a:lnTo>
                <a:close/>
              </a:path>
              <a:path w="468629" h="325119">
                <a:moveTo>
                  <a:pt x="3810" y="6350"/>
                </a:moveTo>
                <a:lnTo>
                  <a:pt x="2540" y="6350"/>
                </a:lnTo>
                <a:lnTo>
                  <a:pt x="2540" y="7747"/>
                </a:lnTo>
                <a:lnTo>
                  <a:pt x="0" y="7747"/>
                </a:lnTo>
                <a:lnTo>
                  <a:pt x="0" y="8889"/>
                </a:lnTo>
                <a:lnTo>
                  <a:pt x="3810" y="8889"/>
                </a:lnTo>
                <a:lnTo>
                  <a:pt x="3810" y="6350"/>
                </a:lnTo>
                <a:close/>
              </a:path>
              <a:path w="468629" h="325119">
                <a:moveTo>
                  <a:pt x="467360" y="5079"/>
                </a:moveTo>
                <a:lnTo>
                  <a:pt x="464819" y="5079"/>
                </a:lnTo>
                <a:lnTo>
                  <a:pt x="464820" y="8889"/>
                </a:lnTo>
                <a:lnTo>
                  <a:pt x="468630" y="8889"/>
                </a:lnTo>
                <a:lnTo>
                  <a:pt x="468630" y="6350"/>
                </a:lnTo>
                <a:lnTo>
                  <a:pt x="467360" y="6350"/>
                </a:lnTo>
                <a:lnTo>
                  <a:pt x="467360" y="5079"/>
                </a:lnTo>
                <a:close/>
              </a:path>
              <a:path w="468629" h="325119">
                <a:moveTo>
                  <a:pt x="7620" y="2539"/>
                </a:moveTo>
                <a:lnTo>
                  <a:pt x="6350" y="2539"/>
                </a:lnTo>
                <a:lnTo>
                  <a:pt x="6350" y="3810"/>
                </a:lnTo>
                <a:lnTo>
                  <a:pt x="463550" y="3810"/>
                </a:lnTo>
                <a:lnTo>
                  <a:pt x="463550" y="2666"/>
                </a:lnTo>
                <a:lnTo>
                  <a:pt x="7620" y="2666"/>
                </a:lnTo>
                <a:close/>
              </a:path>
              <a:path w="468629" h="325119">
                <a:moveTo>
                  <a:pt x="463550" y="2539"/>
                </a:moveTo>
                <a:lnTo>
                  <a:pt x="462279" y="2539"/>
                </a:lnTo>
                <a:lnTo>
                  <a:pt x="463550" y="2666"/>
                </a:lnTo>
                <a:close/>
              </a:path>
              <a:path w="468629" h="325119">
                <a:moveTo>
                  <a:pt x="462279" y="1397"/>
                </a:moveTo>
                <a:lnTo>
                  <a:pt x="7620" y="1397"/>
                </a:lnTo>
                <a:lnTo>
                  <a:pt x="7620" y="2539"/>
                </a:lnTo>
                <a:lnTo>
                  <a:pt x="462279" y="2539"/>
                </a:lnTo>
                <a:lnTo>
                  <a:pt x="462279" y="1397"/>
                </a:lnTo>
                <a:close/>
              </a:path>
              <a:path w="468629" h="325119">
                <a:moveTo>
                  <a:pt x="461010" y="0"/>
                </a:moveTo>
                <a:lnTo>
                  <a:pt x="8890" y="0"/>
                </a:lnTo>
                <a:lnTo>
                  <a:pt x="8890" y="1397"/>
                </a:lnTo>
                <a:lnTo>
                  <a:pt x="461010" y="1397"/>
                </a:lnTo>
                <a:lnTo>
                  <a:pt x="461010" y="0"/>
                </a:lnTo>
                <a:close/>
              </a:path>
              <a:path w="468629" h="325119">
                <a:moveTo>
                  <a:pt x="3810" y="50800"/>
                </a:moveTo>
                <a:lnTo>
                  <a:pt x="0" y="5080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50800"/>
                </a:lnTo>
                <a:close/>
              </a:path>
              <a:path w="468629" h="325119">
                <a:moveTo>
                  <a:pt x="468630" y="50800"/>
                </a:moveTo>
                <a:lnTo>
                  <a:pt x="464820" y="50800"/>
                </a:lnTo>
                <a:lnTo>
                  <a:pt x="464820" y="63500"/>
                </a:lnTo>
                <a:lnTo>
                  <a:pt x="468630" y="63500"/>
                </a:lnTo>
                <a:lnTo>
                  <a:pt x="468630" y="50800"/>
                </a:lnTo>
                <a:close/>
              </a:path>
              <a:path w="468629" h="325119">
                <a:moveTo>
                  <a:pt x="3810" y="63500"/>
                </a:moveTo>
                <a:lnTo>
                  <a:pt x="0" y="63500"/>
                </a:lnTo>
                <a:lnTo>
                  <a:pt x="0" y="69850"/>
                </a:lnTo>
                <a:lnTo>
                  <a:pt x="3810" y="69850"/>
                </a:lnTo>
                <a:lnTo>
                  <a:pt x="3810" y="63500"/>
                </a:lnTo>
                <a:close/>
              </a:path>
              <a:path w="468629" h="325119">
                <a:moveTo>
                  <a:pt x="468630" y="63500"/>
                </a:moveTo>
                <a:lnTo>
                  <a:pt x="464820" y="63500"/>
                </a:lnTo>
                <a:lnTo>
                  <a:pt x="464820" y="69850"/>
                </a:lnTo>
                <a:lnTo>
                  <a:pt x="468630" y="69850"/>
                </a:lnTo>
                <a:lnTo>
                  <a:pt x="468630" y="63500"/>
                </a:lnTo>
                <a:close/>
              </a:path>
              <a:path w="468629" h="325119">
                <a:moveTo>
                  <a:pt x="3810" y="69850"/>
                </a:moveTo>
                <a:lnTo>
                  <a:pt x="0" y="69850"/>
                </a:lnTo>
                <a:lnTo>
                  <a:pt x="0" y="88900"/>
                </a:lnTo>
                <a:lnTo>
                  <a:pt x="3810" y="88900"/>
                </a:lnTo>
                <a:lnTo>
                  <a:pt x="3810" y="69850"/>
                </a:lnTo>
                <a:close/>
              </a:path>
              <a:path w="468629" h="325119">
                <a:moveTo>
                  <a:pt x="468630" y="69850"/>
                </a:moveTo>
                <a:lnTo>
                  <a:pt x="464820" y="69850"/>
                </a:lnTo>
                <a:lnTo>
                  <a:pt x="464820" y="88900"/>
                </a:lnTo>
                <a:lnTo>
                  <a:pt x="468630" y="88900"/>
                </a:lnTo>
                <a:lnTo>
                  <a:pt x="468630" y="69850"/>
                </a:lnTo>
                <a:close/>
              </a:path>
              <a:path w="468629" h="325119">
                <a:moveTo>
                  <a:pt x="3810" y="88900"/>
                </a:moveTo>
                <a:lnTo>
                  <a:pt x="0" y="88900"/>
                </a:lnTo>
                <a:lnTo>
                  <a:pt x="0" y="114300"/>
                </a:lnTo>
                <a:lnTo>
                  <a:pt x="3810" y="114300"/>
                </a:lnTo>
                <a:lnTo>
                  <a:pt x="3810" y="88900"/>
                </a:lnTo>
                <a:close/>
              </a:path>
              <a:path w="468629" h="325119">
                <a:moveTo>
                  <a:pt x="468630" y="88900"/>
                </a:moveTo>
                <a:lnTo>
                  <a:pt x="464820" y="88900"/>
                </a:lnTo>
                <a:lnTo>
                  <a:pt x="464820" y="114300"/>
                </a:lnTo>
                <a:lnTo>
                  <a:pt x="468630" y="114300"/>
                </a:lnTo>
                <a:lnTo>
                  <a:pt x="468630" y="88900"/>
                </a:lnTo>
                <a:close/>
              </a:path>
              <a:path w="468629" h="325119">
                <a:moveTo>
                  <a:pt x="3810" y="114300"/>
                </a:moveTo>
                <a:lnTo>
                  <a:pt x="0" y="114300"/>
                </a:lnTo>
                <a:lnTo>
                  <a:pt x="0" y="130810"/>
                </a:lnTo>
                <a:lnTo>
                  <a:pt x="3810" y="130810"/>
                </a:lnTo>
                <a:lnTo>
                  <a:pt x="3810" y="114300"/>
                </a:lnTo>
                <a:close/>
              </a:path>
              <a:path w="468629" h="325119">
                <a:moveTo>
                  <a:pt x="468630" y="114300"/>
                </a:moveTo>
                <a:lnTo>
                  <a:pt x="464820" y="114300"/>
                </a:lnTo>
                <a:lnTo>
                  <a:pt x="464820" y="130810"/>
                </a:lnTo>
                <a:lnTo>
                  <a:pt x="468630" y="130810"/>
                </a:lnTo>
                <a:lnTo>
                  <a:pt x="468630" y="114300"/>
                </a:lnTo>
                <a:close/>
              </a:path>
              <a:path w="468629" h="325119">
                <a:moveTo>
                  <a:pt x="3810" y="130810"/>
                </a:moveTo>
                <a:lnTo>
                  <a:pt x="0" y="130810"/>
                </a:lnTo>
                <a:lnTo>
                  <a:pt x="0" y="203200"/>
                </a:lnTo>
                <a:lnTo>
                  <a:pt x="3810" y="203200"/>
                </a:lnTo>
                <a:lnTo>
                  <a:pt x="3810" y="130810"/>
                </a:lnTo>
                <a:close/>
              </a:path>
              <a:path w="468629" h="325119">
                <a:moveTo>
                  <a:pt x="468630" y="130810"/>
                </a:moveTo>
                <a:lnTo>
                  <a:pt x="464820" y="130810"/>
                </a:lnTo>
                <a:lnTo>
                  <a:pt x="464820" y="203200"/>
                </a:lnTo>
                <a:lnTo>
                  <a:pt x="468630" y="203200"/>
                </a:lnTo>
                <a:lnTo>
                  <a:pt x="468630" y="130810"/>
                </a:lnTo>
                <a:close/>
              </a:path>
              <a:path w="468629" h="325119">
                <a:moveTo>
                  <a:pt x="3810" y="203200"/>
                </a:moveTo>
                <a:lnTo>
                  <a:pt x="0" y="203200"/>
                </a:lnTo>
                <a:lnTo>
                  <a:pt x="0" y="241300"/>
                </a:lnTo>
                <a:lnTo>
                  <a:pt x="3810" y="241300"/>
                </a:lnTo>
                <a:lnTo>
                  <a:pt x="3810" y="203200"/>
                </a:lnTo>
                <a:close/>
              </a:path>
              <a:path w="468629" h="325119">
                <a:moveTo>
                  <a:pt x="468630" y="203200"/>
                </a:moveTo>
                <a:lnTo>
                  <a:pt x="464820" y="203200"/>
                </a:lnTo>
                <a:lnTo>
                  <a:pt x="464820" y="241300"/>
                </a:lnTo>
                <a:lnTo>
                  <a:pt x="468630" y="241300"/>
                </a:lnTo>
                <a:lnTo>
                  <a:pt x="468630" y="203200"/>
                </a:lnTo>
                <a:close/>
              </a:path>
              <a:path w="468629" h="325119">
                <a:moveTo>
                  <a:pt x="3810" y="241300"/>
                </a:moveTo>
                <a:lnTo>
                  <a:pt x="0" y="241300"/>
                </a:lnTo>
                <a:lnTo>
                  <a:pt x="0" y="254000"/>
                </a:lnTo>
                <a:lnTo>
                  <a:pt x="3810" y="254000"/>
                </a:lnTo>
                <a:lnTo>
                  <a:pt x="3810" y="241300"/>
                </a:lnTo>
                <a:close/>
              </a:path>
              <a:path w="468629" h="325119">
                <a:moveTo>
                  <a:pt x="468630" y="241300"/>
                </a:moveTo>
                <a:lnTo>
                  <a:pt x="464820" y="241300"/>
                </a:lnTo>
                <a:lnTo>
                  <a:pt x="464820" y="254000"/>
                </a:lnTo>
                <a:lnTo>
                  <a:pt x="468630" y="254000"/>
                </a:lnTo>
                <a:lnTo>
                  <a:pt x="468630" y="241300"/>
                </a:lnTo>
                <a:close/>
              </a:path>
              <a:path w="468629" h="325119">
                <a:moveTo>
                  <a:pt x="3810" y="254000"/>
                </a:moveTo>
                <a:lnTo>
                  <a:pt x="0" y="254000"/>
                </a:lnTo>
                <a:lnTo>
                  <a:pt x="0" y="279400"/>
                </a:lnTo>
                <a:lnTo>
                  <a:pt x="3810" y="279400"/>
                </a:lnTo>
                <a:lnTo>
                  <a:pt x="3810" y="254000"/>
                </a:lnTo>
                <a:close/>
              </a:path>
              <a:path w="468629" h="325119">
                <a:moveTo>
                  <a:pt x="468630" y="254000"/>
                </a:moveTo>
                <a:lnTo>
                  <a:pt x="464820" y="254000"/>
                </a:lnTo>
                <a:lnTo>
                  <a:pt x="464820" y="279400"/>
                </a:lnTo>
                <a:lnTo>
                  <a:pt x="468630" y="279400"/>
                </a:lnTo>
                <a:lnTo>
                  <a:pt x="468630" y="254000"/>
                </a:lnTo>
                <a:close/>
              </a:path>
              <a:path w="468629" h="325119">
                <a:moveTo>
                  <a:pt x="3810" y="279400"/>
                </a:moveTo>
                <a:lnTo>
                  <a:pt x="0" y="279400"/>
                </a:lnTo>
                <a:lnTo>
                  <a:pt x="0" y="285750"/>
                </a:lnTo>
                <a:lnTo>
                  <a:pt x="3810" y="285750"/>
                </a:lnTo>
                <a:lnTo>
                  <a:pt x="3810" y="279400"/>
                </a:lnTo>
                <a:close/>
              </a:path>
              <a:path w="468629" h="325119">
                <a:moveTo>
                  <a:pt x="468630" y="279400"/>
                </a:moveTo>
                <a:lnTo>
                  <a:pt x="464820" y="279400"/>
                </a:lnTo>
                <a:lnTo>
                  <a:pt x="464820" y="285750"/>
                </a:lnTo>
                <a:lnTo>
                  <a:pt x="468630" y="285750"/>
                </a:lnTo>
                <a:lnTo>
                  <a:pt x="468630" y="279400"/>
                </a:lnTo>
                <a:close/>
              </a:path>
              <a:path w="468629" h="325119">
                <a:moveTo>
                  <a:pt x="3810" y="285750"/>
                </a:moveTo>
                <a:lnTo>
                  <a:pt x="0" y="285750"/>
                </a:lnTo>
                <a:lnTo>
                  <a:pt x="0" y="292100"/>
                </a:lnTo>
                <a:lnTo>
                  <a:pt x="3810" y="292100"/>
                </a:lnTo>
                <a:lnTo>
                  <a:pt x="3810" y="285750"/>
                </a:lnTo>
                <a:close/>
              </a:path>
              <a:path w="468629" h="325119">
                <a:moveTo>
                  <a:pt x="468630" y="285750"/>
                </a:moveTo>
                <a:lnTo>
                  <a:pt x="464820" y="285750"/>
                </a:lnTo>
                <a:lnTo>
                  <a:pt x="464820" y="292100"/>
                </a:lnTo>
                <a:lnTo>
                  <a:pt x="468630" y="292100"/>
                </a:lnTo>
                <a:lnTo>
                  <a:pt x="468630" y="285750"/>
                </a:lnTo>
                <a:close/>
              </a:path>
              <a:path w="468629" h="325119">
                <a:moveTo>
                  <a:pt x="464820" y="323850"/>
                </a:moveTo>
                <a:lnTo>
                  <a:pt x="6350" y="323850"/>
                </a:lnTo>
                <a:lnTo>
                  <a:pt x="6350" y="325120"/>
                </a:lnTo>
                <a:lnTo>
                  <a:pt x="464820" y="325120"/>
                </a:lnTo>
                <a:lnTo>
                  <a:pt x="464820" y="323850"/>
                </a:lnTo>
                <a:close/>
              </a:path>
              <a:path w="468629" h="325119">
                <a:moveTo>
                  <a:pt x="466090" y="322580"/>
                </a:moveTo>
                <a:lnTo>
                  <a:pt x="5080" y="322580"/>
                </a:lnTo>
                <a:lnTo>
                  <a:pt x="5080" y="323850"/>
                </a:lnTo>
                <a:lnTo>
                  <a:pt x="466090" y="323850"/>
                </a:lnTo>
                <a:lnTo>
                  <a:pt x="466090" y="322580"/>
                </a:lnTo>
                <a:close/>
              </a:path>
              <a:path w="468629" h="325119">
                <a:moveTo>
                  <a:pt x="467360" y="321310"/>
                </a:moveTo>
                <a:lnTo>
                  <a:pt x="3809" y="321310"/>
                </a:lnTo>
                <a:lnTo>
                  <a:pt x="3810" y="322580"/>
                </a:lnTo>
                <a:lnTo>
                  <a:pt x="467360" y="322580"/>
                </a:lnTo>
                <a:lnTo>
                  <a:pt x="467360" y="321310"/>
                </a:lnTo>
                <a:close/>
              </a:path>
              <a:path w="468629" h="325119">
                <a:moveTo>
                  <a:pt x="3810" y="292227"/>
                </a:moveTo>
                <a:lnTo>
                  <a:pt x="0" y="292227"/>
                </a:lnTo>
                <a:lnTo>
                  <a:pt x="0" y="318770"/>
                </a:lnTo>
                <a:lnTo>
                  <a:pt x="1270" y="318770"/>
                </a:lnTo>
                <a:lnTo>
                  <a:pt x="1270" y="320040"/>
                </a:lnTo>
                <a:lnTo>
                  <a:pt x="2540" y="320040"/>
                </a:lnTo>
                <a:lnTo>
                  <a:pt x="2540" y="321310"/>
                </a:lnTo>
                <a:lnTo>
                  <a:pt x="3809" y="321310"/>
                </a:lnTo>
                <a:lnTo>
                  <a:pt x="3810" y="292227"/>
                </a:lnTo>
                <a:close/>
              </a:path>
              <a:path w="468629" h="325119">
                <a:moveTo>
                  <a:pt x="468630" y="292227"/>
                </a:moveTo>
                <a:lnTo>
                  <a:pt x="464820" y="292227"/>
                </a:lnTo>
                <a:lnTo>
                  <a:pt x="464820" y="321310"/>
                </a:lnTo>
                <a:lnTo>
                  <a:pt x="468630" y="321310"/>
                </a:lnTo>
                <a:lnTo>
                  <a:pt x="468630" y="292227"/>
                </a:lnTo>
                <a:close/>
              </a:path>
            </a:pathLst>
          </a:custGeom>
          <a:solidFill>
            <a:srgbClr val="360B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249919" y="1659889"/>
            <a:ext cx="461009" cy="317500"/>
          </a:xfrm>
          <a:custGeom>
            <a:avLst/>
            <a:gdLst/>
            <a:ahLst/>
            <a:cxnLst/>
            <a:rect l="l" t="t" r="r" b="b"/>
            <a:pathLst>
              <a:path w="461009" h="317500">
                <a:moveTo>
                  <a:pt x="3810" y="45847"/>
                </a:moveTo>
                <a:lnTo>
                  <a:pt x="0" y="45847"/>
                </a:lnTo>
                <a:lnTo>
                  <a:pt x="0" y="46989"/>
                </a:lnTo>
                <a:lnTo>
                  <a:pt x="3810" y="46989"/>
                </a:lnTo>
                <a:lnTo>
                  <a:pt x="3810" y="45847"/>
                </a:lnTo>
                <a:close/>
              </a:path>
              <a:path w="461009" h="317500">
                <a:moveTo>
                  <a:pt x="461010" y="45847"/>
                </a:moveTo>
                <a:lnTo>
                  <a:pt x="457200" y="45847"/>
                </a:lnTo>
                <a:lnTo>
                  <a:pt x="457200" y="46989"/>
                </a:lnTo>
                <a:lnTo>
                  <a:pt x="461010" y="46989"/>
                </a:lnTo>
                <a:lnTo>
                  <a:pt x="461010" y="45847"/>
                </a:lnTo>
                <a:close/>
              </a:path>
              <a:path w="461009" h="317500">
                <a:moveTo>
                  <a:pt x="3810" y="43306"/>
                </a:moveTo>
                <a:lnTo>
                  <a:pt x="0" y="43306"/>
                </a:lnTo>
                <a:lnTo>
                  <a:pt x="0" y="45719"/>
                </a:lnTo>
                <a:lnTo>
                  <a:pt x="3810" y="45719"/>
                </a:lnTo>
                <a:lnTo>
                  <a:pt x="3810" y="43306"/>
                </a:lnTo>
                <a:close/>
              </a:path>
              <a:path w="461009" h="317500">
                <a:moveTo>
                  <a:pt x="461010" y="43306"/>
                </a:moveTo>
                <a:lnTo>
                  <a:pt x="457200" y="43306"/>
                </a:lnTo>
                <a:lnTo>
                  <a:pt x="457200" y="45719"/>
                </a:lnTo>
                <a:lnTo>
                  <a:pt x="461010" y="45719"/>
                </a:lnTo>
                <a:lnTo>
                  <a:pt x="461010" y="43306"/>
                </a:lnTo>
                <a:close/>
              </a:path>
              <a:path w="461009" h="317500">
                <a:moveTo>
                  <a:pt x="3810" y="39497"/>
                </a:moveTo>
                <a:lnTo>
                  <a:pt x="0" y="39497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39497"/>
                </a:lnTo>
                <a:close/>
              </a:path>
              <a:path w="461009" h="317500">
                <a:moveTo>
                  <a:pt x="461010" y="39497"/>
                </a:moveTo>
                <a:lnTo>
                  <a:pt x="457200" y="39497"/>
                </a:lnTo>
                <a:lnTo>
                  <a:pt x="457200" y="43179"/>
                </a:lnTo>
                <a:lnTo>
                  <a:pt x="461010" y="43179"/>
                </a:lnTo>
                <a:lnTo>
                  <a:pt x="461010" y="39497"/>
                </a:lnTo>
                <a:close/>
              </a:path>
              <a:path w="461009" h="317500">
                <a:moveTo>
                  <a:pt x="3810" y="36956"/>
                </a:moveTo>
                <a:lnTo>
                  <a:pt x="0" y="36956"/>
                </a:lnTo>
                <a:lnTo>
                  <a:pt x="0" y="39369"/>
                </a:lnTo>
                <a:lnTo>
                  <a:pt x="3810" y="39369"/>
                </a:lnTo>
                <a:lnTo>
                  <a:pt x="3810" y="36956"/>
                </a:lnTo>
                <a:close/>
              </a:path>
              <a:path w="461009" h="317500">
                <a:moveTo>
                  <a:pt x="461010" y="36956"/>
                </a:moveTo>
                <a:lnTo>
                  <a:pt x="457200" y="36956"/>
                </a:lnTo>
                <a:lnTo>
                  <a:pt x="457200" y="39369"/>
                </a:lnTo>
                <a:lnTo>
                  <a:pt x="461010" y="39369"/>
                </a:lnTo>
                <a:lnTo>
                  <a:pt x="461010" y="36956"/>
                </a:lnTo>
                <a:close/>
              </a:path>
              <a:path w="461009" h="317500">
                <a:moveTo>
                  <a:pt x="3810" y="33147"/>
                </a:moveTo>
                <a:lnTo>
                  <a:pt x="0" y="33147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3147"/>
                </a:lnTo>
                <a:close/>
              </a:path>
              <a:path w="461009" h="317500">
                <a:moveTo>
                  <a:pt x="461010" y="33147"/>
                </a:moveTo>
                <a:lnTo>
                  <a:pt x="457200" y="33147"/>
                </a:lnTo>
                <a:lnTo>
                  <a:pt x="457200" y="36829"/>
                </a:lnTo>
                <a:lnTo>
                  <a:pt x="461010" y="36829"/>
                </a:lnTo>
                <a:lnTo>
                  <a:pt x="461010" y="33147"/>
                </a:lnTo>
                <a:close/>
              </a:path>
              <a:path w="461009" h="317500">
                <a:moveTo>
                  <a:pt x="3810" y="30606"/>
                </a:moveTo>
                <a:lnTo>
                  <a:pt x="0" y="30606"/>
                </a:lnTo>
                <a:lnTo>
                  <a:pt x="0" y="33019"/>
                </a:lnTo>
                <a:lnTo>
                  <a:pt x="3810" y="33019"/>
                </a:lnTo>
                <a:lnTo>
                  <a:pt x="3810" y="30606"/>
                </a:lnTo>
                <a:close/>
              </a:path>
              <a:path w="461009" h="317500">
                <a:moveTo>
                  <a:pt x="461010" y="30606"/>
                </a:moveTo>
                <a:lnTo>
                  <a:pt x="457200" y="30606"/>
                </a:lnTo>
                <a:lnTo>
                  <a:pt x="457200" y="33019"/>
                </a:lnTo>
                <a:lnTo>
                  <a:pt x="461010" y="33019"/>
                </a:lnTo>
                <a:lnTo>
                  <a:pt x="461010" y="30606"/>
                </a:lnTo>
                <a:close/>
              </a:path>
              <a:path w="461009" h="317500">
                <a:moveTo>
                  <a:pt x="3810" y="26797"/>
                </a:moveTo>
                <a:lnTo>
                  <a:pt x="0" y="26797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26797"/>
                </a:lnTo>
                <a:close/>
              </a:path>
              <a:path w="461009" h="317500">
                <a:moveTo>
                  <a:pt x="461010" y="26797"/>
                </a:moveTo>
                <a:lnTo>
                  <a:pt x="457200" y="26797"/>
                </a:lnTo>
                <a:lnTo>
                  <a:pt x="457200" y="30479"/>
                </a:lnTo>
                <a:lnTo>
                  <a:pt x="461010" y="30479"/>
                </a:lnTo>
                <a:lnTo>
                  <a:pt x="461010" y="26797"/>
                </a:lnTo>
                <a:close/>
              </a:path>
              <a:path w="461009" h="317500">
                <a:moveTo>
                  <a:pt x="3810" y="24256"/>
                </a:moveTo>
                <a:lnTo>
                  <a:pt x="0" y="24256"/>
                </a:lnTo>
                <a:lnTo>
                  <a:pt x="0" y="26669"/>
                </a:lnTo>
                <a:lnTo>
                  <a:pt x="3810" y="26669"/>
                </a:lnTo>
                <a:lnTo>
                  <a:pt x="3810" y="24256"/>
                </a:lnTo>
                <a:close/>
              </a:path>
              <a:path w="461009" h="317500">
                <a:moveTo>
                  <a:pt x="461010" y="24256"/>
                </a:moveTo>
                <a:lnTo>
                  <a:pt x="457200" y="24256"/>
                </a:lnTo>
                <a:lnTo>
                  <a:pt x="457200" y="26669"/>
                </a:lnTo>
                <a:lnTo>
                  <a:pt x="461010" y="26669"/>
                </a:lnTo>
                <a:lnTo>
                  <a:pt x="461010" y="24256"/>
                </a:lnTo>
                <a:close/>
              </a:path>
              <a:path w="461009" h="317500">
                <a:moveTo>
                  <a:pt x="3810" y="20447"/>
                </a:moveTo>
                <a:lnTo>
                  <a:pt x="0" y="20447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0447"/>
                </a:lnTo>
                <a:close/>
              </a:path>
              <a:path w="461009" h="317500">
                <a:moveTo>
                  <a:pt x="461010" y="20447"/>
                </a:moveTo>
                <a:lnTo>
                  <a:pt x="457200" y="20447"/>
                </a:lnTo>
                <a:lnTo>
                  <a:pt x="457200" y="24129"/>
                </a:lnTo>
                <a:lnTo>
                  <a:pt x="461010" y="24129"/>
                </a:lnTo>
                <a:lnTo>
                  <a:pt x="461010" y="20447"/>
                </a:lnTo>
                <a:close/>
              </a:path>
              <a:path w="461009" h="317500">
                <a:moveTo>
                  <a:pt x="3810" y="17906"/>
                </a:moveTo>
                <a:lnTo>
                  <a:pt x="0" y="17906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17906"/>
                </a:lnTo>
                <a:close/>
              </a:path>
              <a:path w="461009" h="317500">
                <a:moveTo>
                  <a:pt x="461010" y="17906"/>
                </a:moveTo>
                <a:lnTo>
                  <a:pt x="457200" y="17906"/>
                </a:lnTo>
                <a:lnTo>
                  <a:pt x="457200" y="20319"/>
                </a:lnTo>
                <a:lnTo>
                  <a:pt x="461010" y="20319"/>
                </a:lnTo>
                <a:lnTo>
                  <a:pt x="461010" y="17906"/>
                </a:lnTo>
                <a:close/>
              </a:path>
              <a:path w="461009" h="317500">
                <a:moveTo>
                  <a:pt x="3810" y="14097"/>
                </a:moveTo>
                <a:lnTo>
                  <a:pt x="0" y="14097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4097"/>
                </a:lnTo>
                <a:close/>
              </a:path>
              <a:path w="461009" h="317500">
                <a:moveTo>
                  <a:pt x="461010" y="14097"/>
                </a:moveTo>
                <a:lnTo>
                  <a:pt x="457200" y="14097"/>
                </a:lnTo>
                <a:lnTo>
                  <a:pt x="457200" y="17779"/>
                </a:lnTo>
                <a:lnTo>
                  <a:pt x="461010" y="17779"/>
                </a:lnTo>
                <a:lnTo>
                  <a:pt x="461010" y="14097"/>
                </a:lnTo>
                <a:close/>
              </a:path>
              <a:path w="461009" h="317500">
                <a:moveTo>
                  <a:pt x="3810" y="11556"/>
                </a:moveTo>
                <a:lnTo>
                  <a:pt x="0" y="11556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1556"/>
                </a:lnTo>
                <a:close/>
              </a:path>
              <a:path w="461009" h="317500">
                <a:moveTo>
                  <a:pt x="461010" y="11556"/>
                </a:moveTo>
                <a:lnTo>
                  <a:pt x="457200" y="11556"/>
                </a:lnTo>
                <a:lnTo>
                  <a:pt x="457200" y="13969"/>
                </a:lnTo>
                <a:lnTo>
                  <a:pt x="461010" y="13969"/>
                </a:lnTo>
                <a:lnTo>
                  <a:pt x="461010" y="11556"/>
                </a:lnTo>
                <a:close/>
              </a:path>
              <a:path w="461009" h="317500">
                <a:moveTo>
                  <a:pt x="3810" y="7747"/>
                </a:moveTo>
                <a:lnTo>
                  <a:pt x="0" y="7747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7747"/>
                </a:lnTo>
                <a:close/>
              </a:path>
              <a:path w="461009" h="317500">
                <a:moveTo>
                  <a:pt x="461010" y="7747"/>
                </a:moveTo>
                <a:lnTo>
                  <a:pt x="457200" y="7747"/>
                </a:lnTo>
                <a:lnTo>
                  <a:pt x="457200" y="11429"/>
                </a:lnTo>
                <a:lnTo>
                  <a:pt x="461010" y="11429"/>
                </a:lnTo>
                <a:lnTo>
                  <a:pt x="461010" y="7747"/>
                </a:lnTo>
                <a:close/>
              </a:path>
              <a:path w="461009" h="317500">
                <a:moveTo>
                  <a:pt x="3810" y="5206"/>
                </a:moveTo>
                <a:lnTo>
                  <a:pt x="0" y="5206"/>
                </a:lnTo>
                <a:lnTo>
                  <a:pt x="0" y="7619"/>
                </a:lnTo>
                <a:lnTo>
                  <a:pt x="3810" y="7619"/>
                </a:lnTo>
                <a:lnTo>
                  <a:pt x="3810" y="5206"/>
                </a:lnTo>
                <a:close/>
              </a:path>
              <a:path w="461009" h="317500">
                <a:moveTo>
                  <a:pt x="461010" y="5206"/>
                </a:moveTo>
                <a:lnTo>
                  <a:pt x="457200" y="5206"/>
                </a:lnTo>
                <a:lnTo>
                  <a:pt x="457200" y="7619"/>
                </a:lnTo>
                <a:lnTo>
                  <a:pt x="461010" y="7619"/>
                </a:lnTo>
                <a:lnTo>
                  <a:pt x="461010" y="5206"/>
                </a:lnTo>
                <a:close/>
              </a:path>
              <a:path w="461009" h="317500">
                <a:moveTo>
                  <a:pt x="1270" y="1269"/>
                </a:moveTo>
                <a:lnTo>
                  <a:pt x="0" y="1269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461010" y="3810"/>
                </a:lnTo>
                <a:lnTo>
                  <a:pt x="461010" y="1397"/>
                </a:lnTo>
                <a:lnTo>
                  <a:pt x="1270" y="1397"/>
                </a:lnTo>
                <a:lnTo>
                  <a:pt x="1270" y="1269"/>
                </a:lnTo>
                <a:close/>
              </a:path>
              <a:path w="461009" h="317500">
                <a:moveTo>
                  <a:pt x="461010" y="3810"/>
                </a:moveTo>
                <a:lnTo>
                  <a:pt x="457200" y="3810"/>
                </a:lnTo>
                <a:lnTo>
                  <a:pt x="457200" y="5079"/>
                </a:lnTo>
                <a:lnTo>
                  <a:pt x="461010" y="5079"/>
                </a:lnTo>
                <a:lnTo>
                  <a:pt x="461010" y="3810"/>
                </a:lnTo>
                <a:close/>
              </a:path>
              <a:path w="461009" h="317500">
                <a:moveTo>
                  <a:pt x="461010" y="126"/>
                </a:moveTo>
                <a:lnTo>
                  <a:pt x="1270" y="126"/>
                </a:lnTo>
                <a:lnTo>
                  <a:pt x="1270" y="1269"/>
                </a:lnTo>
                <a:lnTo>
                  <a:pt x="461010" y="1269"/>
                </a:lnTo>
                <a:lnTo>
                  <a:pt x="461010" y="126"/>
                </a:lnTo>
                <a:close/>
              </a:path>
              <a:path w="461009" h="317500">
                <a:moveTo>
                  <a:pt x="459740" y="0"/>
                </a:moveTo>
                <a:lnTo>
                  <a:pt x="2540" y="0"/>
                </a:lnTo>
                <a:lnTo>
                  <a:pt x="459740" y="126"/>
                </a:lnTo>
                <a:close/>
              </a:path>
              <a:path w="461009" h="317500">
                <a:moveTo>
                  <a:pt x="3810" y="46990"/>
                </a:moveTo>
                <a:lnTo>
                  <a:pt x="0" y="46990"/>
                </a:lnTo>
                <a:lnTo>
                  <a:pt x="0" y="59689"/>
                </a:lnTo>
                <a:lnTo>
                  <a:pt x="3810" y="59689"/>
                </a:lnTo>
                <a:lnTo>
                  <a:pt x="3810" y="46990"/>
                </a:lnTo>
                <a:close/>
              </a:path>
              <a:path w="461009" h="317500">
                <a:moveTo>
                  <a:pt x="461010" y="46990"/>
                </a:moveTo>
                <a:lnTo>
                  <a:pt x="457200" y="46990"/>
                </a:lnTo>
                <a:lnTo>
                  <a:pt x="457200" y="59689"/>
                </a:lnTo>
                <a:lnTo>
                  <a:pt x="461010" y="59689"/>
                </a:lnTo>
                <a:lnTo>
                  <a:pt x="461010" y="46990"/>
                </a:lnTo>
                <a:close/>
              </a:path>
              <a:path w="461009" h="317500">
                <a:moveTo>
                  <a:pt x="381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3810" y="66039"/>
                </a:lnTo>
                <a:lnTo>
                  <a:pt x="3810" y="59690"/>
                </a:lnTo>
                <a:close/>
              </a:path>
              <a:path w="461009" h="317500">
                <a:moveTo>
                  <a:pt x="461010" y="59690"/>
                </a:moveTo>
                <a:lnTo>
                  <a:pt x="457200" y="59690"/>
                </a:lnTo>
                <a:lnTo>
                  <a:pt x="457200" y="66039"/>
                </a:lnTo>
                <a:lnTo>
                  <a:pt x="461010" y="66039"/>
                </a:lnTo>
                <a:lnTo>
                  <a:pt x="461010" y="59690"/>
                </a:lnTo>
                <a:close/>
              </a:path>
              <a:path w="461009" h="317500">
                <a:moveTo>
                  <a:pt x="3810" y="66040"/>
                </a:moveTo>
                <a:lnTo>
                  <a:pt x="0" y="66040"/>
                </a:lnTo>
                <a:lnTo>
                  <a:pt x="0" y="85089"/>
                </a:lnTo>
                <a:lnTo>
                  <a:pt x="3810" y="85089"/>
                </a:lnTo>
                <a:lnTo>
                  <a:pt x="3810" y="66040"/>
                </a:lnTo>
                <a:close/>
              </a:path>
              <a:path w="461009" h="317500">
                <a:moveTo>
                  <a:pt x="461010" y="66040"/>
                </a:moveTo>
                <a:lnTo>
                  <a:pt x="457200" y="66040"/>
                </a:lnTo>
                <a:lnTo>
                  <a:pt x="457200" y="85089"/>
                </a:lnTo>
                <a:lnTo>
                  <a:pt x="461010" y="85089"/>
                </a:lnTo>
                <a:lnTo>
                  <a:pt x="461010" y="66040"/>
                </a:lnTo>
                <a:close/>
              </a:path>
              <a:path w="461009" h="317500">
                <a:moveTo>
                  <a:pt x="3810" y="85090"/>
                </a:moveTo>
                <a:lnTo>
                  <a:pt x="0" y="85090"/>
                </a:lnTo>
                <a:lnTo>
                  <a:pt x="0" y="110489"/>
                </a:lnTo>
                <a:lnTo>
                  <a:pt x="3810" y="110489"/>
                </a:lnTo>
                <a:lnTo>
                  <a:pt x="3810" y="85090"/>
                </a:lnTo>
                <a:close/>
              </a:path>
              <a:path w="461009" h="317500">
                <a:moveTo>
                  <a:pt x="461010" y="85090"/>
                </a:moveTo>
                <a:lnTo>
                  <a:pt x="457200" y="85090"/>
                </a:lnTo>
                <a:lnTo>
                  <a:pt x="457200" y="110489"/>
                </a:lnTo>
                <a:lnTo>
                  <a:pt x="461010" y="110489"/>
                </a:lnTo>
                <a:lnTo>
                  <a:pt x="461010" y="85090"/>
                </a:lnTo>
                <a:close/>
              </a:path>
              <a:path w="461009" h="317500">
                <a:moveTo>
                  <a:pt x="3810" y="110490"/>
                </a:moveTo>
                <a:lnTo>
                  <a:pt x="0" y="110490"/>
                </a:lnTo>
                <a:lnTo>
                  <a:pt x="0" y="127000"/>
                </a:lnTo>
                <a:lnTo>
                  <a:pt x="3810" y="127000"/>
                </a:lnTo>
                <a:lnTo>
                  <a:pt x="3810" y="110490"/>
                </a:lnTo>
                <a:close/>
              </a:path>
              <a:path w="461009" h="317500">
                <a:moveTo>
                  <a:pt x="461010" y="110490"/>
                </a:moveTo>
                <a:lnTo>
                  <a:pt x="457200" y="110490"/>
                </a:lnTo>
                <a:lnTo>
                  <a:pt x="457200" y="127000"/>
                </a:lnTo>
                <a:lnTo>
                  <a:pt x="461010" y="127000"/>
                </a:lnTo>
                <a:lnTo>
                  <a:pt x="461010" y="110490"/>
                </a:lnTo>
                <a:close/>
              </a:path>
              <a:path w="461009" h="317500">
                <a:moveTo>
                  <a:pt x="3810" y="127000"/>
                </a:moveTo>
                <a:lnTo>
                  <a:pt x="0" y="127000"/>
                </a:lnTo>
                <a:lnTo>
                  <a:pt x="0" y="199389"/>
                </a:lnTo>
                <a:lnTo>
                  <a:pt x="3810" y="199389"/>
                </a:lnTo>
                <a:lnTo>
                  <a:pt x="3810" y="127000"/>
                </a:lnTo>
                <a:close/>
              </a:path>
              <a:path w="461009" h="317500">
                <a:moveTo>
                  <a:pt x="461010" y="127000"/>
                </a:moveTo>
                <a:lnTo>
                  <a:pt x="457200" y="127000"/>
                </a:lnTo>
                <a:lnTo>
                  <a:pt x="457200" y="199389"/>
                </a:lnTo>
                <a:lnTo>
                  <a:pt x="461010" y="199389"/>
                </a:lnTo>
                <a:lnTo>
                  <a:pt x="461010" y="127000"/>
                </a:lnTo>
                <a:close/>
              </a:path>
              <a:path w="461009" h="317500">
                <a:moveTo>
                  <a:pt x="3810" y="199390"/>
                </a:moveTo>
                <a:lnTo>
                  <a:pt x="0" y="199390"/>
                </a:lnTo>
                <a:lnTo>
                  <a:pt x="0" y="237489"/>
                </a:lnTo>
                <a:lnTo>
                  <a:pt x="3810" y="237489"/>
                </a:lnTo>
                <a:lnTo>
                  <a:pt x="3810" y="199390"/>
                </a:lnTo>
                <a:close/>
              </a:path>
              <a:path w="461009" h="317500">
                <a:moveTo>
                  <a:pt x="461010" y="199390"/>
                </a:moveTo>
                <a:lnTo>
                  <a:pt x="457200" y="199390"/>
                </a:lnTo>
                <a:lnTo>
                  <a:pt x="457200" y="237489"/>
                </a:lnTo>
                <a:lnTo>
                  <a:pt x="461010" y="237489"/>
                </a:lnTo>
                <a:lnTo>
                  <a:pt x="461010" y="199390"/>
                </a:lnTo>
                <a:close/>
              </a:path>
              <a:path w="461009" h="317500">
                <a:moveTo>
                  <a:pt x="3810" y="237490"/>
                </a:moveTo>
                <a:lnTo>
                  <a:pt x="0" y="237490"/>
                </a:lnTo>
                <a:lnTo>
                  <a:pt x="0" y="250189"/>
                </a:lnTo>
                <a:lnTo>
                  <a:pt x="3810" y="250189"/>
                </a:lnTo>
                <a:lnTo>
                  <a:pt x="3810" y="237490"/>
                </a:lnTo>
                <a:close/>
              </a:path>
              <a:path w="461009" h="317500">
                <a:moveTo>
                  <a:pt x="461010" y="237490"/>
                </a:moveTo>
                <a:lnTo>
                  <a:pt x="457200" y="237490"/>
                </a:lnTo>
                <a:lnTo>
                  <a:pt x="457200" y="250189"/>
                </a:lnTo>
                <a:lnTo>
                  <a:pt x="461010" y="250189"/>
                </a:lnTo>
                <a:lnTo>
                  <a:pt x="461010" y="237490"/>
                </a:lnTo>
                <a:close/>
              </a:path>
              <a:path w="461009" h="317500">
                <a:moveTo>
                  <a:pt x="3810" y="250190"/>
                </a:moveTo>
                <a:lnTo>
                  <a:pt x="0" y="250190"/>
                </a:lnTo>
                <a:lnTo>
                  <a:pt x="0" y="275589"/>
                </a:lnTo>
                <a:lnTo>
                  <a:pt x="3810" y="275589"/>
                </a:lnTo>
                <a:lnTo>
                  <a:pt x="3810" y="250190"/>
                </a:lnTo>
                <a:close/>
              </a:path>
              <a:path w="461009" h="317500">
                <a:moveTo>
                  <a:pt x="461010" y="250190"/>
                </a:moveTo>
                <a:lnTo>
                  <a:pt x="457200" y="250190"/>
                </a:lnTo>
                <a:lnTo>
                  <a:pt x="457200" y="275589"/>
                </a:lnTo>
                <a:lnTo>
                  <a:pt x="461010" y="275589"/>
                </a:lnTo>
                <a:lnTo>
                  <a:pt x="461010" y="250190"/>
                </a:lnTo>
                <a:close/>
              </a:path>
              <a:path w="461009" h="317500">
                <a:moveTo>
                  <a:pt x="3810" y="275590"/>
                </a:moveTo>
                <a:lnTo>
                  <a:pt x="0" y="275590"/>
                </a:lnTo>
                <a:lnTo>
                  <a:pt x="0" y="281939"/>
                </a:lnTo>
                <a:lnTo>
                  <a:pt x="3810" y="281939"/>
                </a:lnTo>
                <a:lnTo>
                  <a:pt x="3810" y="275590"/>
                </a:lnTo>
                <a:close/>
              </a:path>
              <a:path w="461009" h="317500">
                <a:moveTo>
                  <a:pt x="461010" y="275590"/>
                </a:moveTo>
                <a:lnTo>
                  <a:pt x="457200" y="275590"/>
                </a:lnTo>
                <a:lnTo>
                  <a:pt x="457200" y="281939"/>
                </a:lnTo>
                <a:lnTo>
                  <a:pt x="461010" y="281939"/>
                </a:lnTo>
                <a:lnTo>
                  <a:pt x="461010" y="275590"/>
                </a:lnTo>
                <a:close/>
              </a:path>
              <a:path w="461009" h="317500">
                <a:moveTo>
                  <a:pt x="3810" y="281940"/>
                </a:moveTo>
                <a:lnTo>
                  <a:pt x="0" y="281940"/>
                </a:lnTo>
                <a:lnTo>
                  <a:pt x="0" y="288289"/>
                </a:lnTo>
                <a:lnTo>
                  <a:pt x="3810" y="288289"/>
                </a:lnTo>
                <a:lnTo>
                  <a:pt x="3810" y="281940"/>
                </a:lnTo>
                <a:close/>
              </a:path>
              <a:path w="461009" h="317500">
                <a:moveTo>
                  <a:pt x="461010" y="281940"/>
                </a:moveTo>
                <a:lnTo>
                  <a:pt x="457200" y="281940"/>
                </a:lnTo>
                <a:lnTo>
                  <a:pt x="457200" y="288289"/>
                </a:lnTo>
                <a:lnTo>
                  <a:pt x="461010" y="288289"/>
                </a:lnTo>
                <a:lnTo>
                  <a:pt x="461010" y="281940"/>
                </a:lnTo>
                <a:close/>
              </a:path>
              <a:path w="461009" h="317500">
                <a:moveTo>
                  <a:pt x="3810" y="288417"/>
                </a:moveTo>
                <a:lnTo>
                  <a:pt x="0" y="288417"/>
                </a:lnTo>
                <a:lnTo>
                  <a:pt x="0" y="317500"/>
                </a:lnTo>
                <a:lnTo>
                  <a:pt x="461010" y="317500"/>
                </a:lnTo>
                <a:lnTo>
                  <a:pt x="461010" y="314960"/>
                </a:lnTo>
                <a:lnTo>
                  <a:pt x="3810" y="314960"/>
                </a:lnTo>
                <a:lnTo>
                  <a:pt x="3810" y="288417"/>
                </a:lnTo>
                <a:close/>
              </a:path>
              <a:path w="461009" h="317500">
                <a:moveTo>
                  <a:pt x="461010" y="288417"/>
                </a:moveTo>
                <a:lnTo>
                  <a:pt x="457200" y="288417"/>
                </a:lnTo>
                <a:lnTo>
                  <a:pt x="457200" y="314960"/>
                </a:lnTo>
                <a:lnTo>
                  <a:pt x="461010" y="314960"/>
                </a:lnTo>
                <a:lnTo>
                  <a:pt x="461010" y="288417"/>
                </a:lnTo>
                <a:close/>
              </a:path>
            </a:pathLst>
          </a:custGeom>
          <a:solidFill>
            <a:srgbClr val="390C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253730" y="1663700"/>
            <a:ext cx="453390" cy="311150"/>
          </a:xfrm>
          <a:custGeom>
            <a:avLst/>
            <a:gdLst/>
            <a:ahLst/>
            <a:cxnLst/>
            <a:rect l="l" t="t" r="r" b="b"/>
            <a:pathLst>
              <a:path w="453390" h="311150">
                <a:moveTo>
                  <a:pt x="3810" y="42037"/>
                </a:moveTo>
                <a:lnTo>
                  <a:pt x="0" y="42037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42037"/>
                </a:lnTo>
                <a:close/>
              </a:path>
              <a:path w="453390" h="311150">
                <a:moveTo>
                  <a:pt x="453390" y="42037"/>
                </a:moveTo>
                <a:lnTo>
                  <a:pt x="450850" y="42037"/>
                </a:lnTo>
                <a:lnTo>
                  <a:pt x="450850" y="43179"/>
                </a:lnTo>
                <a:lnTo>
                  <a:pt x="453390" y="43179"/>
                </a:lnTo>
                <a:lnTo>
                  <a:pt x="453390" y="42037"/>
                </a:lnTo>
                <a:close/>
              </a:path>
              <a:path w="453390" h="311150">
                <a:moveTo>
                  <a:pt x="3810" y="39496"/>
                </a:moveTo>
                <a:lnTo>
                  <a:pt x="0" y="39496"/>
                </a:lnTo>
                <a:lnTo>
                  <a:pt x="0" y="41909"/>
                </a:lnTo>
                <a:lnTo>
                  <a:pt x="3810" y="41909"/>
                </a:lnTo>
                <a:lnTo>
                  <a:pt x="3810" y="39496"/>
                </a:lnTo>
                <a:close/>
              </a:path>
              <a:path w="453390" h="311150">
                <a:moveTo>
                  <a:pt x="453390" y="39496"/>
                </a:moveTo>
                <a:lnTo>
                  <a:pt x="450850" y="39496"/>
                </a:lnTo>
                <a:lnTo>
                  <a:pt x="450850" y="41909"/>
                </a:lnTo>
                <a:lnTo>
                  <a:pt x="453390" y="41909"/>
                </a:lnTo>
                <a:lnTo>
                  <a:pt x="453390" y="39496"/>
                </a:lnTo>
                <a:close/>
              </a:path>
              <a:path w="453390" h="311150">
                <a:moveTo>
                  <a:pt x="3810" y="35687"/>
                </a:moveTo>
                <a:lnTo>
                  <a:pt x="0" y="35687"/>
                </a:lnTo>
                <a:lnTo>
                  <a:pt x="0" y="39369"/>
                </a:lnTo>
                <a:lnTo>
                  <a:pt x="3810" y="39369"/>
                </a:lnTo>
                <a:lnTo>
                  <a:pt x="3810" y="35687"/>
                </a:lnTo>
                <a:close/>
              </a:path>
              <a:path w="453390" h="311150">
                <a:moveTo>
                  <a:pt x="453390" y="35687"/>
                </a:moveTo>
                <a:lnTo>
                  <a:pt x="450850" y="35687"/>
                </a:lnTo>
                <a:lnTo>
                  <a:pt x="450850" y="39369"/>
                </a:lnTo>
                <a:lnTo>
                  <a:pt x="453390" y="39369"/>
                </a:lnTo>
                <a:lnTo>
                  <a:pt x="453390" y="35687"/>
                </a:lnTo>
                <a:close/>
              </a:path>
              <a:path w="453390" h="311150">
                <a:moveTo>
                  <a:pt x="3810" y="33146"/>
                </a:moveTo>
                <a:lnTo>
                  <a:pt x="0" y="33146"/>
                </a:lnTo>
                <a:lnTo>
                  <a:pt x="0" y="35559"/>
                </a:lnTo>
                <a:lnTo>
                  <a:pt x="3810" y="35559"/>
                </a:lnTo>
                <a:lnTo>
                  <a:pt x="3810" y="33146"/>
                </a:lnTo>
                <a:close/>
              </a:path>
              <a:path w="453390" h="311150">
                <a:moveTo>
                  <a:pt x="453390" y="33146"/>
                </a:moveTo>
                <a:lnTo>
                  <a:pt x="450850" y="33146"/>
                </a:lnTo>
                <a:lnTo>
                  <a:pt x="450850" y="35559"/>
                </a:lnTo>
                <a:lnTo>
                  <a:pt x="453390" y="35559"/>
                </a:lnTo>
                <a:lnTo>
                  <a:pt x="453390" y="33146"/>
                </a:lnTo>
                <a:close/>
              </a:path>
              <a:path w="453390" h="311150">
                <a:moveTo>
                  <a:pt x="3810" y="29337"/>
                </a:moveTo>
                <a:lnTo>
                  <a:pt x="0" y="29337"/>
                </a:lnTo>
                <a:lnTo>
                  <a:pt x="0" y="33019"/>
                </a:lnTo>
                <a:lnTo>
                  <a:pt x="3810" y="33019"/>
                </a:lnTo>
                <a:lnTo>
                  <a:pt x="3810" y="29337"/>
                </a:lnTo>
                <a:close/>
              </a:path>
              <a:path w="453390" h="311150">
                <a:moveTo>
                  <a:pt x="453390" y="29337"/>
                </a:moveTo>
                <a:lnTo>
                  <a:pt x="450850" y="29337"/>
                </a:lnTo>
                <a:lnTo>
                  <a:pt x="450850" y="33019"/>
                </a:lnTo>
                <a:lnTo>
                  <a:pt x="453390" y="33019"/>
                </a:lnTo>
                <a:lnTo>
                  <a:pt x="453390" y="29337"/>
                </a:lnTo>
                <a:close/>
              </a:path>
              <a:path w="453390" h="311150">
                <a:moveTo>
                  <a:pt x="3810" y="26796"/>
                </a:moveTo>
                <a:lnTo>
                  <a:pt x="0" y="26796"/>
                </a:lnTo>
                <a:lnTo>
                  <a:pt x="0" y="29209"/>
                </a:lnTo>
                <a:lnTo>
                  <a:pt x="3810" y="29209"/>
                </a:lnTo>
                <a:lnTo>
                  <a:pt x="3810" y="26796"/>
                </a:lnTo>
                <a:close/>
              </a:path>
              <a:path w="453390" h="311150">
                <a:moveTo>
                  <a:pt x="453390" y="26796"/>
                </a:moveTo>
                <a:lnTo>
                  <a:pt x="450850" y="26796"/>
                </a:lnTo>
                <a:lnTo>
                  <a:pt x="450850" y="29209"/>
                </a:lnTo>
                <a:lnTo>
                  <a:pt x="453390" y="29209"/>
                </a:lnTo>
                <a:lnTo>
                  <a:pt x="453390" y="26796"/>
                </a:lnTo>
                <a:close/>
              </a:path>
              <a:path w="453390" h="311150">
                <a:moveTo>
                  <a:pt x="3810" y="22987"/>
                </a:moveTo>
                <a:lnTo>
                  <a:pt x="0" y="22987"/>
                </a:lnTo>
                <a:lnTo>
                  <a:pt x="0" y="26669"/>
                </a:lnTo>
                <a:lnTo>
                  <a:pt x="3810" y="26669"/>
                </a:lnTo>
                <a:lnTo>
                  <a:pt x="3810" y="22987"/>
                </a:lnTo>
                <a:close/>
              </a:path>
              <a:path w="453390" h="311150">
                <a:moveTo>
                  <a:pt x="453390" y="22987"/>
                </a:moveTo>
                <a:lnTo>
                  <a:pt x="450850" y="22987"/>
                </a:lnTo>
                <a:lnTo>
                  <a:pt x="450850" y="26669"/>
                </a:lnTo>
                <a:lnTo>
                  <a:pt x="453390" y="26669"/>
                </a:lnTo>
                <a:lnTo>
                  <a:pt x="453390" y="22987"/>
                </a:lnTo>
                <a:close/>
              </a:path>
              <a:path w="453390" h="311150">
                <a:moveTo>
                  <a:pt x="3810" y="20446"/>
                </a:moveTo>
                <a:lnTo>
                  <a:pt x="0" y="20446"/>
                </a:lnTo>
                <a:lnTo>
                  <a:pt x="0" y="22859"/>
                </a:lnTo>
                <a:lnTo>
                  <a:pt x="3810" y="22859"/>
                </a:lnTo>
                <a:lnTo>
                  <a:pt x="3810" y="20446"/>
                </a:lnTo>
                <a:close/>
              </a:path>
              <a:path w="453390" h="311150">
                <a:moveTo>
                  <a:pt x="453390" y="20446"/>
                </a:moveTo>
                <a:lnTo>
                  <a:pt x="450850" y="20446"/>
                </a:lnTo>
                <a:lnTo>
                  <a:pt x="450850" y="22859"/>
                </a:lnTo>
                <a:lnTo>
                  <a:pt x="453390" y="22859"/>
                </a:lnTo>
                <a:lnTo>
                  <a:pt x="453390" y="20446"/>
                </a:lnTo>
                <a:close/>
              </a:path>
              <a:path w="453390" h="311150">
                <a:moveTo>
                  <a:pt x="3810" y="16637"/>
                </a:moveTo>
                <a:lnTo>
                  <a:pt x="0" y="16637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16637"/>
                </a:lnTo>
                <a:close/>
              </a:path>
              <a:path w="453390" h="311150">
                <a:moveTo>
                  <a:pt x="453390" y="16637"/>
                </a:moveTo>
                <a:lnTo>
                  <a:pt x="450850" y="16637"/>
                </a:lnTo>
                <a:lnTo>
                  <a:pt x="450850" y="20319"/>
                </a:lnTo>
                <a:lnTo>
                  <a:pt x="453390" y="20319"/>
                </a:lnTo>
                <a:lnTo>
                  <a:pt x="453390" y="16637"/>
                </a:lnTo>
                <a:close/>
              </a:path>
              <a:path w="453390" h="311150">
                <a:moveTo>
                  <a:pt x="3810" y="14096"/>
                </a:moveTo>
                <a:lnTo>
                  <a:pt x="0" y="14096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14096"/>
                </a:lnTo>
                <a:close/>
              </a:path>
              <a:path w="453390" h="311150">
                <a:moveTo>
                  <a:pt x="453390" y="14096"/>
                </a:moveTo>
                <a:lnTo>
                  <a:pt x="450850" y="14096"/>
                </a:lnTo>
                <a:lnTo>
                  <a:pt x="450850" y="16509"/>
                </a:lnTo>
                <a:lnTo>
                  <a:pt x="453390" y="16509"/>
                </a:lnTo>
                <a:lnTo>
                  <a:pt x="453390" y="14096"/>
                </a:lnTo>
                <a:close/>
              </a:path>
              <a:path w="453390" h="311150">
                <a:moveTo>
                  <a:pt x="3810" y="10287"/>
                </a:moveTo>
                <a:lnTo>
                  <a:pt x="0" y="10287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0287"/>
                </a:lnTo>
                <a:close/>
              </a:path>
              <a:path w="453390" h="311150">
                <a:moveTo>
                  <a:pt x="453390" y="10287"/>
                </a:moveTo>
                <a:lnTo>
                  <a:pt x="450850" y="10287"/>
                </a:lnTo>
                <a:lnTo>
                  <a:pt x="450850" y="13969"/>
                </a:lnTo>
                <a:lnTo>
                  <a:pt x="453390" y="13969"/>
                </a:lnTo>
                <a:lnTo>
                  <a:pt x="453390" y="10287"/>
                </a:lnTo>
                <a:close/>
              </a:path>
              <a:path w="453390" h="311150">
                <a:moveTo>
                  <a:pt x="3810" y="7746"/>
                </a:moveTo>
                <a:lnTo>
                  <a:pt x="0" y="7746"/>
                </a:lnTo>
                <a:lnTo>
                  <a:pt x="0" y="10159"/>
                </a:lnTo>
                <a:lnTo>
                  <a:pt x="3810" y="10159"/>
                </a:lnTo>
                <a:lnTo>
                  <a:pt x="3810" y="7746"/>
                </a:lnTo>
                <a:close/>
              </a:path>
              <a:path w="453390" h="311150">
                <a:moveTo>
                  <a:pt x="453390" y="7746"/>
                </a:moveTo>
                <a:lnTo>
                  <a:pt x="450850" y="7746"/>
                </a:lnTo>
                <a:lnTo>
                  <a:pt x="450850" y="10159"/>
                </a:lnTo>
                <a:lnTo>
                  <a:pt x="453390" y="10159"/>
                </a:lnTo>
                <a:lnTo>
                  <a:pt x="453390" y="7746"/>
                </a:lnTo>
                <a:close/>
              </a:path>
              <a:path w="453390" h="311150">
                <a:moveTo>
                  <a:pt x="3810" y="3937"/>
                </a:moveTo>
                <a:lnTo>
                  <a:pt x="0" y="3937"/>
                </a:lnTo>
                <a:lnTo>
                  <a:pt x="0" y="7619"/>
                </a:lnTo>
                <a:lnTo>
                  <a:pt x="3810" y="7619"/>
                </a:lnTo>
                <a:lnTo>
                  <a:pt x="3810" y="3937"/>
                </a:lnTo>
                <a:close/>
              </a:path>
              <a:path w="453390" h="311150">
                <a:moveTo>
                  <a:pt x="453390" y="3937"/>
                </a:moveTo>
                <a:lnTo>
                  <a:pt x="450850" y="3937"/>
                </a:lnTo>
                <a:lnTo>
                  <a:pt x="450850" y="7619"/>
                </a:lnTo>
                <a:lnTo>
                  <a:pt x="453390" y="7619"/>
                </a:lnTo>
                <a:lnTo>
                  <a:pt x="453390" y="3937"/>
                </a:lnTo>
                <a:close/>
              </a:path>
              <a:path w="453390" h="311150">
                <a:moveTo>
                  <a:pt x="453390" y="1396"/>
                </a:moveTo>
                <a:lnTo>
                  <a:pt x="0" y="1396"/>
                </a:lnTo>
                <a:lnTo>
                  <a:pt x="0" y="3809"/>
                </a:lnTo>
                <a:lnTo>
                  <a:pt x="453390" y="3809"/>
                </a:lnTo>
                <a:lnTo>
                  <a:pt x="453390" y="1396"/>
                </a:lnTo>
                <a:close/>
              </a:path>
              <a:path w="453390" h="311150">
                <a:moveTo>
                  <a:pt x="453390" y="0"/>
                </a:moveTo>
                <a:lnTo>
                  <a:pt x="0" y="0"/>
                </a:lnTo>
                <a:lnTo>
                  <a:pt x="0" y="1269"/>
                </a:lnTo>
                <a:lnTo>
                  <a:pt x="453390" y="1269"/>
                </a:lnTo>
                <a:lnTo>
                  <a:pt x="453390" y="0"/>
                </a:lnTo>
                <a:close/>
              </a:path>
              <a:path w="453390" h="311150">
                <a:moveTo>
                  <a:pt x="3810" y="43180"/>
                </a:moveTo>
                <a:lnTo>
                  <a:pt x="0" y="4318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43180"/>
                </a:lnTo>
                <a:close/>
              </a:path>
              <a:path w="453390" h="311150">
                <a:moveTo>
                  <a:pt x="453390" y="43180"/>
                </a:moveTo>
                <a:lnTo>
                  <a:pt x="450850" y="43180"/>
                </a:lnTo>
                <a:lnTo>
                  <a:pt x="450850" y="55879"/>
                </a:lnTo>
                <a:lnTo>
                  <a:pt x="453390" y="55879"/>
                </a:lnTo>
                <a:lnTo>
                  <a:pt x="453390" y="43180"/>
                </a:lnTo>
                <a:close/>
              </a:path>
              <a:path w="453390" h="311150">
                <a:moveTo>
                  <a:pt x="381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3810" y="62229"/>
                </a:lnTo>
                <a:lnTo>
                  <a:pt x="3810" y="55880"/>
                </a:lnTo>
                <a:close/>
              </a:path>
              <a:path w="453390" h="311150">
                <a:moveTo>
                  <a:pt x="453390" y="55880"/>
                </a:moveTo>
                <a:lnTo>
                  <a:pt x="450850" y="55880"/>
                </a:lnTo>
                <a:lnTo>
                  <a:pt x="450850" y="62229"/>
                </a:lnTo>
                <a:lnTo>
                  <a:pt x="453390" y="62229"/>
                </a:lnTo>
                <a:lnTo>
                  <a:pt x="453390" y="55880"/>
                </a:lnTo>
                <a:close/>
              </a:path>
              <a:path w="453390" h="311150">
                <a:moveTo>
                  <a:pt x="3810" y="62230"/>
                </a:moveTo>
                <a:lnTo>
                  <a:pt x="0" y="62230"/>
                </a:lnTo>
                <a:lnTo>
                  <a:pt x="0" y="81279"/>
                </a:lnTo>
                <a:lnTo>
                  <a:pt x="3810" y="81279"/>
                </a:lnTo>
                <a:lnTo>
                  <a:pt x="3810" y="62230"/>
                </a:lnTo>
                <a:close/>
              </a:path>
              <a:path w="453390" h="311150">
                <a:moveTo>
                  <a:pt x="453390" y="62230"/>
                </a:moveTo>
                <a:lnTo>
                  <a:pt x="450850" y="62230"/>
                </a:lnTo>
                <a:lnTo>
                  <a:pt x="450850" y="81279"/>
                </a:lnTo>
                <a:lnTo>
                  <a:pt x="453390" y="81279"/>
                </a:lnTo>
                <a:lnTo>
                  <a:pt x="453390" y="62230"/>
                </a:lnTo>
                <a:close/>
              </a:path>
              <a:path w="453390" h="311150">
                <a:moveTo>
                  <a:pt x="3810" y="81280"/>
                </a:moveTo>
                <a:lnTo>
                  <a:pt x="0" y="81280"/>
                </a:lnTo>
                <a:lnTo>
                  <a:pt x="0" y="106679"/>
                </a:lnTo>
                <a:lnTo>
                  <a:pt x="3810" y="106679"/>
                </a:lnTo>
                <a:lnTo>
                  <a:pt x="3810" y="81280"/>
                </a:lnTo>
                <a:close/>
              </a:path>
              <a:path w="453390" h="311150">
                <a:moveTo>
                  <a:pt x="453390" y="81280"/>
                </a:moveTo>
                <a:lnTo>
                  <a:pt x="450850" y="81280"/>
                </a:lnTo>
                <a:lnTo>
                  <a:pt x="450850" y="106679"/>
                </a:lnTo>
                <a:lnTo>
                  <a:pt x="453390" y="106679"/>
                </a:lnTo>
                <a:lnTo>
                  <a:pt x="453390" y="81280"/>
                </a:lnTo>
                <a:close/>
              </a:path>
              <a:path w="453390" h="311150">
                <a:moveTo>
                  <a:pt x="3810" y="106680"/>
                </a:moveTo>
                <a:lnTo>
                  <a:pt x="0" y="106680"/>
                </a:lnTo>
                <a:lnTo>
                  <a:pt x="0" y="123189"/>
                </a:lnTo>
                <a:lnTo>
                  <a:pt x="3810" y="123189"/>
                </a:lnTo>
                <a:lnTo>
                  <a:pt x="3810" y="106680"/>
                </a:lnTo>
                <a:close/>
              </a:path>
              <a:path w="453390" h="311150">
                <a:moveTo>
                  <a:pt x="453390" y="106680"/>
                </a:moveTo>
                <a:lnTo>
                  <a:pt x="450850" y="106680"/>
                </a:lnTo>
                <a:lnTo>
                  <a:pt x="450850" y="123189"/>
                </a:lnTo>
                <a:lnTo>
                  <a:pt x="453390" y="123189"/>
                </a:lnTo>
                <a:lnTo>
                  <a:pt x="453390" y="106680"/>
                </a:lnTo>
                <a:close/>
              </a:path>
              <a:path w="453390" h="311150">
                <a:moveTo>
                  <a:pt x="3810" y="123190"/>
                </a:moveTo>
                <a:lnTo>
                  <a:pt x="0" y="123190"/>
                </a:lnTo>
                <a:lnTo>
                  <a:pt x="0" y="195579"/>
                </a:lnTo>
                <a:lnTo>
                  <a:pt x="3810" y="195579"/>
                </a:lnTo>
                <a:lnTo>
                  <a:pt x="3810" y="123190"/>
                </a:lnTo>
                <a:close/>
              </a:path>
              <a:path w="453390" h="311150">
                <a:moveTo>
                  <a:pt x="453390" y="123190"/>
                </a:moveTo>
                <a:lnTo>
                  <a:pt x="450850" y="123190"/>
                </a:lnTo>
                <a:lnTo>
                  <a:pt x="450850" y="195579"/>
                </a:lnTo>
                <a:lnTo>
                  <a:pt x="453390" y="195579"/>
                </a:lnTo>
                <a:lnTo>
                  <a:pt x="453390" y="123190"/>
                </a:lnTo>
                <a:close/>
              </a:path>
              <a:path w="453390" h="311150">
                <a:moveTo>
                  <a:pt x="3810" y="195580"/>
                </a:moveTo>
                <a:lnTo>
                  <a:pt x="0" y="195580"/>
                </a:lnTo>
                <a:lnTo>
                  <a:pt x="0" y="233679"/>
                </a:lnTo>
                <a:lnTo>
                  <a:pt x="3810" y="233679"/>
                </a:lnTo>
                <a:lnTo>
                  <a:pt x="3810" y="195580"/>
                </a:lnTo>
                <a:close/>
              </a:path>
              <a:path w="453390" h="311150">
                <a:moveTo>
                  <a:pt x="453390" y="195580"/>
                </a:moveTo>
                <a:lnTo>
                  <a:pt x="450850" y="195580"/>
                </a:lnTo>
                <a:lnTo>
                  <a:pt x="450850" y="233679"/>
                </a:lnTo>
                <a:lnTo>
                  <a:pt x="453390" y="233679"/>
                </a:lnTo>
                <a:lnTo>
                  <a:pt x="453390" y="195580"/>
                </a:lnTo>
                <a:close/>
              </a:path>
              <a:path w="453390" h="311150">
                <a:moveTo>
                  <a:pt x="3810" y="233680"/>
                </a:moveTo>
                <a:lnTo>
                  <a:pt x="0" y="233680"/>
                </a:lnTo>
                <a:lnTo>
                  <a:pt x="0" y="246379"/>
                </a:lnTo>
                <a:lnTo>
                  <a:pt x="3810" y="246379"/>
                </a:lnTo>
                <a:lnTo>
                  <a:pt x="3810" y="233680"/>
                </a:lnTo>
                <a:close/>
              </a:path>
              <a:path w="453390" h="311150">
                <a:moveTo>
                  <a:pt x="453390" y="233680"/>
                </a:moveTo>
                <a:lnTo>
                  <a:pt x="450850" y="233680"/>
                </a:lnTo>
                <a:lnTo>
                  <a:pt x="450850" y="246379"/>
                </a:lnTo>
                <a:lnTo>
                  <a:pt x="453390" y="246379"/>
                </a:lnTo>
                <a:lnTo>
                  <a:pt x="453390" y="233680"/>
                </a:lnTo>
                <a:close/>
              </a:path>
              <a:path w="453390" h="311150">
                <a:moveTo>
                  <a:pt x="3810" y="246380"/>
                </a:moveTo>
                <a:lnTo>
                  <a:pt x="0" y="246380"/>
                </a:lnTo>
                <a:lnTo>
                  <a:pt x="0" y="271779"/>
                </a:lnTo>
                <a:lnTo>
                  <a:pt x="3810" y="271779"/>
                </a:lnTo>
                <a:lnTo>
                  <a:pt x="3810" y="246380"/>
                </a:lnTo>
                <a:close/>
              </a:path>
              <a:path w="453390" h="311150">
                <a:moveTo>
                  <a:pt x="453390" y="246380"/>
                </a:moveTo>
                <a:lnTo>
                  <a:pt x="450850" y="246380"/>
                </a:lnTo>
                <a:lnTo>
                  <a:pt x="450850" y="271779"/>
                </a:lnTo>
                <a:lnTo>
                  <a:pt x="453390" y="271779"/>
                </a:lnTo>
                <a:lnTo>
                  <a:pt x="453390" y="246380"/>
                </a:lnTo>
                <a:close/>
              </a:path>
              <a:path w="453390" h="311150">
                <a:moveTo>
                  <a:pt x="3810" y="271780"/>
                </a:moveTo>
                <a:lnTo>
                  <a:pt x="0" y="271780"/>
                </a:lnTo>
                <a:lnTo>
                  <a:pt x="0" y="278129"/>
                </a:lnTo>
                <a:lnTo>
                  <a:pt x="3810" y="278129"/>
                </a:lnTo>
                <a:lnTo>
                  <a:pt x="3810" y="271780"/>
                </a:lnTo>
                <a:close/>
              </a:path>
              <a:path w="453390" h="311150">
                <a:moveTo>
                  <a:pt x="453390" y="271780"/>
                </a:moveTo>
                <a:lnTo>
                  <a:pt x="450850" y="271780"/>
                </a:lnTo>
                <a:lnTo>
                  <a:pt x="450850" y="278129"/>
                </a:lnTo>
                <a:lnTo>
                  <a:pt x="453390" y="278129"/>
                </a:lnTo>
                <a:lnTo>
                  <a:pt x="453390" y="271780"/>
                </a:lnTo>
                <a:close/>
              </a:path>
              <a:path w="453390" h="311150">
                <a:moveTo>
                  <a:pt x="3810" y="278130"/>
                </a:moveTo>
                <a:lnTo>
                  <a:pt x="0" y="278130"/>
                </a:lnTo>
                <a:lnTo>
                  <a:pt x="0" y="284479"/>
                </a:lnTo>
                <a:lnTo>
                  <a:pt x="3810" y="284479"/>
                </a:lnTo>
                <a:lnTo>
                  <a:pt x="3810" y="278130"/>
                </a:lnTo>
                <a:close/>
              </a:path>
              <a:path w="453390" h="311150">
                <a:moveTo>
                  <a:pt x="453390" y="278130"/>
                </a:moveTo>
                <a:lnTo>
                  <a:pt x="450850" y="278130"/>
                </a:lnTo>
                <a:lnTo>
                  <a:pt x="450850" y="284479"/>
                </a:lnTo>
                <a:lnTo>
                  <a:pt x="453390" y="284479"/>
                </a:lnTo>
                <a:lnTo>
                  <a:pt x="453390" y="278130"/>
                </a:lnTo>
                <a:close/>
              </a:path>
              <a:path w="453390" h="311150">
                <a:moveTo>
                  <a:pt x="3810" y="284607"/>
                </a:moveTo>
                <a:lnTo>
                  <a:pt x="0" y="284607"/>
                </a:lnTo>
                <a:lnTo>
                  <a:pt x="0" y="311150"/>
                </a:lnTo>
                <a:lnTo>
                  <a:pt x="453390" y="311150"/>
                </a:lnTo>
                <a:lnTo>
                  <a:pt x="453390" y="307340"/>
                </a:lnTo>
                <a:lnTo>
                  <a:pt x="3810" y="307340"/>
                </a:lnTo>
                <a:lnTo>
                  <a:pt x="3810" y="284607"/>
                </a:lnTo>
                <a:close/>
              </a:path>
              <a:path w="453390" h="311150">
                <a:moveTo>
                  <a:pt x="453390" y="284607"/>
                </a:moveTo>
                <a:lnTo>
                  <a:pt x="450850" y="284607"/>
                </a:lnTo>
                <a:lnTo>
                  <a:pt x="450850" y="307340"/>
                </a:lnTo>
                <a:lnTo>
                  <a:pt x="453390" y="307340"/>
                </a:lnTo>
                <a:lnTo>
                  <a:pt x="453390" y="284607"/>
                </a:lnTo>
                <a:close/>
              </a:path>
            </a:pathLst>
          </a:custGeom>
          <a:solidFill>
            <a:srgbClr val="3B0C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257540" y="1667636"/>
            <a:ext cx="447040" cy="303530"/>
          </a:xfrm>
          <a:custGeom>
            <a:avLst/>
            <a:gdLst/>
            <a:ahLst/>
            <a:cxnLst/>
            <a:rect l="l" t="t" r="r" b="b"/>
            <a:pathLst>
              <a:path w="447040" h="303530">
                <a:moveTo>
                  <a:pt x="3809" y="38100"/>
                </a:moveTo>
                <a:lnTo>
                  <a:pt x="0" y="38100"/>
                </a:lnTo>
                <a:lnTo>
                  <a:pt x="0" y="39242"/>
                </a:lnTo>
                <a:lnTo>
                  <a:pt x="3809" y="39242"/>
                </a:lnTo>
                <a:lnTo>
                  <a:pt x="3809" y="38100"/>
                </a:lnTo>
                <a:close/>
              </a:path>
              <a:path w="447040" h="303530">
                <a:moveTo>
                  <a:pt x="447039" y="38100"/>
                </a:moveTo>
                <a:lnTo>
                  <a:pt x="443229" y="38100"/>
                </a:lnTo>
                <a:lnTo>
                  <a:pt x="443229" y="39242"/>
                </a:lnTo>
                <a:lnTo>
                  <a:pt x="447039" y="39242"/>
                </a:lnTo>
                <a:lnTo>
                  <a:pt x="447039" y="38100"/>
                </a:lnTo>
                <a:close/>
              </a:path>
              <a:path w="447040" h="303530">
                <a:moveTo>
                  <a:pt x="3809" y="35559"/>
                </a:moveTo>
                <a:lnTo>
                  <a:pt x="0" y="35559"/>
                </a:lnTo>
                <a:lnTo>
                  <a:pt x="0" y="37972"/>
                </a:lnTo>
                <a:lnTo>
                  <a:pt x="3809" y="37972"/>
                </a:lnTo>
                <a:lnTo>
                  <a:pt x="3809" y="35559"/>
                </a:lnTo>
                <a:close/>
              </a:path>
              <a:path w="447040" h="303530">
                <a:moveTo>
                  <a:pt x="447039" y="35559"/>
                </a:moveTo>
                <a:lnTo>
                  <a:pt x="443229" y="35559"/>
                </a:lnTo>
                <a:lnTo>
                  <a:pt x="443229" y="37972"/>
                </a:lnTo>
                <a:lnTo>
                  <a:pt x="447039" y="37972"/>
                </a:lnTo>
                <a:lnTo>
                  <a:pt x="447039" y="35559"/>
                </a:lnTo>
                <a:close/>
              </a:path>
              <a:path w="447040" h="303530">
                <a:moveTo>
                  <a:pt x="3809" y="31750"/>
                </a:moveTo>
                <a:lnTo>
                  <a:pt x="0" y="31750"/>
                </a:lnTo>
                <a:lnTo>
                  <a:pt x="0" y="35432"/>
                </a:lnTo>
                <a:lnTo>
                  <a:pt x="3809" y="35432"/>
                </a:lnTo>
                <a:lnTo>
                  <a:pt x="3809" y="31750"/>
                </a:lnTo>
                <a:close/>
              </a:path>
              <a:path w="447040" h="303530">
                <a:moveTo>
                  <a:pt x="447039" y="31750"/>
                </a:moveTo>
                <a:lnTo>
                  <a:pt x="443229" y="31750"/>
                </a:lnTo>
                <a:lnTo>
                  <a:pt x="443229" y="35432"/>
                </a:lnTo>
                <a:lnTo>
                  <a:pt x="447039" y="35432"/>
                </a:lnTo>
                <a:lnTo>
                  <a:pt x="447039" y="31750"/>
                </a:lnTo>
                <a:close/>
              </a:path>
              <a:path w="447040" h="303530">
                <a:moveTo>
                  <a:pt x="3809" y="29209"/>
                </a:moveTo>
                <a:lnTo>
                  <a:pt x="0" y="29209"/>
                </a:lnTo>
                <a:lnTo>
                  <a:pt x="0" y="31622"/>
                </a:lnTo>
                <a:lnTo>
                  <a:pt x="3809" y="31622"/>
                </a:lnTo>
                <a:lnTo>
                  <a:pt x="3809" y="29209"/>
                </a:lnTo>
                <a:close/>
              </a:path>
              <a:path w="447040" h="303530">
                <a:moveTo>
                  <a:pt x="447039" y="29209"/>
                </a:moveTo>
                <a:lnTo>
                  <a:pt x="443229" y="29209"/>
                </a:lnTo>
                <a:lnTo>
                  <a:pt x="443229" y="31622"/>
                </a:lnTo>
                <a:lnTo>
                  <a:pt x="447039" y="31622"/>
                </a:lnTo>
                <a:lnTo>
                  <a:pt x="447039" y="29209"/>
                </a:lnTo>
                <a:close/>
              </a:path>
              <a:path w="447040" h="303530">
                <a:moveTo>
                  <a:pt x="3809" y="25400"/>
                </a:moveTo>
                <a:lnTo>
                  <a:pt x="0" y="25400"/>
                </a:lnTo>
                <a:lnTo>
                  <a:pt x="0" y="29082"/>
                </a:lnTo>
                <a:lnTo>
                  <a:pt x="3809" y="29082"/>
                </a:lnTo>
                <a:lnTo>
                  <a:pt x="3809" y="25400"/>
                </a:lnTo>
                <a:close/>
              </a:path>
              <a:path w="447040" h="303530">
                <a:moveTo>
                  <a:pt x="447039" y="25400"/>
                </a:moveTo>
                <a:lnTo>
                  <a:pt x="443229" y="25400"/>
                </a:lnTo>
                <a:lnTo>
                  <a:pt x="443229" y="29082"/>
                </a:lnTo>
                <a:lnTo>
                  <a:pt x="447039" y="29082"/>
                </a:lnTo>
                <a:lnTo>
                  <a:pt x="447039" y="25400"/>
                </a:lnTo>
                <a:close/>
              </a:path>
              <a:path w="447040" h="303530">
                <a:moveTo>
                  <a:pt x="3809" y="22859"/>
                </a:moveTo>
                <a:lnTo>
                  <a:pt x="0" y="22859"/>
                </a:lnTo>
                <a:lnTo>
                  <a:pt x="0" y="25272"/>
                </a:lnTo>
                <a:lnTo>
                  <a:pt x="3809" y="25272"/>
                </a:lnTo>
                <a:lnTo>
                  <a:pt x="3809" y="22859"/>
                </a:lnTo>
                <a:close/>
              </a:path>
              <a:path w="447040" h="303530">
                <a:moveTo>
                  <a:pt x="447039" y="22859"/>
                </a:moveTo>
                <a:lnTo>
                  <a:pt x="443229" y="22859"/>
                </a:lnTo>
                <a:lnTo>
                  <a:pt x="443229" y="25272"/>
                </a:lnTo>
                <a:lnTo>
                  <a:pt x="447039" y="25272"/>
                </a:lnTo>
                <a:lnTo>
                  <a:pt x="447039" y="22859"/>
                </a:lnTo>
                <a:close/>
              </a:path>
              <a:path w="447040" h="303530">
                <a:moveTo>
                  <a:pt x="3809" y="19050"/>
                </a:moveTo>
                <a:lnTo>
                  <a:pt x="0" y="19050"/>
                </a:lnTo>
                <a:lnTo>
                  <a:pt x="0" y="22732"/>
                </a:lnTo>
                <a:lnTo>
                  <a:pt x="3809" y="22732"/>
                </a:lnTo>
                <a:lnTo>
                  <a:pt x="3809" y="19050"/>
                </a:lnTo>
                <a:close/>
              </a:path>
              <a:path w="447040" h="303530">
                <a:moveTo>
                  <a:pt x="447039" y="19050"/>
                </a:moveTo>
                <a:lnTo>
                  <a:pt x="443229" y="19050"/>
                </a:lnTo>
                <a:lnTo>
                  <a:pt x="443229" y="22732"/>
                </a:lnTo>
                <a:lnTo>
                  <a:pt x="447039" y="22732"/>
                </a:lnTo>
                <a:lnTo>
                  <a:pt x="447039" y="19050"/>
                </a:lnTo>
                <a:close/>
              </a:path>
              <a:path w="447040" h="303530">
                <a:moveTo>
                  <a:pt x="3809" y="16509"/>
                </a:moveTo>
                <a:lnTo>
                  <a:pt x="0" y="16509"/>
                </a:lnTo>
                <a:lnTo>
                  <a:pt x="0" y="18922"/>
                </a:lnTo>
                <a:lnTo>
                  <a:pt x="3809" y="18922"/>
                </a:lnTo>
                <a:lnTo>
                  <a:pt x="3809" y="16509"/>
                </a:lnTo>
                <a:close/>
              </a:path>
              <a:path w="447040" h="303530">
                <a:moveTo>
                  <a:pt x="447039" y="16509"/>
                </a:moveTo>
                <a:lnTo>
                  <a:pt x="443229" y="16509"/>
                </a:lnTo>
                <a:lnTo>
                  <a:pt x="443229" y="18922"/>
                </a:lnTo>
                <a:lnTo>
                  <a:pt x="447039" y="18922"/>
                </a:lnTo>
                <a:lnTo>
                  <a:pt x="447039" y="16509"/>
                </a:lnTo>
                <a:close/>
              </a:path>
              <a:path w="447040" h="303530">
                <a:moveTo>
                  <a:pt x="3809" y="12700"/>
                </a:moveTo>
                <a:lnTo>
                  <a:pt x="0" y="12700"/>
                </a:lnTo>
                <a:lnTo>
                  <a:pt x="0" y="16382"/>
                </a:lnTo>
                <a:lnTo>
                  <a:pt x="3809" y="16382"/>
                </a:lnTo>
                <a:lnTo>
                  <a:pt x="3809" y="12700"/>
                </a:lnTo>
                <a:close/>
              </a:path>
              <a:path w="447040" h="303530">
                <a:moveTo>
                  <a:pt x="447039" y="12700"/>
                </a:moveTo>
                <a:lnTo>
                  <a:pt x="443229" y="12700"/>
                </a:lnTo>
                <a:lnTo>
                  <a:pt x="443229" y="16382"/>
                </a:lnTo>
                <a:lnTo>
                  <a:pt x="447039" y="16382"/>
                </a:lnTo>
                <a:lnTo>
                  <a:pt x="447039" y="12700"/>
                </a:lnTo>
                <a:close/>
              </a:path>
              <a:path w="447040" h="30353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447040" h="303530">
                <a:moveTo>
                  <a:pt x="447039" y="10159"/>
                </a:moveTo>
                <a:lnTo>
                  <a:pt x="443229" y="10159"/>
                </a:lnTo>
                <a:lnTo>
                  <a:pt x="443229" y="12572"/>
                </a:lnTo>
                <a:lnTo>
                  <a:pt x="447039" y="12572"/>
                </a:lnTo>
                <a:lnTo>
                  <a:pt x="447039" y="10159"/>
                </a:lnTo>
                <a:close/>
              </a:path>
              <a:path w="447040" h="30353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447040" h="303530">
                <a:moveTo>
                  <a:pt x="447039" y="6350"/>
                </a:moveTo>
                <a:lnTo>
                  <a:pt x="443229" y="6350"/>
                </a:lnTo>
                <a:lnTo>
                  <a:pt x="443229" y="10032"/>
                </a:lnTo>
                <a:lnTo>
                  <a:pt x="447039" y="10032"/>
                </a:lnTo>
                <a:lnTo>
                  <a:pt x="447039" y="6350"/>
                </a:lnTo>
                <a:close/>
              </a:path>
              <a:path w="447040" h="30353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447040" h="303530">
                <a:moveTo>
                  <a:pt x="447039" y="3809"/>
                </a:moveTo>
                <a:lnTo>
                  <a:pt x="443229" y="3809"/>
                </a:lnTo>
                <a:lnTo>
                  <a:pt x="443229" y="6222"/>
                </a:lnTo>
                <a:lnTo>
                  <a:pt x="447039" y="6222"/>
                </a:lnTo>
                <a:lnTo>
                  <a:pt x="447039" y="3809"/>
                </a:lnTo>
                <a:close/>
              </a:path>
              <a:path w="447040" h="303530">
                <a:moveTo>
                  <a:pt x="447039" y="0"/>
                </a:moveTo>
                <a:lnTo>
                  <a:pt x="0" y="0"/>
                </a:lnTo>
                <a:lnTo>
                  <a:pt x="0" y="3682"/>
                </a:lnTo>
                <a:lnTo>
                  <a:pt x="447039" y="3682"/>
                </a:lnTo>
                <a:lnTo>
                  <a:pt x="447039" y="0"/>
                </a:lnTo>
                <a:close/>
              </a:path>
              <a:path w="447040" h="303530">
                <a:moveTo>
                  <a:pt x="3809" y="39243"/>
                </a:moveTo>
                <a:lnTo>
                  <a:pt x="0" y="3924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39243"/>
                </a:lnTo>
                <a:close/>
              </a:path>
              <a:path w="447040" h="303530">
                <a:moveTo>
                  <a:pt x="447039" y="39243"/>
                </a:moveTo>
                <a:lnTo>
                  <a:pt x="443229" y="39243"/>
                </a:lnTo>
                <a:lnTo>
                  <a:pt x="443229" y="51942"/>
                </a:lnTo>
                <a:lnTo>
                  <a:pt x="447039" y="51942"/>
                </a:lnTo>
                <a:lnTo>
                  <a:pt x="447039" y="39243"/>
                </a:lnTo>
                <a:close/>
              </a:path>
              <a:path w="447040" h="303530">
                <a:moveTo>
                  <a:pt x="3809" y="51943"/>
                </a:moveTo>
                <a:lnTo>
                  <a:pt x="0" y="51943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1943"/>
                </a:lnTo>
                <a:close/>
              </a:path>
              <a:path w="447040" h="303530">
                <a:moveTo>
                  <a:pt x="447039" y="51943"/>
                </a:moveTo>
                <a:lnTo>
                  <a:pt x="443229" y="51943"/>
                </a:lnTo>
                <a:lnTo>
                  <a:pt x="443229" y="58292"/>
                </a:lnTo>
                <a:lnTo>
                  <a:pt x="447039" y="58292"/>
                </a:lnTo>
                <a:lnTo>
                  <a:pt x="447039" y="51943"/>
                </a:lnTo>
                <a:close/>
              </a:path>
              <a:path w="447040" h="303530">
                <a:moveTo>
                  <a:pt x="3809" y="58293"/>
                </a:moveTo>
                <a:lnTo>
                  <a:pt x="0" y="58293"/>
                </a:lnTo>
                <a:lnTo>
                  <a:pt x="0" y="77342"/>
                </a:lnTo>
                <a:lnTo>
                  <a:pt x="3809" y="77342"/>
                </a:lnTo>
                <a:lnTo>
                  <a:pt x="3809" y="58293"/>
                </a:lnTo>
                <a:close/>
              </a:path>
              <a:path w="447040" h="303530">
                <a:moveTo>
                  <a:pt x="447039" y="58293"/>
                </a:moveTo>
                <a:lnTo>
                  <a:pt x="443229" y="58293"/>
                </a:lnTo>
                <a:lnTo>
                  <a:pt x="443229" y="77342"/>
                </a:lnTo>
                <a:lnTo>
                  <a:pt x="447039" y="77342"/>
                </a:lnTo>
                <a:lnTo>
                  <a:pt x="447039" y="58293"/>
                </a:lnTo>
                <a:close/>
              </a:path>
              <a:path w="447040" h="303530">
                <a:moveTo>
                  <a:pt x="3809" y="77343"/>
                </a:moveTo>
                <a:lnTo>
                  <a:pt x="0" y="77343"/>
                </a:lnTo>
                <a:lnTo>
                  <a:pt x="0" y="102742"/>
                </a:lnTo>
                <a:lnTo>
                  <a:pt x="3809" y="102742"/>
                </a:lnTo>
                <a:lnTo>
                  <a:pt x="3809" y="77343"/>
                </a:lnTo>
                <a:close/>
              </a:path>
              <a:path w="447040" h="303530">
                <a:moveTo>
                  <a:pt x="447039" y="77343"/>
                </a:moveTo>
                <a:lnTo>
                  <a:pt x="443229" y="77343"/>
                </a:lnTo>
                <a:lnTo>
                  <a:pt x="443229" y="102742"/>
                </a:lnTo>
                <a:lnTo>
                  <a:pt x="447039" y="102742"/>
                </a:lnTo>
                <a:lnTo>
                  <a:pt x="447039" y="77343"/>
                </a:lnTo>
                <a:close/>
              </a:path>
              <a:path w="447040" h="303530">
                <a:moveTo>
                  <a:pt x="3809" y="102743"/>
                </a:moveTo>
                <a:lnTo>
                  <a:pt x="0" y="102743"/>
                </a:lnTo>
                <a:lnTo>
                  <a:pt x="0" y="119252"/>
                </a:lnTo>
                <a:lnTo>
                  <a:pt x="3809" y="119252"/>
                </a:lnTo>
                <a:lnTo>
                  <a:pt x="3809" y="102743"/>
                </a:lnTo>
                <a:close/>
              </a:path>
              <a:path w="447040" h="303530">
                <a:moveTo>
                  <a:pt x="447039" y="102743"/>
                </a:moveTo>
                <a:lnTo>
                  <a:pt x="443229" y="102743"/>
                </a:lnTo>
                <a:lnTo>
                  <a:pt x="443229" y="119252"/>
                </a:lnTo>
                <a:lnTo>
                  <a:pt x="447039" y="119252"/>
                </a:lnTo>
                <a:lnTo>
                  <a:pt x="447039" y="102743"/>
                </a:lnTo>
                <a:close/>
              </a:path>
              <a:path w="447040" h="303530">
                <a:moveTo>
                  <a:pt x="3809" y="119253"/>
                </a:moveTo>
                <a:lnTo>
                  <a:pt x="0" y="119253"/>
                </a:lnTo>
                <a:lnTo>
                  <a:pt x="0" y="191642"/>
                </a:lnTo>
                <a:lnTo>
                  <a:pt x="3809" y="191642"/>
                </a:lnTo>
                <a:lnTo>
                  <a:pt x="3809" y="119253"/>
                </a:lnTo>
                <a:close/>
              </a:path>
              <a:path w="447040" h="303530">
                <a:moveTo>
                  <a:pt x="447039" y="119253"/>
                </a:moveTo>
                <a:lnTo>
                  <a:pt x="443229" y="119253"/>
                </a:lnTo>
                <a:lnTo>
                  <a:pt x="443229" y="191642"/>
                </a:lnTo>
                <a:lnTo>
                  <a:pt x="447039" y="191642"/>
                </a:lnTo>
                <a:lnTo>
                  <a:pt x="447039" y="119253"/>
                </a:lnTo>
                <a:close/>
              </a:path>
              <a:path w="447040" h="303530">
                <a:moveTo>
                  <a:pt x="3809" y="191643"/>
                </a:moveTo>
                <a:lnTo>
                  <a:pt x="0" y="191643"/>
                </a:lnTo>
                <a:lnTo>
                  <a:pt x="0" y="229742"/>
                </a:lnTo>
                <a:lnTo>
                  <a:pt x="3809" y="229742"/>
                </a:lnTo>
                <a:lnTo>
                  <a:pt x="3809" y="191643"/>
                </a:lnTo>
                <a:close/>
              </a:path>
              <a:path w="447040" h="303530">
                <a:moveTo>
                  <a:pt x="447039" y="191643"/>
                </a:moveTo>
                <a:lnTo>
                  <a:pt x="443229" y="191643"/>
                </a:lnTo>
                <a:lnTo>
                  <a:pt x="443229" y="229742"/>
                </a:lnTo>
                <a:lnTo>
                  <a:pt x="447039" y="229742"/>
                </a:lnTo>
                <a:lnTo>
                  <a:pt x="447039" y="191643"/>
                </a:lnTo>
                <a:close/>
              </a:path>
              <a:path w="447040" h="303530">
                <a:moveTo>
                  <a:pt x="3809" y="229743"/>
                </a:moveTo>
                <a:lnTo>
                  <a:pt x="0" y="229743"/>
                </a:lnTo>
                <a:lnTo>
                  <a:pt x="0" y="242442"/>
                </a:lnTo>
                <a:lnTo>
                  <a:pt x="3809" y="242442"/>
                </a:lnTo>
                <a:lnTo>
                  <a:pt x="3809" y="229743"/>
                </a:lnTo>
                <a:close/>
              </a:path>
              <a:path w="447040" h="303530">
                <a:moveTo>
                  <a:pt x="447039" y="229743"/>
                </a:moveTo>
                <a:lnTo>
                  <a:pt x="443229" y="229743"/>
                </a:lnTo>
                <a:lnTo>
                  <a:pt x="443229" y="242442"/>
                </a:lnTo>
                <a:lnTo>
                  <a:pt x="447039" y="242442"/>
                </a:lnTo>
                <a:lnTo>
                  <a:pt x="447039" y="229743"/>
                </a:lnTo>
                <a:close/>
              </a:path>
              <a:path w="447040" h="303530">
                <a:moveTo>
                  <a:pt x="3809" y="242443"/>
                </a:moveTo>
                <a:lnTo>
                  <a:pt x="0" y="242443"/>
                </a:lnTo>
                <a:lnTo>
                  <a:pt x="0" y="267842"/>
                </a:lnTo>
                <a:lnTo>
                  <a:pt x="3809" y="267842"/>
                </a:lnTo>
                <a:lnTo>
                  <a:pt x="3809" y="242443"/>
                </a:lnTo>
                <a:close/>
              </a:path>
              <a:path w="447040" h="303530">
                <a:moveTo>
                  <a:pt x="447039" y="242443"/>
                </a:moveTo>
                <a:lnTo>
                  <a:pt x="443229" y="242443"/>
                </a:lnTo>
                <a:lnTo>
                  <a:pt x="443229" y="267842"/>
                </a:lnTo>
                <a:lnTo>
                  <a:pt x="447039" y="267842"/>
                </a:lnTo>
                <a:lnTo>
                  <a:pt x="447039" y="242443"/>
                </a:lnTo>
                <a:close/>
              </a:path>
              <a:path w="447040" h="303530">
                <a:moveTo>
                  <a:pt x="3809" y="267843"/>
                </a:moveTo>
                <a:lnTo>
                  <a:pt x="0" y="267843"/>
                </a:lnTo>
                <a:lnTo>
                  <a:pt x="0" y="274192"/>
                </a:lnTo>
                <a:lnTo>
                  <a:pt x="3809" y="274192"/>
                </a:lnTo>
                <a:lnTo>
                  <a:pt x="3809" y="267843"/>
                </a:lnTo>
                <a:close/>
              </a:path>
              <a:path w="447040" h="303530">
                <a:moveTo>
                  <a:pt x="447039" y="267843"/>
                </a:moveTo>
                <a:lnTo>
                  <a:pt x="443229" y="267843"/>
                </a:lnTo>
                <a:lnTo>
                  <a:pt x="443229" y="274192"/>
                </a:lnTo>
                <a:lnTo>
                  <a:pt x="447039" y="274192"/>
                </a:lnTo>
                <a:lnTo>
                  <a:pt x="447039" y="267843"/>
                </a:lnTo>
                <a:close/>
              </a:path>
              <a:path w="447040" h="303530">
                <a:moveTo>
                  <a:pt x="3809" y="274193"/>
                </a:moveTo>
                <a:lnTo>
                  <a:pt x="0" y="274193"/>
                </a:lnTo>
                <a:lnTo>
                  <a:pt x="0" y="280542"/>
                </a:lnTo>
                <a:lnTo>
                  <a:pt x="3809" y="280542"/>
                </a:lnTo>
                <a:lnTo>
                  <a:pt x="3809" y="274193"/>
                </a:lnTo>
                <a:close/>
              </a:path>
              <a:path w="447040" h="303530">
                <a:moveTo>
                  <a:pt x="447039" y="274193"/>
                </a:moveTo>
                <a:lnTo>
                  <a:pt x="443229" y="274193"/>
                </a:lnTo>
                <a:lnTo>
                  <a:pt x="443229" y="280542"/>
                </a:lnTo>
                <a:lnTo>
                  <a:pt x="447039" y="280542"/>
                </a:lnTo>
                <a:lnTo>
                  <a:pt x="447039" y="274193"/>
                </a:lnTo>
                <a:close/>
              </a:path>
              <a:path w="447040" h="303530">
                <a:moveTo>
                  <a:pt x="3809" y="280670"/>
                </a:moveTo>
                <a:lnTo>
                  <a:pt x="0" y="280670"/>
                </a:lnTo>
                <a:lnTo>
                  <a:pt x="0" y="303403"/>
                </a:lnTo>
                <a:lnTo>
                  <a:pt x="447039" y="303403"/>
                </a:lnTo>
                <a:lnTo>
                  <a:pt x="447039" y="299593"/>
                </a:lnTo>
                <a:lnTo>
                  <a:pt x="3809" y="299593"/>
                </a:lnTo>
                <a:lnTo>
                  <a:pt x="3809" y="280670"/>
                </a:lnTo>
                <a:close/>
              </a:path>
              <a:path w="447040" h="303530">
                <a:moveTo>
                  <a:pt x="447039" y="280670"/>
                </a:moveTo>
                <a:lnTo>
                  <a:pt x="443229" y="280670"/>
                </a:lnTo>
                <a:lnTo>
                  <a:pt x="443229" y="299593"/>
                </a:lnTo>
                <a:lnTo>
                  <a:pt x="447039" y="299593"/>
                </a:lnTo>
                <a:lnTo>
                  <a:pt x="447039" y="280670"/>
                </a:lnTo>
                <a:close/>
              </a:path>
            </a:pathLst>
          </a:custGeom>
          <a:solidFill>
            <a:srgbClr val="3E0D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261350" y="1671447"/>
            <a:ext cx="439420" cy="295910"/>
          </a:xfrm>
          <a:custGeom>
            <a:avLst/>
            <a:gdLst/>
            <a:ahLst/>
            <a:cxnLst/>
            <a:rect l="l" t="t" r="r" b="b"/>
            <a:pathLst>
              <a:path w="439420" h="295910">
                <a:moveTo>
                  <a:pt x="2540" y="34290"/>
                </a:moveTo>
                <a:lnTo>
                  <a:pt x="0" y="34290"/>
                </a:lnTo>
                <a:lnTo>
                  <a:pt x="0" y="35433"/>
                </a:lnTo>
                <a:lnTo>
                  <a:pt x="2540" y="35433"/>
                </a:lnTo>
                <a:lnTo>
                  <a:pt x="2540" y="34290"/>
                </a:lnTo>
                <a:close/>
              </a:path>
              <a:path w="439420" h="295910">
                <a:moveTo>
                  <a:pt x="439420" y="34290"/>
                </a:moveTo>
                <a:lnTo>
                  <a:pt x="435609" y="34290"/>
                </a:lnTo>
                <a:lnTo>
                  <a:pt x="435609" y="35433"/>
                </a:lnTo>
                <a:lnTo>
                  <a:pt x="439420" y="35433"/>
                </a:lnTo>
                <a:lnTo>
                  <a:pt x="439420" y="34290"/>
                </a:lnTo>
                <a:close/>
              </a:path>
              <a:path w="439420" h="295910">
                <a:moveTo>
                  <a:pt x="2540" y="31750"/>
                </a:moveTo>
                <a:lnTo>
                  <a:pt x="0" y="31750"/>
                </a:lnTo>
                <a:lnTo>
                  <a:pt x="0" y="34162"/>
                </a:lnTo>
                <a:lnTo>
                  <a:pt x="2540" y="34162"/>
                </a:lnTo>
                <a:lnTo>
                  <a:pt x="2540" y="31750"/>
                </a:lnTo>
                <a:close/>
              </a:path>
              <a:path w="439420" h="295910">
                <a:moveTo>
                  <a:pt x="439420" y="31750"/>
                </a:moveTo>
                <a:lnTo>
                  <a:pt x="435609" y="31750"/>
                </a:lnTo>
                <a:lnTo>
                  <a:pt x="435609" y="34162"/>
                </a:lnTo>
                <a:lnTo>
                  <a:pt x="439420" y="34162"/>
                </a:lnTo>
                <a:lnTo>
                  <a:pt x="439420" y="31750"/>
                </a:lnTo>
                <a:close/>
              </a:path>
              <a:path w="439420" h="295910">
                <a:moveTo>
                  <a:pt x="2540" y="27940"/>
                </a:moveTo>
                <a:lnTo>
                  <a:pt x="0" y="27940"/>
                </a:lnTo>
                <a:lnTo>
                  <a:pt x="0" y="31623"/>
                </a:lnTo>
                <a:lnTo>
                  <a:pt x="2540" y="31623"/>
                </a:lnTo>
                <a:lnTo>
                  <a:pt x="2540" y="27940"/>
                </a:lnTo>
                <a:close/>
              </a:path>
              <a:path w="439420" h="295910">
                <a:moveTo>
                  <a:pt x="439420" y="27940"/>
                </a:moveTo>
                <a:lnTo>
                  <a:pt x="435609" y="27940"/>
                </a:lnTo>
                <a:lnTo>
                  <a:pt x="435609" y="31623"/>
                </a:lnTo>
                <a:lnTo>
                  <a:pt x="439420" y="31623"/>
                </a:lnTo>
                <a:lnTo>
                  <a:pt x="439420" y="27940"/>
                </a:lnTo>
                <a:close/>
              </a:path>
              <a:path w="439420" h="295910">
                <a:moveTo>
                  <a:pt x="2540" y="25400"/>
                </a:moveTo>
                <a:lnTo>
                  <a:pt x="0" y="25400"/>
                </a:lnTo>
                <a:lnTo>
                  <a:pt x="0" y="27812"/>
                </a:lnTo>
                <a:lnTo>
                  <a:pt x="2540" y="27812"/>
                </a:lnTo>
                <a:lnTo>
                  <a:pt x="2540" y="25400"/>
                </a:lnTo>
                <a:close/>
              </a:path>
              <a:path w="439420" h="295910">
                <a:moveTo>
                  <a:pt x="439420" y="25400"/>
                </a:moveTo>
                <a:lnTo>
                  <a:pt x="435609" y="25400"/>
                </a:lnTo>
                <a:lnTo>
                  <a:pt x="435609" y="27812"/>
                </a:lnTo>
                <a:lnTo>
                  <a:pt x="439420" y="27812"/>
                </a:lnTo>
                <a:lnTo>
                  <a:pt x="439420" y="25400"/>
                </a:lnTo>
                <a:close/>
              </a:path>
              <a:path w="439420" h="295910">
                <a:moveTo>
                  <a:pt x="2540" y="21590"/>
                </a:moveTo>
                <a:lnTo>
                  <a:pt x="0" y="21590"/>
                </a:lnTo>
                <a:lnTo>
                  <a:pt x="0" y="25273"/>
                </a:lnTo>
                <a:lnTo>
                  <a:pt x="2540" y="25273"/>
                </a:lnTo>
                <a:lnTo>
                  <a:pt x="2540" y="21590"/>
                </a:lnTo>
                <a:close/>
              </a:path>
              <a:path w="439420" h="295910">
                <a:moveTo>
                  <a:pt x="439420" y="21590"/>
                </a:moveTo>
                <a:lnTo>
                  <a:pt x="435609" y="21590"/>
                </a:lnTo>
                <a:lnTo>
                  <a:pt x="435609" y="25273"/>
                </a:lnTo>
                <a:lnTo>
                  <a:pt x="439420" y="25273"/>
                </a:lnTo>
                <a:lnTo>
                  <a:pt x="439420" y="21590"/>
                </a:lnTo>
                <a:close/>
              </a:path>
              <a:path w="439420" h="295910">
                <a:moveTo>
                  <a:pt x="2540" y="19050"/>
                </a:moveTo>
                <a:lnTo>
                  <a:pt x="0" y="19050"/>
                </a:lnTo>
                <a:lnTo>
                  <a:pt x="0" y="21462"/>
                </a:lnTo>
                <a:lnTo>
                  <a:pt x="2540" y="21462"/>
                </a:lnTo>
                <a:lnTo>
                  <a:pt x="2540" y="19050"/>
                </a:lnTo>
                <a:close/>
              </a:path>
              <a:path w="439420" h="295910">
                <a:moveTo>
                  <a:pt x="439420" y="19050"/>
                </a:moveTo>
                <a:lnTo>
                  <a:pt x="435609" y="19050"/>
                </a:lnTo>
                <a:lnTo>
                  <a:pt x="435609" y="21462"/>
                </a:lnTo>
                <a:lnTo>
                  <a:pt x="439420" y="21462"/>
                </a:lnTo>
                <a:lnTo>
                  <a:pt x="439420" y="19050"/>
                </a:lnTo>
                <a:close/>
              </a:path>
              <a:path w="439420" h="295910">
                <a:moveTo>
                  <a:pt x="2540" y="15240"/>
                </a:moveTo>
                <a:lnTo>
                  <a:pt x="0" y="15240"/>
                </a:lnTo>
                <a:lnTo>
                  <a:pt x="0" y="18923"/>
                </a:lnTo>
                <a:lnTo>
                  <a:pt x="2540" y="18923"/>
                </a:lnTo>
                <a:lnTo>
                  <a:pt x="2540" y="15240"/>
                </a:lnTo>
                <a:close/>
              </a:path>
              <a:path w="439420" h="295910">
                <a:moveTo>
                  <a:pt x="439420" y="15240"/>
                </a:moveTo>
                <a:lnTo>
                  <a:pt x="435609" y="15240"/>
                </a:lnTo>
                <a:lnTo>
                  <a:pt x="435609" y="18923"/>
                </a:lnTo>
                <a:lnTo>
                  <a:pt x="439420" y="18923"/>
                </a:lnTo>
                <a:lnTo>
                  <a:pt x="439420" y="15240"/>
                </a:lnTo>
                <a:close/>
              </a:path>
              <a:path w="439420" h="295910">
                <a:moveTo>
                  <a:pt x="2540" y="12700"/>
                </a:moveTo>
                <a:lnTo>
                  <a:pt x="0" y="12700"/>
                </a:lnTo>
                <a:lnTo>
                  <a:pt x="0" y="15112"/>
                </a:lnTo>
                <a:lnTo>
                  <a:pt x="2540" y="15112"/>
                </a:lnTo>
                <a:lnTo>
                  <a:pt x="2540" y="12700"/>
                </a:lnTo>
                <a:close/>
              </a:path>
              <a:path w="439420" h="295910">
                <a:moveTo>
                  <a:pt x="439420" y="12700"/>
                </a:moveTo>
                <a:lnTo>
                  <a:pt x="435609" y="12700"/>
                </a:lnTo>
                <a:lnTo>
                  <a:pt x="435609" y="15112"/>
                </a:lnTo>
                <a:lnTo>
                  <a:pt x="439420" y="15112"/>
                </a:lnTo>
                <a:lnTo>
                  <a:pt x="439420" y="12700"/>
                </a:lnTo>
                <a:close/>
              </a:path>
              <a:path w="439420" h="295910">
                <a:moveTo>
                  <a:pt x="2540" y="8890"/>
                </a:moveTo>
                <a:lnTo>
                  <a:pt x="0" y="8890"/>
                </a:lnTo>
                <a:lnTo>
                  <a:pt x="0" y="12573"/>
                </a:lnTo>
                <a:lnTo>
                  <a:pt x="2540" y="12573"/>
                </a:lnTo>
                <a:lnTo>
                  <a:pt x="2540" y="8890"/>
                </a:lnTo>
                <a:close/>
              </a:path>
              <a:path w="439420" h="295910">
                <a:moveTo>
                  <a:pt x="439420" y="8890"/>
                </a:moveTo>
                <a:lnTo>
                  <a:pt x="435609" y="8890"/>
                </a:lnTo>
                <a:lnTo>
                  <a:pt x="435609" y="12573"/>
                </a:lnTo>
                <a:lnTo>
                  <a:pt x="439420" y="12573"/>
                </a:lnTo>
                <a:lnTo>
                  <a:pt x="439420" y="8890"/>
                </a:lnTo>
                <a:close/>
              </a:path>
              <a:path w="439420" h="295910">
                <a:moveTo>
                  <a:pt x="2540" y="6350"/>
                </a:moveTo>
                <a:lnTo>
                  <a:pt x="0" y="6350"/>
                </a:lnTo>
                <a:lnTo>
                  <a:pt x="0" y="8762"/>
                </a:lnTo>
                <a:lnTo>
                  <a:pt x="2540" y="8762"/>
                </a:lnTo>
                <a:lnTo>
                  <a:pt x="2540" y="6350"/>
                </a:lnTo>
                <a:close/>
              </a:path>
              <a:path w="439420" h="295910">
                <a:moveTo>
                  <a:pt x="439420" y="6350"/>
                </a:moveTo>
                <a:lnTo>
                  <a:pt x="435609" y="6350"/>
                </a:lnTo>
                <a:lnTo>
                  <a:pt x="435609" y="8762"/>
                </a:lnTo>
                <a:lnTo>
                  <a:pt x="439420" y="8762"/>
                </a:lnTo>
                <a:lnTo>
                  <a:pt x="439420" y="6350"/>
                </a:lnTo>
                <a:close/>
              </a:path>
              <a:path w="439420" h="295910">
                <a:moveTo>
                  <a:pt x="2540" y="2540"/>
                </a:moveTo>
                <a:lnTo>
                  <a:pt x="0" y="2540"/>
                </a:lnTo>
                <a:lnTo>
                  <a:pt x="0" y="6223"/>
                </a:lnTo>
                <a:lnTo>
                  <a:pt x="2540" y="6223"/>
                </a:lnTo>
                <a:lnTo>
                  <a:pt x="2540" y="2540"/>
                </a:lnTo>
                <a:close/>
              </a:path>
              <a:path w="439420" h="295910">
                <a:moveTo>
                  <a:pt x="439420" y="2540"/>
                </a:moveTo>
                <a:lnTo>
                  <a:pt x="435609" y="2540"/>
                </a:lnTo>
                <a:lnTo>
                  <a:pt x="435609" y="6223"/>
                </a:lnTo>
                <a:lnTo>
                  <a:pt x="439420" y="6223"/>
                </a:lnTo>
                <a:lnTo>
                  <a:pt x="439420" y="2540"/>
                </a:lnTo>
                <a:close/>
              </a:path>
              <a:path w="439420" h="295910">
                <a:moveTo>
                  <a:pt x="439420" y="0"/>
                </a:moveTo>
                <a:lnTo>
                  <a:pt x="0" y="0"/>
                </a:lnTo>
                <a:lnTo>
                  <a:pt x="0" y="2412"/>
                </a:lnTo>
                <a:lnTo>
                  <a:pt x="439420" y="2412"/>
                </a:lnTo>
                <a:lnTo>
                  <a:pt x="439420" y="0"/>
                </a:lnTo>
                <a:close/>
              </a:path>
              <a:path w="439420" h="295910">
                <a:moveTo>
                  <a:pt x="2540" y="35433"/>
                </a:moveTo>
                <a:lnTo>
                  <a:pt x="0" y="35433"/>
                </a:lnTo>
                <a:lnTo>
                  <a:pt x="0" y="48133"/>
                </a:lnTo>
                <a:lnTo>
                  <a:pt x="2540" y="48133"/>
                </a:lnTo>
                <a:lnTo>
                  <a:pt x="2540" y="35433"/>
                </a:lnTo>
                <a:close/>
              </a:path>
              <a:path w="439420" h="295910">
                <a:moveTo>
                  <a:pt x="439420" y="35433"/>
                </a:moveTo>
                <a:lnTo>
                  <a:pt x="435609" y="35433"/>
                </a:lnTo>
                <a:lnTo>
                  <a:pt x="435609" y="48133"/>
                </a:lnTo>
                <a:lnTo>
                  <a:pt x="439420" y="48133"/>
                </a:lnTo>
                <a:lnTo>
                  <a:pt x="439420" y="35433"/>
                </a:lnTo>
                <a:close/>
              </a:path>
              <a:path w="439420" h="295910">
                <a:moveTo>
                  <a:pt x="2540" y="48133"/>
                </a:moveTo>
                <a:lnTo>
                  <a:pt x="0" y="48133"/>
                </a:lnTo>
                <a:lnTo>
                  <a:pt x="0" y="54483"/>
                </a:lnTo>
                <a:lnTo>
                  <a:pt x="2540" y="54483"/>
                </a:lnTo>
                <a:lnTo>
                  <a:pt x="2540" y="48133"/>
                </a:lnTo>
                <a:close/>
              </a:path>
              <a:path w="439420" h="295910">
                <a:moveTo>
                  <a:pt x="439420" y="48133"/>
                </a:moveTo>
                <a:lnTo>
                  <a:pt x="435609" y="48133"/>
                </a:lnTo>
                <a:lnTo>
                  <a:pt x="435609" y="54483"/>
                </a:lnTo>
                <a:lnTo>
                  <a:pt x="439420" y="54483"/>
                </a:lnTo>
                <a:lnTo>
                  <a:pt x="439420" y="48133"/>
                </a:lnTo>
                <a:close/>
              </a:path>
              <a:path w="439420" h="295910">
                <a:moveTo>
                  <a:pt x="2540" y="54483"/>
                </a:moveTo>
                <a:lnTo>
                  <a:pt x="0" y="54483"/>
                </a:lnTo>
                <a:lnTo>
                  <a:pt x="0" y="73533"/>
                </a:lnTo>
                <a:lnTo>
                  <a:pt x="2540" y="73533"/>
                </a:lnTo>
                <a:lnTo>
                  <a:pt x="2540" y="54483"/>
                </a:lnTo>
                <a:close/>
              </a:path>
              <a:path w="439420" h="295910">
                <a:moveTo>
                  <a:pt x="439420" y="54483"/>
                </a:moveTo>
                <a:lnTo>
                  <a:pt x="435609" y="54483"/>
                </a:lnTo>
                <a:lnTo>
                  <a:pt x="435609" y="73533"/>
                </a:lnTo>
                <a:lnTo>
                  <a:pt x="439420" y="73533"/>
                </a:lnTo>
                <a:lnTo>
                  <a:pt x="439420" y="54483"/>
                </a:lnTo>
                <a:close/>
              </a:path>
              <a:path w="439420" h="295910">
                <a:moveTo>
                  <a:pt x="2540" y="73533"/>
                </a:moveTo>
                <a:lnTo>
                  <a:pt x="0" y="73533"/>
                </a:lnTo>
                <a:lnTo>
                  <a:pt x="0" y="98933"/>
                </a:lnTo>
                <a:lnTo>
                  <a:pt x="2540" y="98933"/>
                </a:lnTo>
                <a:lnTo>
                  <a:pt x="2540" y="73533"/>
                </a:lnTo>
                <a:close/>
              </a:path>
              <a:path w="439420" h="295910">
                <a:moveTo>
                  <a:pt x="439420" y="73533"/>
                </a:moveTo>
                <a:lnTo>
                  <a:pt x="435609" y="73533"/>
                </a:lnTo>
                <a:lnTo>
                  <a:pt x="435609" y="98933"/>
                </a:lnTo>
                <a:lnTo>
                  <a:pt x="439420" y="98933"/>
                </a:lnTo>
                <a:lnTo>
                  <a:pt x="439420" y="73533"/>
                </a:lnTo>
                <a:close/>
              </a:path>
              <a:path w="439420" h="295910">
                <a:moveTo>
                  <a:pt x="2540" y="98933"/>
                </a:moveTo>
                <a:lnTo>
                  <a:pt x="0" y="98933"/>
                </a:lnTo>
                <a:lnTo>
                  <a:pt x="0" y="115443"/>
                </a:lnTo>
                <a:lnTo>
                  <a:pt x="2540" y="115443"/>
                </a:lnTo>
                <a:lnTo>
                  <a:pt x="2540" y="98933"/>
                </a:lnTo>
                <a:close/>
              </a:path>
              <a:path w="439420" h="295910">
                <a:moveTo>
                  <a:pt x="439420" y="98933"/>
                </a:moveTo>
                <a:lnTo>
                  <a:pt x="435609" y="98933"/>
                </a:lnTo>
                <a:lnTo>
                  <a:pt x="435609" y="115443"/>
                </a:lnTo>
                <a:lnTo>
                  <a:pt x="439420" y="115443"/>
                </a:lnTo>
                <a:lnTo>
                  <a:pt x="439420" y="98933"/>
                </a:lnTo>
                <a:close/>
              </a:path>
              <a:path w="439420" h="295910">
                <a:moveTo>
                  <a:pt x="2540" y="115443"/>
                </a:moveTo>
                <a:lnTo>
                  <a:pt x="0" y="115443"/>
                </a:lnTo>
                <a:lnTo>
                  <a:pt x="0" y="187833"/>
                </a:lnTo>
                <a:lnTo>
                  <a:pt x="2540" y="187833"/>
                </a:lnTo>
                <a:lnTo>
                  <a:pt x="2540" y="115443"/>
                </a:lnTo>
                <a:close/>
              </a:path>
              <a:path w="439420" h="295910">
                <a:moveTo>
                  <a:pt x="439420" y="115443"/>
                </a:moveTo>
                <a:lnTo>
                  <a:pt x="435609" y="115443"/>
                </a:lnTo>
                <a:lnTo>
                  <a:pt x="435609" y="187833"/>
                </a:lnTo>
                <a:lnTo>
                  <a:pt x="439420" y="187833"/>
                </a:lnTo>
                <a:lnTo>
                  <a:pt x="439420" y="115443"/>
                </a:lnTo>
                <a:close/>
              </a:path>
              <a:path w="439420" h="295910">
                <a:moveTo>
                  <a:pt x="2540" y="187833"/>
                </a:moveTo>
                <a:lnTo>
                  <a:pt x="0" y="187833"/>
                </a:lnTo>
                <a:lnTo>
                  <a:pt x="0" y="225933"/>
                </a:lnTo>
                <a:lnTo>
                  <a:pt x="2540" y="225933"/>
                </a:lnTo>
                <a:lnTo>
                  <a:pt x="2540" y="187833"/>
                </a:lnTo>
                <a:close/>
              </a:path>
              <a:path w="439420" h="295910">
                <a:moveTo>
                  <a:pt x="439420" y="187833"/>
                </a:moveTo>
                <a:lnTo>
                  <a:pt x="435609" y="187833"/>
                </a:lnTo>
                <a:lnTo>
                  <a:pt x="435609" y="225933"/>
                </a:lnTo>
                <a:lnTo>
                  <a:pt x="439420" y="225933"/>
                </a:lnTo>
                <a:lnTo>
                  <a:pt x="439420" y="187833"/>
                </a:lnTo>
                <a:close/>
              </a:path>
              <a:path w="439420" h="295910">
                <a:moveTo>
                  <a:pt x="2540" y="225933"/>
                </a:moveTo>
                <a:lnTo>
                  <a:pt x="0" y="225933"/>
                </a:lnTo>
                <a:lnTo>
                  <a:pt x="0" y="238633"/>
                </a:lnTo>
                <a:lnTo>
                  <a:pt x="2540" y="238633"/>
                </a:lnTo>
                <a:lnTo>
                  <a:pt x="2540" y="225933"/>
                </a:lnTo>
                <a:close/>
              </a:path>
              <a:path w="439420" h="295910">
                <a:moveTo>
                  <a:pt x="439420" y="225933"/>
                </a:moveTo>
                <a:lnTo>
                  <a:pt x="435609" y="225933"/>
                </a:lnTo>
                <a:lnTo>
                  <a:pt x="435609" y="238633"/>
                </a:lnTo>
                <a:lnTo>
                  <a:pt x="439420" y="238633"/>
                </a:lnTo>
                <a:lnTo>
                  <a:pt x="439420" y="225933"/>
                </a:lnTo>
                <a:close/>
              </a:path>
              <a:path w="439420" h="295910">
                <a:moveTo>
                  <a:pt x="2540" y="238633"/>
                </a:moveTo>
                <a:lnTo>
                  <a:pt x="0" y="238633"/>
                </a:lnTo>
                <a:lnTo>
                  <a:pt x="0" y="264033"/>
                </a:lnTo>
                <a:lnTo>
                  <a:pt x="2540" y="264033"/>
                </a:lnTo>
                <a:lnTo>
                  <a:pt x="2540" y="238633"/>
                </a:lnTo>
                <a:close/>
              </a:path>
              <a:path w="439420" h="295910">
                <a:moveTo>
                  <a:pt x="439420" y="238633"/>
                </a:moveTo>
                <a:lnTo>
                  <a:pt x="435609" y="238633"/>
                </a:lnTo>
                <a:lnTo>
                  <a:pt x="435609" y="264033"/>
                </a:lnTo>
                <a:lnTo>
                  <a:pt x="439420" y="264033"/>
                </a:lnTo>
                <a:lnTo>
                  <a:pt x="439420" y="238633"/>
                </a:lnTo>
                <a:close/>
              </a:path>
              <a:path w="439420" h="295910">
                <a:moveTo>
                  <a:pt x="2540" y="264033"/>
                </a:moveTo>
                <a:lnTo>
                  <a:pt x="0" y="264033"/>
                </a:lnTo>
                <a:lnTo>
                  <a:pt x="0" y="270383"/>
                </a:lnTo>
                <a:lnTo>
                  <a:pt x="2540" y="270383"/>
                </a:lnTo>
                <a:lnTo>
                  <a:pt x="2540" y="264033"/>
                </a:lnTo>
                <a:close/>
              </a:path>
              <a:path w="439420" h="295910">
                <a:moveTo>
                  <a:pt x="439420" y="264033"/>
                </a:moveTo>
                <a:lnTo>
                  <a:pt x="435609" y="264033"/>
                </a:lnTo>
                <a:lnTo>
                  <a:pt x="435609" y="270383"/>
                </a:lnTo>
                <a:lnTo>
                  <a:pt x="439420" y="270383"/>
                </a:lnTo>
                <a:lnTo>
                  <a:pt x="439420" y="264033"/>
                </a:lnTo>
                <a:close/>
              </a:path>
              <a:path w="439420" h="295910">
                <a:moveTo>
                  <a:pt x="2540" y="270383"/>
                </a:moveTo>
                <a:lnTo>
                  <a:pt x="0" y="270383"/>
                </a:lnTo>
                <a:lnTo>
                  <a:pt x="0" y="276733"/>
                </a:lnTo>
                <a:lnTo>
                  <a:pt x="2540" y="276733"/>
                </a:lnTo>
                <a:lnTo>
                  <a:pt x="2540" y="270383"/>
                </a:lnTo>
                <a:close/>
              </a:path>
              <a:path w="439420" h="295910">
                <a:moveTo>
                  <a:pt x="439420" y="270383"/>
                </a:moveTo>
                <a:lnTo>
                  <a:pt x="435609" y="270383"/>
                </a:lnTo>
                <a:lnTo>
                  <a:pt x="435609" y="276733"/>
                </a:lnTo>
                <a:lnTo>
                  <a:pt x="439420" y="276733"/>
                </a:lnTo>
                <a:lnTo>
                  <a:pt x="439420" y="270383"/>
                </a:lnTo>
                <a:close/>
              </a:path>
              <a:path w="439420" h="295910">
                <a:moveTo>
                  <a:pt x="2540" y="276860"/>
                </a:moveTo>
                <a:lnTo>
                  <a:pt x="0" y="276860"/>
                </a:lnTo>
                <a:lnTo>
                  <a:pt x="0" y="295783"/>
                </a:lnTo>
                <a:lnTo>
                  <a:pt x="439420" y="295783"/>
                </a:lnTo>
                <a:lnTo>
                  <a:pt x="439420" y="291973"/>
                </a:lnTo>
                <a:lnTo>
                  <a:pt x="2540" y="291973"/>
                </a:lnTo>
                <a:lnTo>
                  <a:pt x="2540" y="276860"/>
                </a:lnTo>
                <a:close/>
              </a:path>
              <a:path w="439420" h="295910">
                <a:moveTo>
                  <a:pt x="439420" y="276860"/>
                </a:moveTo>
                <a:lnTo>
                  <a:pt x="435609" y="276860"/>
                </a:lnTo>
                <a:lnTo>
                  <a:pt x="435609" y="291973"/>
                </a:lnTo>
                <a:lnTo>
                  <a:pt x="439420" y="291973"/>
                </a:lnTo>
                <a:lnTo>
                  <a:pt x="439420" y="276860"/>
                </a:lnTo>
                <a:close/>
              </a:path>
            </a:pathLst>
          </a:custGeom>
          <a:solidFill>
            <a:srgbClr val="410D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263890" y="1673986"/>
            <a:ext cx="433070" cy="289560"/>
          </a:xfrm>
          <a:custGeom>
            <a:avLst/>
            <a:gdLst/>
            <a:ahLst/>
            <a:cxnLst/>
            <a:rect l="l" t="t" r="r" b="b"/>
            <a:pathLst>
              <a:path w="433070" h="289560">
                <a:moveTo>
                  <a:pt x="3809" y="31750"/>
                </a:moveTo>
                <a:lnTo>
                  <a:pt x="0" y="31750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31750"/>
                </a:lnTo>
                <a:close/>
              </a:path>
              <a:path w="433070" h="289560">
                <a:moveTo>
                  <a:pt x="433069" y="31750"/>
                </a:moveTo>
                <a:lnTo>
                  <a:pt x="429259" y="31750"/>
                </a:lnTo>
                <a:lnTo>
                  <a:pt x="429259" y="32892"/>
                </a:lnTo>
                <a:lnTo>
                  <a:pt x="433069" y="32892"/>
                </a:lnTo>
                <a:lnTo>
                  <a:pt x="433069" y="31750"/>
                </a:lnTo>
                <a:close/>
              </a:path>
              <a:path w="433070" h="289560">
                <a:moveTo>
                  <a:pt x="3809" y="29209"/>
                </a:moveTo>
                <a:lnTo>
                  <a:pt x="0" y="29209"/>
                </a:lnTo>
                <a:lnTo>
                  <a:pt x="0" y="31622"/>
                </a:lnTo>
                <a:lnTo>
                  <a:pt x="3809" y="31622"/>
                </a:lnTo>
                <a:lnTo>
                  <a:pt x="3809" y="29209"/>
                </a:lnTo>
                <a:close/>
              </a:path>
              <a:path w="433070" h="289560">
                <a:moveTo>
                  <a:pt x="433069" y="29209"/>
                </a:moveTo>
                <a:lnTo>
                  <a:pt x="429259" y="29209"/>
                </a:lnTo>
                <a:lnTo>
                  <a:pt x="429259" y="31622"/>
                </a:lnTo>
                <a:lnTo>
                  <a:pt x="433069" y="31622"/>
                </a:lnTo>
                <a:lnTo>
                  <a:pt x="433069" y="29209"/>
                </a:lnTo>
                <a:close/>
              </a:path>
              <a:path w="433070" h="289560">
                <a:moveTo>
                  <a:pt x="3809" y="25400"/>
                </a:moveTo>
                <a:lnTo>
                  <a:pt x="0" y="25400"/>
                </a:lnTo>
                <a:lnTo>
                  <a:pt x="0" y="29082"/>
                </a:lnTo>
                <a:lnTo>
                  <a:pt x="3809" y="29082"/>
                </a:lnTo>
                <a:lnTo>
                  <a:pt x="3809" y="25400"/>
                </a:lnTo>
                <a:close/>
              </a:path>
              <a:path w="433070" h="289560">
                <a:moveTo>
                  <a:pt x="433069" y="25400"/>
                </a:moveTo>
                <a:lnTo>
                  <a:pt x="429259" y="25400"/>
                </a:lnTo>
                <a:lnTo>
                  <a:pt x="429259" y="29082"/>
                </a:lnTo>
                <a:lnTo>
                  <a:pt x="433069" y="29082"/>
                </a:lnTo>
                <a:lnTo>
                  <a:pt x="433069" y="25400"/>
                </a:lnTo>
                <a:close/>
              </a:path>
              <a:path w="433070" h="289560">
                <a:moveTo>
                  <a:pt x="3809" y="22859"/>
                </a:moveTo>
                <a:lnTo>
                  <a:pt x="0" y="22859"/>
                </a:lnTo>
                <a:lnTo>
                  <a:pt x="0" y="25272"/>
                </a:lnTo>
                <a:lnTo>
                  <a:pt x="3809" y="25272"/>
                </a:lnTo>
                <a:lnTo>
                  <a:pt x="3809" y="22859"/>
                </a:lnTo>
                <a:close/>
              </a:path>
              <a:path w="433070" h="289560">
                <a:moveTo>
                  <a:pt x="433069" y="22859"/>
                </a:moveTo>
                <a:lnTo>
                  <a:pt x="429259" y="22859"/>
                </a:lnTo>
                <a:lnTo>
                  <a:pt x="429259" y="25272"/>
                </a:lnTo>
                <a:lnTo>
                  <a:pt x="433069" y="25272"/>
                </a:lnTo>
                <a:lnTo>
                  <a:pt x="433069" y="22859"/>
                </a:lnTo>
                <a:close/>
              </a:path>
              <a:path w="433070" h="289560">
                <a:moveTo>
                  <a:pt x="3809" y="19050"/>
                </a:moveTo>
                <a:lnTo>
                  <a:pt x="0" y="19050"/>
                </a:lnTo>
                <a:lnTo>
                  <a:pt x="0" y="22732"/>
                </a:lnTo>
                <a:lnTo>
                  <a:pt x="3809" y="22732"/>
                </a:lnTo>
                <a:lnTo>
                  <a:pt x="3809" y="19050"/>
                </a:lnTo>
                <a:close/>
              </a:path>
              <a:path w="433070" h="289560">
                <a:moveTo>
                  <a:pt x="433069" y="19050"/>
                </a:moveTo>
                <a:lnTo>
                  <a:pt x="429259" y="19050"/>
                </a:lnTo>
                <a:lnTo>
                  <a:pt x="429259" y="22732"/>
                </a:lnTo>
                <a:lnTo>
                  <a:pt x="433069" y="22732"/>
                </a:lnTo>
                <a:lnTo>
                  <a:pt x="433069" y="19050"/>
                </a:lnTo>
                <a:close/>
              </a:path>
              <a:path w="433070" h="289560">
                <a:moveTo>
                  <a:pt x="3809" y="16509"/>
                </a:moveTo>
                <a:lnTo>
                  <a:pt x="0" y="16509"/>
                </a:lnTo>
                <a:lnTo>
                  <a:pt x="0" y="18922"/>
                </a:lnTo>
                <a:lnTo>
                  <a:pt x="3809" y="18922"/>
                </a:lnTo>
                <a:lnTo>
                  <a:pt x="3809" y="16509"/>
                </a:lnTo>
                <a:close/>
              </a:path>
              <a:path w="433070" h="289560">
                <a:moveTo>
                  <a:pt x="433069" y="16509"/>
                </a:moveTo>
                <a:lnTo>
                  <a:pt x="429259" y="16509"/>
                </a:lnTo>
                <a:lnTo>
                  <a:pt x="429259" y="18922"/>
                </a:lnTo>
                <a:lnTo>
                  <a:pt x="433069" y="18922"/>
                </a:lnTo>
                <a:lnTo>
                  <a:pt x="433069" y="16509"/>
                </a:lnTo>
                <a:close/>
              </a:path>
              <a:path w="433070" h="289560">
                <a:moveTo>
                  <a:pt x="3809" y="12700"/>
                </a:moveTo>
                <a:lnTo>
                  <a:pt x="0" y="12700"/>
                </a:lnTo>
                <a:lnTo>
                  <a:pt x="0" y="16382"/>
                </a:lnTo>
                <a:lnTo>
                  <a:pt x="3809" y="16382"/>
                </a:lnTo>
                <a:lnTo>
                  <a:pt x="3809" y="12700"/>
                </a:lnTo>
                <a:close/>
              </a:path>
              <a:path w="433070" h="289560">
                <a:moveTo>
                  <a:pt x="433069" y="12700"/>
                </a:moveTo>
                <a:lnTo>
                  <a:pt x="429259" y="12700"/>
                </a:lnTo>
                <a:lnTo>
                  <a:pt x="429259" y="16382"/>
                </a:lnTo>
                <a:lnTo>
                  <a:pt x="433069" y="16382"/>
                </a:lnTo>
                <a:lnTo>
                  <a:pt x="433069" y="12700"/>
                </a:lnTo>
                <a:close/>
              </a:path>
              <a:path w="433070" h="28956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433070" h="289560">
                <a:moveTo>
                  <a:pt x="433069" y="10159"/>
                </a:moveTo>
                <a:lnTo>
                  <a:pt x="429259" y="10159"/>
                </a:lnTo>
                <a:lnTo>
                  <a:pt x="429259" y="12572"/>
                </a:lnTo>
                <a:lnTo>
                  <a:pt x="433069" y="12572"/>
                </a:lnTo>
                <a:lnTo>
                  <a:pt x="433069" y="10159"/>
                </a:lnTo>
                <a:close/>
              </a:path>
              <a:path w="433070" h="28956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433070" h="289560">
                <a:moveTo>
                  <a:pt x="433069" y="6350"/>
                </a:moveTo>
                <a:lnTo>
                  <a:pt x="429259" y="6350"/>
                </a:lnTo>
                <a:lnTo>
                  <a:pt x="429259" y="10032"/>
                </a:lnTo>
                <a:lnTo>
                  <a:pt x="433069" y="10032"/>
                </a:lnTo>
                <a:lnTo>
                  <a:pt x="433069" y="6350"/>
                </a:lnTo>
                <a:close/>
              </a:path>
              <a:path w="433070" h="28956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433070" h="289560">
                <a:moveTo>
                  <a:pt x="433069" y="3809"/>
                </a:moveTo>
                <a:lnTo>
                  <a:pt x="429259" y="3809"/>
                </a:lnTo>
                <a:lnTo>
                  <a:pt x="429259" y="6222"/>
                </a:lnTo>
                <a:lnTo>
                  <a:pt x="433069" y="6222"/>
                </a:lnTo>
                <a:lnTo>
                  <a:pt x="433069" y="3809"/>
                </a:lnTo>
                <a:close/>
              </a:path>
              <a:path w="433070" h="289560">
                <a:moveTo>
                  <a:pt x="433069" y="0"/>
                </a:moveTo>
                <a:lnTo>
                  <a:pt x="0" y="0"/>
                </a:lnTo>
                <a:lnTo>
                  <a:pt x="0" y="3682"/>
                </a:lnTo>
                <a:lnTo>
                  <a:pt x="433069" y="3682"/>
                </a:lnTo>
                <a:lnTo>
                  <a:pt x="433069" y="0"/>
                </a:lnTo>
                <a:close/>
              </a:path>
              <a:path w="433070" h="289560">
                <a:moveTo>
                  <a:pt x="3809" y="32893"/>
                </a:moveTo>
                <a:lnTo>
                  <a:pt x="0" y="32893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32893"/>
                </a:lnTo>
                <a:close/>
              </a:path>
              <a:path w="433070" h="289560">
                <a:moveTo>
                  <a:pt x="433069" y="32893"/>
                </a:moveTo>
                <a:lnTo>
                  <a:pt x="429259" y="32893"/>
                </a:lnTo>
                <a:lnTo>
                  <a:pt x="429259" y="45592"/>
                </a:lnTo>
                <a:lnTo>
                  <a:pt x="433069" y="45592"/>
                </a:lnTo>
                <a:lnTo>
                  <a:pt x="433069" y="32893"/>
                </a:lnTo>
                <a:close/>
              </a:path>
              <a:path w="433070" h="289560">
                <a:moveTo>
                  <a:pt x="3809" y="45593"/>
                </a:moveTo>
                <a:lnTo>
                  <a:pt x="0" y="4559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5593"/>
                </a:lnTo>
                <a:close/>
              </a:path>
              <a:path w="433070" h="289560">
                <a:moveTo>
                  <a:pt x="433069" y="45593"/>
                </a:moveTo>
                <a:lnTo>
                  <a:pt x="429259" y="45593"/>
                </a:lnTo>
                <a:lnTo>
                  <a:pt x="429259" y="51942"/>
                </a:lnTo>
                <a:lnTo>
                  <a:pt x="433069" y="51942"/>
                </a:lnTo>
                <a:lnTo>
                  <a:pt x="433069" y="45593"/>
                </a:lnTo>
                <a:close/>
              </a:path>
              <a:path w="433070" h="289560">
                <a:moveTo>
                  <a:pt x="3809" y="51943"/>
                </a:moveTo>
                <a:lnTo>
                  <a:pt x="0" y="51943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51943"/>
                </a:lnTo>
                <a:close/>
              </a:path>
              <a:path w="433070" h="289560">
                <a:moveTo>
                  <a:pt x="433069" y="51943"/>
                </a:moveTo>
                <a:lnTo>
                  <a:pt x="429259" y="51943"/>
                </a:lnTo>
                <a:lnTo>
                  <a:pt x="429259" y="70992"/>
                </a:lnTo>
                <a:lnTo>
                  <a:pt x="433069" y="70992"/>
                </a:lnTo>
                <a:lnTo>
                  <a:pt x="433069" y="51943"/>
                </a:lnTo>
                <a:close/>
              </a:path>
              <a:path w="433070" h="289560">
                <a:moveTo>
                  <a:pt x="3809" y="70993"/>
                </a:moveTo>
                <a:lnTo>
                  <a:pt x="0" y="70993"/>
                </a:lnTo>
                <a:lnTo>
                  <a:pt x="0" y="96392"/>
                </a:lnTo>
                <a:lnTo>
                  <a:pt x="3809" y="96392"/>
                </a:lnTo>
                <a:lnTo>
                  <a:pt x="3809" y="70993"/>
                </a:lnTo>
                <a:close/>
              </a:path>
              <a:path w="433070" h="289560">
                <a:moveTo>
                  <a:pt x="433069" y="70993"/>
                </a:moveTo>
                <a:lnTo>
                  <a:pt x="429259" y="70993"/>
                </a:lnTo>
                <a:lnTo>
                  <a:pt x="429259" y="96392"/>
                </a:lnTo>
                <a:lnTo>
                  <a:pt x="433069" y="96392"/>
                </a:lnTo>
                <a:lnTo>
                  <a:pt x="433069" y="70993"/>
                </a:lnTo>
                <a:close/>
              </a:path>
              <a:path w="433070" h="289560">
                <a:moveTo>
                  <a:pt x="3809" y="96393"/>
                </a:moveTo>
                <a:lnTo>
                  <a:pt x="0" y="96393"/>
                </a:lnTo>
                <a:lnTo>
                  <a:pt x="0" y="112902"/>
                </a:lnTo>
                <a:lnTo>
                  <a:pt x="3809" y="112902"/>
                </a:lnTo>
                <a:lnTo>
                  <a:pt x="3809" y="96393"/>
                </a:lnTo>
                <a:close/>
              </a:path>
              <a:path w="433070" h="289560">
                <a:moveTo>
                  <a:pt x="433069" y="96393"/>
                </a:moveTo>
                <a:lnTo>
                  <a:pt x="429259" y="96393"/>
                </a:lnTo>
                <a:lnTo>
                  <a:pt x="429259" y="112902"/>
                </a:lnTo>
                <a:lnTo>
                  <a:pt x="433069" y="112902"/>
                </a:lnTo>
                <a:lnTo>
                  <a:pt x="433069" y="96393"/>
                </a:lnTo>
                <a:close/>
              </a:path>
              <a:path w="433070" h="289560">
                <a:moveTo>
                  <a:pt x="3809" y="112903"/>
                </a:moveTo>
                <a:lnTo>
                  <a:pt x="0" y="112903"/>
                </a:lnTo>
                <a:lnTo>
                  <a:pt x="0" y="185292"/>
                </a:lnTo>
                <a:lnTo>
                  <a:pt x="3809" y="185292"/>
                </a:lnTo>
                <a:lnTo>
                  <a:pt x="3809" y="112903"/>
                </a:lnTo>
                <a:close/>
              </a:path>
              <a:path w="433070" h="289560">
                <a:moveTo>
                  <a:pt x="433069" y="112903"/>
                </a:moveTo>
                <a:lnTo>
                  <a:pt x="429259" y="112903"/>
                </a:lnTo>
                <a:lnTo>
                  <a:pt x="429259" y="185292"/>
                </a:lnTo>
                <a:lnTo>
                  <a:pt x="433069" y="185292"/>
                </a:lnTo>
                <a:lnTo>
                  <a:pt x="433069" y="112903"/>
                </a:lnTo>
                <a:close/>
              </a:path>
              <a:path w="433070" h="289560">
                <a:moveTo>
                  <a:pt x="3809" y="185293"/>
                </a:moveTo>
                <a:lnTo>
                  <a:pt x="0" y="185293"/>
                </a:lnTo>
                <a:lnTo>
                  <a:pt x="0" y="223392"/>
                </a:lnTo>
                <a:lnTo>
                  <a:pt x="3809" y="223392"/>
                </a:lnTo>
                <a:lnTo>
                  <a:pt x="3809" y="185293"/>
                </a:lnTo>
                <a:close/>
              </a:path>
              <a:path w="433070" h="289560">
                <a:moveTo>
                  <a:pt x="433069" y="185293"/>
                </a:moveTo>
                <a:lnTo>
                  <a:pt x="429259" y="185293"/>
                </a:lnTo>
                <a:lnTo>
                  <a:pt x="429259" y="223392"/>
                </a:lnTo>
                <a:lnTo>
                  <a:pt x="433069" y="223392"/>
                </a:lnTo>
                <a:lnTo>
                  <a:pt x="433069" y="185293"/>
                </a:lnTo>
                <a:close/>
              </a:path>
              <a:path w="433070" h="289560">
                <a:moveTo>
                  <a:pt x="3809" y="223393"/>
                </a:moveTo>
                <a:lnTo>
                  <a:pt x="0" y="223393"/>
                </a:lnTo>
                <a:lnTo>
                  <a:pt x="0" y="236092"/>
                </a:lnTo>
                <a:lnTo>
                  <a:pt x="3809" y="236092"/>
                </a:lnTo>
                <a:lnTo>
                  <a:pt x="3809" y="223393"/>
                </a:lnTo>
                <a:close/>
              </a:path>
              <a:path w="433070" h="289560">
                <a:moveTo>
                  <a:pt x="433069" y="223393"/>
                </a:moveTo>
                <a:lnTo>
                  <a:pt x="429259" y="223393"/>
                </a:lnTo>
                <a:lnTo>
                  <a:pt x="429259" y="236092"/>
                </a:lnTo>
                <a:lnTo>
                  <a:pt x="433069" y="236092"/>
                </a:lnTo>
                <a:lnTo>
                  <a:pt x="433069" y="223393"/>
                </a:lnTo>
                <a:close/>
              </a:path>
              <a:path w="433070" h="289560">
                <a:moveTo>
                  <a:pt x="3809" y="236093"/>
                </a:moveTo>
                <a:lnTo>
                  <a:pt x="0" y="236093"/>
                </a:lnTo>
                <a:lnTo>
                  <a:pt x="0" y="261492"/>
                </a:lnTo>
                <a:lnTo>
                  <a:pt x="3809" y="261492"/>
                </a:lnTo>
                <a:lnTo>
                  <a:pt x="3809" y="236093"/>
                </a:lnTo>
                <a:close/>
              </a:path>
              <a:path w="433070" h="289560">
                <a:moveTo>
                  <a:pt x="433069" y="236093"/>
                </a:moveTo>
                <a:lnTo>
                  <a:pt x="429259" y="236093"/>
                </a:lnTo>
                <a:lnTo>
                  <a:pt x="429259" y="261492"/>
                </a:lnTo>
                <a:lnTo>
                  <a:pt x="433069" y="261492"/>
                </a:lnTo>
                <a:lnTo>
                  <a:pt x="433069" y="236093"/>
                </a:lnTo>
                <a:close/>
              </a:path>
              <a:path w="433070" h="289560">
                <a:moveTo>
                  <a:pt x="3809" y="261493"/>
                </a:moveTo>
                <a:lnTo>
                  <a:pt x="0" y="261493"/>
                </a:lnTo>
                <a:lnTo>
                  <a:pt x="0" y="267842"/>
                </a:lnTo>
                <a:lnTo>
                  <a:pt x="3809" y="267842"/>
                </a:lnTo>
                <a:lnTo>
                  <a:pt x="3809" y="261493"/>
                </a:lnTo>
                <a:close/>
              </a:path>
              <a:path w="433070" h="289560">
                <a:moveTo>
                  <a:pt x="433069" y="261493"/>
                </a:moveTo>
                <a:lnTo>
                  <a:pt x="429259" y="261493"/>
                </a:lnTo>
                <a:lnTo>
                  <a:pt x="429259" y="267842"/>
                </a:lnTo>
                <a:lnTo>
                  <a:pt x="433069" y="267842"/>
                </a:lnTo>
                <a:lnTo>
                  <a:pt x="433069" y="261493"/>
                </a:lnTo>
                <a:close/>
              </a:path>
              <a:path w="433070" h="289560">
                <a:moveTo>
                  <a:pt x="3809" y="267843"/>
                </a:moveTo>
                <a:lnTo>
                  <a:pt x="0" y="267843"/>
                </a:lnTo>
                <a:lnTo>
                  <a:pt x="0" y="274192"/>
                </a:lnTo>
                <a:lnTo>
                  <a:pt x="3809" y="274192"/>
                </a:lnTo>
                <a:lnTo>
                  <a:pt x="3809" y="267843"/>
                </a:lnTo>
                <a:close/>
              </a:path>
              <a:path w="433070" h="289560">
                <a:moveTo>
                  <a:pt x="433069" y="267843"/>
                </a:moveTo>
                <a:lnTo>
                  <a:pt x="429259" y="267843"/>
                </a:lnTo>
                <a:lnTo>
                  <a:pt x="429259" y="274192"/>
                </a:lnTo>
                <a:lnTo>
                  <a:pt x="433069" y="274192"/>
                </a:lnTo>
                <a:lnTo>
                  <a:pt x="433069" y="267843"/>
                </a:lnTo>
                <a:close/>
              </a:path>
              <a:path w="433070" h="289560">
                <a:moveTo>
                  <a:pt x="3809" y="274320"/>
                </a:moveTo>
                <a:lnTo>
                  <a:pt x="0" y="274320"/>
                </a:lnTo>
                <a:lnTo>
                  <a:pt x="0" y="289433"/>
                </a:lnTo>
                <a:lnTo>
                  <a:pt x="433069" y="289433"/>
                </a:lnTo>
                <a:lnTo>
                  <a:pt x="433069" y="285623"/>
                </a:lnTo>
                <a:lnTo>
                  <a:pt x="3809" y="285623"/>
                </a:lnTo>
                <a:lnTo>
                  <a:pt x="3809" y="274320"/>
                </a:lnTo>
                <a:close/>
              </a:path>
              <a:path w="433070" h="289560">
                <a:moveTo>
                  <a:pt x="433069" y="274320"/>
                </a:moveTo>
                <a:lnTo>
                  <a:pt x="429259" y="274320"/>
                </a:lnTo>
                <a:lnTo>
                  <a:pt x="429259" y="285623"/>
                </a:lnTo>
                <a:lnTo>
                  <a:pt x="433069" y="285623"/>
                </a:lnTo>
                <a:lnTo>
                  <a:pt x="433069" y="274320"/>
                </a:lnTo>
                <a:close/>
              </a:path>
            </a:pathLst>
          </a:custGeom>
          <a:solidFill>
            <a:srgbClr val="430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267700" y="1677797"/>
            <a:ext cx="425450" cy="281940"/>
          </a:xfrm>
          <a:custGeom>
            <a:avLst/>
            <a:gdLst/>
            <a:ahLst/>
            <a:cxnLst/>
            <a:rect l="l" t="t" r="r" b="b"/>
            <a:pathLst>
              <a:path w="425450" h="281939">
                <a:moveTo>
                  <a:pt x="3809" y="27940"/>
                </a:moveTo>
                <a:lnTo>
                  <a:pt x="0" y="27940"/>
                </a:lnTo>
                <a:lnTo>
                  <a:pt x="0" y="29083"/>
                </a:lnTo>
                <a:lnTo>
                  <a:pt x="3809" y="29083"/>
                </a:lnTo>
                <a:lnTo>
                  <a:pt x="3809" y="27940"/>
                </a:lnTo>
                <a:close/>
              </a:path>
              <a:path w="425450" h="281939">
                <a:moveTo>
                  <a:pt x="425450" y="27940"/>
                </a:moveTo>
                <a:lnTo>
                  <a:pt x="421640" y="27940"/>
                </a:lnTo>
                <a:lnTo>
                  <a:pt x="421640" y="29083"/>
                </a:lnTo>
                <a:lnTo>
                  <a:pt x="425450" y="29083"/>
                </a:lnTo>
                <a:lnTo>
                  <a:pt x="425450" y="27940"/>
                </a:lnTo>
                <a:close/>
              </a:path>
              <a:path w="425450" h="281939">
                <a:moveTo>
                  <a:pt x="3809" y="25400"/>
                </a:moveTo>
                <a:lnTo>
                  <a:pt x="0" y="25400"/>
                </a:lnTo>
                <a:lnTo>
                  <a:pt x="0" y="27812"/>
                </a:lnTo>
                <a:lnTo>
                  <a:pt x="3809" y="27812"/>
                </a:lnTo>
                <a:lnTo>
                  <a:pt x="3809" y="25400"/>
                </a:lnTo>
                <a:close/>
              </a:path>
              <a:path w="425450" h="281939">
                <a:moveTo>
                  <a:pt x="425450" y="25400"/>
                </a:moveTo>
                <a:lnTo>
                  <a:pt x="421640" y="25400"/>
                </a:lnTo>
                <a:lnTo>
                  <a:pt x="421640" y="27812"/>
                </a:lnTo>
                <a:lnTo>
                  <a:pt x="425450" y="27812"/>
                </a:lnTo>
                <a:lnTo>
                  <a:pt x="425450" y="25400"/>
                </a:lnTo>
                <a:close/>
              </a:path>
              <a:path w="425450" h="281939">
                <a:moveTo>
                  <a:pt x="3809" y="21590"/>
                </a:moveTo>
                <a:lnTo>
                  <a:pt x="0" y="21590"/>
                </a:lnTo>
                <a:lnTo>
                  <a:pt x="0" y="25273"/>
                </a:lnTo>
                <a:lnTo>
                  <a:pt x="3809" y="25273"/>
                </a:lnTo>
                <a:lnTo>
                  <a:pt x="3809" y="21590"/>
                </a:lnTo>
                <a:close/>
              </a:path>
              <a:path w="425450" h="281939">
                <a:moveTo>
                  <a:pt x="425450" y="21590"/>
                </a:moveTo>
                <a:lnTo>
                  <a:pt x="421640" y="21590"/>
                </a:lnTo>
                <a:lnTo>
                  <a:pt x="421640" y="25273"/>
                </a:lnTo>
                <a:lnTo>
                  <a:pt x="425450" y="25273"/>
                </a:lnTo>
                <a:lnTo>
                  <a:pt x="425450" y="21590"/>
                </a:lnTo>
                <a:close/>
              </a:path>
              <a:path w="425450" h="281939">
                <a:moveTo>
                  <a:pt x="3809" y="19050"/>
                </a:moveTo>
                <a:lnTo>
                  <a:pt x="0" y="19050"/>
                </a:lnTo>
                <a:lnTo>
                  <a:pt x="0" y="21462"/>
                </a:lnTo>
                <a:lnTo>
                  <a:pt x="3809" y="21462"/>
                </a:lnTo>
                <a:lnTo>
                  <a:pt x="3809" y="19050"/>
                </a:lnTo>
                <a:close/>
              </a:path>
              <a:path w="425450" h="281939">
                <a:moveTo>
                  <a:pt x="425450" y="19050"/>
                </a:moveTo>
                <a:lnTo>
                  <a:pt x="421640" y="19050"/>
                </a:lnTo>
                <a:lnTo>
                  <a:pt x="421640" y="21462"/>
                </a:lnTo>
                <a:lnTo>
                  <a:pt x="425450" y="21462"/>
                </a:lnTo>
                <a:lnTo>
                  <a:pt x="425450" y="19050"/>
                </a:lnTo>
                <a:close/>
              </a:path>
              <a:path w="425450" h="281939">
                <a:moveTo>
                  <a:pt x="3809" y="15240"/>
                </a:moveTo>
                <a:lnTo>
                  <a:pt x="0" y="15240"/>
                </a:lnTo>
                <a:lnTo>
                  <a:pt x="0" y="18923"/>
                </a:lnTo>
                <a:lnTo>
                  <a:pt x="3809" y="18923"/>
                </a:lnTo>
                <a:lnTo>
                  <a:pt x="3809" y="15240"/>
                </a:lnTo>
                <a:close/>
              </a:path>
              <a:path w="425450" h="281939">
                <a:moveTo>
                  <a:pt x="425450" y="15240"/>
                </a:moveTo>
                <a:lnTo>
                  <a:pt x="421640" y="15240"/>
                </a:lnTo>
                <a:lnTo>
                  <a:pt x="421640" y="18923"/>
                </a:lnTo>
                <a:lnTo>
                  <a:pt x="425450" y="18923"/>
                </a:lnTo>
                <a:lnTo>
                  <a:pt x="425450" y="15240"/>
                </a:lnTo>
                <a:close/>
              </a:path>
              <a:path w="425450" h="281939">
                <a:moveTo>
                  <a:pt x="3809" y="12700"/>
                </a:moveTo>
                <a:lnTo>
                  <a:pt x="0" y="12700"/>
                </a:lnTo>
                <a:lnTo>
                  <a:pt x="0" y="15112"/>
                </a:lnTo>
                <a:lnTo>
                  <a:pt x="3809" y="15112"/>
                </a:lnTo>
                <a:lnTo>
                  <a:pt x="3809" y="12700"/>
                </a:lnTo>
                <a:close/>
              </a:path>
              <a:path w="425450" h="281939">
                <a:moveTo>
                  <a:pt x="425450" y="12700"/>
                </a:moveTo>
                <a:lnTo>
                  <a:pt x="421640" y="12700"/>
                </a:lnTo>
                <a:lnTo>
                  <a:pt x="421640" y="15112"/>
                </a:lnTo>
                <a:lnTo>
                  <a:pt x="425450" y="15112"/>
                </a:lnTo>
                <a:lnTo>
                  <a:pt x="425450" y="12700"/>
                </a:lnTo>
                <a:close/>
              </a:path>
              <a:path w="425450" h="281939">
                <a:moveTo>
                  <a:pt x="3809" y="8890"/>
                </a:moveTo>
                <a:lnTo>
                  <a:pt x="0" y="8890"/>
                </a:lnTo>
                <a:lnTo>
                  <a:pt x="0" y="12573"/>
                </a:lnTo>
                <a:lnTo>
                  <a:pt x="3809" y="12573"/>
                </a:lnTo>
                <a:lnTo>
                  <a:pt x="3809" y="8890"/>
                </a:lnTo>
                <a:close/>
              </a:path>
              <a:path w="425450" h="281939">
                <a:moveTo>
                  <a:pt x="425450" y="8890"/>
                </a:moveTo>
                <a:lnTo>
                  <a:pt x="421640" y="8890"/>
                </a:lnTo>
                <a:lnTo>
                  <a:pt x="421640" y="12573"/>
                </a:lnTo>
                <a:lnTo>
                  <a:pt x="425450" y="12573"/>
                </a:lnTo>
                <a:lnTo>
                  <a:pt x="425450" y="8890"/>
                </a:lnTo>
                <a:close/>
              </a:path>
              <a:path w="425450" h="281939">
                <a:moveTo>
                  <a:pt x="3809" y="6350"/>
                </a:moveTo>
                <a:lnTo>
                  <a:pt x="0" y="6350"/>
                </a:lnTo>
                <a:lnTo>
                  <a:pt x="0" y="8762"/>
                </a:lnTo>
                <a:lnTo>
                  <a:pt x="3809" y="8762"/>
                </a:lnTo>
                <a:lnTo>
                  <a:pt x="3809" y="6350"/>
                </a:lnTo>
                <a:close/>
              </a:path>
              <a:path w="425450" h="281939">
                <a:moveTo>
                  <a:pt x="425450" y="6350"/>
                </a:moveTo>
                <a:lnTo>
                  <a:pt x="421640" y="6350"/>
                </a:lnTo>
                <a:lnTo>
                  <a:pt x="421640" y="8762"/>
                </a:lnTo>
                <a:lnTo>
                  <a:pt x="425450" y="8762"/>
                </a:lnTo>
                <a:lnTo>
                  <a:pt x="425450" y="6350"/>
                </a:lnTo>
                <a:close/>
              </a:path>
              <a:path w="425450" h="281939">
                <a:moveTo>
                  <a:pt x="425450" y="2540"/>
                </a:moveTo>
                <a:lnTo>
                  <a:pt x="0" y="2540"/>
                </a:lnTo>
                <a:lnTo>
                  <a:pt x="0" y="6223"/>
                </a:lnTo>
                <a:lnTo>
                  <a:pt x="3809" y="6223"/>
                </a:lnTo>
                <a:lnTo>
                  <a:pt x="3809" y="3683"/>
                </a:lnTo>
                <a:lnTo>
                  <a:pt x="425450" y="3683"/>
                </a:lnTo>
                <a:lnTo>
                  <a:pt x="425450" y="2540"/>
                </a:lnTo>
                <a:close/>
              </a:path>
              <a:path w="425450" h="281939">
                <a:moveTo>
                  <a:pt x="425450" y="3683"/>
                </a:moveTo>
                <a:lnTo>
                  <a:pt x="421640" y="3683"/>
                </a:lnTo>
                <a:lnTo>
                  <a:pt x="421640" y="6223"/>
                </a:lnTo>
                <a:lnTo>
                  <a:pt x="425450" y="6223"/>
                </a:lnTo>
                <a:lnTo>
                  <a:pt x="425450" y="3683"/>
                </a:lnTo>
                <a:close/>
              </a:path>
              <a:path w="425450" h="281939">
                <a:moveTo>
                  <a:pt x="425450" y="0"/>
                </a:moveTo>
                <a:lnTo>
                  <a:pt x="0" y="0"/>
                </a:lnTo>
                <a:lnTo>
                  <a:pt x="0" y="2412"/>
                </a:lnTo>
                <a:lnTo>
                  <a:pt x="425450" y="2412"/>
                </a:lnTo>
                <a:lnTo>
                  <a:pt x="425450" y="0"/>
                </a:lnTo>
                <a:close/>
              </a:path>
              <a:path w="425450" h="281939">
                <a:moveTo>
                  <a:pt x="3809" y="29083"/>
                </a:moveTo>
                <a:lnTo>
                  <a:pt x="0" y="29083"/>
                </a:lnTo>
                <a:lnTo>
                  <a:pt x="0" y="41783"/>
                </a:lnTo>
                <a:lnTo>
                  <a:pt x="3809" y="41783"/>
                </a:lnTo>
                <a:lnTo>
                  <a:pt x="3809" y="29083"/>
                </a:lnTo>
                <a:close/>
              </a:path>
              <a:path w="425450" h="281939">
                <a:moveTo>
                  <a:pt x="425450" y="29083"/>
                </a:moveTo>
                <a:lnTo>
                  <a:pt x="421640" y="29083"/>
                </a:lnTo>
                <a:lnTo>
                  <a:pt x="421640" y="41783"/>
                </a:lnTo>
                <a:lnTo>
                  <a:pt x="425450" y="41783"/>
                </a:lnTo>
                <a:lnTo>
                  <a:pt x="425450" y="29083"/>
                </a:lnTo>
                <a:close/>
              </a:path>
              <a:path w="425450" h="281939">
                <a:moveTo>
                  <a:pt x="3809" y="41783"/>
                </a:moveTo>
                <a:lnTo>
                  <a:pt x="0" y="41783"/>
                </a:lnTo>
                <a:lnTo>
                  <a:pt x="0" y="48133"/>
                </a:lnTo>
                <a:lnTo>
                  <a:pt x="3809" y="48133"/>
                </a:lnTo>
                <a:lnTo>
                  <a:pt x="3809" y="41783"/>
                </a:lnTo>
                <a:close/>
              </a:path>
              <a:path w="425450" h="281939">
                <a:moveTo>
                  <a:pt x="425450" y="41783"/>
                </a:moveTo>
                <a:lnTo>
                  <a:pt x="421640" y="41783"/>
                </a:lnTo>
                <a:lnTo>
                  <a:pt x="421640" y="48133"/>
                </a:lnTo>
                <a:lnTo>
                  <a:pt x="425450" y="48133"/>
                </a:lnTo>
                <a:lnTo>
                  <a:pt x="425450" y="41783"/>
                </a:lnTo>
                <a:close/>
              </a:path>
              <a:path w="425450" h="281939">
                <a:moveTo>
                  <a:pt x="3809" y="48133"/>
                </a:moveTo>
                <a:lnTo>
                  <a:pt x="0" y="48133"/>
                </a:lnTo>
                <a:lnTo>
                  <a:pt x="0" y="67183"/>
                </a:lnTo>
                <a:lnTo>
                  <a:pt x="3809" y="67183"/>
                </a:lnTo>
                <a:lnTo>
                  <a:pt x="3809" y="48133"/>
                </a:lnTo>
                <a:close/>
              </a:path>
              <a:path w="425450" h="281939">
                <a:moveTo>
                  <a:pt x="425450" y="48133"/>
                </a:moveTo>
                <a:lnTo>
                  <a:pt x="421640" y="48133"/>
                </a:lnTo>
                <a:lnTo>
                  <a:pt x="421640" y="67183"/>
                </a:lnTo>
                <a:lnTo>
                  <a:pt x="425450" y="67183"/>
                </a:lnTo>
                <a:lnTo>
                  <a:pt x="425450" y="48133"/>
                </a:lnTo>
                <a:close/>
              </a:path>
              <a:path w="425450" h="281939">
                <a:moveTo>
                  <a:pt x="3809" y="67183"/>
                </a:moveTo>
                <a:lnTo>
                  <a:pt x="0" y="67183"/>
                </a:lnTo>
                <a:lnTo>
                  <a:pt x="0" y="92583"/>
                </a:lnTo>
                <a:lnTo>
                  <a:pt x="3809" y="92583"/>
                </a:lnTo>
                <a:lnTo>
                  <a:pt x="3809" y="67183"/>
                </a:lnTo>
                <a:close/>
              </a:path>
              <a:path w="425450" h="281939">
                <a:moveTo>
                  <a:pt x="425450" y="67183"/>
                </a:moveTo>
                <a:lnTo>
                  <a:pt x="421640" y="67183"/>
                </a:lnTo>
                <a:lnTo>
                  <a:pt x="421640" y="92583"/>
                </a:lnTo>
                <a:lnTo>
                  <a:pt x="425450" y="92583"/>
                </a:lnTo>
                <a:lnTo>
                  <a:pt x="425450" y="67183"/>
                </a:lnTo>
                <a:close/>
              </a:path>
              <a:path w="425450" h="281939">
                <a:moveTo>
                  <a:pt x="3809" y="92583"/>
                </a:moveTo>
                <a:lnTo>
                  <a:pt x="0" y="92583"/>
                </a:lnTo>
                <a:lnTo>
                  <a:pt x="0" y="109093"/>
                </a:lnTo>
                <a:lnTo>
                  <a:pt x="3809" y="109093"/>
                </a:lnTo>
                <a:lnTo>
                  <a:pt x="3809" y="92583"/>
                </a:lnTo>
                <a:close/>
              </a:path>
              <a:path w="425450" h="281939">
                <a:moveTo>
                  <a:pt x="425450" y="92583"/>
                </a:moveTo>
                <a:lnTo>
                  <a:pt x="421640" y="92583"/>
                </a:lnTo>
                <a:lnTo>
                  <a:pt x="421640" y="109093"/>
                </a:lnTo>
                <a:lnTo>
                  <a:pt x="425450" y="109093"/>
                </a:lnTo>
                <a:lnTo>
                  <a:pt x="425450" y="92583"/>
                </a:lnTo>
                <a:close/>
              </a:path>
              <a:path w="425450" h="281939">
                <a:moveTo>
                  <a:pt x="3809" y="109093"/>
                </a:moveTo>
                <a:lnTo>
                  <a:pt x="0" y="109093"/>
                </a:lnTo>
                <a:lnTo>
                  <a:pt x="0" y="181483"/>
                </a:lnTo>
                <a:lnTo>
                  <a:pt x="3809" y="181483"/>
                </a:lnTo>
                <a:lnTo>
                  <a:pt x="3809" y="109093"/>
                </a:lnTo>
                <a:close/>
              </a:path>
              <a:path w="425450" h="281939">
                <a:moveTo>
                  <a:pt x="425450" y="109093"/>
                </a:moveTo>
                <a:lnTo>
                  <a:pt x="421640" y="109093"/>
                </a:lnTo>
                <a:lnTo>
                  <a:pt x="421640" y="181483"/>
                </a:lnTo>
                <a:lnTo>
                  <a:pt x="425450" y="181483"/>
                </a:lnTo>
                <a:lnTo>
                  <a:pt x="425450" y="109093"/>
                </a:lnTo>
                <a:close/>
              </a:path>
              <a:path w="425450" h="281939">
                <a:moveTo>
                  <a:pt x="3809" y="181483"/>
                </a:moveTo>
                <a:lnTo>
                  <a:pt x="0" y="181483"/>
                </a:lnTo>
                <a:lnTo>
                  <a:pt x="0" y="219583"/>
                </a:lnTo>
                <a:lnTo>
                  <a:pt x="3809" y="219583"/>
                </a:lnTo>
                <a:lnTo>
                  <a:pt x="3809" y="181483"/>
                </a:lnTo>
                <a:close/>
              </a:path>
              <a:path w="425450" h="281939">
                <a:moveTo>
                  <a:pt x="425450" y="181483"/>
                </a:moveTo>
                <a:lnTo>
                  <a:pt x="421640" y="181483"/>
                </a:lnTo>
                <a:lnTo>
                  <a:pt x="421640" y="219583"/>
                </a:lnTo>
                <a:lnTo>
                  <a:pt x="425450" y="219583"/>
                </a:lnTo>
                <a:lnTo>
                  <a:pt x="425450" y="181483"/>
                </a:lnTo>
                <a:close/>
              </a:path>
              <a:path w="425450" h="281939">
                <a:moveTo>
                  <a:pt x="3809" y="219583"/>
                </a:moveTo>
                <a:lnTo>
                  <a:pt x="0" y="219583"/>
                </a:lnTo>
                <a:lnTo>
                  <a:pt x="0" y="232283"/>
                </a:lnTo>
                <a:lnTo>
                  <a:pt x="3809" y="232283"/>
                </a:lnTo>
                <a:lnTo>
                  <a:pt x="3809" y="219583"/>
                </a:lnTo>
                <a:close/>
              </a:path>
              <a:path w="425450" h="281939">
                <a:moveTo>
                  <a:pt x="425450" y="219583"/>
                </a:moveTo>
                <a:lnTo>
                  <a:pt x="421640" y="219583"/>
                </a:lnTo>
                <a:lnTo>
                  <a:pt x="421640" y="232283"/>
                </a:lnTo>
                <a:lnTo>
                  <a:pt x="425450" y="232283"/>
                </a:lnTo>
                <a:lnTo>
                  <a:pt x="425450" y="219583"/>
                </a:lnTo>
                <a:close/>
              </a:path>
              <a:path w="425450" h="281939">
                <a:moveTo>
                  <a:pt x="3809" y="232283"/>
                </a:moveTo>
                <a:lnTo>
                  <a:pt x="0" y="232283"/>
                </a:lnTo>
                <a:lnTo>
                  <a:pt x="0" y="257683"/>
                </a:lnTo>
                <a:lnTo>
                  <a:pt x="3809" y="257683"/>
                </a:lnTo>
                <a:lnTo>
                  <a:pt x="3809" y="232283"/>
                </a:lnTo>
                <a:close/>
              </a:path>
              <a:path w="425450" h="281939">
                <a:moveTo>
                  <a:pt x="425450" y="232283"/>
                </a:moveTo>
                <a:lnTo>
                  <a:pt x="421640" y="232283"/>
                </a:lnTo>
                <a:lnTo>
                  <a:pt x="421640" y="257683"/>
                </a:lnTo>
                <a:lnTo>
                  <a:pt x="425450" y="257683"/>
                </a:lnTo>
                <a:lnTo>
                  <a:pt x="425450" y="232283"/>
                </a:lnTo>
                <a:close/>
              </a:path>
              <a:path w="425450" h="281939">
                <a:moveTo>
                  <a:pt x="3809" y="257683"/>
                </a:moveTo>
                <a:lnTo>
                  <a:pt x="0" y="257683"/>
                </a:lnTo>
                <a:lnTo>
                  <a:pt x="0" y="264033"/>
                </a:lnTo>
                <a:lnTo>
                  <a:pt x="3809" y="264033"/>
                </a:lnTo>
                <a:lnTo>
                  <a:pt x="3809" y="257683"/>
                </a:lnTo>
                <a:close/>
              </a:path>
              <a:path w="425450" h="281939">
                <a:moveTo>
                  <a:pt x="425450" y="257683"/>
                </a:moveTo>
                <a:lnTo>
                  <a:pt x="421640" y="257683"/>
                </a:lnTo>
                <a:lnTo>
                  <a:pt x="421640" y="264033"/>
                </a:lnTo>
                <a:lnTo>
                  <a:pt x="425450" y="264033"/>
                </a:lnTo>
                <a:lnTo>
                  <a:pt x="425450" y="257683"/>
                </a:lnTo>
                <a:close/>
              </a:path>
              <a:path w="425450" h="281939">
                <a:moveTo>
                  <a:pt x="3809" y="264033"/>
                </a:moveTo>
                <a:lnTo>
                  <a:pt x="0" y="264033"/>
                </a:lnTo>
                <a:lnTo>
                  <a:pt x="0" y="270383"/>
                </a:lnTo>
                <a:lnTo>
                  <a:pt x="3809" y="270383"/>
                </a:lnTo>
                <a:lnTo>
                  <a:pt x="3809" y="264033"/>
                </a:lnTo>
                <a:close/>
              </a:path>
              <a:path w="425450" h="281939">
                <a:moveTo>
                  <a:pt x="425450" y="264033"/>
                </a:moveTo>
                <a:lnTo>
                  <a:pt x="421640" y="264033"/>
                </a:lnTo>
                <a:lnTo>
                  <a:pt x="421640" y="270383"/>
                </a:lnTo>
                <a:lnTo>
                  <a:pt x="425450" y="270383"/>
                </a:lnTo>
                <a:lnTo>
                  <a:pt x="425450" y="264033"/>
                </a:lnTo>
                <a:close/>
              </a:path>
              <a:path w="425450" h="281939">
                <a:moveTo>
                  <a:pt x="3809" y="270510"/>
                </a:moveTo>
                <a:lnTo>
                  <a:pt x="0" y="270510"/>
                </a:lnTo>
                <a:lnTo>
                  <a:pt x="0" y="281813"/>
                </a:lnTo>
                <a:lnTo>
                  <a:pt x="425450" y="281813"/>
                </a:lnTo>
                <a:lnTo>
                  <a:pt x="425450" y="278003"/>
                </a:lnTo>
                <a:lnTo>
                  <a:pt x="3809" y="278003"/>
                </a:lnTo>
                <a:lnTo>
                  <a:pt x="3809" y="270510"/>
                </a:lnTo>
                <a:close/>
              </a:path>
              <a:path w="425450" h="281939">
                <a:moveTo>
                  <a:pt x="425450" y="270510"/>
                </a:moveTo>
                <a:lnTo>
                  <a:pt x="421640" y="270510"/>
                </a:lnTo>
                <a:lnTo>
                  <a:pt x="421640" y="278003"/>
                </a:lnTo>
                <a:lnTo>
                  <a:pt x="425450" y="278003"/>
                </a:lnTo>
                <a:lnTo>
                  <a:pt x="425450" y="270510"/>
                </a:lnTo>
                <a:close/>
              </a:path>
            </a:pathLst>
          </a:custGeom>
          <a:solidFill>
            <a:srgbClr val="460E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271509" y="1681479"/>
            <a:ext cx="417830" cy="274320"/>
          </a:xfrm>
          <a:custGeom>
            <a:avLst/>
            <a:gdLst/>
            <a:ahLst/>
            <a:cxnLst/>
            <a:rect l="l" t="t" r="r" b="b"/>
            <a:pathLst>
              <a:path w="417829" h="274319">
                <a:moveTo>
                  <a:pt x="3810" y="24257"/>
                </a:moveTo>
                <a:lnTo>
                  <a:pt x="0" y="24257"/>
                </a:lnTo>
                <a:lnTo>
                  <a:pt x="0" y="25400"/>
                </a:lnTo>
                <a:lnTo>
                  <a:pt x="3810" y="25400"/>
                </a:lnTo>
                <a:lnTo>
                  <a:pt x="3810" y="24257"/>
                </a:lnTo>
                <a:close/>
              </a:path>
              <a:path w="417829" h="274319">
                <a:moveTo>
                  <a:pt x="417830" y="24257"/>
                </a:moveTo>
                <a:lnTo>
                  <a:pt x="414020" y="24257"/>
                </a:lnTo>
                <a:lnTo>
                  <a:pt x="414020" y="25400"/>
                </a:lnTo>
                <a:lnTo>
                  <a:pt x="417830" y="25400"/>
                </a:lnTo>
                <a:lnTo>
                  <a:pt x="417830" y="24257"/>
                </a:lnTo>
                <a:close/>
              </a:path>
              <a:path w="417829" h="274319">
                <a:moveTo>
                  <a:pt x="3810" y="21716"/>
                </a:moveTo>
                <a:lnTo>
                  <a:pt x="0" y="21716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1716"/>
                </a:lnTo>
                <a:close/>
              </a:path>
              <a:path w="417829" h="274319">
                <a:moveTo>
                  <a:pt x="417830" y="21716"/>
                </a:moveTo>
                <a:lnTo>
                  <a:pt x="414020" y="21716"/>
                </a:lnTo>
                <a:lnTo>
                  <a:pt x="414020" y="24129"/>
                </a:lnTo>
                <a:lnTo>
                  <a:pt x="417830" y="24129"/>
                </a:lnTo>
                <a:lnTo>
                  <a:pt x="417830" y="21716"/>
                </a:lnTo>
                <a:close/>
              </a:path>
              <a:path w="417829" h="274319">
                <a:moveTo>
                  <a:pt x="3810" y="17907"/>
                </a:moveTo>
                <a:lnTo>
                  <a:pt x="0" y="17907"/>
                </a:lnTo>
                <a:lnTo>
                  <a:pt x="0" y="21589"/>
                </a:lnTo>
                <a:lnTo>
                  <a:pt x="3810" y="21589"/>
                </a:lnTo>
                <a:lnTo>
                  <a:pt x="3810" y="17907"/>
                </a:lnTo>
                <a:close/>
              </a:path>
              <a:path w="417829" h="274319">
                <a:moveTo>
                  <a:pt x="417830" y="17907"/>
                </a:moveTo>
                <a:lnTo>
                  <a:pt x="414020" y="17907"/>
                </a:lnTo>
                <a:lnTo>
                  <a:pt x="414020" y="21589"/>
                </a:lnTo>
                <a:lnTo>
                  <a:pt x="417830" y="21589"/>
                </a:lnTo>
                <a:lnTo>
                  <a:pt x="417830" y="17907"/>
                </a:lnTo>
                <a:close/>
              </a:path>
              <a:path w="417829" h="274319">
                <a:moveTo>
                  <a:pt x="3810" y="15366"/>
                </a:moveTo>
                <a:lnTo>
                  <a:pt x="0" y="15366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5366"/>
                </a:lnTo>
                <a:close/>
              </a:path>
              <a:path w="417829" h="274319">
                <a:moveTo>
                  <a:pt x="417830" y="15366"/>
                </a:moveTo>
                <a:lnTo>
                  <a:pt x="414020" y="15366"/>
                </a:lnTo>
                <a:lnTo>
                  <a:pt x="414020" y="17779"/>
                </a:lnTo>
                <a:lnTo>
                  <a:pt x="417830" y="17779"/>
                </a:lnTo>
                <a:lnTo>
                  <a:pt x="417830" y="15366"/>
                </a:lnTo>
                <a:close/>
              </a:path>
              <a:path w="417829" h="274319">
                <a:moveTo>
                  <a:pt x="3810" y="11557"/>
                </a:moveTo>
                <a:lnTo>
                  <a:pt x="0" y="11557"/>
                </a:lnTo>
                <a:lnTo>
                  <a:pt x="0" y="15239"/>
                </a:lnTo>
                <a:lnTo>
                  <a:pt x="3810" y="15239"/>
                </a:lnTo>
                <a:lnTo>
                  <a:pt x="3810" y="11557"/>
                </a:lnTo>
                <a:close/>
              </a:path>
              <a:path w="417829" h="274319">
                <a:moveTo>
                  <a:pt x="417830" y="11557"/>
                </a:moveTo>
                <a:lnTo>
                  <a:pt x="414020" y="11557"/>
                </a:lnTo>
                <a:lnTo>
                  <a:pt x="414020" y="15239"/>
                </a:lnTo>
                <a:lnTo>
                  <a:pt x="417830" y="15239"/>
                </a:lnTo>
                <a:lnTo>
                  <a:pt x="417830" y="11557"/>
                </a:lnTo>
                <a:close/>
              </a:path>
              <a:path w="417829" h="274319">
                <a:moveTo>
                  <a:pt x="3810" y="9016"/>
                </a:moveTo>
                <a:lnTo>
                  <a:pt x="0" y="9016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9016"/>
                </a:lnTo>
                <a:close/>
              </a:path>
              <a:path w="417829" h="274319">
                <a:moveTo>
                  <a:pt x="417830" y="9016"/>
                </a:moveTo>
                <a:lnTo>
                  <a:pt x="414020" y="9016"/>
                </a:lnTo>
                <a:lnTo>
                  <a:pt x="414020" y="11429"/>
                </a:lnTo>
                <a:lnTo>
                  <a:pt x="417830" y="11429"/>
                </a:lnTo>
                <a:lnTo>
                  <a:pt x="417830" y="9016"/>
                </a:lnTo>
                <a:close/>
              </a:path>
              <a:path w="417829" h="274319">
                <a:moveTo>
                  <a:pt x="3810" y="5207"/>
                </a:moveTo>
                <a:lnTo>
                  <a:pt x="0" y="5207"/>
                </a:lnTo>
                <a:lnTo>
                  <a:pt x="0" y="8889"/>
                </a:lnTo>
                <a:lnTo>
                  <a:pt x="3810" y="8889"/>
                </a:lnTo>
                <a:lnTo>
                  <a:pt x="3810" y="5207"/>
                </a:lnTo>
                <a:close/>
              </a:path>
              <a:path w="417829" h="274319">
                <a:moveTo>
                  <a:pt x="417830" y="5207"/>
                </a:moveTo>
                <a:lnTo>
                  <a:pt x="414020" y="5207"/>
                </a:lnTo>
                <a:lnTo>
                  <a:pt x="414020" y="8889"/>
                </a:lnTo>
                <a:lnTo>
                  <a:pt x="417830" y="8889"/>
                </a:lnTo>
                <a:lnTo>
                  <a:pt x="417830" y="5207"/>
                </a:lnTo>
                <a:close/>
              </a:path>
              <a:path w="417829" h="274319">
                <a:moveTo>
                  <a:pt x="417830" y="2666"/>
                </a:moveTo>
                <a:lnTo>
                  <a:pt x="0" y="2666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417830" y="3810"/>
                </a:lnTo>
                <a:lnTo>
                  <a:pt x="417830" y="2666"/>
                </a:lnTo>
                <a:close/>
              </a:path>
              <a:path w="417829" h="274319">
                <a:moveTo>
                  <a:pt x="417830" y="3810"/>
                </a:moveTo>
                <a:lnTo>
                  <a:pt x="414020" y="3810"/>
                </a:lnTo>
                <a:lnTo>
                  <a:pt x="414020" y="5079"/>
                </a:lnTo>
                <a:lnTo>
                  <a:pt x="417830" y="5079"/>
                </a:lnTo>
                <a:lnTo>
                  <a:pt x="417830" y="3810"/>
                </a:lnTo>
                <a:close/>
              </a:path>
              <a:path w="417829" h="274319">
                <a:moveTo>
                  <a:pt x="417830" y="0"/>
                </a:moveTo>
                <a:lnTo>
                  <a:pt x="0" y="0"/>
                </a:lnTo>
                <a:lnTo>
                  <a:pt x="0" y="2539"/>
                </a:lnTo>
                <a:lnTo>
                  <a:pt x="417830" y="2539"/>
                </a:lnTo>
                <a:lnTo>
                  <a:pt x="417830" y="0"/>
                </a:lnTo>
                <a:close/>
              </a:path>
              <a:path w="417829" h="274319">
                <a:moveTo>
                  <a:pt x="381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25400"/>
                </a:lnTo>
                <a:close/>
              </a:path>
              <a:path w="417829" h="274319">
                <a:moveTo>
                  <a:pt x="417830" y="25400"/>
                </a:moveTo>
                <a:lnTo>
                  <a:pt x="414020" y="25400"/>
                </a:lnTo>
                <a:lnTo>
                  <a:pt x="414020" y="38100"/>
                </a:lnTo>
                <a:lnTo>
                  <a:pt x="417830" y="38100"/>
                </a:lnTo>
                <a:lnTo>
                  <a:pt x="417830" y="25400"/>
                </a:lnTo>
                <a:close/>
              </a:path>
              <a:path w="417829" h="274319">
                <a:moveTo>
                  <a:pt x="3810" y="38100"/>
                </a:moveTo>
                <a:lnTo>
                  <a:pt x="0" y="38100"/>
                </a:lnTo>
                <a:lnTo>
                  <a:pt x="0" y="44450"/>
                </a:lnTo>
                <a:lnTo>
                  <a:pt x="3810" y="44450"/>
                </a:lnTo>
                <a:lnTo>
                  <a:pt x="3810" y="38100"/>
                </a:lnTo>
                <a:close/>
              </a:path>
              <a:path w="417829" h="274319">
                <a:moveTo>
                  <a:pt x="417830" y="38100"/>
                </a:moveTo>
                <a:lnTo>
                  <a:pt x="414020" y="38100"/>
                </a:lnTo>
                <a:lnTo>
                  <a:pt x="414020" y="44450"/>
                </a:lnTo>
                <a:lnTo>
                  <a:pt x="417830" y="44450"/>
                </a:lnTo>
                <a:lnTo>
                  <a:pt x="417830" y="38100"/>
                </a:lnTo>
                <a:close/>
              </a:path>
              <a:path w="417829" h="274319">
                <a:moveTo>
                  <a:pt x="3810" y="44450"/>
                </a:moveTo>
                <a:lnTo>
                  <a:pt x="0" y="4445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44450"/>
                </a:lnTo>
                <a:close/>
              </a:path>
              <a:path w="417829" h="274319">
                <a:moveTo>
                  <a:pt x="417830" y="44450"/>
                </a:moveTo>
                <a:lnTo>
                  <a:pt x="414020" y="44450"/>
                </a:lnTo>
                <a:lnTo>
                  <a:pt x="414020" y="63500"/>
                </a:lnTo>
                <a:lnTo>
                  <a:pt x="417830" y="63500"/>
                </a:lnTo>
                <a:lnTo>
                  <a:pt x="417830" y="44450"/>
                </a:lnTo>
                <a:close/>
              </a:path>
              <a:path w="417829" h="274319">
                <a:moveTo>
                  <a:pt x="3810" y="63500"/>
                </a:moveTo>
                <a:lnTo>
                  <a:pt x="0" y="63500"/>
                </a:lnTo>
                <a:lnTo>
                  <a:pt x="0" y="88900"/>
                </a:lnTo>
                <a:lnTo>
                  <a:pt x="3810" y="88900"/>
                </a:lnTo>
                <a:lnTo>
                  <a:pt x="3810" y="63500"/>
                </a:lnTo>
                <a:close/>
              </a:path>
              <a:path w="417829" h="274319">
                <a:moveTo>
                  <a:pt x="417830" y="63500"/>
                </a:moveTo>
                <a:lnTo>
                  <a:pt x="414020" y="63500"/>
                </a:lnTo>
                <a:lnTo>
                  <a:pt x="414020" y="88900"/>
                </a:lnTo>
                <a:lnTo>
                  <a:pt x="417830" y="88900"/>
                </a:lnTo>
                <a:lnTo>
                  <a:pt x="417830" y="63500"/>
                </a:lnTo>
                <a:close/>
              </a:path>
              <a:path w="417829" h="274319">
                <a:moveTo>
                  <a:pt x="3810" y="88900"/>
                </a:moveTo>
                <a:lnTo>
                  <a:pt x="0" y="88900"/>
                </a:lnTo>
                <a:lnTo>
                  <a:pt x="0" y="105410"/>
                </a:lnTo>
                <a:lnTo>
                  <a:pt x="3810" y="105410"/>
                </a:lnTo>
                <a:lnTo>
                  <a:pt x="3810" y="88900"/>
                </a:lnTo>
                <a:close/>
              </a:path>
              <a:path w="417829" h="274319">
                <a:moveTo>
                  <a:pt x="417830" y="88900"/>
                </a:moveTo>
                <a:lnTo>
                  <a:pt x="414020" y="88900"/>
                </a:lnTo>
                <a:lnTo>
                  <a:pt x="414020" y="105410"/>
                </a:lnTo>
                <a:lnTo>
                  <a:pt x="417830" y="105410"/>
                </a:lnTo>
                <a:lnTo>
                  <a:pt x="417830" y="88900"/>
                </a:lnTo>
                <a:close/>
              </a:path>
              <a:path w="417829" h="274319">
                <a:moveTo>
                  <a:pt x="3810" y="105410"/>
                </a:moveTo>
                <a:lnTo>
                  <a:pt x="0" y="105410"/>
                </a:lnTo>
                <a:lnTo>
                  <a:pt x="0" y="177800"/>
                </a:lnTo>
                <a:lnTo>
                  <a:pt x="3810" y="177800"/>
                </a:lnTo>
                <a:lnTo>
                  <a:pt x="3810" y="105410"/>
                </a:lnTo>
                <a:close/>
              </a:path>
              <a:path w="417829" h="274319">
                <a:moveTo>
                  <a:pt x="417830" y="105410"/>
                </a:moveTo>
                <a:lnTo>
                  <a:pt x="414020" y="105410"/>
                </a:lnTo>
                <a:lnTo>
                  <a:pt x="414020" y="177800"/>
                </a:lnTo>
                <a:lnTo>
                  <a:pt x="417830" y="177800"/>
                </a:lnTo>
                <a:lnTo>
                  <a:pt x="417830" y="105410"/>
                </a:lnTo>
                <a:close/>
              </a:path>
              <a:path w="417829" h="274319">
                <a:moveTo>
                  <a:pt x="3810" y="177800"/>
                </a:moveTo>
                <a:lnTo>
                  <a:pt x="0" y="177800"/>
                </a:lnTo>
                <a:lnTo>
                  <a:pt x="0" y="215900"/>
                </a:lnTo>
                <a:lnTo>
                  <a:pt x="3810" y="215900"/>
                </a:lnTo>
                <a:lnTo>
                  <a:pt x="3810" y="177800"/>
                </a:lnTo>
                <a:close/>
              </a:path>
              <a:path w="417829" h="274319">
                <a:moveTo>
                  <a:pt x="417830" y="177800"/>
                </a:moveTo>
                <a:lnTo>
                  <a:pt x="414020" y="177800"/>
                </a:lnTo>
                <a:lnTo>
                  <a:pt x="414020" y="215900"/>
                </a:lnTo>
                <a:lnTo>
                  <a:pt x="417830" y="215900"/>
                </a:lnTo>
                <a:lnTo>
                  <a:pt x="417830" y="177800"/>
                </a:lnTo>
                <a:close/>
              </a:path>
              <a:path w="417829" h="274319">
                <a:moveTo>
                  <a:pt x="3810" y="215900"/>
                </a:moveTo>
                <a:lnTo>
                  <a:pt x="0" y="215900"/>
                </a:lnTo>
                <a:lnTo>
                  <a:pt x="0" y="228600"/>
                </a:lnTo>
                <a:lnTo>
                  <a:pt x="3810" y="228600"/>
                </a:lnTo>
                <a:lnTo>
                  <a:pt x="3810" y="215900"/>
                </a:lnTo>
                <a:close/>
              </a:path>
              <a:path w="417829" h="274319">
                <a:moveTo>
                  <a:pt x="417830" y="215900"/>
                </a:moveTo>
                <a:lnTo>
                  <a:pt x="414020" y="215900"/>
                </a:lnTo>
                <a:lnTo>
                  <a:pt x="414020" y="228600"/>
                </a:lnTo>
                <a:lnTo>
                  <a:pt x="417830" y="228600"/>
                </a:lnTo>
                <a:lnTo>
                  <a:pt x="417830" y="215900"/>
                </a:lnTo>
                <a:close/>
              </a:path>
              <a:path w="417829" h="274319">
                <a:moveTo>
                  <a:pt x="3810" y="228600"/>
                </a:moveTo>
                <a:lnTo>
                  <a:pt x="0" y="228600"/>
                </a:lnTo>
                <a:lnTo>
                  <a:pt x="0" y="254000"/>
                </a:lnTo>
                <a:lnTo>
                  <a:pt x="3810" y="254000"/>
                </a:lnTo>
                <a:lnTo>
                  <a:pt x="3810" y="228600"/>
                </a:lnTo>
                <a:close/>
              </a:path>
              <a:path w="417829" h="274319">
                <a:moveTo>
                  <a:pt x="417830" y="228600"/>
                </a:moveTo>
                <a:lnTo>
                  <a:pt x="414020" y="228600"/>
                </a:lnTo>
                <a:lnTo>
                  <a:pt x="414020" y="254000"/>
                </a:lnTo>
                <a:lnTo>
                  <a:pt x="417830" y="254000"/>
                </a:lnTo>
                <a:lnTo>
                  <a:pt x="417830" y="228600"/>
                </a:lnTo>
                <a:close/>
              </a:path>
              <a:path w="417829" h="274319">
                <a:moveTo>
                  <a:pt x="3810" y="254000"/>
                </a:moveTo>
                <a:lnTo>
                  <a:pt x="0" y="254000"/>
                </a:lnTo>
                <a:lnTo>
                  <a:pt x="0" y="260350"/>
                </a:lnTo>
                <a:lnTo>
                  <a:pt x="3810" y="260350"/>
                </a:lnTo>
                <a:lnTo>
                  <a:pt x="3810" y="254000"/>
                </a:lnTo>
                <a:close/>
              </a:path>
              <a:path w="417829" h="274319">
                <a:moveTo>
                  <a:pt x="417830" y="254000"/>
                </a:moveTo>
                <a:lnTo>
                  <a:pt x="414020" y="254000"/>
                </a:lnTo>
                <a:lnTo>
                  <a:pt x="414020" y="260350"/>
                </a:lnTo>
                <a:lnTo>
                  <a:pt x="417830" y="260350"/>
                </a:lnTo>
                <a:lnTo>
                  <a:pt x="417830" y="254000"/>
                </a:lnTo>
                <a:close/>
              </a:path>
              <a:path w="417829" h="274319">
                <a:moveTo>
                  <a:pt x="3810" y="260350"/>
                </a:moveTo>
                <a:lnTo>
                  <a:pt x="0" y="260350"/>
                </a:lnTo>
                <a:lnTo>
                  <a:pt x="0" y="266700"/>
                </a:lnTo>
                <a:lnTo>
                  <a:pt x="3810" y="266700"/>
                </a:lnTo>
                <a:lnTo>
                  <a:pt x="3810" y="260350"/>
                </a:lnTo>
                <a:close/>
              </a:path>
              <a:path w="417829" h="274319">
                <a:moveTo>
                  <a:pt x="417830" y="260350"/>
                </a:moveTo>
                <a:lnTo>
                  <a:pt x="414020" y="260350"/>
                </a:lnTo>
                <a:lnTo>
                  <a:pt x="414020" y="266700"/>
                </a:lnTo>
                <a:lnTo>
                  <a:pt x="417830" y="266700"/>
                </a:lnTo>
                <a:lnTo>
                  <a:pt x="417830" y="260350"/>
                </a:lnTo>
                <a:close/>
              </a:path>
              <a:path w="417829" h="274319">
                <a:moveTo>
                  <a:pt x="3810" y="266827"/>
                </a:moveTo>
                <a:lnTo>
                  <a:pt x="0" y="266827"/>
                </a:lnTo>
                <a:lnTo>
                  <a:pt x="0" y="274320"/>
                </a:lnTo>
                <a:lnTo>
                  <a:pt x="417830" y="274320"/>
                </a:lnTo>
                <a:lnTo>
                  <a:pt x="417830" y="271780"/>
                </a:lnTo>
                <a:lnTo>
                  <a:pt x="3810" y="271780"/>
                </a:lnTo>
                <a:lnTo>
                  <a:pt x="3810" y="266827"/>
                </a:lnTo>
                <a:close/>
              </a:path>
              <a:path w="417829" h="274319">
                <a:moveTo>
                  <a:pt x="417830" y="266827"/>
                </a:moveTo>
                <a:lnTo>
                  <a:pt x="414020" y="266827"/>
                </a:lnTo>
                <a:lnTo>
                  <a:pt x="414020" y="271780"/>
                </a:lnTo>
                <a:lnTo>
                  <a:pt x="417830" y="271780"/>
                </a:lnTo>
                <a:lnTo>
                  <a:pt x="417830" y="266827"/>
                </a:lnTo>
                <a:close/>
              </a:path>
            </a:pathLst>
          </a:custGeom>
          <a:solidFill>
            <a:srgbClr val="490F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275319" y="1685289"/>
            <a:ext cx="410209" cy="267970"/>
          </a:xfrm>
          <a:custGeom>
            <a:avLst/>
            <a:gdLst/>
            <a:ahLst/>
            <a:cxnLst/>
            <a:rect l="l" t="t" r="r" b="b"/>
            <a:pathLst>
              <a:path w="410209" h="267969">
                <a:moveTo>
                  <a:pt x="3809" y="20447"/>
                </a:moveTo>
                <a:lnTo>
                  <a:pt x="0" y="20447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20447"/>
                </a:lnTo>
                <a:close/>
              </a:path>
              <a:path w="410209" h="267969">
                <a:moveTo>
                  <a:pt x="410209" y="20447"/>
                </a:moveTo>
                <a:lnTo>
                  <a:pt x="407670" y="20447"/>
                </a:lnTo>
                <a:lnTo>
                  <a:pt x="407670" y="21589"/>
                </a:lnTo>
                <a:lnTo>
                  <a:pt x="410209" y="21589"/>
                </a:lnTo>
                <a:lnTo>
                  <a:pt x="410209" y="20447"/>
                </a:lnTo>
                <a:close/>
              </a:path>
              <a:path w="410209" h="267969">
                <a:moveTo>
                  <a:pt x="3809" y="17906"/>
                </a:moveTo>
                <a:lnTo>
                  <a:pt x="0" y="17906"/>
                </a:lnTo>
                <a:lnTo>
                  <a:pt x="0" y="20319"/>
                </a:lnTo>
                <a:lnTo>
                  <a:pt x="3809" y="20319"/>
                </a:lnTo>
                <a:lnTo>
                  <a:pt x="3809" y="17906"/>
                </a:lnTo>
                <a:close/>
              </a:path>
              <a:path w="410209" h="267969">
                <a:moveTo>
                  <a:pt x="410209" y="17906"/>
                </a:moveTo>
                <a:lnTo>
                  <a:pt x="407670" y="17906"/>
                </a:lnTo>
                <a:lnTo>
                  <a:pt x="407670" y="20319"/>
                </a:lnTo>
                <a:lnTo>
                  <a:pt x="410209" y="20319"/>
                </a:lnTo>
                <a:lnTo>
                  <a:pt x="410209" y="17906"/>
                </a:lnTo>
                <a:close/>
              </a:path>
              <a:path w="410209" h="267969">
                <a:moveTo>
                  <a:pt x="3809" y="14097"/>
                </a:moveTo>
                <a:lnTo>
                  <a:pt x="0" y="14097"/>
                </a:lnTo>
                <a:lnTo>
                  <a:pt x="0" y="17779"/>
                </a:lnTo>
                <a:lnTo>
                  <a:pt x="3809" y="17779"/>
                </a:lnTo>
                <a:lnTo>
                  <a:pt x="3809" y="14097"/>
                </a:lnTo>
                <a:close/>
              </a:path>
              <a:path w="410209" h="267969">
                <a:moveTo>
                  <a:pt x="410209" y="14097"/>
                </a:moveTo>
                <a:lnTo>
                  <a:pt x="407670" y="14097"/>
                </a:lnTo>
                <a:lnTo>
                  <a:pt x="407670" y="17779"/>
                </a:lnTo>
                <a:lnTo>
                  <a:pt x="410209" y="17779"/>
                </a:lnTo>
                <a:lnTo>
                  <a:pt x="410209" y="14097"/>
                </a:lnTo>
                <a:close/>
              </a:path>
              <a:path w="410209" h="267969">
                <a:moveTo>
                  <a:pt x="3809" y="11556"/>
                </a:moveTo>
                <a:lnTo>
                  <a:pt x="0" y="11556"/>
                </a:lnTo>
                <a:lnTo>
                  <a:pt x="0" y="13969"/>
                </a:lnTo>
                <a:lnTo>
                  <a:pt x="3809" y="13969"/>
                </a:lnTo>
                <a:lnTo>
                  <a:pt x="3809" y="11556"/>
                </a:lnTo>
                <a:close/>
              </a:path>
              <a:path w="410209" h="267969">
                <a:moveTo>
                  <a:pt x="410209" y="11556"/>
                </a:moveTo>
                <a:lnTo>
                  <a:pt x="407670" y="11556"/>
                </a:lnTo>
                <a:lnTo>
                  <a:pt x="407670" y="13969"/>
                </a:lnTo>
                <a:lnTo>
                  <a:pt x="410209" y="13969"/>
                </a:lnTo>
                <a:lnTo>
                  <a:pt x="410209" y="11556"/>
                </a:lnTo>
                <a:close/>
              </a:path>
              <a:path w="410209" h="267969">
                <a:moveTo>
                  <a:pt x="3809" y="7747"/>
                </a:moveTo>
                <a:lnTo>
                  <a:pt x="0" y="7747"/>
                </a:lnTo>
                <a:lnTo>
                  <a:pt x="0" y="11429"/>
                </a:lnTo>
                <a:lnTo>
                  <a:pt x="3809" y="11429"/>
                </a:lnTo>
                <a:lnTo>
                  <a:pt x="3809" y="7747"/>
                </a:lnTo>
                <a:close/>
              </a:path>
              <a:path w="410209" h="267969">
                <a:moveTo>
                  <a:pt x="410209" y="7747"/>
                </a:moveTo>
                <a:lnTo>
                  <a:pt x="407670" y="7747"/>
                </a:lnTo>
                <a:lnTo>
                  <a:pt x="407670" y="11429"/>
                </a:lnTo>
                <a:lnTo>
                  <a:pt x="410209" y="11429"/>
                </a:lnTo>
                <a:lnTo>
                  <a:pt x="410209" y="7747"/>
                </a:lnTo>
                <a:close/>
              </a:path>
              <a:path w="410209" h="267969">
                <a:moveTo>
                  <a:pt x="3809" y="5206"/>
                </a:moveTo>
                <a:lnTo>
                  <a:pt x="0" y="5206"/>
                </a:lnTo>
                <a:lnTo>
                  <a:pt x="0" y="7619"/>
                </a:lnTo>
                <a:lnTo>
                  <a:pt x="3809" y="7619"/>
                </a:lnTo>
                <a:lnTo>
                  <a:pt x="3809" y="5206"/>
                </a:lnTo>
                <a:close/>
              </a:path>
              <a:path w="410209" h="267969">
                <a:moveTo>
                  <a:pt x="410209" y="5206"/>
                </a:moveTo>
                <a:lnTo>
                  <a:pt x="407670" y="5206"/>
                </a:lnTo>
                <a:lnTo>
                  <a:pt x="407670" y="7619"/>
                </a:lnTo>
                <a:lnTo>
                  <a:pt x="410209" y="7619"/>
                </a:lnTo>
                <a:lnTo>
                  <a:pt x="410209" y="5206"/>
                </a:lnTo>
                <a:close/>
              </a:path>
              <a:path w="410209" h="267969">
                <a:moveTo>
                  <a:pt x="410209" y="1397"/>
                </a:moveTo>
                <a:lnTo>
                  <a:pt x="0" y="1397"/>
                </a:lnTo>
                <a:lnTo>
                  <a:pt x="0" y="5079"/>
                </a:lnTo>
                <a:lnTo>
                  <a:pt x="3809" y="5079"/>
                </a:lnTo>
                <a:lnTo>
                  <a:pt x="3809" y="3810"/>
                </a:lnTo>
                <a:lnTo>
                  <a:pt x="410209" y="3810"/>
                </a:lnTo>
                <a:lnTo>
                  <a:pt x="410209" y="1397"/>
                </a:lnTo>
                <a:close/>
              </a:path>
              <a:path w="410209" h="267969">
                <a:moveTo>
                  <a:pt x="410209" y="3810"/>
                </a:moveTo>
                <a:lnTo>
                  <a:pt x="407670" y="3810"/>
                </a:lnTo>
                <a:lnTo>
                  <a:pt x="407670" y="5079"/>
                </a:lnTo>
                <a:lnTo>
                  <a:pt x="410209" y="5079"/>
                </a:lnTo>
                <a:lnTo>
                  <a:pt x="410209" y="3810"/>
                </a:lnTo>
                <a:close/>
              </a:path>
              <a:path w="410209" h="267969">
                <a:moveTo>
                  <a:pt x="410209" y="0"/>
                </a:moveTo>
                <a:lnTo>
                  <a:pt x="0" y="0"/>
                </a:lnTo>
                <a:lnTo>
                  <a:pt x="0" y="1269"/>
                </a:lnTo>
                <a:lnTo>
                  <a:pt x="410209" y="1269"/>
                </a:lnTo>
                <a:lnTo>
                  <a:pt x="410209" y="0"/>
                </a:lnTo>
                <a:close/>
              </a:path>
              <a:path w="410209" h="267969">
                <a:moveTo>
                  <a:pt x="3809" y="21590"/>
                </a:moveTo>
                <a:lnTo>
                  <a:pt x="0" y="2159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21590"/>
                </a:lnTo>
                <a:close/>
              </a:path>
              <a:path w="410209" h="267969">
                <a:moveTo>
                  <a:pt x="410209" y="21590"/>
                </a:moveTo>
                <a:lnTo>
                  <a:pt x="407670" y="21590"/>
                </a:lnTo>
                <a:lnTo>
                  <a:pt x="407670" y="34289"/>
                </a:lnTo>
                <a:lnTo>
                  <a:pt x="410209" y="34289"/>
                </a:lnTo>
                <a:lnTo>
                  <a:pt x="410209" y="21590"/>
                </a:lnTo>
                <a:close/>
              </a:path>
              <a:path w="410209" h="267969">
                <a:moveTo>
                  <a:pt x="3809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3809" y="40639"/>
                </a:lnTo>
                <a:lnTo>
                  <a:pt x="3809" y="34290"/>
                </a:lnTo>
                <a:close/>
              </a:path>
              <a:path w="410209" h="267969">
                <a:moveTo>
                  <a:pt x="410209" y="34290"/>
                </a:moveTo>
                <a:lnTo>
                  <a:pt x="407670" y="34290"/>
                </a:lnTo>
                <a:lnTo>
                  <a:pt x="407670" y="40639"/>
                </a:lnTo>
                <a:lnTo>
                  <a:pt x="410209" y="40639"/>
                </a:lnTo>
                <a:lnTo>
                  <a:pt x="410209" y="34290"/>
                </a:lnTo>
                <a:close/>
              </a:path>
              <a:path w="410209" h="267969">
                <a:moveTo>
                  <a:pt x="3809" y="40640"/>
                </a:moveTo>
                <a:lnTo>
                  <a:pt x="0" y="40640"/>
                </a:lnTo>
                <a:lnTo>
                  <a:pt x="0" y="59689"/>
                </a:lnTo>
                <a:lnTo>
                  <a:pt x="3809" y="59689"/>
                </a:lnTo>
                <a:lnTo>
                  <a:pt x="3809" y="40640"/>
                </a:lnTo>
                <a:close/>
              </a:path>
              <a:path w="410209" h="267969">
                <a:moveTo>
                  <a:pt x="410209" y="40640"/>
                </a:moveTo>
                <a:lnTo>
                  <a:pt x="407670" y="40640"/>
                </a:lnTo>
                <a:lnTo>
                  <a:pt x="407670" y="59689"/>
                </a:lnTo>
                <a:lnTo>
                  <a:pt x="410209" y="59689"/>
                </a:lnTo>
                <a:lnTo>
                  <a:pt x="410209" y="40640"/>
                </a:lnTo>
                <a:close/>
              </a:path>
              <a:path w="410209" h="267969">
                <a:moveTo>
                  <a:pt x="3809" y="59690"/>
                </a:moveTo>
                <a:lnTo>
                  <a:pt x="0" y="59690"/>
                </a:lnTo>
                <a:lnTo>
                  <a:pt x="0" y="85089"/>
                </a:lnTo>
                <a:lnTo>
                  <a:pt x="3809" y="85089"/>
                </a:lnTo>
                <a:lnTo>
                  <a:pt x="3809" y="59690"/>
                </a:lnTo>
                <a:close/>
              </a:path>
              <a:path w="410209" h="267969">
                <a:moveTo>
                  <a:pt x="410209" y="59690"/>
                </a:moveTo>
                <a:lnTo>
                  <a:pt x="407670" y="59690"/>
                </a:lnTo>
                <a:lnTo>
                  <a:pt x="407670" y="85089"/>
                </a:lnTo>
                <a:lnTo>
                  <a:pt x="410209" y="85089"/>
                </a:lnTo>
                <a:lnTo>
                  <a:pt x="410209" y="59690"/>
                </a:lnTo>
                <a:close/>
              </a:path>
              <a:path w="410209" h="267969">
                <a:moveTo>
                  <a:pt x="3809" y="85090"/>
                </a:moveTo>
                <a:lnTo>
                  <a:pt x="0" y="85090"/>
                </a:lnTo>
                <a:lnTo>
                  <a:pt x="0" y="101600"/>
                </a:lnTo>
                <a:lnTo>
                  <a:pt x="3809" y="101600"/>
                </a:lnTo>
                <a:lnTo>
                  <a:pt x="3809" y="85090"/>
                </a:lnTo>
                <a:close/>
              </a:path>
              <a:path w="410209" h="267969">
                <a:moveTo>
                  <a:pt x="410209" y="85090"/>
                </a:moveTo>
                <a:lnTo>
                  <a:pt x="407670" y="85090"/>
                </a:lnTo>
                <a:lnTo>
                  <a:pt x="407670" y="101600"/>
                </a:lnTo>
                <a:lnTo>
                  <a:pt x="410209" y="101600"/>
                </a:lnTo>
                <a:lnTo>
                  <a:pt x="410209" y="85090"/>
                </a:lnTo>
                <a:close/>
              </a:path>
              <a:path w="410209" h="267969">
                <a:moveTo>
                  <a:pt x="3809" y="101600"/>
                </a:moveTo>
                <a:lnTo>
                  <a:pt x="0" y="101600"/>
                </a:lnTo>
                <a:lnTo>
                  <a:pt x="0" y="173989"/>
                </a:lnTo>
                <a:lnTo>
                  <a:pt x="3809" y="173989"/>
                </a:lnTo>
                <a:lnTo>
                  <a:pt x="3809" y="101600"/>
                </a:lnTo>
                <a:close/>
              </a:path>
              <a:path w="410209" h="267969">
                <a:moveTo>
                  <a:pt x="410209" y="101600"/>
                </a:moveTo>
                <a:lnTo>
                  <a:pt x="407670" y="101600"/>
                </a:lnTo>
                <a:lnTo>
                  <a:pt x="407670" y="173989"/>
                </a:lnTo>
                <a:lnTo>
                  <a:pt x="410209" y="173989"/>
                </a:lnTo>
                <a:lnTo>
                  <a:pt x="410209" y="101600"/>
                </a:lnTo>
                <a:close/>
              </a:path>
              <a:path w="410209" h="267969">
                <a:moveTo>
                  <a:pt x="3809" y="173990"/>
                </a:moveTo>
                <a:lnTo>
                  <a:pt x="0" y="173990"/>
                </a:lnTo>
                <a:lnTo>
                  <a:pt x="0" y="212089"/>
                </a:lnTo>
                <a:lnTo>
                  <a:pt x="3809" y="212089"/>
                </a:lnTo>
                <a:lnTo>
                  <a:pt x="3809" y="173990"/>
                </a:lnTo>
                <a:close/>
              </a:path>
              <a:path w="410209" h="267969">
                <a:moveTo>
                  <a:pt x="410209" y="173990"/>
                </a:moveTo>
                <a:lnTo>
                  <a:pt x="407670" y="173990"/>
                </a:lnTo>
                <a:lnTo>
                  <a:pt x="407670" y="212089"/>
                </a:lnTo>
                <a:lnTo>
                  <a:pt x="410209" y="212089"/>
                </a:lnTo>
                <a:lnTo>
                  <a:pt x="410209" y="173990"/>
                </a:lnTo>
                <a:close/>
              </a:path>
              <a:path w="410209" h="267969">
                <a:moveTo>
                  <a:pt x="3809" y="212090"/>
                </a:moveTo>
                <a:lnTo>
                  <a:pt x="0" y="212090"/>
                </a:lnTo>
                <a:lnTo>
                  <a:pt x="0" y="224789"/>
                </a:lnTo>
                <a:lnTo>
                  <a:pt x="3809" y="224789"/>
                </a:lnTo>
                <a:lnTo>
                  <a:pt x="3809" y="212090"/>
                </a:lnTo>
                <a:close/>
              </a:path>
              <a:path w="410209" h="267969">
                <a:moveTo>
                  <a:pt x="410209" y="212090"/>
                </a:moveTo>
                <a:lnTo>
                  <a:pt x="407670" y="212090"/>
                </a:lnTo>
                <a:lnTo>
                  <a:pt x="407670" y="224789"/>
                </a:lnTo>
                <a:lnTo>
                  <a:pt x="410209" y="224789"/>
                </a:lnTo>
                <a:lnTo>
                  <a:pt x="410209" y="212090"/>
                </a:lnTo>
                <a:close/>
              </a:path>
              <a:path w="410209" h="267969">
                <a:moveTo>
                  <a:pt x="3809" y="224790"/>
                </a:moveTo>
                <a:lnTo>
                  <a:pt x="0" y="224790"/>
                </a:lnTo>
                <a:lnTo>
                  <a:pt x="0" y="250189"/>
                </a:lnTo>
                <a:lnTo>
                  <a:pt x="3809" y="250189"/>
                </a:lnTo>
                <a:lnTo>
                  <a:pt x="3809" y="224790"/>
                </a:lnTo>
                <a:close/>
              </a:path>
              <a:path w="410209" h="267969">
                <a:moveTo>
                  <a:pt x="410209" y="224790"/>
                </a:moveTo>
                <a:lnTo>
                  <a:pt x="407670" y="224790"/>
                </a:lnTo>
                <a:lnTo>
                  <a:pt x="407670" y="250189"/>
                </a:lnTo>
                <a:lnTo>
                  <a:pt x="410209" y="250189"/>
                </a:lnTo>
                <a:lnTo>
                  <a:pt x="410209" y="224790"/>
                </a:lnTo>
                <a:close/>
              </a:path>
              <a:path w="410209" h="267969">
                <a:moveTo>
                  <a:pt x="3809" y="250190"/>
                </a:moveTo>
                <a:lnTo>
                  <a:pt x="0" y="250190"/>
                </a:lnTo>
                <a:lnTo>
                  <a:pt x="0" y="256539"/>
                </a:lnTo>
                <a:lnTo>
                  <a:pt x="3809" y="256539"/>
                </a:lnTo>
                <a:lnTo>
                  <a:pt x="3809" y="250190"/>
                </a:lnTo>
                <a:close/>
              </a:path>
              <a:path w="410209" h="267969">
                <a:moveTo>
                  <a:pt x="410209" y="250190"/>
                </a:moveTo>
                <a:lnTo>
                  <a:pt x="407670" y="250190"/>
                </a:lnTo>
                <a:lnTo>
                  <a:pt x="407670" y="256539"/>
                </a:lnTo>
                <a:lnTo>
                  <a:pt x="410209" y="256539"/>
                </a:lnTo>
                <a:lnTo>
                  <a:pt x="410209" y="250190"/>
                </a:lnTo>
                <a:close/>
              </a:path>
              <a:path w="410209" h="267969">
                <a:moveTo>
                  <a:pt x="3809" y="256540"/>
                </a:moveTo>
                <a:lnTo>
                  <a:pt x="0" y="256540"/>
                </a:lnTo>
                <a:lnTo>
                  <a:pt x="0" y="262889"/>
                </a:lnTo>
                <a:lnTo>
                  <a:pt x="3809" y="262889"/>
                </a:lnTo>
                <a:lnTo>
                  <a:pt x="3809" y="256540"/>
                </a:lnTo>
                <a:close/>
              </a:path>
              <a:path w="410209" h="267969">
                <a:moveTo>
                  <a:pt x="410209" y="256540"/>
                </a:moveTo>
                <a:lnTo>
                  <a:pt x="407670" y="256540"/>
                </a:lnTo>
                <a:lnTo>
                  <a:pt x="407670" y="262889"/>
                </a:lnTo>
                <a:lnTo>
                  <a:pt x="410209" y="262889"/>
                </a:lnTo>
                <a:lnTo>
                  <a:pt x="410209" y="256540"/>
                </a:lnTo>
                <a:close/>
              </a:path>
              <a:path w="410209" h="267969">
                <a:moveTo>
                  <a:pt x="3809" y="263017"/>
                </a:moveTo>
                <a:lnTo>
                  <a:pt x="0" y="263017"/>
                </a:lnTo>
                <a:lnTo>
                  <a:pt x="0" y="267970"/>
                </a:lnTo>
                <a:lnTo>
                  <a:pt x="410209" y="267970"/>
                </a:lnTo>
                <a:lnTo>
                  <a:pt x="410209" y="264160"/>
                </a:lnTo>
                <a:lnTo>
                  <a:pt x="3809" y="264160"/>
                </a:lnTo>
                <a:lnTo>
                  <a:pt x="3809" y="263017"/>
                </a:lnTo>
                <a:close/>
              </a:path>
              <a:path w="410209" h="267969">
                <a:moveTo>
                  <a:pt x="410209" y="263017"/>
                </a:moveTo>
                <a:lnTo>
                  <a:pt x="407670" y="263017"/>
                </a:lnTo>
                <a:lnTo>
                  <a:pt x="407670" y="264160"/>
                </a:lnTo>
                <a:lnTo>
                  <a:pt x="410209" y="264160"/>
                </a:lnTo>
                <a:lnTo>
                  <a:pt x="410209" y="263017"/>
                </a:lnTo>
                <a:close/>
              </a:path>
            </a:pathLst>
          </a:custGeom>
          <a:solidFill>
            <a:srgbClr val="4B1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279130" y="1689100"/>
            <a:ext cx="403860" cy="260350"/>
          </a:xfrm>
          <a:custGeom>
            <a:avLst/>
            <a:gdLst/>
            <a:ahLst/>
            <a:cxnLst/>
            <a:rect l="l" t="t" r="r" b="b"/>
            <a:pathLst>
              <a:path w="403859" h="260350">
                <a:moveTo>
                  <a:pt x="3810" y="16637"/>
                </a:moveTo>
                <a:lnTo>
                  <a:pt x="0" y="16637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6637"/>
                </a:lnTo>
                <a:close/>
              </a:path>
              <a:path w="403859" h="260350">
                <a:moveTo>
                  <a:pt x="403860" y="16637"/>
                </a:moveTo>
                <a:lnTo>
                  <a:pt x="400050" y="16637"/>
                </a:lnTo>
                <a:lnTo>
                  <a:pt x="400050" y="17779"/>
                </a:lnTo>
                <a:lnTo>
                  <a:pt x="403860" y="17779"/>
                </a:lnTo>
                <a:lnTo>
                  <a:pt x="403860" y="16637"/>
                </a:lnTo>
                <a:close/>
              </a:path>
              <a:path w="403859" h="260350">
                <a:moveTo>
                  <a:pt x="3810" y="14096"/>
                </a:moveTo>
                <a:lnTo>
                  <a:pt x="0" y="14096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14096"/>
                </a:lnTo>
                <a:close/>
              </a:path>
              <a:path w="403859" h="260350">
                <a:moveTo>
                  <a:pt x="403860" y="14096"/>
                </a:moveTo>
                <a:lnTo>
                  <a:pt x="400050" y="14096"/>
                </a:lnTo>
                <a:lnTo>
                  <a:pt x="400050" y="16509"/>
                </a:lnTo>
                <a:lnTo>
                  <a:pt x="403860" y="16509"/>
                </a:lnTo>
                <a:lnTo>
                  <a:pt x="403860" y="14096"/>
                </a:lnTo>
                <a:close/>
              </a:path>
              <a:path w="403859" h="260350">
                <a:moveTo>
                  <a:pt x="3810" y="10287"/>
                </a:moveTo>
                <a:lnTo>
                  <a:pt x="0" y="10287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0287"/>
                </a:lnTo>
                <a:close/>
              </a:path>
              <a:path w="403859" h="260350">
                <a:moveTo>
                  <a:pt x="403860" y="10287"/>
                </a:moveTo>
                <a:lnTo>
                  <a:pt x="400050" y="10287"/>
                </a:lnTo>
                <a:lnTo>
                  <a:pt x="400050" y="13969"/>
                </a:lnTo>
                <a:lnTo>
                  <a:pt x="403860" y="13969"/>
                </a:lnTo>
                <a:lnTo>
                  <a:pt x="403860" y="10287"/>
                </a:lnTo>
                <a:close/>
              </a:path>
              <a:path w="403859" h="260350">
                <a:moveTo>
                  <a:pt x="3810" y="7746"/>
                </a:moveTo>
                <a:lnTo>
                  <a:pt x="0" y="7746"/>
                </a:lnTo>
                <a:lnTo>
                  <a:pt x="0" y="10159"/>
                </a:lnTo>
                <a:lnTo>
                  <a:pt x="3810" y="10159"/>
                </a:lnTo>
                <a:lnTo>
                  <a:pt x="3810" y="7746"/>
                </a:lnTo>
                <a:close/>
              </a:path>
              <a:path w="403859" h="260350">
                <a:moveTo>
                  <a:pt x="403860" y="7746"/>
                </a:moveTo>
                <a:lnTo>
                  <a:pt x="400050" y="7746"/>
                </a:lnTo>
                <a:lnTo>
                  <a:pt x="400050" y="10159"/>
                </a:lnTo>
                <a:lnTo>
                  <a:pt x="403860" y="10159"/>
                </a:lnTo>
                <a:lnTo>
                  <a:pt x="403860" y="7746"/>
                </a:lnTo>
                <a:close/>
              </a:path>
              <a:path w="403859" h="260350">
                <a:moveTo>
                  <a:pt x="3810" y="3937"/>
                </a:moveTo>
                <a:lnTo>
                  <a:pt x="0" y="3937"/>
                </a:lnTo>
                <a:lnTo>
                  <a:pt x="0" y="7619"/>
                </a:lnTo>
                <a:lnTo>
                  <a:pt x="3810" y="7619"/>
                </a:lnTo>
                <a:lnTo>
                  <a:pt x="3810" y="3937"/>
                </a:lnTo>
                <a:close/>
              </a:path>
              <a:path w="403859" h="260350">
                <a:moveTo>
                  <a:pt x="403860" y="3937"/>
                </a:moveTo>
                <a:lnTo>
                  <a:pt x="400050" y="3937"/>
                </a:lnTo>
                <a:lnTo>
                  <a:pt x="400050" y="7619"/>
                </a:lnTo>
                <a:lnTo>
                  <a:pt x="403860" y="7619"/>
                </a:lnTo>
                <a:lnTo>
                  <a:pt x="403860" y="3937"/>
                </a:lnTo>
                <a:close/>
              </a:path>
              <a:path w="403859" h="260350">
                <a:moveTo>
                  <a:pt x="403860" y="1396"/>
                </a:moveTo>
                <a:lnTo>
                  <a:pt x="0" y="1396"/>
                </a:lnTo>
                <a:lnTo>
                  <a:pt x="0" y="3809"/>
                </a:lnTo>
                <a:lnTo>
                  <a:pt x="403860" y="3809"/>
                </a:lnTo>
                <a:lnTo>
                  <a:pt x="403860" y="1396"/>
                </a:lnTo>
                <a:close/>
              </a:path>
              <a:path w="403859" h="260350">
                <a:moveTo>
                  <a:pt x="403860" y="0"/>
                </a:moveTo>
                <a:lnTo>
                  <a:pt x="0" y="0"/>
                </a:lnTo>
                <a:lnTo>
                  <a:pt x="0" y="1269"/>
                </a:lnTo>
                <a:lnTo>
                  <a:pt x="403860" y="1269"/>
                </a:lnTo>
                <a:lnTo>
                  <a:pt x="403860" y="0"/>
                </a:lnTo>
                <a:close/>
              </a:path>
              <a:path w="403859" h="260350">
                <a:moveTo>
                  <a:pt x="3810" y="17780"/>
                </a:moveTo>
                <a:lnTo>
                  <a:pt x="0" y="17780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17780"/>
                </a:lnTo>
                <a:close/>
              </a:path>
              <a:path w="403859" h="260350">
                <a:moveTo>
                  <a:pt x="403860" y="17780"/>
                </a:moveTo>
                <a:lnTo>
                  <a:pt x="400050" y="17780"/>
                </a:lnTo>
                <a:lnTo>
                  <a:pt x="400050" y="30479"/>
                </a:lnTo>
                <a:lnTo>
                  <a:pt x="403860" y="30479"/>
                </a:lnTo>
                <a:lnTo>
                  <a:pt x="403860" y="17780"/>
                </a:lnTo>
                <a:close/>
              </a:path>
              <a:path w="403859" h="260350">
                <a:moveTo>
                  <a:pt x="381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0480"/>
                </a:lnTo>
                <a:close/>
              </a:path>
              <a:path w="403859" h="260350">
                <a:moveTo>
                  <a:pt x="403860" y="30480"/>
                </a:moveTo>
                <a:lnTo>
                  <a:pt x="400050" y="30480"/>
                </a:lnTo>
                <a:lnTo>
                  <a:pt x="400050" y="36829"/>
                </a:lnTo>
                <a:lnTo>
                  <a:pt x="403860" y="36829"/>
                </a:lnTo>
                <a:lnTo>
                  <a:pt x="403860" y="30480"/>
                </a:lnTo>
                <a:close/>
              </a:path>
              <a:path w="403859" h="260350">
                <a:moveTo>
                  <a:pt x="3810" y="36830"/>
                </a:moveTo>
                <a:lnTo>
                  <a:pt x="0" y="3683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36830"/>
                </a:lnTo>
                <a:close/>
              </a:path>
              <a:path w="403859" h="260350">
                <a:moveTo>
                  <a:pt x="403860" y="36830"/>
                </a:moveTo>
                <a:lnTo>
                  <a:pt x="400050" y="36830"/>
                </a:lnTo>
                <a:lnTo>
                  <a:pt x="400050" y="55879"/>
                </a:lnTo>
                <a:lnTo>
                  <a:pt x="403860" y="55879"/>
                </a:lnTo>
                <a:lnTo>
                  <a:pt x="403860" y="36830"/>
                </a:lnTo>
                <a:close/>
              </a:path>
              <a:path w="403859" h="260350">
                <a:moveTo>
                  <a:pt x="3810" y="55880"/>
                </a:moveTo>
                <a:lnTo>
                  <a:pt x="0" y="55880"/>
                </a:lnTo>
                <a:lnTo>
                  <a:pt x="0" y="81279"/>
                </a:lnTo>
                <a:lnTo>
                  <a:pt x="3810" y="81279"/>
                </a:lnTo>
                <a:lnTo>
                  <a:pt x="3810" y="55880"/>
                </a:lnTo>
                <a:close/>
              </a:path>
              <a:path w="403859" h="260350">
                <a:moveTo>
                  <a:pt x="403860" y="55880"/>
                </a:moveTo>
                <a:lnTo>
                  <a:pt x="400050" y="55880"/>
                </a:lnTo>
                <a:lnTo>
                  <a:pt x="400050" y="81279"/>
                </a:lnTo>
                <a:lnTo>
                  <a:pt x="403860" y="81279"/>
                </a:lnTo>
                <a:lnTo>
                  <a:pt x="403860" y="55880"/>
                </a:lnTo>
                <a:close/>
              </a:path>
              <a:path w="403859" h="260350">
                <a:moveTo>
                  <a:pt x="3810" y="81280"/>
                </a:moveTo>
                <a:lnTo>
                  <a:pt x="0" y="81280"/>
                </a:lnTo>
                <a:lnTo>
                  <a:pt x="0" y="97789"/>
                </a:lnTo>
                <a:lnTo>
                  <a:pt x="3810" y="97789"/>
                </a:lnTo>
                <a:lnTo>
                  <a:pt x="3810" y="81280"/>
                </a:lnTo>
                <a:close/>
              </a:path>
              <a:path w="403859" h="260350">
                <a:moveTo>
                  <a:pt x="403860" y="81280"/>
                </a:moveTo>
                <a:lnTo>
                  <a:pt x="400050" y="81280"/>
                </a:lnTo>
                <a:lnTo>
                  <a:pt x="400050" y="97789"/>
                </a:lnTo>
                <a:lnTo>
                  <a:pt x="403860" y="97789"/>
                </a:lnTo>
                <a:lnTo>
                  <a:pt x="403860" y="81280"/>
                </a:lnTo>
                <a:close/>
              </a:path>
              <a:path w="403859" h="260350">
                <a:moveTo>
                  <a:pt x="3810" y="97790"/>
                </a:moveTo>
                <a:lnTo>
                  <a:pt x="0" y="97790"/>
                </a:lnTo>
                <a:lnTo>
                  <a:pt x="0" y="170179"/>
                </a:lnTo>
                <a:lnTo>
                  <a:pt x="3810" y="170179"/>
                </a:lnTo>
                <a:lnTo>
                  <a:pt x="3810" y="97790"/>
                </a:lnTo>
                <a:close/>
              </a:path>
              <a:path w="403859" h="260350">
                <a:moveTo>
                  <a:pt x="403860" y="97790"/>
                </a:moveTo>
                <a:lnTo>
                  <a:pt x="400050" y="97790"/>
                </a:lnTo>
                <a:lnTo>
                  <a:pt x="400050" y="170179"/>
                </a:lnTo>
                <a:lnTo>
                  <a:pt x="403860" y="170179"/>
                </a:lnTo>
                <a:lnTo>
                  <a:pt x="403860" y="97790"/>
                </a:lnTo>
                <a:close/>
              </a:path>
              <a:path w="403859" h="260350">
                <a:moveTo>
                  <a:pt x="3810" y="170180"/>
                </a:moveTo>
                <a:lnTo>
                  <a:pt x="0" y="170180"/>
                </a:lnTo>
                <a:lnTo>
                  <a:pt x="0" y="208279"/>
                </a:lnTo>
                <a:lnTo>
                  <a:pt x="3810" y="208279"/>
                </a:lnTo>
                <a:lnTo>
                  <a:pt x="3810" y="170180"/>
                </a:lnTo>
                <a:close/>
              </a:path>
              <a:path w="403859" h="260350">
                <a:moveTo>
                  <a:pt x="403860" y="170180"/>
                </a:moveTo>
                <a:lnTo>
                  <a:pt x="400050" y="170180"/>
                </a:lnTo>
                <a:lnTo>
                  <a:pt x="400050" y="208279"/>
                </a:lnTo>
                <a:lnTo>
                  <a:pt x="403860" y="208279"/>
                </a:lnTo>
                <a:lnTo>
                  <a:pt x="403860" y="170180"/>
                </a:lnTo>
                <a:close/>
              </a:path>
              <a:path w="403859" h="260350">
                <a:moveTo>
                  <a:pt x="3810" y="208280"/>
                </a:moveTo>
                <a:lnTo>
                  <a:pt x="0" y="208280"/>
                </a:lnTo>
                <a:lnTo>
                  <a:pt x="0" y="220979"/>
                </a:lnTo>
                <a:lnTo>
                  <a:pt x="3810" y="220979"/>
                </a:lnTo>
                <a:lnTo>
                  <a:pt x="3810" y="208280"/>
                </a:lnTo>
                <a:close/>
              </a:path>
              <a:path w="403859" h="260350">
                <a:moveTo>
                  <a:pt x="403860" y="208280"/>
                </a:moveTo>
                <a:lnTo>
                  <a:pt x="400050" y="208280"/>
                </a:lnTo>
                <a:lnTo>
                  <a:pt x="400050" y="220979"/>
                </a:lnTo>
                <a:lnTo>
                  <a:pt x="403860" y="220979"/>
                </a:lnTo>
                <a:lnTo>
                  <a:pt x="403860" y="208280"/>
                </a:lnTo>
                <a:close/>
              </a:path>
              <a:path w="403859" h="260350">
                <a:moveTo>
                  <a:pt x="3810" y="220980"/>
                </a:moveTo>
                <a:lnTo>
                  <a:pt x="0" y="220980"/>
                </a:lnTo>
                <a:lnTo>
                  <a:pt x="0" y="246379"/>
                </a:lnTo>
                <a:lnTo>
                  <a:pt x="3810" y="246379"/>
                </a:lnTo>
                <a:lnTo>
                  <a:pt x="3810" y="220980"/>
                </a:lnTo>
                <a:close/>
              </a:path>
              <a:path w="403859" h="260350">
                <a:moveTo>
                  <a:pt x="403860" y="220980"/>
                </a:moveTo>
                <a:lnTo>
                  <a:pt x="400050" y="220980"/>
                </a:lnTo>
                <a:lnTo>
                  <a:pt x="400050" y="246379"/>
                </a:lnTo>
                <a:lnTo>
                  <a:pt x="403860" y="246379"/>
                </a:lnTo>
                <a:lnTo>
                  <a:pt x="403860" y="220980"/>
                </a:lnTo>
                <a:close/>
              </a:path>
              <a:path w="403859" h="260350">
                <a:moveTo>
                  <a:pt x="3810" y="246380"/>
                </a:moveTo>
                <a:lnTo>
                  <a:pt x="0" y="246380"/>
                </a:lnTo>
                <a:lnTo>
                  <a:pt x="0" y="252729"/>
                </a:lnTo>
                <a:lnTo>
                  <a:pt x="3810" y="252729"/>
                </a:lnTo>
                <a:lnTo>
                  <a:pt x="3810" y="246380"/>
                </a:lnTo>
                <a:close/>
              </a:path>
              <a:path w="403859" h="260350">
                <a:moveTo>
                  <a:pt x="403860" y="246380"/>
                </a:moveTo>
                <a:lnTo>
                  <a:pt x="400050" y="246380"/>
                </a:lnTo>
                <a:lnTo>
                  <a:pt x="400050" y="252729"/>
                </a:lnTo>
                <a:lnTo>
                  <a:pt x="403860" y="252729"/>
                </a:lnTo>
                <a:lnTo>
                  <a:pt x="403860" y="246380"/>
                </a:lnTo>
                <a:close/>
              </a:path>
              <a:path w="403859" h="260350">
                <a:moveTo>
                  <a:pt x="3810" y="252730"/>
                </a:moveTo>
                <a:lnTo>
                  <a:pt x="0" y="252730"/>
                </a:lnTo>
                <a:lnTo>
                  <a:pt x="0" y="259079"/>
                </a:lnTo>
                <a:lnTo>
                  <a:pt x="403860" y="259079"/>
                </a:lnTo>
                <a:lnTo>
                  <a:pt x="403860" y="256539"/>
                </a:lnTo>
                <a:lnTo>
                  <a:pt x="3810" y="256539"/>
                </a:lnTo>
                <a:lnTo>
                  <a:pt x="3810" y="252730"/>
                </a:lnTo>
                <a:close/>
              </a:path>
              <a:path w="403859" h="260350">
                <a:moveTo>
                  <a:pt x="403860" y="252730"/>
                </a:moveTo>
                <a:lnTo>
                  <a:pt x="400050" y="252730"/>
                </a:lnTo>
                <a:lnTo>
                  <a:pt x="400050" y="256539"/>
                </a:lnTo>
                <a:lnTo>
                  <a:pt x="403860" y="256539"/>
                </a:lnTo>
                <a:lnTo>
                  <a:pt x="403860" y="252730"/>
                </a:lnTo>
                <a:close/>
              </a:path>
              <a:path w="403859" h="260350">
                <a:moveTo>
                  <a:pt x="403860" y="259207"/>
                </a:moveTo>
                <a:lnTo>
                  <a:pt x="0" y="259207"/>
                </a:lnTo>
                <a:lnTo>
                  <a:pt x="0" y="260350"/>
                </a:lnTo>
                <a:lnTo>
                  <a:pt x="403860" y="260350"/>
                </a:lnTo>
                <a:lnTo>
                  <a:pt x="403860" y="259207"/>
                </a:lnTo>
                <a:close/>
              </a:path>
            </a:pathLst>
          </a:custGeom>
          <a:solidFill>
            <a:srgbClr val="4E1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282940" y="1693036"/>
            <a:ext cx="396240" cy="252729"/>
          </a:xfrm>
          <a:custGeom>
            <a:avLst/>
            <a:gdLst/>
            <a:ahLst/>
            <a:cxnLst/>
            <a:rect l="l" t="t" r="r" b="b"/>
            <a:pathLst>
              <a:path w="396240" h="252730">
                <a:moveTo>
                  <a:pt x="3809" y="12700"/>
                </a:moveTo>
                <a:lnTo>
                  <a:pt x="0" y="12700"/>
                </a:lnTo>
                <a:lnTo>
                  <a:pt x="0" y="13842"/>
                </a:lnTo>
                <a:lnTo>
                  <a:pt x="3809" y="13842"/>
                </a:lnTo>
                <a:lnTo>
                  <a:pt x="3809" y="12700"/>
                </a:lnTo>
                <a:close/>
              </a:path>
              <a:path w="396240" h="252730">
                <a:moveTo>
                  <a:pt x="396239" y="12700"/>
                </a:moveTo>
                <a:lnTo>
                  <a:pt x="392429" y="12700"/>
                </a:lnTo>
                <a:lnTo>
                  <a:pt x="392429" y="13842"/>
                </a:lnTo>
                <a:lnTo>
                  <a:pt x="396239" y="13842"/>
                </a:lnTo>
                <a:lnTo>
                  <a:pt x="396239" y="12700"/>
                </a:lnTo>
                <a:close/>
              </a:path>
              <a:path w="396240" h="25273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396240" h="252730">
                <a:moveTo>
                  <a:pt x="396239" y="10159"/>
                </a:moveTo>
                <a:lnTo>
                  <a:pt x="392429" y="10159"/>
                </a:lnTo>
                <a:lnTo>
                  <a:pt x="392429" y="12572"/>
                </a:lnTo>
                <a:lnTo>
                  <a:pt x="396239" y="12572"/>
                </a:lnTo>
                <a:lnTo>
                  <a:pt x="396239" y="10159"/>
                </a:lnTo>
                <a:close/>
              </a:path>
              <a:path w="396240" h="25273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396240" h="252730">
                <a:moveTo>
                  <a:pt x="396239" y="6350"/>
                </a:moveTo>
                <a:lnTo>
                  <a:pt x="392429" y="6350"/>
                </a:lnTo>
                <a:lnTo>
                  <a:pt x="392429" y="10032"/>
                </a:lnTo>
                <a:lnTo>
                  <a:pt x="396239" y="10032"/>
                </a:lnTo>
                <a:lnTo>
                  <a:pt x="396239" y="6350"/>
                </a:lnTo>
                <a:close/>
              </a:path>
              <a:path w="396240" h="25273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396240" h="252730">
                <a:moveTo>
                  <a:pt x="396239" y="3809"/>
                </a:moveTo>
                <a:lnTo>
                  <a:pt x="392429" y="3809"/>
                </a:lnTo>
                <a:lnTo>
                  <a:pt x="392429" y="6222"/>
                </a:lnTo>
                <a:lnTo>
                  <a:pt x="396239" y="6222"/>
                </a:lnTo>
                <a:lnTo>
                  <a:pt x="396239" y="3809"/>
                </a:lnTo>
                <a:close/>
              </a:path>
              <a:path w="396240" h="252730">
                <a:moveTo>
                  <a:pt x="396239" y="0"/>
                </a:moveTo>
                <a:lnTo>
                  <a:pt x="0" y="0"/>
                </a:lnTo>
                <a:lnTo>
                  <a:pt x="0" y="3682"/>
                </a:lnTo>
                <a:lnTo>
                  <a:pt x="3809" y="3682"/>
                </a:lnTo>
                <a:lnTo>
                  <a:pt x="3809" y="2412"/>
                </a:lnTo>
                <a:lnTo>
                  <a:pt x="396239" y="2412"/>
                </a:lnTo>
                <a:lnTo>
                  <a:pt x="396239" y="0"/>
                </a:lnTo>
                <a:close/>
              </a:path>
              <a:path w="396240" h="252730">
                <a:moveTo>
                  <a:pt x="396239" y="2412"/>
                </a:moveTo>
                <a:lnTo>
                  <a:pt x="392429" y="2412"/>
                </a:lnTo>
                <a:lnTo>
                  <a:pt x="392429" y="3682"/>
                </a:lnTo>
                <a:lnTo>
                  <a:pt x="396239" y="3682"/>
                </a:lnTo>
                <a:lnTo>
                  <a:pt x="396239" y="2412"/>
                </a:lnTo>
                <a:close/>
              </a:path>
              <a:path w="396240" h="252730">
                <a:moveTo>
                  <a:pt x="3809" y="13843"/>
                </a:moveTo>
                <a:lnTo>
                  <a:pt x="0" y="13843"/>
                </a:lnTo>
                <a:lnTo>
                  <a:pt x="0" y="26542"/>
                </a:lnTo>
                <a:lnTo>
                  <a:pt x="3809" y="26542"/>
                </a:lnTo>
                <a:lnTo>
                  <a:pt x="3809" y="13843"/>
                </a:lnTo>
                <a:close/>
              </a:path>
              <a:path w="396240" h="252730">
                <a:moveTo>
                  <a:pt x="396239" y="13843"/>
                </a:moveTo>
                <a:lnTo>
                  <a:pt x="392429" y="13843"/>
                </a:lnTo>
                <a:lnTo>
                  <a:pt x="392429" y="26542"/>
                </a:lnTo>
                <a:lnTo>
                  <a:pt x="396239" y="26542"/>
                </a:lnTo>
                <a:lnTo>
                  <a:pt x="396239" y="13843"/>
                </a:lnTo>
                <a:close/>
              </a:path>
              <a:path w="396240" h="252730">
                <a:moveTo>
                  <a:pt x="3809" y="26543"/>
                </a:moveTo>
                <a:lnTo>
                  <a:pt x="0" y="26543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26543"/>
                </a:lnTo>
                <a:close/>
              </a:path>
              <a:path w="396240" h="252730">
                <a:moveTo>
                  <a:pt x="396239" y="26543"/>
                </a:moveTo>
                <a:lnTo>
                  <a:pt x="392429" y="26543"/>
                </a:lnTo>
                <a:lnTo>
                  <a:pt x="392429" y="32892"/>
                </a:lnTo>
                <a:lnTo>
                  <a:pt x="396239" y="32892"/>
                </a:lnTo>
                <a:lnTo>
                  <a:pt x="396239" y="26543"/>
                </a:lnTo>
                <a:close/>
              </a:path>
              <a:path w="396240" h="252730">
                <a:moveTo>
                  <a:pt x="3809" y="32893"/>
                </a:moveTo>
                <a:lnTo>
                  <a:pt x="0" y="3289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32893"/>
                </a:lnTo>
                <a:close/>
              </a:path>
              <a:path w="396240" h="252730">
                <a:moveTo>
                  <a:pt x="396239" y="32893"/>
                </a:moveTo>
                <a:lnTo>
                  <a:pt x="392429" y="32893"/>
                </a:lnTo>
                <a:lnTo>
                  <a:pt x="392429" y="51942"/>
                </a:lnTo>
                <a:lnTo>
                  <a:pt x="396239" y="51942"/>
                </a:lnTo>
                <a:lnTo>
                  <a:pt x="396239" y="32893"/>
                </a:lnTo>
                <a:close/>
              </a:path>
              <a:path w="396240" h="252730">
                <a:moveTo>
                  <a:pt x="3809" y="51943"/>
                </a:moveTo>
                <a:lnTo>
                  <a:pt x="0" y="51943"/>
                </a:lnTo>
                <a:lnTo>
                  <a:pt x="0" y="77342"/>
                </a:lnTo>
                <a:lnTo>
                  <a:pt x="3809" y="77342"/>
                </a:lnTo>
                <a:lnTo>
                  <a:pt x="3809" y="51943"/>
                </a:lnTo>
                <a:close/>
              </a:path>
              <a:path w="396240" h="252730">
                <a:moveTo>
                  <a:pt x="396239" y="51943"/>
                </a:moveTo>
                <a:lnTo>
                  <a:pt x="392429" y="51943"/>
                </a:lnTo>
                <a:lnTo>
                  <a:pt x="392429" y="77342"/>
                </a:lnTo>
                <a:lnTo>
                  <a:pt x="396239" y="77342"/>
                </a:lnTo>
                <a:lnTo>
                  <a:pt x="396239" y="51943"/>
                </a:lnTo>
                <a:close/>
              </a:path>
              <a:path w="396240" h="252730">
                <a:moveTo>
                  <a:pt x="3809" y="77343"/>
                </a:moveTo>
                <a:lnTo>
                  <a:pt x="0" y="77343"/>
                </a:lnTo>
                <a:lnTo>
                  <a:pt x="0" y="93852"/>
                </a:lnTo>
                <a:lnTo>
                  <a:pt x="3809" y="93852"/>
                </a:lnTo>
                <a:lnTo>
                  <a:pt x="3809" y="77343"/>
                </a:lnTo>
                <a:close/>
              </a:path>
              <a:path w="396240" h="252730">
                <a:moveTo>
                  <a:pt x="396239" y="77343"/>
                </a:moveTo>
                <a:lnTo>
                  <a:pt x="392429" y="77343"/>
                </a:lnTo>
                <a:lnTo>
                  <a:pt x="392429" y="93852"/>
                </a:lnTo>
                <a:lnTo>
                  <a:pt x="396239" y="93852"/>
                </a:lnTo>
                <a:lnTo>
                  <a:pt x="396239" y="77343"/>
                </a:lnTo>
                <a:close/>
              </a:path>
              <a:path w="396240" h="252730">
                <a:moveTo>
                  <a:pt x="3809" y="93853"/>
                </a:moveTo>
                <a:lnTo>
                  <a:pt x="0" y="93853"/>
                </a:lnTo>
                <a:lnTo>
                  <a:pt x="0" y="166242"/>
                </a:lnTo>
                <a:lnTo>
                  <a:pt x="3809" y="166242"/>
                </a:lnTo>
                <a:lnTo>
                  <a:pt x="3809" y="93853"/>
                </a:lnTo>
                <a:close/>
              </a:path>
              <a:path w="396240" h="252730">
                <a:moveTo>
                  <a:pt x="396239" y="93853"/>
                </a:moveTo>
                <a:lnTo>
                  <a:pt x="392429" y="93853"/>
                </a:lnTo>
                <a:lnTo>
                  <a:pt x="392429" y="166242"/>
                </a:lnTo>
                <a:lnTo>
                  <a:pt x="396239" y="166242"/>
                </a:lnTo>
                <a:lnTo>
                  <a:pt x="396239" y="93853"/>
                </a:lnTo>
                <a:close/>
              </a:path>
              <a:path w="396240" h="252730">
                <a:moveTo>
                  <a:pt x="3809" y="166243"/>
                </a:moveTo>
                <a:lnTo>
                  <a:pt x="0" y="166243"/>
                </a:lnTo>
                <a:lnTo>
                  <a:pt x="0" y="204342"/>
                </a:lnTo>
                <a:lnTo>
                  <a:pt x="3809" y="204342"/>
                </a:lnTo>
                <a:lnTo>
                  <a:pt x="3809" y="166243"/>
                </a:lnTo>
                <a:close/>
              </a:path>
              <a:path w="396240" h="252730">
                <a:moveTo>
                  <a:pt x="396239" y="166243"/>
                </a:moveTo>
                <a:lnTo>
                  <a:pt x="392429" y="166243"/>
                </a:lnTo>
                <a:lnTo>
                  <a:pt x="392429" y="204342"/>
                </a:lnTo>
                <a:lnTo>
                  <a:pt x="396239" y="204342"/>
                </a:lnTo>
                <a:lnTo>
                  <a:pt x="396239" y="166243"/>
                </a:lnTo>
                <a:close/>
              </a:path>
              <a:path w="396240" h="252730">
                <a:moveTo>
                  <a:pt x="3809" y="204343"/>
                </a:moveTo>
                <a:lnTo>
                  <a:pt x="0" y="204343"/>
                </a:lnTo>
                <a:lnTo>
                  <a:pt x="0" y="217042"/>
                </a:lnTo>
                <a:lnTo>
                  <a:pt x="3809" y="217042"/>
                </a:lnTo>
                <a:lnTo>
                  <a:pt x="3809" y="204343"/>
                </a:lnTo>
                <a:close/>
              </a:path>
              <a:path w="396240" h="252730">
                <a:moveTo>
                  <a:pt x="396239" y="204343"/>
                </a:moveTo>
                <a:lnTo>
                  <a:pt x="392429" y="204343"/>
                </a:lnTo>
                <a:lnTo>
                  <a:pt x="392429" y="217042"/>
                </a:lnTo>
                <a:lnTo>
                  <a:pt x="396239" y="217042"/>
                </a:lnTo>
                <a:lnTo>
                  <a:pt x="396239" y="204343"/>
                </a:lnTo>
                <a:close/>
              </a:path>
              <a:path w="396240" h="252730">
                <a:moveTo>
                  <a:pt x="3809" y="217043"/>
                </a:moveTo>
                <a:lnTo>
                  <a:pt x="0" y="217043"/>
                </a:lnTo>
                <a:lnTo>
                  <a:pt x="0" y="242442"/>
                </a:lnTo>
                <a:lnTo>
                  <a:pt x="3809" y="242442"/>
                </a:lnTo>
                <a:lnTo>
                  <a:pt x="3809" y="217043"/>
                </a:lnTo>
                <a:close/>
              </a:path>
              <a:path w="396240" h="252730">
                <a:moveTo>
                  <a:pt x="396239" y="217043"/>
                </a:moveTo>
                <a:lnTo>
                  <a:pt x="392429" y="217043"/>
                </a:lnTo>
                <a:lnTo>
                  <a:pt x="392429" y="242442"/>
                </a:lnTo>
                <a:lnTo>
                  <a:pt x="396239" y="242442"/>
                </a:lnTo>
                <a:lnTo>
                  <a:pt x="396239" y="217043"/>
                </a:lnTo>
                <a:close/>
              </a:path>
              <a:path w="396240" h="252730">
                <a:moveTo>
                  <a:pt x="3809" y="242443"/>
                </a:moveTo>
                <a:lnTo>
                  <a:pt x="0" y="242443"/>
                </a:lnTo>
                <a:lnTo>
                  <a:pt x="0" y="248792"/>
                </a:lnTo>
                <a:lnTo>
                  <a:pt x="3809" y="248792"/>
                </a:lnTo>
                <a:lnTo>
                  <a:pt x="3809" y="242443"/>
                </a:lnTo>
                <a:close/>
              </a:path>
              <a:path w="396240" h="252730">
                <a:moveTo>
                  <a:pt x="396239" y="242443"/>
                </a:moveTo>
                <a:lnTo>
                  <a:pt x="392429" y="242443"/>
                </a:lnTo>
                <a:lnTo>
                  <a:pt x="392429" y="248792"/>
                </a:lnTo>
                <a:lnTo>
                  <a:pt x="396239" y="248792"/>
                </a:lnTo>
                <a:lnTo>
                  <a:pt x="396239" y="242443"/>
                </a:lnTo>
                <a:close/>
              </a:path>
              <a:path w="396240" h="252730">
                <a:moveTo>
                  <a:pt x="396239" y="248793"/>
                </a:moveTo>
                <a:lnTo>
                  <a:pt x="0" y="248793"/>
                </a:lnTo>
                <a:lnTo>
                  <a:pt x="0" y="252602"/>
                </a:lnTo>
                <a:lnTo>
                  <a:pt x="396239" y="252602"/>
                </a:lnTo>
                <a:lnTo>
                  <a:pt x="396239" y="248793"/>
                </a:lnTo>
                <a:close/>
              </a:path>
            </a:pathLst>
          </a:custGeom>
          <a:solidFill>
            <a:srgbClr val="5111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86750" y="1695450"/>
            <a:ext cx="388620" cy="246379"/>
          </a:xfrm>
          <a:custGeom>
            <a:avLst/>
            <a:gdLst/>
            <a:ahLst/>
            <a:cxnLst/>
            <a:rect l="l" t="t" r="r" b="b"/>
            <a:pathLst>
              <a:path w="388620" h="246380">
                <a:moveTo>
                  <a:pt x="2540" y="10287"/>
                </a:moveTo>
                <a:lnTo>
                  <a:pt x="0" y="10287"/>
                </a:lnTo>
                <a:lnTo>
                  <a:pt x="0" y="11429"/>
                </a:lnTo>
                <a:lnTo>
                  <a:pt x="2540" y="11429"/>
                </a:lnTo>
                <a:lnTo>
                  <a:pt x="2540" y="10287"/>
                </a:lnTo>
                <a:close/>
              </a:path>
              <a:path w="388620" h="246380">
                <a:moveTo>
                  <a:pt x="388620" y="10287"/>
                </a:moveTo>
                <a:lnTo>
                  <a:pt x="384809" y="10287"/>
                </a:lnTo>
                <a:lnTo>
                  <a:pt x="384809" y="11429"/>
                </a:lnTo>
                <a:lnTo>
                  <a:pt x="388620" y="11429"/>
                </a:lnTo>
                <a:lnTo>
                  <a:pt x="388620" y="10287"/>
                </a:lnTo>
                <a:close/>
              </a:path>
              <a:path w="388620" h="246380">
                <a:moveTo>
                  <a:pt x="2540" y="7746"/>
                </a:moveTo>
                <a:lnTo>
                  <a:pt x="0" y="7746"/>
                </a:lnTo>
                <a:lnTo>
                  <a:pt x="0" y="10159"/>
                </a:lnTo>
                <a:lnTo>
                  <a:pt x="2540" y="10159"/>
                </a:lnTo>
                <a:lnTo>
                  <a:pt x="2540" y="7746"/>
                </a:lnTo>
                <a:close/>
              </a:path>
              <a:path w="388620" h="246380">
                <a:moveTo>
                  <a:pt x="388620" y="7746"/>
                </a:moveTo>
                <a:lnTo>
                  <a:pt x="384809" y="7746"/>
                </a:lnTo>
                <a:lnTo>
                  <a:pt x="384809" y="10159"/>
                </a:lnTo>
                <a:lnTo>
                  <a:pt x="388620" y="10159"/>
                </a:lnTo>
                <a:lnTo>
                  <a:pt x="388620" y="7746"/>
                </a:lnTo>
                <a:close/>
              </a:path>
              <a:path w="388620" h="246380">
                <a:moveTo>
                  <a:pt x="2540" y="3937"/>
                </a:moveTo>
                <a:lnTo>
                  <a:pt x="0" y="3937"/>
                </a:lnTo>
                <a:lnTo>
                  <a:pt x="0" y="7619"/>
                </a:lnTo>
                <a:lnTo>
                  <a:pt x="2540" y="7619"/>
                </a:lnTo>
                <a:lnTo>
                  <a:pt x="2540" y="3937"/>
                </a:lnTo>
                <a:close/>
              </a:path>
              <a:path w="388620" h="246380">
                <a:moveTo>
                  <a:pt x="388620" y="3937"/>
                </a:moveTo>
                <a:lnTo>
                  <a:pt x="384809" y="3937"/>
                </a:lnTo>
                <a:lnTo>
                  <a:pt x="384809" y="7619"/>
                </a:lnTo>
                <a:lnTo>
                  <a:pt x="388620" y="7619"/>
                </a:lnTo>
                <a:lnTo>
                  <a:pt x="388620" y="3937"/>
                </a:lnTo>
                <a:close/>
              </a:path>
              <a:path w="388620" h="246380">
                <a:moveTo>
                  <a:pt x="388620" y="1396"/>
                </a:moveTo>
                <a:lnTo>
                  <a:pt x="0" y="1396"/>
                </a:lnTo>
                <a:lnTo>
                  <a:pt x="0" y="3809"/>
                </a:lnTo>
                <a:lnTo>
                  <a:pt x="388620" y="3809"/>
                </a:lnTo>
                <a:lnTo>
                  <a:pt x="388620" y="1396"/>
                </a:lnTo>
                <a:close/>
              </a:path>
              <a:path w="388620" h="246380">
                <a:moveTo>
                  <a:pt x="388620" y="0"/>
                </a:moveTo>
                <a:lnTo>
                  <a:pt x="0" y="0"/>
                </a:lnTo>
                <a:lnTo>
                  <a:pt x="0" y="1269"/>
                </a:lnTo>
                <a:lnTo>
                  <a:pt x="388620" y="1269"/>
                </a:lnTo>
                <a:lnTo>
                  <a:pt x="388620" y="0"/>
                </a:lnTo>
                <a:close/>
              </a:path>
              <a:path w="388620" h="246380">
                <a:moveTo>
                  <a:pt x="2540" y="11430"/>
                </a:moveTo>
                <a:lnTo>
                  <a:pt x="0" y="11430"/>
                </a:lnTo>
                <a:lnTo>
                  <a:pt x="0" y="24129"/>
                </a:lnTo>
                <a:lnTo>
                  <a:pt x="2540" y="24129"/>
                </a:lnTo>
                <a:lnTo>
                  <a:pt x="2540" y="11430"/>
                </a:lnTo>
                <a:close/>
              </a:path>
              <a:path w="388620" h="246380">
                <a:moveTo>
                  <a:pt x="388620" y="11430"/>
                </a:moveTo>
                <a:lnTo>
                  <a:pt x="384809" y="11430"/>
                </a:lnTo>
                <a:lnTo>
                  <a:pt x="384809" y="24129"/>
                </a:lnTo>
                <a:lnTo>
                  <a:pt x="388620" y="24129"/>
                </a:lnTo>
                <a:lnTo>
                  <a:pt x="388620" y="11430"/>
                </a:lnTo>
                <a:close/>
              </a:path>
              <a:path w="388620" h="246380">
                <a:moveTo>
                  <a:pt x="254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2540" y="30479"/>
                </a:lnTo>
                <a:lnTo>
                  <a:pt x="2540" y="24130"/>
                </a:lnTo>
                <a:close/>
              </a:path>
              <a:path w="388620" h="246380">
                <a:moveTo>
                  <a:pt x="388620" y="24130"/>
                </a:moveTo>
                <a:lnTo>
                  <a:pt x="384809" y="24130"/>
                </a:lnTo>
                <a:lnTo>
                  <a:pt x="384809" y="30479"/>
                </a:lnTo>
                <a:lnTo>
                  <a:pt x="388620" y="30479"/>
                </a:lnTo>
                <a:lnTo>
                  <a:pt x="388620" y="24130"/>
                </a:lnTo>
                <a:close/>
              </a:path>
              <a:path w="388620" h="246380">
                <a:moveTo>
                  <a:pt x="2540" y="30480"/>
                </a:moveTo>
                <a:lnTo>
                  <a:pt x="0" y="30480"/>
                </a:lnTo>
                <a:lnTo>
                  <a:pt x="0" y="49529"/>
                </a:lnTo>
                <a:lnTo>
                  <a:pt x="2540" y="49529"/>
                </a:lnTo>
                <a:lnTo>
                  <a:pt x="2540" y="30480"/>
                </a:lnTo>
                <a:close/>
              </a:path>
              <a:path w="388620" h="246380">
                <a:moveTo>
                  <a:pt x="388620" y="30480"/>
                </a:moveTo>
                <a:lnTo>
                  <a:pt x="384809" y="30480"/>
                </a:lnTo>
                <a:lnTo>
                  <a:pt x="384809" y="49529"/>
                </a:lnTo>
                <a:lnTo>
                  <a:pt x="388620" y="49529"/>
                </a:lnTo>
                <a:lnTo>
                  <a:pt x="388620" y="30480"/>
                </a:lnTo>
                <a:close/>
              </a:path>
              <a:path w="388620" h="246380">
                <a:moveTo>
                  <a:pt x="2540" y="49530"/>
                </a:moveTo>
                <a:lnTo>
                  <a:pt x="0" y="49530"/>
                </a:lnTo>
                <a:lnTo>
                  <a:pt x="0" y="74929"/>
                </a:lnTo>
                <a:lnTo>
                  <a:pt x="2540" y="74929"/>
                </a:lnTo>
                <a:lnTo>
                  <a:pt x="2540" y="49530"/>
                </a:lnTo>
                <a:close/>
              </a:path>
              <a:path w="388620" h="246380">
                <a:moveTo>
                  <a:pt x="388620" y="49530"/>
                </a:moveTo>
                <a:lnTo>
                  <a:pt x="384809" y="49530"/>
                </a:lnTo>
                <a:lnTo>
                  <a:pt x="384809" y="74929"/>
                </a:lnTo>
                <a:lnTo>
                  <a:pt x="388620" y="74929"/>
                </a:lnTo>
                <a:lnTo>
                  <a:pt x="388620" y="49530"/>
                </a:lnTo>
                <a:close/>
              </a:path>
              <a:path w="388620" h="246380">
                <a:moveTo>
                  <a:pt x="2540" y="74930"/>
                </a:moveTo>
                <a:lnTo>
                  <a:pt x="0" y="74930"/>
                </a:lnTo>
                <a:lnTo>
                  <a:pt x="0" y="91439"/>
                </a:lnTo>
                <a:lnTo>
                  <a:pt x="2540" y="91439"/>
                </a:lnTo>
                <a:lnTo>
                  <a:pt x="2540" y="74930"/>
                </a:lnTo>
                <a:close/>
              </a:path>
              <a:path w="388620" h="246380">
                <a:moveTo>
                  <a:pt x="388620" y="74930"/>
                </a:moveTo>
                <a:lnTo>
                  <a:pt x="384809" y="74930"/>
                </a:lnTo>
                <a:lnTo>
                  <a:pt x="384809" y="91439"/>
                </a:lnTo>
                <a:lnTo>
                  <a:pt x="388620" y="91439"/>
                </a:lnTo>
                <a:lnTo>
                  <a:pt x="388620" y="74930"/>
                </a:lnTo>
                <a:close/>
              </a:path>
              <a:path w="388620" h="246380">
                <a:moveTo>
                  <a:pt x="2540" y="91440"/>
                </a:moveTo>
                <a:lnTo>
                  <a:pt x="0" y="91440"/>
                </a:lnTo>
                <a:lnTo>
                  <a:pt x="0" y="163829"/>
                </a:lnTo>
                <a:lnTo>
                  <a:pt x="2540" y="163829"/>
                </a:lnTo>
                <a:lnTo>
                  <a:pt x="2540" y="91440"/>
                </a:lnTo>
                <a:close/>
              </a:path>
              <a:path w="388620" h="246380">
                <a:moveTo>
                  <a:pt x="388620" y="91440"/>
                </a:moveTo>
                <a:lnTo>
                  <a:pt x="384809" y="91440"/>
                </a:lnTo>
                <a:lnTo>
                  <a:pt x="384809" y="163829"/>
                </a:lnTo>
                <a:lnTo>
                  <a:pt x="388620" y="163829"/>
                </a:lnTo>
                <a:lnTo>
                  <a:pt x="388620" y="91440"/>
                </a:lnTo>
                <a:close/>
              </a:path>
              <a:path w="388620" h="246380">
                <a:moveTo>
                  <a:pt x="2540" y="163830"/>
                </a:moveTo>
                <a:lnTo>
                  <a:pt x="0" y="163830"/>
                </a:lnTo>
                <a:lnTo>
                  <a:pt x="0" y="201929"/>
                </a:lnTo>
                <a:lnTo>
                  <a:pt x="2540" y="201929"/>
                </a:lnTo>
                <a:lnTo>
                  <a:pt x="2540" y="163830"/>
                </a:lnTo>
                <a:close/>
              </a:path>
              <a:path w="388620" h="246380">
                <a:moveTo>
                  <a:pt x="388620" y="163830"/>
                </a:moveTo>
                <a:lnTo>
                  <a:pt x="384809" y="163830"/>
                </a:lnTo>
                <a:lnTo>
                  <a:pt x="384809" y="201929"/>
                </a:lnTo>
                <a:lnTo>
                  <a:pt x="388620" y="201929"/>
                </a:lnTo>
                <a:lnTo>
                  <a:pt x="388620" y="163830"/>
                </a:lnTo>
                <a:close/>
              </a:path>
              <a:path w="388620" h="246380">
                <a:moveTo>
                  <a:pt x="2540" y="201930"/>
                </a:moveTo>
                <a:lnTo>
                  <a:pt x="0" y="201930"/>
                </a:lnTo>
                <a:lnTo>
                  <a:pt x="0" y="214629"/>
                </a:lnTo>
                <a:lnTo>
                  <a:pt x="2540" y="214629"/>
                </a:lnTo>
                <a:lnTo>
                  <a:pt x="2540" y="201930"/>
                </a:lnTo>
                <a:close/>
              </a:path>
              <a:path w="388620" h="246380">
                <a:moveTo>
                  <a:pt x="388620" y="201930"/>
                </a:moveTo>
                <a:lnTo>
                  <a:pt x="384809" y="201930"/>
                </a:lnTo>
                <a:lnTo>
                  <a:pt x="384809" y="214629"/>
                </a:lnTo>
                <a:lnTo>
                  <a:pt x="388620" y="214629"/>
                </a:lnTo>
                <a:lnTo>
                  <a:pt x="388620" y="201930"/>
                </a:lnTo>
                <a:close/>
              </a:path>
              <a:path w="388620" h="246380">
                <a:moveTo>
                  <a:pt x="2540" y="214630"/>
                </a:moveTo>
                <a:lnTo>
                  <a:pt x="0" y="214630"/>
                </a:lnTo>
                <a:lnTo>
                  <a:pt x="0" y="240029"/>
                </a:lnTo>
                <a:lnTo>
                  <a:pt x="2540" y="240029"/>
                </a:lnTo>
                <a:lnTo>
                  <a:pt x="2540" y="214630"/>
                </a:lnTo>
                <a:close/>
              </a:path>
              <a:path w="388620" h="246380">
                <a:moveTo>
                  <a:pt x="388620" y="214630"/>
                </a:moveTo>
                <a:lnTo>
                  <a:pt x="384809" y="214630"/>
                </a:lnTo>
                <a:lnTo>
                  <a:pt x="384809" y="240029"/>
                </a:lnTo>
                <a:lnTo>
                  <a:pt x="388620" y="240029"/>
                </a:lnTo>
                <a:lnTo>
                  <a:pt x="388620" y="214630"/>
                </a:lnTo>
                <a:close/>
              </a:path>
              <a:path w="388620" h="246380">
                <a:moveTo>
                  <a:pt x="2540" y="240030"/>
                </a:moveTo>
                <a:lnTo>
                  <a:pt x="0" y="240030"/>
                </a:lnTo>
                <a:lnTo>
                  <a:pt x="0" y="246379"/>
                </a:lnTo>
                <a:lnTo>
                  <a:pt x="388620" y="246379"/>
                </a:lnTo>
                <a:lnTo>
                  <a:pt x="388620" y="242570"/>
                </a:lnTo>
                <a:lnTo>
                  <a:pt x="2540" y="242570"/>
                </a:lnTo>
                <a:lnTo>
                  <a:pt x="2540" y="240030"/>
                </a:lnTo>
                <a:close/>
              </a:path>
              <a:path w="388620" h="246380">
                <a:moveTo>
                  <a:pt x="388620" y="240030"/>
                </a:moveTo>
                <a:lnTo>
                  <a:pt x="384809" y="240030"/>
                </a:lnTo>
                <a:lnTo>
                  <a:pt x="384809" y="242570"/>
                </a:lnTo>
                <a:lnTo>
                  <a:pt x="388620" y="242570"/>
                </a:lnTo>
                <a:lnTo>
                  <a:pt x="388620" y="240030"/>
                </a:lnTo>
                <a:close/>
              </a:path>
            </a:pathLst>
          </a:custGeom>
          <a:solidFill>
            <a:srgbClr val="5311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89290" y="1699386"/>
            <a:ext cx="382270" cy="238760"/>
          </a:xfrm>
          <a:custGeom>
            <a:avLst/>
            <a:gdLst/>
            <a:ahLst/>
            <a:cxnLst/>
            <a:rect l="l" t="t" r="r" b="b"/>
            <a:pathLst>
              <a:path w="382270" h="238760">
                <a:moveTo>
                  <a:pt x="3809" y="6350"/>
                </a:moveTo>
                <a:lnTo>
                  <a:pt x="0" y="6350"/>
                </a:lnTo>
                <a:lnTo>
                  <a:pt x="0" y="7492"/>
                </a:lnTo>
                <a:lnTo>
                  <a:pt x="3809" y="7492"/>
                </a:lnTo>
                <a:lnTo>
                  <a:pt x="3809" y="6350"/>
                </a:lnTo>
                <a:close/>
              </a:path>
              <a:path w="382270" h="238760">
                <a:moveTo>
                  <a:pt x="382269" y="6350"/>
                </a:moveTo>
                <a:lnTo>
                  <a:pt x="378459" y="6350"/>
                </a:lnTo>
                <a:lnTo>
                  <a:pt x="378459" y="7492"/>
                </a:lnTo>
                <a:lnTo>
                  <a:pt x="382269" y="7492"/>
                </a:lnTo>
                <a:lnTo>
                  <a:pt x="382269" y="6350"/>
                </a:lnTo>
                <a:close/>
              </a:path>
              <a:path w="382270" h="23876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382270" h="238760">
                <a:moveTo>
                  <a:pt x="382269" y="3809"/>
                </a:moveTo>
                <a:lnTo>
                  <a:pt x="378459" y="3809"/>
                </a:lnTo>
                <a:lnTo>
                  <a:pt x="378459" y="6222"/>
                </a:lnTo>
                <a:lnTo>
                  <a:pt x="382269" y="6222"/>
                </a:lnTo>
                <a:lnTo>
                  <a:pt x="382269" y="3809"/>
                </a:lnTo>
                <a:close/>
              </a:path>
              <a:path w="382270" h="238760">
                <a:moveTo>
                  <a:pt x="382269" y="0"/>
                </a:moveTo>
                <a:lnTo>
                  <a:pt x="0" y="0"/>
                </a:lnTo>
                <a:lnTo>
                  <a:pt x="0" y="3682"/>
                </a:lnTo>
                <a:lnTo>
                  <a:pt x="382269" y="3682"/>
                </a:lnTo>
                <a:lnTo>
                  <a:pt x="382269" y="0"/>
                </a:lnTo>
                <a:close/>
              </a:path>
              <a:path w="382270" h="238760">
                <a:moveTo>
                  <a:pt x="3809" y="7493"/>
                </a:moveTo>
                <a:lnTo>
                  <a:pt x="0" y="7493"/>
                </a:lnTo>
                <a:lnTo>
                  <a:pt x="0" y="20192"/>
                </a:lnTo>
                <a:lnTo>
                  <a:pt x="3809" y="20192"/>
                </a:lnTo>
                <a:lnTo>
                  <a:pt x="3809" y="7493"/>
                </a:lnTo>
                <a:close/>
              </a:path>
              <a:path w="382270" h="238760">
                <a:moveTo>
                  <a:pt x="382269" y="7493"/>
                </a:moveTo>
                <a:lnTo>
                  <a:pt x="378459" y="7493"/>
                </a:lnTo>
                <a:lnTo>
                  <a:pt x="378459" y="20192"/>
                </a:lnTo>
                <a:lnTo>
                  <a:pt x="382269" y="20192"/>
                </a:lnTo>
                <a:lnTo>
                  <a:pt x="382269" y="7493"/>
                </a:lnTo>
                <a:close/>
              </a:path>
              <a:path w="382270" h="238760">
                <a:moveTo>
                  <a:pt x="3809" y="20193"/>
                </a:moveTo>
                <a:lnTo>
                  <a:pt x="0" y="20193"/>
                </a:lnTo>
                <a:lnTo>
                  <a:pt x="0" y="26542"/>
                </a:lnTo>
                <a:lnTo>
                  <a:pt x="3809" y="26542"/>
                </a:lnTo>
                <a:lnTo>
                  <a:pt x="3809" y="20193"/>
                </a:lnTo>
                <a:close/>
              </a:path>
              <a:path w="382270" h="238760">
                <a:moveTo>
                  <a:pt x="382269" y="20193"/>
                </a:moveTo>
                <a:lnTo>
                  <a:pt x="378459" y="20193"/>
                </a:lnTo>
                <a:lnTo>
                  <a:pt x="378459" y="26542"/>
                </a:lnTo>
                <a:lnTo>
                  <a:pt x="382269" y="26542"/>
                </a:lnTo>
                <a:lnTo>
                  <a:pt x="382269" y="20193"/>
                </a:lnTo>
                <a:close/>
              </a:path>
              <a:path w="382270" h="238760">
                <a:moveTo>
                  <a:pt x="3809" y="26543"/>
                </a:moveTo>
                <a:lnTo>
                  <a:pt x="0" y="26543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26543"/>
                </a:lnTo>
                <a:close/>
              </a:path>
              <a:path w="382270" h="238760">
                <a:moveTo>
                  <a:pt x="382269" y="26543"/>
                </a:moveTo>
                <a:lnTo>
                  <a:pt x="378459" y="26543"/>
                </a:lnTo>
                <a:lnTo>
                  <a:pt x="378459" y="45592"/>
                </a:lnTo>
                <a:lnTo>
                  <a:pt x="382269" y="45592"/>
                </a:lnTo>
                <a:lnTo>
                  <a:pt x="382269" y="26543"/>
                </a:lnTo>
                <a:close/>
              </a:path>
              <a:path w="382270" h="238760">
                <a:moveTo>
                  <a:pt x="3809" y="45593"/>
                </a:moveTo>
                <a:lnTo>
                  <a:pt x="0" y="45593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45593"/>
                </a:lnTo>
                <a:close/>
              </a:path>
              <a:path w="382270" h="238760">
                <a:moveTo>
                  <a:pt x="382269" y="45593"/>
                </a:moveTo>
                <a:lnTo>
                  <a:pt x="378459" y="45593"/>
                </a:lnTo>
                <a:lnTo>
                  <a:pt x="378459" y="70992"/>
                </a:lnTo>
                <a:lnTo>
                  <a:pt x="382269" y="70992"/>
                </a:lnTo>
                <a:lnTo>
                  <a:pt x="382269" y="45593"/>
                </a:lnTo>
                <a:close/>
              </a:path>
              <a:path w="382270" h="238760">
                <a:moveTo>
                  <a:pt x="3809" y="70993"/>
                </a:moveTo>
                <a:lnTo>
                  <a:pt x="0" y="70993"/>
                </a:lnTo>
                <a:lnTo>
                  <a:pt x="0" y="87502"/>
                </a:lnTo>
                <a:lnTo>
                  <a:pt x="3809" y="87502"/>
                </a:lnTo>
                <a:lnTo>
                  <a:pt x="3809" y="70993"/>
                </a:lnTo>
                <a:close/>
              </a:path>
              <a:path w="382270" h="238760">
                <a:moveTo>
                  <a:pt x="382269" y="70993"/>
                </a:moveTo>
                <a:lnTo>
                  <a:pt x="378459" y="70993"/>
                </a:lnTo>
                <a:lnTo>
                  <a:pt x="378459" y="87502"/>
                </a:lnTo>
                <a:lnTo>
                  <a:pt x="382269" y="87502"/>
                </a:lnTo>
                <a:lnTo>
                  <a:pt x="382269" y="70993"/>
                </a:lnTo>
                <a:close/>
              </a:path>
              <a:path w="382270" h="238760">
                <a:moveTo>
                  <a:pt x="3809" y="87503"/>
                </a:moveTo>
                <a:lnTo>
                  <a:pt x="0" y="87503"/>
                </a:lnTo>
                <a:lnTo>
                  <a:pt x="0" y="159892"/>
                </a:lnTo>
                <a:lnTo>
                  <a:pt x="3809" y="159892"/>
                </a:lnTo>
                <a:lnTo>
                  <a:pt x="3809" y="87503"/>
                </a:lnTo>
                <a:close/>
              </a:path>
              <a:path w="382270" h="238760">
                <a:moveTo>
                  <a:pt x="382269" y="87503"/>
                </a:moveTo>
                <a:lnTo>
                  <a:pt x="378459" y="87503"/>
                </a:lnTo>
                <a:lnTo>
                  <a:pt x="378459" y="159892"/>
                </a:lnTo>
                <a:lnTo>
                  <a:pt x="382269" y="159892"/>
                </a:lnTo>
                <a:lnTo>
                  <a:pt x="382269" y="87503"/>
                </a:lnTo>
                <a:close/>
              </a:path>
              <a:path w="382270" h="238760">
                <a:moveTo>
                  <a:pt x="3809" y="159893"/>
                </a:moveTo>
                <a:lnTo>
                  <a:pt x="0" y="159893"/>
                </a:lnTo>
                <a:lnTo>
                  <a:pt x="0" y="197992"/>
                </a:lnTo>
                <a:lnTo>
                  <a:pt x="3809" y="197992"/>
                </a:lnTo>
                <a:lnTo>
                  <a:pt x="3809" y="159893"/>
                </a:lnTo>
                <a:close/>
              </a:path>
              <a:path w="382270" h="238760">
                <a:moveTo>
                  <a:pt x="382269" y="159893"/>
                </a:moveTo>
                <a:lnTo>
                  <a:pt x="378459" y="159893"/>
                </a:lnTo>
                <a:lnTo>
                  <a:pt x="378459" y="197992"/>
                </a:lnTo>
                <a:lnTo>
                  <a:pt x="382269" y="197992"/>
                </a:lnTo>
                <a:lnTo>
                  <a:pt x="382269" y="159893"/>
                </a:lnTo>
                <a:close/>
              </a:path>
              <a:path w="382270" h="238760">
                <a:moveTo>
                  <a:pt x="3809" y="197993"/>
                </a:moveTo>
                <a:lnTo>
                  <a:pt x="0" y="197993"/>
                </a:lnTo>
                <a:lnTo>
                  <a:pt x="0" y="210692"/>
                </a:lnTo>
                <a:lnTo>
                  <a:pt x="3809" y="210692"/>
                </a:lnTo>
                <a:lnTo>
                  <a:pt x="3809" y="197993"/>
                </a:lnTo>
                <a:close/>
              </a:path>
              <a:path w="382270" h="238760">
                <a:moveTo>
                  <a:pt x="382269" y="197993"/>
                </a:moveTo>
                <a:lnTo>
                  <a:pt x="378459" y="197993"/>
                </a:lnTo>
                <a:lnTo>
                  <a:pt x="378459" y="210692"/>
                </a:lnTo>
                <a:lnTo>
                  <a:pt x="382269" y="210692"/>
                </a:lnTo>
                <a:lnTo>
                  <a:pt x="382269" y="197993"/>
                </a:lnTo>
                <a:close/>
              </a:path>
              <a:path w="382270" h="238760">
                <a:moveTo>
                  <a:pt x="3809" y="210693"/>
                </a:moveTo>
                <a:lnTo>
                  <a:pt x="0" y="210693"/>
                </a:lnTo>
                <a:lnTo>
                  <a:pt x="0" y="236092"/>
                </a:lnTo>
                <a:lnTo>
                  <a:pt x="382269" y="236092"/>
                </a:lnTo>
                <a:lnTo>
                  <a:pt x="382269" y="234823"/>
                </a:lnTo>
                <a:lnTo>
                  <a:pt x="3809" y="234823"/>
                </a:lnTo>
                <a:lnTo>
                  <a:pt x="3809" y="210693"/>
                </a:lnTo>
                <a:close/>
              </a:path>
              <a:path w="382270" h="238760">
                <a:moveTo>
                  <a:pt x="382269" y="210693"/>
                </a:moveTo>
                <a:lnTo>
                  <a:pt x="378459" y="210693"/>
                </a:lnTo>
                <a:lnTo>
                  <a:pt x="378459" y="234823"/>
                </a:lnTo>
                <a:lnTo>
                  <a:pt x="382269" y="234823"/>
                </a:lnTo>
                <a:lnTo>
                  <a:pt x="382269" y="210693"/>
                </a:lnTo>
                <a:close/>
              </a:path>
              <a:path w="382270" h="238760">
                <a:moveTo>
                  <a:pt x="382269" y="236093"/>
                </a:moveTo>
                <a:lnTo>
                  <a:pt x="0" y="236093"/>
                </a:lnTo>
                <a:lnTo>
                  <a:pt x="0" y="238633"/>
                </a:lnTo>
                <a:lnTo>
                  <a:pt x="382269" y="238633"/>
                </a:lnTo>
                <a:lnTo>
                  <a:pt x="382269" y="236093"/>
                </a:lnTo>
                <a:close/>
              </a:path>
            </a:pathLst>
          </a:custGeom>
          <a:solidFill>
            <a:srgbClr val="561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293100" y="1703197"/>
            <a:ext cx="374650" cy="231140"/>
          </a:xfrm>
          <a:custGeom>
            <a:avLst/>
            <a:gdLst/>
            <a:ahLst/>
            <a:cxnLst/>
            <a:rect l="l" t="t" r="r" b="b"/>
            <a:pathLst>
              <a:path w="374650" h="231139">
                <a:moveTo>
                  <a:pt x="374650" y="2540"/>
                </a:moveTo>
                <a:lnTo>
                  <a:pt x="0" y="2540"/>
                </a:lnTo>
                <a:lnTo>
                  <a:pt x="0" y="16383"/>
                </a:lnTo>
                <a:lnTo>
                  <a:pt x="3809" y="16383"/>
                </a:lnTo>
                <a:lnTo>
                  <a:pt x="3809" y="3683"/>
                </a:lnTo>
                <a:lnTo>
                  <a:pt x="374650" y="3683"/>
                </a:lnTo>
                <a:lnTo>
                  <a:pt x="374650" y="2540"/>
                </a:lnTo>
                <a:close/>
              </a:path>
              <a:path w="374650" h="231139">
                <a:moveTo>
                  <a:pt x="374650" y="3683"/>
                </a:moveTo>
                <a:lnTo>
                  <a:pt x="370840" y="3683"/>
                </a:lnTo>
                <a:lnTo>
                  <a:pt x="370840" y="16383"/>
                </a:lnTo>
                <a:lnTo>
                  <a:pt x="374650" y="16383"/>
                </a:lnTo>
                <a:lnTo>
                  <a:pt x="374650" y="3683"/>
                </a:lnTo>
                <a:close/>
              </a:path>
              <a:path w="374650" h="231139">
                <a:moveTo>
                  <a:pt x="374650" y="0"/>
                </a:moveTo>
                <a:lnTo>
                  <a:pt x="0" y="0"/>
                </a:lnTo>
                <a:lnTo>
                  <a:pt x="0" y="2412"/>
                </a:lnTo>
                <a:lnTo>
                  <a:pt x="374650" y="2412"/>
                </a:lnTo>
                <a:lnTo>
                  <a:pt x="374650" y="0"/>
                </a:lnTo>
                <a:close/>
              </a:path>
              <a:path w="374650" h="231139">
                <a:moveTo>
                  <a:pt x="3809" y="16383"/>
                </a:moveTo>
                <a:lnTo>
                  <a:pt x="0" y="16383"/>
                </a:lnTo>
                <a:lnTo>
                  <a:pt x="0" y="22733"/>
                </a:lnTo>
                <a:lnTo>
                  <a:pt x="3809" y="22733"/>
                </a:lnTo>
                <a:lnTo>
                  <a:pt x="3809" y="16383"/>
                </a:lnTo>
                <a:close/>
              </a:path>
              <a:path w="374650" h="231139">
                <a:moveTo>
                  <a:pt x="374650" y="16383"/>
                </a:moveTo>
                <a:lnTo>
                  <a:pt x="370840" y="16383"/>
                </a:lnTo>
                <a:lnTo>
                  <a:pt x="370840" y="22733"/>
                </a:lnTo>
                <a:lnTo>
                  <a:pt x="374650" y="22733"/>
                </a:lnTo>
                <a:lnTo>
                  <a:pt x="374650" y="16383"/>
                </a:lnTo>
                <a:close/>
              </a:path>
              <a:path w="374650" h="231139">
                <a:moveTo>
                  <a:pt x="3809" y="22733"/>
                </a:moveTo>
                <a:lnTo>
                  <a:pt x="0" y="22733"/>
                </a:lnTo>
                <a:lnTo>
                  <a:pt x="0" y="41783"/>
                </a:lnTo>
                <a:lnTo>
                  <a:pt x="3809" y="41783"/>
                </a:lnTo>
                <a:lnTo>
                  <a:pt x="3809" y="22733"/>
                </a:lnTo>
                <a:close/>
              </a:path>
              <a:path w="374650" h="231139">
                <a:moveTo>
                  <a:pt x="374650" y="22733"/>
                </a:moveTo>
                <a:lnTo>
                  <a:pt x="370840" y="22733"/>
                </a:lnTo>
                <a:lnTo>
                  <a:pt x="370840" y="41783"/>
                </a:lnTo>
                <a:lnTo>
                  <a:pt x="374650" y="41783"/>
                </a:lnTo>
                <a:lnTo>
                  <a:pt x="374650" y="22733"/>
                </a:lnTo>
                <a:close/>
              </a:path>
              <a:path w="374650" h="231139">
                <a:moveTo>
                  <a:pt x="3809" y="41783"/>
                </a:moveTo>
                <a:lnTo>
                  <a:pt x="0" y="41783"/>
                </a:lnTo>
                <a:lnTo>
                  <a:pt x="0" y="67183"/>
                </a:lnTo>
                <a:lnTo>
                  <a:pt x="3809" y="67183"/>
                </a:lnTo>
                <a:lnTo>
                  <a:pt x="3809" y="41783"/>
                </a:lnTo>
                <a:close/>
              </a:path>
              <a:path w="374650" h="231139">
                <a:moveTo>
                  <a:pt x="374650" y="41783"/>
                </a:moveTo>
                <a:lnTo>
                  <a:pt x="370840" y="41783"/>
                </a:lnTo>
                <a:lnTo>
                  <a:pt x="370840" y="67183"/>
                </a:lnTo>
                <a:lnTo>
                  <a:pt x="374650" y="67183"/>
                </a:lnTo>
                <a:lnTo>
                  <a:pt x="374650" y="41783"/>
                </a:lnTo>
                <a:close/>
              </a:path>
              <a:path w="374650" h="231139">
                <a:moveTo>
                  <a:pt x="3809" y="67183"/>
                </a:moveTo>
                <a:lnTo>
                  <a:pt x="0" y="67183"/>
                </a:lnTo>
                <a:lnTo>
                  <a:pt x="0" y="83693"/>
                </a:lnTo>
                <a:lnTo>
                  <a:pt x="3809" y="83693"/>
                </a:lnTo>
                <a:lnTo>
                  <a:pt x="3809" y="67183"/>
                </a:lnTo>
                <a:close/>
              </a:path>
              <a:path w="374650" h="231139">
                <a:moveTo>
                  <a:pt x="374650" y="67183"/>
                </a:moveTo>
                <a:lnTo>
                  <a:pt x="370840" y="67183"/>
                </a:lnTo>
                <a:lnTo>
                  <a:pt x="370840" y="83693"/>
                </a:lnTo>
                <a:lnTo>
                  <a:pt x="374650" y="83693"/>
                </a:lnTo>
                <a:lnTo>
                  <a:pt x="374650" y="67183"/>
                </a:lnTo>
                <a:close/>
              </a:path>
              <a:path w="374650" h="231139">
                <a:moveTo>
                  <a:pt x="3809" y="83693"/>
                </a:moveTo>
                <a:lnTo>
                  <a:pt x="0" y="83693"/>
                </a:lnTo>
                <a:lnTo>
                  <a:pt x="0" y="156083"/>
                </a:lnTo>
                <a:lnTo>
                  <a:pt x="3809" y="156083"/>
                </a:lnTo>
                <a:lnTo>
                  <a:pt x="3809" y="83693"/>
                </a:lnTo>
                <a:close/>
              </a:path>
              <a:path w="374650" h="231139">
                <a:moveTo>
                  <a:pt x="374650" y="83693"/>
                </a:moveTo>
                <a:lnTo>
                  <a:pt x="370840" y="83693"/>
                </a:lnTo>
                <a:lnTo>
                  <a:pt x="370840" y="156083"/>
                </a:lnTo>
                <a:lnTo>
                  <a:pt x="374650" y="156083"/>
                </a:lnTo>
                <a:lnTo>
                  <a:pt x="374650" y="83693"/>
                </a:lnTo>
                <a:close/>
              </a:path>
              <a:path w="374650" h="231139">
                <a:moveTo>
                  <a:pt x="3809" y="156083"/>
                </a:moveTo>
                <a:lnTo>
                  <a:pt x="0" y="156083"/>
                </a:lnTo>
                <a:lnTo>
                  <a:pt x="0" y="194183"/>
                </a:lnTo>
                <a:lnTo>
                  <a:pt x="3809" y="194183"/>
                </a:lnTo>
                <a:lnTo>
                  <a:pt x="3809" y="156083"/>
                </a:lnTo>
                <a:close/>
              </a:path>
              <a:path w="374650" h="231139">
                <a:moveTo>
                  <a:pt x="374650" y="156083"/>
                </a:moveTo>
                <a:lnTo>
                  <a:pt x="370840" y="156083"/>
                </a:lnTo>
                <a:lnTo>
                  <a:pt x="370840" y="194183"/>
                </a:lnTo>
                <a:lnTo>
                  <a:pt x="374650" y="194183"/>
                </a:lnTo>
                <a:lnTo>
                  <a:pt x="374650" y="156083"/>
                </a:lnTo>
                <a:close/>
              </a:path>
              <a:path w="374650" h="231139">
                <a:moveTo>
                  <a:pt x="3809" y="194183"/>
                </a:moveTo>
                <a:lnTo>
                  <a:pt x="0" y="194183"/>
                </a:lnTo>
                <a:lnTo>
                  <a:pt x="0" y="206883"/>
                </a:lnTo>
                <a:lnTo>
                  <a:pt x="3809" y="206883"/>
                </a:lnTo>
                <a:lnTo>
                  <a:pt x="3809" y="194183"/>
                </a:lnTo>
                <a:close/>
              </a:path>
              <a:path w="374650" h="231139">
                <a:moveTo>
                  <a:pt x="374650" y="194183"/>
                </a:moveTo>
                <a:lnTo>
                  <a:pt x="370840" y="194183"/>
                </a:lnTo>
                <a:lnTo>
                  <a:pt x="370840" y="206883"/>
                </a:lnTo>
                <a:lnTo>
                  <a:pt x="374650" y="206883"/>
                </a:lnTo>
                <a:lnTo>
                  <a:pt x="374650" y="194183"/>
                </a:lnTo>
                <a:close/>
              </a:path>
              <a:path w="374650" h="231139">
                <a:moveTo>
                  <a:pt x="3809" y="206883"/>
                </a:moveTo>
                <a:lnTo>
                  <a:pt x="0" y="206883"/>
                </a:lnTo>
                <a:lnTo>
                  <a:pt x="0" y="231013"/>
                </a:lnTo>
                <a:lnTo>
                  <a:pt x="374650" y="231013"/>
                </a:lnTo>
                <a:lnTo>
                  <a:pt x="374650" y="228473"/>
                </a:lnTo>
                <a:lnTo>
                  <a:pt x="3809" y="228473"/>
                </a:lnTo>
                <a:lnTo>
                  <a:pt x="3809" y="206883"/>
                </a:lnTo>
                <a:close/>
              </a:path>
              <a:path w="374650" h="231139">
                <a:moveTo>
                  <a:pt x="374650" y="206883"/>
                </a:moveTo>
                <a:lnTo>
                  <a:pt x="370840" y="206883"/>
                </a:lnTo>
                <a:lnTo>
                  <a:pt x="370840" y="228473"/>
                </a:lnTo>
                <a:lnTo>
                  <a:pt x="374650" y="228473"/>
                </a:lnTo>
                <a:lnTo>
                  <a:pt x="374650" y="206883"/>
                </a:lnTo>
                <a:close/>
              </a:path>
            </a:pathLst>
          </a:custGeom>
          <a:solidFill>
            <a:srgbClr val="5913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296909" y="1706879"/>
            <a:ext cx="367030" cy="224790"/>
          </a:xfrm>
          <a:custGeom>
            <a:avLst/>
            <a:gdLst/>
            <a:ahLst/>
            <a:cxnLst/>
            <a:rect l="l" t="t" r="r" b="b"/>
            <a:pathLst>
              <a:path w="367029" h="224789">
                <a:moveTo>
                  <a:pt x="367030" y="0"/>
                </a:moveTo>
                <a:lnTo>
                  <a:pt x="0" y="0"/>
                </a:lnTo>
                <a:lnTo>
                  <a:pt x="0" y="12700"/>
                </a:lnTo>
                <a:lnTo>
                  <a:pt x="3810" y="12700"/>
                </a:lnTo>
                <a:lnTo>
                  <a:pt x="3810" y="3810"/>
                </a:lnTo>
                <a:lnTo>
                  <a:pt x="367030" y="3810"/>
                </a:lnTo>
                <a:lnTo>
                  <a:pt x="367030" y="0"/>
                </a:lnTo>
                <a:close/>
              </a:path>
              <a:path w="367029" h="224789">
                <a:moveTo>
                  <a:pt x="367030" y="3810"/>
                </a:moveTo>
                <a:lnTo>
                  <a:pt x="364490" y="3810"/>
                </a:lnTo>
                <a:lnTo>
                  <a:pt x="364490" y="12700"/>
                </a:lnTo>
                <a:lnTo>
                  <a:pt x="367030" y="12700"/>
                </a:lnTo>
                <a:lnTo>
                  <a:pt x="367030" y="3810"/>
                </a:lnTo>
                <a:close/>
              </a:path>
              <a:path w="367029" h="224789">
                <a:moveTo>
                  <a:pt x="3810" y="12700"/>
                </a:moveTo>
                <a:lnTo>
                  <a:pt x="0" y="12700"/>
                </a:lnTo>
                <a:lnTo>
                  <a:pt x="0" y="19050"/>
                </a:lnTo>
                <a:lnTo>
                  <a:pt x="3810" y="19050"/>
                </a:lnTo>
                <a:lnTo>
                  <a:pt x="3810" y="12700"/>
                </a:lnTo>
                <a:close/>
              </a:path>
              <a:path w="367029" h="224789">
                <a:moveTo>
                  <a:pt x="367030" y="12700"/>
                </a:moveTo>
                <a:lnTo>
                  <a:pt x="364490" y="12700"/>
                </a:lnTo>
                <a:lnTo>
                  <a:pt x="364490" y="19050"/>
                </a:lnTo>
                <a:lnTo>
                  <a:pt x="367030" y="19050"/>
                </a:lnTo>
                <a:lnTo>
                  <a:pt x="367030" y="12700"/>
                </a:lnTo>
                <a:close/>
              </a:path>
              <a:path w="367029" h="224789">
                <a:moveTo>
                  <a:pt x="3810" y="19050"/>
                </a:moveTo>
                <a:lnTo>
                  <a:pt x="0" y="1905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19050"/>
                </a:lnTo>
                <a:close/>
              </a:path>
              <a:path w="367029" h="224789">
                <a:moveTo>
                  <a:pt x="367030" y="19050"/>
                </a:moveTo>
                <a:lnTo>
                  <a:pt x="364490" y="19050"/>
                </a:lnTo>
                <a:lnTo>
                  <a:pt x="364490" y="38100"/>
                </a:lnTo>
                <a:lnTo>
                  <a:pt x="367030" y="38100"/>
                </a:lnTo>
                <a:lnTo>
                  <a:pt x="367030" y="19050"/>
                </a:lnTo>
                <a:close/>
              </a:path>
              <a:path w="367029" h="224789">
                <a:moveTo>
                  <a:pt x="3810" y="38100"/>
                </a:moveTo>
                <a:lnTo>
                  <a:pt x="0" y="3810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38100"/>
                </a:lnTo>
                <a:close/>
              </a:path>
              <a:path w="367029" h="224789">
                <a:moveTo>
                  <a:pt x="367030" y="38100"/>
                </a:moveTo>
                <a:lnTo>
                  <a:pt x="364490" y="38100"/>
                </a:lnTo>
                <a:lnTo>
                  <a:pt x="364490" y="63500"/>
                </a:lnTo>
                <a:lnTo>
                  <a:pt x="367030" y="63500"/>
                </a:lnTo>
                <a:lnTo>
                  <a:pt x="367030" y="38100"/>
                </a:lnTo>
                <a:close/>
              </a:path>
              <a:path w="367029" h="224789">
                <a:moveTo>
                  <a:pt x="3810" y="63500"/>
                </a:moveTo>
                <a:lnTo>
                  <a:pt x="0" y="63500"/>
                </a:lnTo>
                <a:lnTo>
                  <a:pt x="0" y="80010"/>
                </a:lnTo>
                <a:lnTo>
                  <a:pt x="3810" y="80010"/>
                </a:lnTo>
                <a:lnTo>
                  <a:pt x="3810" y="63500"/>
                </a:lnTo>
                <a:close/>
              </a:path>
              <a:path w="367029" h="224789">
                <a:moveTo>
                  <a:pt x="367030" y="63500"/>
                </a:moveTo>
                <a:lnTo>
                  <a:pt x="364490" y="63500"/>
                </a:lnTo>
                <a:lnTo>
                  <a:pt x="364490" y="80010"/>
                </a:lnTo>
                <a:lnTo>
                  <a:pt x="367030" y="80010"/>
                </a:lnTo>
                <a:lnTo>
                  <a:pt x="367030" y="63500"/>
                </a:lnTo>
                <a:close/>
              </a:path>
              <a:path w="367029" h="224789">
                <a:moveTo>
                  <a:pt x="3810" y="80010"/>
                </a:moveTo>
                <a:lnTo>
                  <a:pt x="0" y="80010"/>
                </a:lnTo>
                <a:lnTo>
                  <a:pt x="0" y="152400"/>
                </a:lnTo>
                <a:lnTo>
                  <a:pt x="3810" y="152400"/>
                </a:lnTo>
                <a:lnTo>
                  <a:pt x="3810" y="80010"/>
                </a:lnTo>
                <a:close/>
              </a:path>
              <a:path w="367029" h="224789">
                <a:moveTo>
                  <a:pt x="367030" y="80010"/>
                </a:moveTo>
                <a:lnTo>
                  <a:pt x="364490" y="80010"/>
                </a:lnTo>
                <a:lnTo>
                  <a:pt x="364490" y="152400"/>
                </a:lnTo>
                <a:lnTo>
                  <a:pt x="367030" y="152400"/>
                </a:lnTo>
                <a:lnTo>
                  <a:pt x="367030" y="80010"/>
                </a:lnTo>
                <a:close/>
              </a:path>
              <a:path w="367029" h="224789">
                <a:moveTo>
                  <a:pt x="381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" y="190500"/>
                </a:lnTo>
                <a:lnTo>
                  <a:pt x="3810" y="152400"/>
                </a:lnTo>
                <a:close/>
              </a:path>
              <a:path w="367029" h="224789">
                <a:moveTo>
                  <a:pt x="367030" y="152400"/>
                </a:moveTo>
                <a:lnTo>
                  <a:pt x="364490" y="152400"/>
                </a:lnTo>
                <a:lnTo>
                  <a:pt x="364490" y="190500"/>
                </a:lnTo>
                <a:lnTo>
                  <a:pt x="367030" y="190500"/>
                </a:lnTo>
                <a:lnTo>
                  <a:pt x="367030" y="152400"/>
                </a:lnTo>
                <a:close/>
              </a:path>
              <a:path w="367029" h="224789">
                <a:moveTo>
                  <a:pt x="3810" y="190500"/>
                </a:moveTo>
                <a:lnTo>
                  <a:pt x="0" y="190500"/>
                </a:lnTo>
                <a:lnTo>
                  <a:pt x="0" y="203200"/>
                </a:lnTo>
                <a:lnTo>
                  <a:pt x="3810" y="203200"/>
                </a:lnTo>
                <a:lnTo>
                  <a:pt x="3810" y="190500"/>
                </a:lnTo>
                <a:close/>
              </a:path>
              <a:path w="367029" h="224789">
                <a:moveTo>
                  <a:pt x="367030" y="190500"/>
                </a:moveTo>
                <a:lnTo>
                  <a:pt x="364490" y="190500"/>
                </a:lnTo>
                <a:lnTo>
                  <a:pt x="364490" y="203200"/>
                </a:lnTo>
                <a:lnTo>
                  <a:pt x="367030" y="203200"/>
                </a:lnTo>
                <a:lnTo>
                  <a:pt x="367030" y="190500"/>
                </a:lnTo>
                <a:close/>
              </a:path>
              <a:path w="367029" h="224789">
                <a:moveTo>
                  <a:pt x="3810" y="203200"/>
                </a:moveTo>
                <a:lnTo>
                  <a:pt x="0" y="203200"/>
                </a:lnTo>
                <a:lnTo>
                  <a:pt x="0" y="224790"/>
                </a:lnTo>
                <a:lnTo>
                  <a:pt x="367030" y="224790"/>
                </a:lnTo>
                <a:lnTo>
                  <a:pt x="367030" y="220980"/>
                </a:lnTo>
                <a:lnTo>
                  <a:pt x="3810" y="220980"/>
                </a:lnTo>
                <a:lnTo>
                  <a:pt x="3810" y="203200"/>
                </a:lnTo>
                <a:close/>
              </a:path>
              <a:path w="367029" h="224789">
                <a:moveTo>
                  <a:pt x="367030" y="203200"/>
                </a:moveTo>
                <a:lnTo>
                  <a:pt x="364490" y="203200"/>
                </a:lnTo>
                <a:lnTo>
                  <a:pt x="364490" y="220980"/>
                </a:lnTo>
                <a:lnTo>
                  <a:pt x="367030" y="220980"/>
                </a:lnTo>
                <a:lnTo>
                  <a:pt x="367030" y="203200"/>
                </a:lnTo>
                <a:close/>
              </a:path>
            </a:pathLst>
          </a:custGeom>
          <a:solidFill>
            <a:srgbClr val="5B13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300719" y="1710689"/>
            <a:ext cx="360680" cy="217170"/>
          </a:xfrm>
          <a:custGeom>
            <a:avLst/>
            <a:gdLst/>
            <a:ahLst/>
            <a:cxnLst/>
            <a:rect l="l" t="t" r="r" b="b"/>
            <a:pathLst>
              <a:path w="360679" h="217169">
                <a:moveTo>
                  <a:pt x="360679" y="0"/>
                </a:moveTo>
                <a:lnTo>
                  <a:pt x="0" y="0"/>
                </a:lnTo>
                <a:lnTo>
                  <a:pt x="0" y="8889"/>
                </a:lnTo>
                <a:lnTo>
                  <a:pt x="3809" y="8889"/>
                </a:lnTo>
                <a:lnTo>
                  <a:pt x="3809" y="3810"/>
                </a:lnTo>
                <a:lnTo>
                  <a:pt x="360679" y="3810"/>
                </a:lnTo>
                <a:lnTo>
                  <a:pt x="360679" y="0"/>
                </a:lnTo>
                <a:close/>
              </a:path>
              <a:path w="360679" h="217169">
                <a:moveTo>
                  <a:pt x="360679" y="3810"/>
                </a:moveTo>
                <a:lnTo>
                  <a:pt x="356870" y="3810"/>
                </a:lnTo>
                <a:lnTo>
                  <a:pt x="356870" y="8889"/>
                </a:lnTo>
                <a:lnTo>
                  <a:pt x="360679" y="8889"/>
                </a:lnTo>
                <a:lnTo>
                  <a:pt x="360679" y="3810"/>
                </a:lnTo>
                <a:close/>
              </a:path>
              <a:path w="360679" h="217169">
                <a:moveTo>
                  <a:pt x="3809" y="8890"/>
                </a:moveTo>
                <a:lnTo>
                  <a:pt x="0" y="8890"/>
                </a:lnTo>
                <a:lnTo>
                  <a:pt x="0" y="15239"/>
                </a:lnTo>
                <a:lnTo>
                  <a:pt x="3809" y="15239"/>
                </a:lnTo>
                <a:lnTo>
                  <a:pt x="3809" y="8890"/>
                </a:lnTo>
                <a:close/>
              </a:path>
              <a:path w="360679" h="217169">
                <a:moveTo>
                  <a:pt x="360679" y="8890"/>
                </a:moveTo>
                <a:lnTo>
                  <a:pt x="356870" y="8890"/>
                </a:lnTo>
                <a:lnTo>
                  <a:pt x="356870" y="15239"/>
                </a:lnTo>
                <a:lnTo>
                  <a:pt x="360679" y="15239"/>
                </a:lnTo>
                <a:lnTo>
                  <a:pt x="360679" y="8890"/>
                </a:lnTo>
                <a:close/>
              </a:path>
              <a:path w="360679" h="217169">
                <a:moveTo>
                  <a:pt x="3809" y="15240"/>
                </a:moveTo>
                <a:lnTo>
                  <a:pt x="0" y="1524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15240"/>
                </a:lnTo>
                <a:close/>
              </a:path>
              <a:path w="360679" h="217169">
                <a:moveTo>
                  <a:pt x="360679" y="15240"/>
                </a:moveTo>
                <a:lnTo>
                  <a:pt x="356870" y="15240"/>
                </a:lnTo>
                <a:lnTo>
                  <a:pt x="356870" y="34289"/>
                </a:lnTo>
                <a:lnTo>
                  <a:pt x="360679" y="34289"/>
                </a:lnTo>
                <a:lnTo>
                  <a:pt x="360679" y="15240"/>
                </a:lnTo>
                <a:close/>
              </a:path>
              <a:path w="360679" h="217169">
                <a:moveTo>
                  <a:pt x="3809" y="34290"/>
                </a:moveTo>
                <a:lnTo>
                  <a:pt x="0" y="34290"/>
                </a:lnTo>
                <a:lnTo>
                  <a:pt x="0" y="59689"/>
                </a:lnTo>
                <a:lnTo>
                  <a:pt x="3809" y="59689"/>
                </a:lnTo>
                <a:lnTo>
                  <a:pt x="3809" y="34290"/>
                </a:lnTo>
                <a:close/>
              </a:path>
              <a:path w="360679" h="217169">
                <a:moveTo>
                  <a:pt x="360679" y="34290"/>
                </a:moveTo>
                <a:lnTo>
                  <a:pt x="356870" y="34290"/>
                </a:lnTo>
                <a:lnTo>
                  <a:pt x="356870" y="59689"/>
                </a:lnTo>
                <a:lnTo>
                  <a:pt x="360679" y="59689"/>
                </a:lnTo>
                <a:lnTo>
                  <a:pt x="360679" y="34290"/>
                </a:lnTo>
                <a:close/>
              </a:path>
              <a:path w="360679" h="217169">
                <a:moveTo>
                  <a:pt x="3809" y="59690"/>
                </a:moveTo>
                <a:lnTo>
                  <a:pt x="0" y="59690"/>
                </a:lnTo>
                <a:lnTo>
                  <a:pt x="0" y="76200"/>
                </a:lnTo>
                <a:lnTo>
                  <a:pt x="3809" y="76200"/>
                </a:lnTo>
                <a:lnTo>
                  <a:pt x="3809" y="59690"/>
                </a:lnTo>
                <a:close/>
              </a:path>
              <a:path w="360679" h="217169">
                <a:moveTo>
                  <a:pt x="360679" y="59690"/>
                </a:moveTo>
                <a:lnTo>
                  <a:pt x="356870" y="59690"/>
                </a:lnTo>
                <a:lnTo>
                  <a:pt x="356870" y="76200"/>
                </a:lnTo>
                <a:lnTo>
                  <a:pt x="360679" y="76200"/>
                </a:lnTo>
                <a:lnTo>
                  <a:pt x="360679" y="59690"/>
                </a:lnTo>
                <a:close/>
              </a:path>
              <a:path w="360679" h="217169">
                <a:moveTo>
                  <a:pt x="3809" y="76200"/>
                </a:moveTo>
                <a:lnTo>
                  <a:pt x="0" y="76200"/>
                </a:lnTo>
                <a:lnTo>
                  <a:pt x="0" y="148589"/>
                </a:lnTo>
                <a:lnTo>
                  <a:pt x="3809" y="148589"/>
                </a:lnTo>
                <a:lnTo>
                  <a:pt x="3809" y="76200"/>
                </a:lnTo>
                <a:close/>
              </a:path>
              <a:path w="360679" h="217169">
                <a:moveTo>
                  <a:pt x="360679" y="76200"/>
                </a:moveTo>
                <a:lnTo>
                  <a:pt x="356870" y="76200"/>
                </a:lnTo>
                <a:lnTo>
                  <a:pt x="356870" y="148589"/>
                </a:lnTo>
                <a:lnTo>
                  <a:pt x="360679" y="148589"/>
                </a:lnTo>
                <a:lnTo>
                  <a:pt x="360679" y="76200"/>
                </a:lnTo>
                <a:close/>
              </a:path>
              <a:path w="360679" h="217169">
                <a:moveTo>
                  <a:pt x="3809" y="148590"/>
                </a:moveTo>
                <a:lnTo>
                  <a:pt x="0" y="148590"/>
                </a:lnTo>
                <a:lnTo>
                  <a:pt x="0" y="186689"/>
                </a:lnTo>
                <a:lnTo>
                  <a:pt x="3809" y="186689"/>
                </a:lnTo>
                <a:lnTo>
                  <a:pt x="3809" y="148590"/>
                </a:lnTo>
                <a:close/>
              </a:path>
              <a:path w="360679" h="217169">
                <a:moveTo>
                  <a:pt x="360679" y="148590"/>
                </a:moveTo>
                <a:lnTo>
                  <a:pt x="356870" y="148590"/>
                </a:lnTo>
                <a:lnTo>
                  <a:pt x="356870" y="186689"/>
                </a:lnTo>
                <a:lnTo>
                  <a:pt x="360679" y="186689"/>
                </a:lnTo>
                <a:lnTo>
                  <a:pt x="360679" y="148590"/>
                </a:lnTo>
                <a:close/>
              </a:path>
              <a:path w="360679" h="217169">
                <a:moveTo>
                  <a:pt x="3809" y="186690"/>
                </a:moveTo>
                <a:lnTo>
                  <a:pt x="0" y="186690"/>
                </a:lnTo>
                <a:lnTo>
                  <a:pt x="0" y="199389"/>
                </a:lnTo>
                <a:lnTo>
                  <a:pt x="3809" y="199389"/>
                </a:lnTo>
                <a:lnTo>
                  <a:pt x="3809" y="186690"/>
                </a:lnTo>
                <a:close/>
              </a:path>
              <a:path w="360679" h="217169">
                <a:moveTo>
                  <a:pt x="360679" y="186690"/>
                </a:moveTo>
                <a:lnTo>
                  <a:pt x="356870" y="186690"/>
                </a:lnTo>
                <a:lnTo>
                  <a:pt x="356870" y="199389"/>
                </a:lnTo>
                <a:lnTo>
                  <a:pt x="360679" y="199389"/>
                </a:lnTo>
                <a:lnTo>
                  <a:pt x="360679" y="186690"/>
                </a:lnTo>
                <a:close/>
              </a:path>
              <a:path w="360679" h="217169">
                <a:moveTo>
                  <a:pt x="3809" y="199390"/>
                </a:moveTo>
                <a:lnTo>
                  <a:pt x="0" y="199390"/>
                </a:lnTo>
                <a:lnTo>
                  <a:pt x="0" y="217170"/>
                </a:lnTo>
                <a:lnTo>
                  <a:pt x="360679" y="217170"/>
                </a:lnTo>
                <a:lnTo>
                  <a:pt x="360679" y="213360"/>
                </a:lnTo>
                <a:lnTo>
                  <a:pt x="3809" y="213360"/>
                </a:lnTo>
                <a:lnTo>
                  <a:pt x="3809" y="199390"/>
                </a:lnTo>
                <a:close/>
              </a:path>
              <a:path w="360679" h="217169">
                <a:moveTo>
                  <a:pt x="360679" y="199390"/>
                </a:moveTo>
                <a:lnTo>
                  <a:pt x="356870" y="199390"/>
                </a:lnTo>
                <a:lnTo>
                  <a:pt x="356870" y="213360"/>
                </a:lnTo>
                <a:lnTo>
                  <a:pt x="360679" y="213360"/>
                </a:lnTo>
                <a:lnTo>
                  <a:pt x="360679" y="199390"/>
                </a:lnTo>
                <a:close/>
              </a:path>
            </a:pathLst>
          </a:custGeom>
          <a:solidFill>
            <a:srgbClr val="5E1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304530" y="1714500"/>
            <a:ext cx="353060" cy="209550"/>
          </a:xfrm>
          <a:custGeom>
            <a:avLst/>
            <a:gdLst/>
            <a:ahLst/>
            <a:cxnLst/>
            <a:rect l="l" t="t" r="r" b="b"/>
            <a:pathLst>
              <a:path w="353059" h="209550">
                <a:moveTo>
                  <a:pt x="353060" y="0"/>
                </a:moveTo>
                <a:lnTo>
                  <a:pt x="0" y="0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353060" y="3810"/>
                </a:lnTo>
                <a:lnTo>
                  <a:pt x="353060" y="0"/>
                </a:lnTo>
                <a:close/>
              </a:path>
              <a:path w="353059" h="209550">
                <a:moveTo>
                  <a:pt x="353060" y="3810"/>
                </a:moveTo>
                <a:lnTo>
                  <a:pt x="349250" y="3810"/>
                </a:lnTo>
                <a:lnTo>
                  <a:pt x="349250" y="5079"/>
                </a:lnTo>
                <a:lnTo>
                  <a:pt x="353060" y="5079"/>
                </a:lnTo>
                <a:lnTo>
                  <a:pt x="353060" y="3810"/>
                </a:lnTo>
                <a:close/>
              </a:path>
              <a:path w="353059" h="209550">
                <a:moveTo>
                  <a:pt x="3810" y="5080"/>
                </a:moveTo>
                <a:lnTo>
                  <a:pt x="0" y="5080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5080"/>
                </a:lnTo>
                <a:close/>
              </a:path>
              <a:path w="353059" h="209550">
                <a:moveTo>
                  <a:pt x="353060" y="5080"/>
                </a:moveTo>
                <a:lnTo>
                  <a:pt x="349250" y="5080"/>
                </a:lnTo>
                <a:lnTo>
                  <a:pt x="349250" y="11429"/>
                </a:lnTo>
                <a:lnTo>
                  <a:pt x="353060" y="11429"/>
                </a:lnTo>
                <a:lnTo>
                  <a:pt x="353060" y="5080"/>
                </a:lnTo>
                <a:close/>
              </a:path>
              <a:path w="353059" h="209550">
                <a:moveTo>
                  <a:pt x="3810" y="11430"/>
                </a:moveTo>
                <a:lnTo>
                  <a:pt x="0" y="11430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11430"/>
                </a:lnTo>
                <a:close/>
              </a:path>
              <a:path w="353059" h="209550">
                <a:moveTo>
                  <a:pt x="353060" y="11430"/>
                </a:moveTo>
                <a:lnTo>
                  <a:pt x="349250" y="11430"/>
                </a:lnTo>
                <a:lnTo>
                  <a:pt x="349250" y="30479"/>
                </a:lnTo>
                <a:lnTo>
                  <a:pt x="353060" y="30479"/>
                </a:lnTo>
                <a:lnTo>
                  <a:pt x="353060" y="11430"/>
                </a:lnTo>
                <a:close/>
              </a:path>
              <a:path w="353059" h="209550">
                <a:moveTo>
                  <a:pt x="3810" y="30480"/>
                </a:moveTo>
                <a:lnTo>
                  <a:pt x="0" y="3048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30480"/>
                </a:lnTo>
                <a:close/>
              </a:path>
              <a:path w="353059" h="209550">
                <a:moveTo>
                  <a:pt x="353060" y="30480"/>
                </a:moveTo>
                <a:lnTo>
                  <a:pt x="349250" y="30480"/>
                </a:lnTo>
                <a:lnTo>
                  <a:pt x="349250" y="55879"/>
                </a:lnTo>
                <a:lnTo>
                  <a:pt x="353060" y="55879"/>
                </a:lnTo>
                <a:lnTo>
                  <a:pt x="353060" y="30480"/>
                </a:lnTo>
                <a:close/>
              </a:path>
              <a:path w="353059" h="209550">
                <a:moveTo>
                  <a:pt x="3810" y="55880"/>
                </a:moveTo>
                <a:lnTo>
                  <a:pt x="0" y="5588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55880"/>
                </a:lnTo>
                <a:close/>
              </a:path>
              <a:path w="353059" h="209550">
                <a:moveTo>
                  <a:pt x="353060" y="55880"/>
                </a:moveTo>
                <a:lnTo>
                  <a:pt x="349250" y="55880"/>
                </a:lnTo>
                <a:lnTo>
                  <a:pt x="349250" y="72389"/>
                </a:lnTo>
                <a:lnTo>
                  <a:pt x="353060" y="72389"/>
                </a:lnTo>
                <a:lnTo>
                  <a:pt x="353060" y="55880"/>
                </a:lnTo>
                <a:close/>
              </a:path>
              <a:path w="353059" h="209550">
                <a:moveTo>
                  <a:pt x="3810" y="72390"/>
                </a:moveTo>
                <a:lnTo>
                  <a:pt x="0" y="72390"/>
                </a:lnTo>
                <a:lnTo>
                  <a:pt x="0" y="144779"/>
                </a:lnTo>
                <a:lnTo>
                  <a:pt x="3810" y="144779"/>
                </a:lnTo>
                <a:lnTo>
                  <a:pt x="3810" y="72390"/>
                </a:lnTo>
                <a:close/>
              </a:path>
              <a:path w="353059" h="209550">
                <a:moveTo>
                  <a:pt x="353060" y="72390"/>
                </a:moveTo>
                <a:lnTo>
                  <a:pt x="349250" y="72390"/>
                </a:lnTo>
                <a:lnTo>
                  <a:pt x="349250" y="144779"/>
                </a:lnTo>
                <a:lnTo>
                  <a:pt x="353060" y="144779"/>
                </a:lnTo>
                <a:lnTo>
                  <a:pt x="353060" y="72390"/>
                </a:lnTo>
                <a:close/>
              </a:path>
              <a:path w="353059" h="209550">
                <a:moveTo>
                  <a:pt x="3810" y="144780"/>
                </a:moveTo>
                <a:lnTo>
                  <a:pt x="0" y="144780"/>
                </a:lnTo>
                <a:lnTo>
                  <a:pt x="0" y="182879"/>
                </a:lnTo>
                <a:lnTo>
                  <a:pt x="3810" y="182879"/>
                </a:lnTo>
                <a:lnTo>
                  <a:pt x="3810" y="144780"/>
                </a:lnTo>
                <a:close/>
              </a:path>
              <a:path w="353059" h="209550">
                <a:moveTo>
                  <a:pt x="353060" y="144780"/>
                </a:moveTo>
                <a:lnTo>
                  <a:pt x="349250" y="144780"/>
                </a:lnTo>
                <a:lnTo>
                  <a:pt x="349250" y="182879"/>
                </a:lnTo>
                <a:lnTo>
                  <a:pt x="353060" y="182879"/>
                </a:lnTo>
                <a:lnTo>
                  <a:pt x="353060" y="144780"/>
                </a:lnTo>
                <a:close/>
              </a:path>
              <a:path w="353059" h="209550">
                <a:moveTo>
                  <a:pt x="3810" y="182880"/>
                </a:moveTo>
                <a:lnTo>
                  <a:pt x="0" y="182880"/>
                </a:lnTo>
                <a:lnTo>
                  <a:pt x="0" y="195579"/>
                </a:lnTo>
                <a:lnTo>
                  <a:pt x="3810" y="195579"/>
                </a:lnTo>
                <a:lnTo>
                  <a:pt x="3810" y="182880"/>
                </a:lnTo>
                <a:close/>
              </a:path>
              <a:path w="353059" h="209550">
                <a:moveTo>
                  <a:pt x="353060" y="182880"/>
                </a:moveTo>
                <a:lnTo>
                  <a:pt x="349250" y="182880"/>
                </a:lnTo>
                <a:lnTo>
                  <a:pt x="349250" y="195579"/>
                </a:lnTo>
                <a:lnTo>
                  <a:pt x="353060" y="195579"/>
                </a:lnTo>
                <a:lnTo>
                  <a:pt x="353060" y="182880"/>
                </a:lnTo>
                <a:close/>
              </a:path>
              <a:path w="353059" h="209550">
                <a:moveTo>
                  <a:pt x="3810" y="195580"/>
                </a:moveTo>
                <a:lnTo>
                  <a:pt x="0" y="195580"/>
                </a:lnTo>
                <a:lnTo>
                  <a:pt x="0" y="209550"/>
                </a:lnTo>
                <a:lnTo>
                  <a:pt x="353060" y="209550"/>
                </a:lnTo>
                <a:lnTo>
                  <a:pt x="353060" y="205739"/>
                </a:lnTo>
                <a:lnTo>
                  <a:pt x="3810" y="205739"/>
                </a:lnTo>
                <a:lnTo>
                  <a:pt x="3810" y="195580"/>
                </a:lnTo>
                <a:close/>
              </a:path>
              <a:path w="353059" h="209550">
                <a:moveTo>
                  <a:pt x="353060" y="195580"/>
                </a:moveTo>
                <a:lnTo>
                  <a:pt x="349250" y="195580"/>
                </a:lnTo>
                <a:lnTo>
                  <a:pt x="349250" y="205739"/>
                </a:lnTo>
                <a:lnTo>
                  <a:pt x="353060" y="205739"/>
                </a:lnTo>
                <a:lnTo>
                  <a:pt x="353060" y="195580"/>
                </a:lnTo>
                <a:close/>
              </a:path>
            </a:pathLst>
          </a:custGeom>
          <a:solidFill>
            <a:srgbClr val="6114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308340" y="1718310"/>
            <a:ext cx="345440" cy="201930"/>
          </a:xfrm>
          <a:custGeom>
            <a:avLst/>
            <a:gdLst/>
            <a:ahLst/>
            <a:cxnLst/>
            <a:rect l="l" t="t" r="r" b="b"/>
            <a:pathLst>
              <a:path w="345440" h="201930">
                <a:moveTo>
                  <a:pt x="345439" y="0"/>
                </a:moveTo>
                <a:lnTo>
                  <a:pt x="0" y="0"/>
                </a:lnTo>
                <a:lnTo>
                  <a:pt x="0" y="1269"/>
                </a:lnTo>
                <a:lnTo>
                  <a:pt x="345439" y="1269"/>
                </a:lnTo>
                <a:lnTo>
                  <a:pt x="345439" y="0"/>
                </a:lnTo>
                <a:close/>
              </a:path>
              <a:path w="345440" h="201930">
                <a:moveTo>
                  <a:pt x="345439" y="1270"/>
                </a:moveTo>
                <a:lnTo>
                  <a:pt x="0" y="1270"/>
                </a:lnTo>
                <a:lnTo>
                  <a:pt x="0" y="7619"/>
                </a:lnTo>
                <a:lnTo>
                  <a:pt x="3809" y="7619"/>
                </a:lnTo>
                <a:lnTo>
                  <a:pt x="3809" y="3810"/>
                </a:lnTo>
                <a:lnTo>
                  <a:pt x="345439" y="3810"/>
                </a:lnTo>
                <a:lnTo>
                  <a:pt x="345439" y="1270"/>
                </a:lnTo>
                <a:close/>
              </a:path>
              <a:path w="345440" h="201930">
                <a:moveTo>
                  <a:pt x="345439" y="3810"/>
                </a:moveTo>
                <a:lnTo>
                  <a:pt x="341629" y="3810"/>
                </a:lnTo>
                <a:lnTo>
                  <a:pt x="341629" y="7619"/>
                </a:lnTo>
                <a:lnTo>
                  <a:pt x="345439" y="7619"/>
                </a:lnTo>
                <a:lnTo>
                  <a:pt x="345439" y="3810"/>
                </a:lnTo>
                <a:close/>
              </a:path>
              <a:path w="345440" h="201930">
                <a:moveTo>
                  <a:pt x="3809" y="7620"/>
                </a:moveTo>
                <a:lnTo>
                  <a:pt x="0" y="7620"/>
                </a:lnTo>
                <a:lnTo>
                  <a:pt x="0" y="26669"/>
                </a:lnTo>
                <a:lnTo>
                  <a:pt x="3809" y="26669"/>
                </a:lnTo>
                <a:lnTo>
                  <a:pt x="3809" y="7620"/>
                </a:lnTo>
                <a:close/>
              </a:path>
              <a:path w="345440" h="201930">
                <a:moveTo>
                  <a:pt x="345439" y="7620"/>
                </a:moveTo>
                <a:lnTo>
                  <a:pt x="341629" y="7620"/>
                </a:lnTo>
                <a:lnTo>
                  <a:pt x="341629" y="26669"/>
                </a:lnTo>
                <a:lnTo>
                  <a:pt x="345439" y="26669"/>
                </a:lnTo>
                <a:lnTo>
                  <a:pt x="345439" y="7620"/>
                </a:lnTo>
                <a:close/>
              </a:path>
              <a:path w="345440" h="201930">
                <a:moveTo>
                  <a:pt x="3809" y="26670"/>
                </a:moveTo>
                <a:lnTo>
                  <a:pt x="0" y="26670"/>
                </a:lnTo>
                <a:lnTo>
                  <a:pt x="0" y="52069"/>
                </a:lnTo>
                <a:lnTo>
                  <a:pt x="3809" y="52069"/>
                </a:lnTo>
                <a:lnTo>
                  <a:pt x="3809" y="26670"/>
                </a:lnTo>
                <a:close/>
              </a:path>
              <a:path w="345440" h="201930">
                <a:moveTo>
                  <a:pt x="345439" y="26670"/>
                </a:moveTo>
                <a:lnTo>
                  <a:pt x="341629" y="26670"/>
                </a:lnTo>
                <a:lnTo>
                  <a:pt x="341629" y="52069"/>
                </a:lnTo>
                <a:lnTo>
                  <a:pt x="345439" y="52069"/>
                </a:lnTo>
                <a:lnTo>
                  <a:pt x="345439" y="26670"/>
                </a:lnTo>
                <a:close/>
              </a:path>
              <a:path w="345440" h="201930">
                <a:moveTo>
                  <a:pt x="3809" y="52070"/>
                </a:moveTo>
                <a:lnTo>
                  <a:pt x="0" y="52070"/>
                </a:lnTo>
                <a:lnTo>
                  <a:pt x="0" y="68579"/>
                </a:lnTo>
                <a:lnTo>
                  <a:pt x="3809" y="68579"/>
                </a:lnTo>
                <a:lnTo>
                  <a:pt x="3809" y="52070"/>
                </a:lnTo>
                <a:close/>
              </a:path>
              <a:path w="345440" h="201930">
                <a:moveTo>
                  <a:pt x="345439" y="52070"/>
                </a:moveTo>
                <a:lnTo>
                  <a:pt x="341629" y="52070"/>
                </a:lnTo>
                <a:lnTo>
                  <a:pt x="341629" y="68579"/>
                </a:lnTo>
                <a:lnTo>
                  <a:pt x="345439" y="68579"/>
                </a:lnTo>
                <a:lnTo>
                  <a:pt x="345439" y="52070"/>
                </a:lnTo>
                <a:close/>
              </a:path>
              <a:path w="345440" h="201930">
                <a:moveTo>
                  <a:pt x="3809" y="68580"/>
                </a:moveTo>
                <a:lnTo>
                  <a:pt x="0" y="68580"/>
                </a:lnTo>
                <a:lnTo>
                  <a:pt x="0" y="140969"/>
                </a:lnTo>
                <a:lnTo>
                  <a:pt x="3809" y="140969"/>
                </a:lnTo>
                <a:lnTo>
                  <a:pt x="3809" y="68580"/>
                </a:lnTo>
                <a:close/>
              </a:path>
              <a:path w="345440" h="201930">
                <a:moveTo>
                  <a:pt x="345439" y="68580"/>
                </a:moveTo>
                <a:lnTo>
                  <a:pt x="341629" y="68580"/>
                </a:lnTo>
                <a:lnTo>
                  <a:pt x="341629" y="140969"/>
                </a:lnTo>
                <a:lnTo>
                  <a:pt x="345439" y="140969"/>
                </a:lnTo>
                <a:lnTo>
                  <a:pt x="345439" y="68580"/>
                </a:lnTo>
                <a:close/>
              </a:path>
              <a:path w="345440" h="201930">
                <a:moveTo>
                  <a:pt x="3809" y="140970"/>
                </a:moveTo>
                <a:lnTo>
                  <a:pt x="0" y="140970"/>
                </a:lnTo>
                <a:lnTo>
                  <a:pt x="0" y="179069"/>
                </a:lnTo>
                <a:lnTo>
                  <a:pt x="3809" y="179069"/>
                </a:lnTo>
                <a:lnTo>
                  <a:pt x="3809" y="140970"/>
                </a:lnTo>
                <a:close/>
              </a:path>
              <a:path w="345440" h="201930">
                <a:moveTo>
                  <a:pt x="345439" y="140970"/>
                </a:moveTo>
                <a:lnTo>
                  <a:pt x="341629" y="140970"/>
                </a:lnTo>
                <a:lnTo>
                  <a:pt x="341629" y="179069"/>
                </a:lnTo>
                <a:lnTo>
                  <a:pt x="345439" y="179069"/>
                </a:lnTo>
                <a:lnTo>
                  <a:pt x="345439" y="140970"/>
                </a:lnTo>
                <a:close/>
              </a:path>
              <a:path w="345440" h="201930">
                <a:moveTo>
                  <a:pt x="3809" y="179070"/>
                </a:moveTo>
                <a:lnTo>
                  <a:pt x="0" y="179070"/>
                </a:lnTo>
                <a:lnTo>
                  <a:pt x="0" y="191769"/>
                </a:lnTo>
                <a:lnTo>
                  <a:pt x="3809" y="191769"/>
                </a:lnTo>
                <a:lnTo>
                  <a:pt x="3809" y="179070"/>
                </a:lnTo>
                <a:close/>
              </a:path>
              <a:path w="345440" h="201930">
                <a:moveTo>
                  <a:pt x="345439" y="179070"/>
                </a:moveTo>
                <a:lnTo>
                  <a:pt x="341629" y="179070"/>
                </a:lnTo>
                <a:lnTo>
                  <a:pt x="341629" y="191769"/>
                </a:lnTo>
                <a:lnTo>
                  <a:pt x="345439" y="191769"/>
                </a:lnTo>
                <a:lnTo>
                  <a:pt x="345439" y="179070"/>
                </a:lnTo>
                <a:close/>
              </a:path>
              <a:path w="345440" h="201930">
                <a:moveTo>
                  <a:pt x="3809" y="191770"/>
                </a:moveTo>
                <a:lnTo>
                  <a:pt x="0" y="191770"/>
                </a:lnTo>
                <a:lnTo>
                  <a:pt x="0" y="201929"/>
                </a:lnTo>
                <a:lnTo>
                  <a:pt x="345439" y="201929"/>
                </a:lnTo>
                <a:lnTo>
                  <a:pt x="345439" y="198119"/>
                </a:lnTo>
                <a:lnTo>
                  <a:pt x="3809" y="198119"/>
                </a:lnTo>
                <a:lnTo>
                  <a:pt x="3809" y="191770"/>
                </a:lnTo>
                <a:close/>
              </a:path>
              <a:path w="345440" h="201930">
                <a:moveTo>
                  <a:pt x="345439" y="191770"/>
                </a:moveTo>
                <a:lnTo>
                  <a:pt x="341629" y="191770"/>
                </a:lnTo>
                <a:lnTo>
                  <a:pt x="341629" y="198119"/>
                </a:lnTo>
                <a:lnTo>
                  <a:pt x="345439" y="198119"/>
                </a:lnTo>
                <a:lnTo>
                  <a:pt x="345439" y="191770"/>
                </a:lnTo>
                <a:close/>
              </a:path>
            </a:pathLst>
          </a:custGeom>
          <a:solidFill>
            <a:srgbClr val="631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312150" y="1722120"/>
            <a:ext cx="337820" cy="194310"/>
          </a:xfrm>
          <a:custGeom>
            <a:avLst/>
            <a:gdLst/>
            <a:ahLst/>
            <a:cxnLst/>
            <a:rect l="l" t="t" r="r" b="b"/>
            <a:pathLst>
              <a:path w="337820" h="194310">
                <a:moveTo>
                  <a:pt x="337820" y="0"/>
                </a:moveTo>
                <a:lnTo>
                  <a:pt x="0" y="0"/>
                </a:lnTo>
                <a:lnTo>
                  <a:pt x="0" y="3809"/>
                </a:lnTo>
                <a:lnTo>
                  <a:pt x="2540" y="3809"/>
                </a:lnTo>
                <a:lnTo>
                  <a:pt x="2540" y="2539"/>
                </a:lnTo>
                <a:lnTo>
                  <a:pt x="337820" y="2539"/>
                </a:lnTo>
                <a:lnTo>
                  <a:pt x="337820" y="0"/>
                </a:lnTo>
                <a:close/>
              </a:path>
              <a:path w="337820" h="194310">
                <a:moveTo>
                  <a:pt x="337820" y="2539"/>
                </a:moveTo>
                <a:lnTo>
                  <a:pt x="334009" y="2539"/>
                </a:lnTo>
                <a:lnTo>
                  <a:pt x="334009" y="3809"/>
                </a:lnTo>
                <a:lnTo>
                  <a:pt x="337820" y="3809"/>
                </a:lnTo>
                <a:lnTo>
                  <a:pt x="337820" y="2539"/>
                </a:lnTo>
                <a:close/>
              </a:path>
              <a:path w="337820" h="194310">
                <a:moveTo>
                  <a:pt x="2540" y="3810"/>
                </a:moveTo>
                <a:lnTo>
                  <a:pt x="0" y="3810"/>
                </a:lnTo>
                <a:lnTo>
                  <a:pt x="0" y="22859"/>
                </a:lnTo>
                <a:lnTo>
                  <a:pt x="2540" y="22859"/>
                </a:lnTo>
                <a:lnTo>
                  <a:pt x="2540" y="3810"/>
                </a:lnTo>
                <a:close/>
              </a:path>
              <a:path w="337820" h="194310">
                <a:moveTo>
                  <a:pt x="337820" y="3810"/>
                </a:moveTo>
                <a:lnTo>
                  <a:pt x="334009" y="3810"/>
                </a:lnTo>
                <a:lnTo>
                  <a:pt x="334009" y="22859"/>
                </a:lnTo>
                <a:lnTo>
                  <a:pt x="337820" y="22859"/>
                </a:lnTo>
                <a:lnTo>
                  <a:pt x="337820" y="3810"/>
                </a:lnTo>
                <a:close/>
              </a:path>
              <a:path w="337820" h="194310">
                <a:moveTo>
                  <a:pt x="2540" y="22860"/>
                </a:moveTo>
                <a:lnTo>
                  <a:pt x="0" y="22860"/>
                </a:lnTo>
                <a:lnTo>
                  <a:pt x="0" y="48259"/>
                </a:lnTo>
                <a:lnTo>
                  <a:pt x="2540" y="48259"/>
                </a:lnTo>
                <a:lnTo>
                  <a:pt x="2540" y="22860"/>
                </a:lnTo>
                <a:close/>
              </a:path>
              <a:path w="337820" h="194310">
                <a:moveTo>
                  <a:pt x="337820" y="22860"/>
                </a:moveTo>
                <a:lnTo>
                  <a:pt x="334009" y="22860"/>
                </a:lnTo>
                <a:lnTo>
                  <a:pt x="334009" y="48259"/>
                </a:lnTo>
                <a:lnTo>
                  <a:pt x="337820" y="48259"/>
                </a:lnTo>
                <a:lnTo>
                  <a:pt x="337820" y="22860"/>
                </a:lnTo>
                <a:close/>
              </a:path>
              <a:path w="337820" h="194310">
                <a:moveTo>
                  <a:pt x="2540" y="48260"/>
                </a:moveTo>
                <a:lnTo>
                  <a:pt x="0" y="48260"/>
                </a:lnTo>
                <a:lnTo>
                  <a:pt x="0" y="64769"/>
                </a:lnTo>
                <a:lnTo>
                  <a:pt x="2540" y="64769"/>
                </a:lnTo>
                <a:lnTo>
                  <a:pt x="2540" y="48260"/>
                </a:lnTo>
                <a:close/>
              </a:path>
              <a:path w="337820" h="194310">
                <a:moveTo>
                  <a:pt x="337820" y="48260"/>
                </a:moveTo>
                <a:lnTo>
                  <a:pt x="334009" y="48260"/>
                </a:lnTo>
                <a:lnTo>
                  <a:pt x="334009" y="64769"/>
                </a:lnTo>
                <a:lnTo>
                  <a:pt x="337820" y="64769"/>
                </a:lnTo>
                <a:lnTo>
                  <a:pt x="337820" y="48260"/>
                </a:lnTo>
                <a:close/>
              </a:path>
              <a:path w="337820" h="194310">
                <a:moveTo>
                  <a:pt x="2540" y="64770"/>
                </a:moveTo>
                <a:lnTo>
                  <a:pt x="0" y="64770"/>
                </a:lnTo>
                <a:lnTo>
                  <a:pt x="0" y="137159"/>
                </a:lnTo>
                <a:lnTo>
                  <a:pt x="2540" y="137159"/>
                </a:lnTo>
                <a:lnTo>
                  <a:pt x="2540" y="64770"/>
                </a:lnTo>
                <a:close/>
              </a:path>
              <a:path w="337820" h="194310">
                <a:moveTo>
                  <a:pt x="337820" y="64770"/>
                </a:moveTo>
                <a:lnTo>
                  <a:pt x="334009" y="64770"/>
                </a:lnTo>
                <a:lnTo>
                  <a:pt x="334009" y="137159"/>
                </a:lnTo>
                <a:lnTo>
                  <a:pt x="337820" y="137159"/>
                </a:lnTo>
                <a:lnTo>
                  <a:pt x="337820" y="64770"/>
                </a:lnTo>
                <a:close/>
              </a:path>
              <a:path w="337820" h="194310">
                <a:moveTo>
                  <a:pt x="2540" y="137160"/>
                </a:moveTo>
                <a:lnTo>
                  <a:pt x="0" y="137160"/>
                </a:lnTo>
                <a:lnTo>
                  <a:pt x="0" y="175259"/>
                </a:lnTo>
                <a:lnTo>
                  <a:pt x="2540" y="175259"/>
                </a:lnTo>
                <a:lnTo>
                  <a:pt x="2540" y="137160"/>
                </a:lnTo>
                <a:close/>
              </a:path>
              <a:path w="337820" h="194310">
                <a:moveTo>
                  <a:pt x="337820" y="137160"/>
                </a:moveTo>
                <a:lnTo>
                  <a:pt x="334009" y="137160"/>
                </a:lnTo>
                <a:lnTo>
                  <a:pt x="334009" y="175259"/>
                </a:lnTo>
                <a:lnTo>
                  <a:pt x="337820" y="175259"/>
                </a:lnTo>
                <a:lnTo>
                  <a:pt x="337820" y="137160"/>
                </a:lnTo>
                <a:close/>
              </a:path>
              <a:path w="337820" h="194310">
                <a:moveTo>
                  <a:pt x="2540" y="175260"/>
                </a:moveTo>
                <a:lnTo>
                  <a:pt x="0" y="175260"/>
                </a:lnTo>
                <a:lnTo>
                  <a:pt x="0" y="187959"/>
                </a:lnTo>
                <a:lnTo>
                  <a:pt x="2540" y="187959"/>
                </a:lnTo>
                <a:lnTo>
                  <a:pt x="2540" y="175260"/>
                </a:lnTo>
                <a:close/>
              </a:path>
              <a:path w="337820" h="194310">
                <a:moveTo>
                  <a:pt x="337820" y="175260"/>
                </a:moveTo>
                <a:lnTo>
                  <a:pt x="334009" y="175260"/>
                </a:lnTo>
                <a:lnTo>
                  <a:pt x="334009" y="187959"/>
                </a:lnTo>
                <a:lnTo>
                  <a:pt x="337820" y="187959"/>
                </a:lnTo>
                <a:lnTo>
                  <a:pt x="337820" y="175260"/>
                </a:lnTo>
                <a:close/>
              </a:path>
              <a:path w="337820" h="194310">
                <a:moveTo>
                  <a:pt x="2540" y="187960"/>
                </a:moveTo>
                <a:lnTo>
                  <a:pt x="0" y="187960"/>
                </a:lnTo>
                <a:lnTo>
                  <a:pt x="0" y="194309"/>
                </a:lnTo>
                <a:lnTo>
                  <a:pt x="337820" y="194309"/>
                </a:lnTo>
                <a:lnTo>
                  <a:pt x="337820" y="190500"/>
                </a:lnTo>
                <a:lnTo>
                  <a:pt x="2540" y="190500"/>
                </a:lnTo>
                <a:lnTo>
                  <a:pt x="2540" y="187960"/>
                </a:lnTo>
                <a:close/>
              </a:path>
              <a:path w="337820" h="194310">
                <a:moveTo>
                  <a:pt x="337820" y="187960"/>
                </a:moveTo>
                <a:lnTo>
                  <a:pt x="334009" y="187960"/>
                </a:lnTo>
                <a:lnTo>
                  <a:pt x="334009" y="190500"/>
                </a:lnTo>
                <a:lnTo>
                  <a:pt x="337820" y="190500"/>
                </a:lnTo>
                <a:lnTo>
                  <a:pt x="337820" y="187960"/>
                </a:lnTo>
                <a:close/>
              </a:path>
            </a:pathLst>
          </a:custGeom>
          <a:solidFill>
            <a:srgbClr val="661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314690" y="1725295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31469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314690" y="1727200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64235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31469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64235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3146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6423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3146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6423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31469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64235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314690" y="1909445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14690" y="189737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0" y="11429"/>
                </a:moveTo>
                <a:lnTo>
                  <a:pt x="3809" y="11429"/>
                </a:lnTo>
                <a:lnTo>
                  <a:pt x="380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642350" y="189737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3809" y="0"/>
                </a:moveTo>
                <a:lnTo>
                  <a:pt x="0" y="0"/>
                </a:lnTo>
                <a:lnTo>
                  <a:pt x="0" y="11429"/>
                </a:lnTo>
                <a:lnTo>
                  <a:pt x="3809" y="1142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14690" y="1911350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18500" y="1728470"/>
            <a:ext cx="323850" cy="180340"/>
          </a:xfrm>
          <a:custGeom>
            <a:avLst/>
            <a:gdLst/>
            <a:ahLst/>
            <a:cxnLst/>
            <a:rect l="l" t="t" r="r" b="b"/>
            <a:pathLst>
              <a:path w="323850" h="180339">
                <a:moveTo>
                  <a:pt x="323850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3809"/>
                </a:lnTo>
                <a:lnTo>
                  <a:pt x="323850" y="3809"/>
                </a:lnTo>
                <a:lnTo>
                  <a:pt x="323850" y="0"/>
                </a:lnTo>
                <a:close/>
              </a:path>
              <a:path w="323850" h="180339">
                <a:moveTo>
                  <a:pt x="323850" y="3809"/>
                </a:moveTo>
                <a:lnTo>
                  <a:pt x="320040" y="3809"/>
                </a:lnTo>
                <a:lnTo>
                  <a:pt x="320040" y="16509"/>
                </a:lnTo>
                <a:lnTo>
                  <a:pt x="323850" y="16509"/>
                </a:lnTo>
                <a:lnTo>
                  <a:pt x="323850" y="3809"/>
                </a:lnTo>
                <a:close/>
              </a:path>
              <a:path w="323850" h="180339">
                <a:moveTo>
                  <a:pt x="3809" y="16510"/>
                </a:moveTo>
                <a:lnTo>
                  <a:pt x="0" y="16510"/>
                </a:lnTo>
                <a:lnTo>
                  <a:pt x="0" y="41909"/>
                </a:lnTo>
                <a:lnTo>
                  <a:pt x="3809" y="41909"/>
                </a:lnTo>
                <a:lnTo>
                  <a:pt x="3809" y="16510"/>
                </a:lnTo>
                <a:close/>
              </a:path>
              <a:path w="323850" h="180339">
                <a:moveTo>
                  <a:pt x="323850" y="16510"/>
                </a:moveTo>
                <a:lnTo>
                  <a:pt x="320040" y="16510"/>
                </a:lnTo>
                <a:lnTo>
                  <a:pt x="320040" y="41909"/>
                </a:lnTo>
                <a:lnTo>
                  <a:pt x="323850" y="41909"/>
                </a:lnTo>
                <a:lnTo>
                  <a:pt x="323850" y="16510"/>
                </a:lnTo>
                <a:close/>
              </a:path>
              <a:path w="323850" h="180339">
                <a:moveTo>
                  <a:pt x="3809" y="41910"/>
                </a:moveTo>
                <a:lnTo>
                  <a:pt x="0" y="41910"/>
                </a:lnTo>
                <a:lnTo>
                  <a:pt x="0" y="58419"/>
                </a:lnTo>
                <a:lnTo>
                  <a:pt x="3809" y="58419"/>
                </a:lnTo>
                <a:lnTo>
                  <a:pt x="3809" y="41910"/>
                </a:lnTo>
                <a:close/>
              </a:path>
              <a:path w="323850" h="180339">
                <a:moveTo>
                  <a:pt x="323850" y="41910"/>
                </a:moveTo>
                <a:lnTo>
                  <a:pt x="320040" y="41910"/>
                </a:lnTo>
                <a:lnTo>
                  <a:pt x="320040" y="58419"/>
                </a:lnTo>
                <a:lnTo>
                  <a:pt x="323850" y="58419"/>
                </a:lnTo>
                <a:lnTo>
                  <a:pt x="323850" y="41910"/>
                </a:lnTo>
                <a:close/>
              </a:path>
              <a:path w="323850" h="180339">
                <a:moveTo>
                  <a:pt x="3809" y="58420"/>
                </a:moveTo>
                <a:lnTo>
                  <a:pt x="0" y="58420"/>
                </a:lnTo>
                <a:lnTo>
                  <a:pt x="0" y="130809"/>
                </a:lnTo>
                <a:lnTo>
                  <a:pt x="3809" y="130809"/>
                </a:lnTo>
                <a:lnTo>
                  <a:pt x="3809" y="58420"/>
                </a:lnTo>
                <a:close/>
              </a:path>
              <a:path w="323850" h="180339">
                <a:moveTo>
                  <a:pt x="323850" y="58420"/>
                </a:moveTo>
                <a:lnTo>
                  <a:pt x="320040" y="58420"/>
                </a:lnTo>
                <a:lnTo>
                  <a:pt x="320040" y="130809"/>
                </a:lnTo>
                <a:lnTo>
                  <a:pt x="323850" y="130809"/>
                </a:lnTo>
                <a:lnTo>
                  <a:pt x="323850" y="58420"/>
                </a:lnTo>
                <a:close/>
              </a:path>
              <a:path w="323850" h="180339">
                <a:moveTo>
                  <a:pt x="3809" y="130810"/>
                </a:moveTo>
                <a:lnTo>
                  <a:pt x="0" y="130810"/>
                </a:lnTo>
                <a:lnTo>
                  <a:pt x="0" y="168909"/>
                </a:lnTo>
                <a:lnTo>
                  <a:pt x="3809" y="168909"/>
                </a:lnTo>
                <a:lnTo>
                  <a:pt x="3809" y="130810"/>
                </a:lnTo>
                <a:close/>
              </a:path>
              <a:path w="323850" h="180339">
                <a:moveTo>
                  <a:pt x="323850" y="130810"/>
                </a:moveTo>
                <a:lnTo>
                  <a:pt x="320040" y="130810"/>
                </a:lnTo>
                <a:lnTo>
                  <a:pt x="320040" y="168909"/>
                </a:lnTo>
                <a:lnTo>
                  <a:pt x="323850" y="168909"/>
                </a:lnTo>
                <a:lnTo>
                  <a:pt x="323850" y="130810"/>
                </a:lnTo>
                <a:close/>
              </a:path>
              <a:path w="323850" h="180339">
                <a:moveTo>
                  <a:pt x="3809" y="168910"/>
                </a:moveTo>
                <a:lnTo>
                  <a:pt x="0" y="168910"/>
                </a:lnTo>
                <a:lnTo>
                  <a:pt x="0" y="180339"/>
                </a:lnTo>
                <a:lnTo>
                  <a:pt x="323850" y="180339"/>
                </a:lnTo>
                <a:lnTo>
                  <a:pt x="323850" y="176529"/>
                </a:lnTo>
                <a:lnTo>
                  <a:pt x="3809" y="176529"/>
                </a:lnTo>
                <a:lnTo>
                  <a:pt x="3809" y="168910"/>
                </a:lnTo>
                <a:close/>
              </a:path>
              <a:path w="323850" h="180339">
                <a:moveTo>
                  <a:pt x="323850" y="168910"/>
                </a:moveTo>
                <a:lnTo>
                  <a:pt x="320040" y="168910"/>
                </a:lnTo>
                <a:lnTo>
                  <a:pt x="320040" y="176529"/>
                </a:lnTo>
                <a:lnTo>
                  <a:pt x="323850" y="176529"/>
                </a:lnTo>
                <a:lnTo>
                  <a:pt x="323850" y="168910"/>
                </a:lnTo>
                <a:close/>
              </a:path>
            </a:pathLst>
          </a:custGeom>
          <a:solidFill>
            <a:srgbClr val="6B1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22309" y="1732279"/>
            <a:ext cx="316230" cy="172720"/>
          </a:xfrm>
          <a:custGeom>
            <a:avLst/>
            <a:gdLst/>
            <a:ahLst/>
            <a:cxnLst/>
            <a:rect l="l" t="t" r="r" b="b"/>
            <a:pathLst>
              <a:path w="316229" h="172719">
                <a:moveTo>
                  <a:pt x="316230" y="0"/>
                </a:moveTo>
                <a:lnTo>
                  <a:pt x="0" y="0"/>
                </a:lnTo>
                <a:lnTo>
                  <a:pt x="0" y="12700"/>
                </a:lnTo>
                <a:lnTo>
                  <a:pt x="3810" y="12700"/>
                </a:lnTo>
                <a:lnTo>
                  <a:pt x="3810" y="3810"/>
                </a:lnTo>
                <a:lnTo>
                  <a:pt x="316230" y="3810"/>
                </a:lnTo>
                <a:lnTo>
                  <a:pt x="316230" y="0"/>
                </a:lnTo>
                <a:close/>
              </a:path>
              <a:path w="316229" h="172719">
                <a:moveTo>
                  <a:pt x="316230" y="3810"/>
                </a:moveTo>
                <a:lnTo>
                  <a:pt x="312420" y="3810"/>
                </a:lnTo>
                <a:lnTo>
                  <a:pt x="312420" y="12700"/>
                </a:lnTo>
                <a:lnTo>
                  <a:pt x="316230" y="12700"/>
                </a:lnTo>
                <a:lnTo>
                  <a:pt x="316230" y="3810"/>
                </a:lnTo>
                <a:close/>
              </a:path>
              <a:path w="316229" h="172719">
                <a:moveTo>
                  <a:pt x="3810" y="12700"/>
                </a:moveTo>
                <a:lnTo>
                  <a:pt x="0" y="1270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12700"/>
                </a:lnTo>
                <a:close/>
              </a:path>
              <a:path w="316229" h="172719">
                <a:moveTo>
                  <a:pt x="316230" y="12700"/>
                </a:moveTo>
                <a:lnTo>
                  <a:pt x="312420" y="12700"/>
                </a:lnTo>
                <a:lnTo>
                  <a:pt x="312420" y="38100"/>
                </a:lnTo>
                <a:lnTo>
                  <a:pt x="316230" y="38100"/>
                </a:lnTo>
                <a:lnTo>
                  <a:pt x="316230" y="12700"/>
                </a:lnTo>
                <a:close/>
              </a:path>
              <a:path w="316229" h="172719">
                <a:moveTo>
                  <a:pt x="3810" y="38100"/>
                </a:moveTo>
                <a:lnTo>
                  <a:pt x="0" y="38100"/>
                </a:lnTo>
                <a:lnTo>
                  <a:pt x="0" y="54610"/>
                </a:lnTo>
                <a:lnTo>
                  <a:pt x="3810" y="54610"/>
                </a:lnTo>
                <a:lnTo>
                  <a:pt x="3810" y="38100"/>
                </a:lnTo>
                <a:close/>
              </a:path>
              <a:path w="316229" h="172719">
                <a:moveTo>
                  <a:pt x="316230" y="38100"/>
                </a:moveTo>
                <a:lnTo>
                  <a:pt x="312420" y="38100"/>
                </a:lnTo>
                <a:lnTo>
                  <a:pt x="312420" y="54610"/>
                </a:lnTo>
                <a:lnTo>
                  <a:pt x="316230" y="54610"/>
                </a:lnTo>
                <a:lnTo>
                  <a:pt x="316230" y="38100"/>
                </a:lnTo>
                <a:close/>
              </a:path>
              <a:path w="316229" h="172719">
                <a:moveTo>
                  <a:pt x="3810" y="54610"/>
                </a:moveTo>
                <a:lnTo>
                  <a:pt x="0" y="54610"/>
                </a:lnTo>
                <a:lnTo>
                  <a:pt x="0" y="127000"/>
                </a:lnTo>
                <a:lnTo>
                  <a:pt x="3810" y="127000"/>
                </a:lnTo>
                <a:lnTo>
                  <a:pt x="3810" y="54610"/>
                </a:lnTo>
                <a:close/>
              </a:path>
              <a:path w="316229" h="172719">
                <a:moveTo>
                  <a:pt x="316230" y="54610"/>
                </a:moveTo>
                <a:lnTo>
                  <a:pt x="312420" y="54610"/>
                </a:lnTo>
                <a:lnTo>
                  <a:pt x="312420" y="127000"/>
                </a:lnTo>
                <a:lnTo>
                  <a:pt x="316230" y="127000"/>
                </a:lnTo>
                <a:lnTo>
                  <a:pt x="316230" y="54610"/>
                </a:lnTo>
                <a:close/>
              </a:path>
              <a:path w="316229" h="172719">
                <a:moveTo>
                  <a:pt x="3810" y="127000"/>
                </a:moveTo>
                <a:lnTo>
                  <a:pt x="0" y="127000"/>
                </a:lnTo>
                <a:lnTo>
                  <a:pt x="0" y="165100"/>
                </a:lnTo>
                <a:lnTo>
                  <a:pt x="3810" y="165100"/>
                </a:lnTo>
                <a:lnTo>
                  <a:pt x="3810" y="127000"/>
                </a:lnTo>
                <a:close/>
              </a:path>
              <a:path w="316229" h="172719">
                <a:moveTo>
                  <a:pt x="316230" y="127000"/>
                </a:moveTo>
                <a:lnTo>
                  <a:pt x="312420" y="127000"/>
                </a:lnTo>
                <a:lnTo>
                  <a:pt x="312420" y="165100"/>
                </a:lnTo>
                <a:lnTo>
                  <a:pt x="316230" y="165100"/>
                </a:lnTo>
                <a:lnTo>
                  <a:pt x="316230" y="127000"/>
                </a:lnTo>
                <a:close/>
              </a:path>
              <a:path w="316229" h="172719">
                <a:moveTo>
                  <a:pt x="3810" y="165100"/>
                </a:moveTo>
                <a:lnTo>
                  <a:pt x="0" y="165100"/>
                </a:lnTo>
                <a:lnTo>
                  <a:pt x="0" y="172720"/>
                </a:lnTo>
                <a:lnTo>
                  <a:pt x="316230" y="172720"/>
                </a:lnTo>
                <a:lnTo>
                  <a:pt x="316230" y="170180"/>
                </a:lnTo>
                <a:lnTo>
                  <a:pt x="3810" y="170180"/>
                </a:lnTo>
                <a:lnTo>
                  <a:pt x="3810" y="165100"/>
                </a:lnTo>
                <a:close/>
              </a:path>
              <a:path w="316229" h="172719">
                <a:moveTo>
                  <a:pt x="316230" y="165100"/>
                </a:moveTo>
                <a:lnTo>
                  <a:pt x="312420" y="165100"/>
                </a:lnTo>
                <a:lnTo>
                  <a:pt x="312420" y="170180"/>
                </a:lnTo>
                <a:lnTo>
                  <a:pt x="316230" y="170180"/>
                </a:lnTo>
                <a:lnTo>
                  <a:pt x="316230" y="165100"/>
                </a:lnTo>
                <a:close/>
              </a:path>
            </a:pathLst>
          </a:custGeom>
          <a:solidFill>
            <a:srgbClr val="6E17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326119" y="1736089"/>
            <a:ext cx="308610" cy="166370"/>
          </a:xfrm>
          <a:custGeom>
            <a:avLst/>
            <a:gdLst/>
            <a:ahLst/>
            <a:cxnLst/>
            <a:rect l="l" t="t" r="r" b="b"/>
            <a:pathLst>
              <a:path w="308609" h="166369">
                <a:moveTo>
                  <a:pt x="308609" y="0"/>
                </a:moveTo>
                <a:lnTo>
                  <a:pt x="0" y="0"/>
                </a:lnTo>
                <a:lnTo>
                  <a:pt x="0" y="8889"/>
                </a:lnTo>
                <a:lnTo>
                  <a:pt x="3809" y="8889"/>
                </a:lnTo>
                <a:lnTo>
                  <a:pt x="3809" y="3810"/>
                </a:lnTo>
                <a:lnTo>
                  <a:pt x="308609" y="3810"/>
                </a:lnTo>
                <a:lnTo>
                  <a:pt x="308609" y="0"/>
                </a:lnTo>
                <a:close/>
              </a:path>
              <a:path w="308609" h="166369">
                <a:moveTo>
                  <a:pt x="308609" y="3810"/>
                </a:moveTo>
                <a:lnTo>
                  <a:pt x="306070" y="3810"/>
                </a:lnTo>
                <a:lnTo>
                  <a:pt x="306070" y="8889"/>
                </a:lnTo>
                <a:lnTo>
                  <a:pt x="308609" y="8889"/>
                </a:lnTo>
                <a:lnTo>
                  <a:pt x="308609" y="3810"/>
                </a:lnTo>
                <a:close/>
              </a:path>
              <a:path w="308609" h="166369">
                <a:moveTo>
                  <a:pt x="3809" y="8890"/>
                </a:moveTo>
                <a:lnTo>
                  <a:pt x="0" y="889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8890"/>
                </a:lnTo>
                <a:close/>
              </a:path>
              <a:path w="308609" h="166369">
                <a:moveTo>
                  <a:pt x="308609" y="8890"/>
                </a:moveTo>
                <a:lnTo>
                  <a:pt x="306070" y="8890"/>
                </a:lnTo>
                <a:lnTo>
                  <a:pt x="306070" y="34289"/>
                </a:lnTo>
                <a:lnTo>
                  <a:pt x="308609" y="34289"/>
                </a:lnTo>
                <a:lnTo>
                  <a:pt x="308609" y="8890"/>
                </a:lnTo>
                <a:close/>
              </a:path>
              <a:path w="308609" h="166369">
                <a:moveTo>
                  <a:pt x="3809" y="34290"/>
                </a:moveTo>
                <a:lnTo>
                  <a:pt x="0" y="34290"/>
                </a:lnTo>
                <a:lnTo>
                  <a:pt x="0" y="50800"/>
                </a:lnTo>
                <a:lnTo>
                  <a:pt x="3809" y="50800"/>
                </a:lnTo>
                <a:lnTo>
                  <a:pt x="3809" y="34290"/>
                </a:lnTo>
                <a:close/>
              </a:path>
              <a:path w="308609" h="166369">
                <a:moveTo>
                  <a:pt x="308609" y="34290"/>
                </a:moveTo>
                <a:lnTo>
                  <a:pt x="306070" y="34290"/>
                </a:lnTo>
                <a:lnTo>
                  <a:pt x="306070" y="50800"/>
                </a:lnTo>
                <a:lnTo>
                  <a:pt x="308609" y="50800"/>
                </a:lnTo>
                <a:lnTo>
                  <a:pt x="308609" y="34290"/>
                </a:lnTo>
                <a:close/>
              </a:path>
              <a:path w="308609" h="166369">
                <a:moveTo>
                  <a:pt x="3809" y="50800"/>
                </a:moveTo>
                <a:lnTo>
                  <a:pt x="0" y="50800"/>
                </a:lnTo>
                <a:lnTo>
                  <a:pt x="0" y="123189"/>
                </a:lnTo>
                <a:lnTo>
                  <a:pt x="3809" y="123189"/>
                </a:lnTo>
                <a:lnTo>
                  <a:pt x="3809" y="50800"/>
                </a:lnTo>
                <a:close/>
              </a:path>
              <a:path w="308609" h="166369">
                <a:moveTo>
                  <a:pt x="308609" y="50800"/>
                </a:moveTo>
                <a:lnTo>
                  <a:pt x="306070" y="50800"/>
                </a:lnTo>
                <a:lnTo>
                  <a:pt x="306070" y="123189"/>
                </a:lnTo>
                <a:lnTo>
                  <a:pt x="308609" y="123189"/>
                </a:lnTo>
                <a:lnTo>
                  <a:pt x="308609" y="50800"/>
                </a:lnTo>
                <a:close/>
              </a:path>
              <a:path w="308609" h="166369">
                <a:moveTo>
                  <a:pt x="3809" y="123190"/>
                </a:moveTo>
                <a:lnTo>
                  <a:pt x="0" y="123190"/>
                </a:lnTo>
                <a:lnTo>
                  <a:pt x="0" y="161289"/>
                </a:lnTo>
                <a:lnTo>
                  <a:pt x="3809" y="161289"/>
                </a:lnTo>
                <a:lnTo>
                  <a:pt x="3809" y="123190"/>
                </a:lnTo>
                <a:close/>
              </a:path>
              <a:path w="308609" h="166369">
                <a:moveTo>
                  <a:pt x="308609" y="123190"/>
                </a:moveTo>
                <a:lnTo>
                  <a:pt x="306070" y="123190"/>
                </a:lnTo>
                <a:lnTo>
                  <a:pt x="306070" y="161289"/>
                </a:lnTo>
                <a:lnTo>
                  <a:pt x="308609" y="161289"/>
                </a:lnTo>
                <a:lnTo>
                  <a:pt x="308609" y="123190"/>
                </a:lnTo>
                <a:close/>
              </a:path>
              <a:path w="308609" h="166369">
                <a:moveTo>
                  <a:pt x="3809" y="161290"/>
                </a:moveTo>
                <a:lnTo>
                  <a:pt x="0" y="161290"/>
                </a:lnTo>
                <a:lnTo>
                  <a:pt x="0" y="166370"/>
                </a:lnTo>
                <a:lnTo>
                  <a:pt x="308609" y="166370"/>
                </a:lnTo>
                <a:lnTo>
                  <a:pt x="308609" y="162560"/>
                </a:lnTo>
                <a:lnTo>
                  <a:pt x="3809" y="162560"/>
                </a:lnTo>
                <a:lnTo>
                  <a:pt x="3809" y="161290"/>
                </a:lnTo>
                <a:close/>
              </a:path>
              <a:path w="308609" h="166369">
                <a:moveTo>
                  <a:pt x="308609" y="161290"/>
                </a:moveTo>
                <a:lnTo>
                  <a:pt x="306070" y="161290"/>
                </a:lnTo>
                <a:lnTo>
                  <a:pt x="306070" y="162560"/>
                </a:lnTo>
                <a:lnTo>
                  <a:pt x="308609" y="162560"/>
                </a:lnTo>
                <a:lnTo>
                  <a:pt x="308609" y="161290"/>
                </a:lnTo>
                <a:close/>
              </a:path>
            </a:pathLst>
          </a:custGeom>
          <a:solidFill>
            <a:srgbClr val="7118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329930" y="174371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329930" y="174180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809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628380" y="174371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32993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62838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299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62838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3299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62838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329930" y="189611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329930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0" y="35560"/>
                </a:moveTo>
                <a:lnTo>
                  <a:pt x="3810" y="35560"/>
                </a:lnTo>
                <a:lnTo>
                  <a:pt x="381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628380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3810" y="0"/>
                </a:moveTo>
                <a:lnTo>
                  <a:pt x="0" y="0"/>
                </a:lnTo>
                <a:lnTo>
                  <a:pt x="0" y="35559"/>
                </a:lnTo>
                <a:lnTo>
                  <a:pt x="3810" y="3555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329930" y="189801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333740" y="174434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175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333740" y="1746250"/>
            <a:ext cx="2540" cy="24130"/>
          </a:xfrm>
          <a:custGeom>
            <a:avLst/>
            <a:gdLst/>
            <a:ahLst/>
            <a:cxnLst/>
            <a:rect l="l" t="t" r="r" b="b"/>
            <a:pathLst>
              <a:path w="2540" h="24130">
                <a:moveTo>
                  <a:pt x="0" y="24129"/>
                </a:moveTo>
                <a:lnTo>
                  <a:pt x="2539" y="24129"/>
                </a:lnTo>
                <a:lnTo>
                  <a:pt x="253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333740" y="1745614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175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624569" y="1746250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3809" y="0"/>
                </a:moveTo>
                <a:lnTo>
                  <a:pt x="0" y="0"/>
                </a:lnTo>
                <a:lnTo>
                  <a:pt x="0" y="24129"/>
                </a:lnTo>
                <a:lnTo>
                  <a:pt x="3809" y="2412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333740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62456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333740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62456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333740" y="189293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810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333740" y="1859279"/>
            <a:ext cx="2540" cy="31750"/>
          </a:xfrm>
          <a:custGeom>
            <a:avLst/>
            <a:gdLst/>
            <a:ahLst/>
            <a:cxnLst/>
            <a:rect l="l" t="t" r="r" b="b"/>
            <a:pathLst>
              <a:path w="2540" h="31750">
                <a:moveTo>
                  <a:pt x="0" y="31750"/>
                </a:moveTo>
                <a:lnTo>
                  <a:pt x="2539" y="31750"/>
                </a:lnTo>
                <a:lnTo>
                  <a:pt x="2539" y="0"/>
                </a:lnTo>
                <a:lnTo>
                  <a:pt x="0" y="0"/>
                </a:lnTo>
                <a:lnTo>
                  <a:pt x="0" y="3175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624569" y="1859279"/>
            <a:ext cx="3810" cy="31750"/>
          </a:xfrm>
          <a:custGeom>
            <a:avLst/>
            <a:gdLst/>
            <a:ahLst/>
            <a:cxnLst/>
            <a:rect l="l" t="t" r="r" b="b"/>
            <a:pathLst>
              <a:path w="3809" h="31750">
                <a:moveTo>
                  <a:pt x="3809" y="0"/>
                </a:moveTo>
                <a:lnTo>
                  <a:pt x="0" y="0"/>
                </a:lnTo>
                <a:lnTo>
                  <a:pt x="0" y="31749"/>
                </a:lnTo>
                <a:lnTo>
                  <a:pt x="3809" y="3174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336280" y="1750060"/>
            <a:ext cx="3810" cy="20320"/>
          </a:xfrm>
          <a:custGeom>
            <a:avLst/>
            <a:gdLst/>
            <a:ahLst/>
            <a:cxnLst/>
            <a:rect l="l" t="t" r="r" b="b"/>
            <a:pathLst>
              <a:path w="3809" h="20319">
                <a:moveTo>
                  <a:pt x="0" y="20320"/>
                </a:moveTo>
                <a:lnTo>
                  <a:pt x="3810" y="20320"/>
                </a:lnTo>
                <a:lnTo>
                  <a:pt x="381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336280" y="1748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09">
            <a:solidFill>
              <a:srgbClr val="781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620759" y="1750060"/>
            <a:ext cx="3810" cy="20320"/>
          </a:xfrm>
          <a:custGeom>
            <a:avLst/>
            <a:gdLst/>
            <a:ahLst/>
            <a:cxnLst/>
            <a:rect l="l" t="t" r="r" b="b"/>
            <a:pathLst>
              <a:path w="3809" h="20319">
                <a:moveTo>
                  <a:pt x="3810" y="0"/>
                </a:moveTo>
                <a:lnTo>
                  <a:pt x="0" y="0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33628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62075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33628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62075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336280" y="1889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781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336280" y="185927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09" h="27939">
                <a:moveTo>
                  <a:pt x="0" y="27939"/>
                </a:moveTo>
                <a:lnTo>
                  <a:pt x="3810" y="27939"/>
                </a:lnTo>
                <a:lnTo>
                  <a:pt x="3810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620759" y="185927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09" h="27939">
                <a:moveTo>
                  <a:pt x="3810" y="0"/>
                </a:moveTo>
                <a:lnTo>
                  <a:pt x="0" y="0"/>
                </a:lnTo>
                <a:lnTo>
                  <a:pt x="0" y="27939"/>
                </a:lnTo>
                <a:lnTo>
                  <a:pt x="3810" y="2793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40090" y="17538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340090" y="175196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9" y="0"/>
                </a:lnTo>
              </a:path>
            </a:pathLst>
          </a:custGeom>
          <a:ln w="3810">
            <a:solidFill>
              <a:srgbClr val="7B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616950" y="17538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3400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6169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3400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6169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340090" y="188531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9" y="0"/>
                </a:lnTo>
              </a:path>
            </a:pathLst>
          </a:custGeom>
          <a:ln w="3810">
            <a:solidFill>
              <a:srgbClr val="7B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40090" y="1859279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0" y="24129"/>
                </a:moveTo>
                <a:lnTo>
                  <a:pt x="3809" y="24129"/>
                </a:lnTo>
                <a:lnTo>
                  <a:pt x="380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616950" y="1859279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3809" y="0"/>
                </a:moveTo>
                <a:lnTo>
                  <a:pt x="0" y="0"/>
                </a:lnTo>
                <a:lnTo>
                  <a:pt x="0" y="24129"/>
                </a:lnTo>
                <a:lnTo>
                  <a:pt x="3809" y="2412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343900" y="1757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12700"/>
                </a:moveTo>
                <a:lnTo>
                  <a:pt x="3809" y="12700"/>
                </a:lnTo>
                <a:lnTo>
                  <a:pt x="380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343900" y="175577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810">
            <a:solidFill>
              <a:srgbClr val="7E1B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613140" y="1757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700"/>
                </a:lnTo>
                <a:lnTo>
                  <a:pt x="3809" y="12700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34390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6131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34390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6131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343900" y="1882139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7E1B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34390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0" y="21589"/>
                </a:moveTo>
                <a:lnTo>
                  <a:pt x="3809" y="21589"/>
                </a:lnTo>
                <a:lnTo>
                  <a:pt x="3809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61314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3809" y="0"/>
                </a:moveTo>
                <a:lnTo>
                  <a:pt x="0" y="0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347709" y="176148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0" y="8889"/>
                </a:moveTo>
                <a:lnTo>
                  <a:pt x="3810" y="8889"/>
                </a:lnTo>
                <a:lnTo>
                  <a:pt x="381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347709" y="175958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810">
            <a:solidFill>
              <a:srgbClr val="80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610600" y="1761489"/>
            <a:ext cx="2540" cy="8890"/>
          </a:xfrm>
          <a:custGeom>
            <a:avLst/>
            <a:gdLst/>
            <a:ahLst/>
            <a:cxnLst/>
            <a:rect l="l" t="t" r="r" b="b"/>
            <a:pathLst>
              <a:path w="2540" h="8889">
                <a:moveTo>
                  <a:pt x="2540" y="0"/>
                </a:moveTo>
                <a:lnTo>
                  <a:pt x="0" y="0"/>
                </a:lnTo>
                <a:lnTo>
                  <a:pt x="0" y="8889"/>
                </a:lnTo>
                <a:lnTo>
                  <a:pt x="2540" y="888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3477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610600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40" y="0"/>
                </a:moveTo>
                <a:lnTo>
                  <a:pt x="0" y="0"/>
                </a:lnTo>
                <a:lnTo>
                  <a:pt x="0" y="16509"/>
                </a:lnTo>
                <a:lnTo>
                  <a:pt x="2540" y="1650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3477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610600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40" y="0"/>
                </a:moveTo>
                <a:lnTo>
                  <a:pt x="0" y="0"/>
                </a:lnTo>
                <a:lnTo>
                  <a:pt x="0" y="72389"/>
                </a:lnTo>
                <a:lnTo>
                  <a:pt x="2540" y="7238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347709" y="187896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810">
            <a:solidFill>
              <a:srgbClr val="80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347709" y="1859279"/>
            <a:ext cx="3810" cy="17780"/>
          </a:xfrm>
          <a:custGeom>
            <a:avLst/>
            <a:gdLst/>
            <a:ahLst/>
            <a:cxnLst/>
            <a:rect l="l" t="t" r="r" b="b"/>
            <a:pathLst>
              <a:path w="3809" h="17780">
                <a:moveTo>
                  <a:pt x="0" y="17779"/>
                </a:moveTo>
                <a:lnTo>
                  <a:pt x="3810" y="17779"/>
                </a:lnTo>
                <a:lnTo>
                  <a:pt x="381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610600" y="185927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40" h="17780">
                <a:moveTo>
                  <a:pt x="2540" y="0"/>
                </a:moveTo>
                <a:lnTo>
                  <a:pt x="0" y="0"/>
                </a:lnTo>
                <a:lnTo>
                  <a:pt x="0" y="17779"/>
                </a:lnTo>
                <a:lnTo>
                  <a:pt x="2540" y="1777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351519" y="176530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0" y="5079"/>
                </a:moveTo>
                <a:lnTo>
                  <a:pt x="3809" y="5079"/>
                </a:lnTo>
                <a:lnTo>
                  <a:pt x="3809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351519" y="176339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810">
            <a:solidFill>
              <a:srgbClr val="831C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606790" y="176530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3809" y="0"/>
                </a:moveTo>
                <a:lnTo>
                  <a:pt x="0" y="0"/>
                </a:lnTo>
                <a:lnTo>
                  <a:pt x="0" y="5079"/>
                </a:lnTo>
                <a:lnTo>
                  <a:pt x="3809" y="507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3515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6067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3515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6067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351519" y="187515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809">
            <a:solidFill>
              <a:srgbClr val="831C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351519" y="1765300"/>
            <a:ext cx="259079" cy="11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405369" y="2540"/>
            <a:ext cx="1740762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339090">
              <a:lnSpc>
                <a:spcPct val="100000"/>
              </a:lnSpc>
              <a:spcBef>
                <a:spcPts val="100"/>
              </a:spcBef>
            </a:pPr>
            <a:r>
              <a:rPr dirty="0"/>
              <a:t>12. KONSEP </a:t>
            </a:r>
            <a:r>
              <a:rPr spc="-5" dirty="0"/>
              <a:t>DAN  PRINSIP</a:t>
            </a:r>
            <a:r>
              <a:rPr spc="-95" dirty="0"/>
              <a:t> </a:t>
            </a:r>
            <a:r>
              <a:rPr spc="-5" dirty="0"/>
              <a:t>ANALISIS</a:t>
            </a:r>
          </a:p>
        </p:txBody>
      </p:sp>
      <p:sp>
        <p:nvSpPr>
          <p:cNvPr id="262" name="object 262"/>
          <p:cNvSpPr txBox="1"/>
          <p:nvPr/>
        </p:nvSpPr>
        <p:spPr>
          <a:xfrm>
            <a:off x="763269" y="3064350"/>
            <a:ext cx="3876675" cy="245935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28320" lvl="1" indent="-515620">
              <a:lnSpc>
                <a:spcPct val="100000"/>
              </a:lnSpc>
              <a:spcBef>
                <a:spcPts val="560"/>
              </a:spcBef>
              <a:buClr>
                <a:srgbClr val="FFCC00"/>
              </a:buClr>
              <a:buAutoNum type="arabicPeriod"/>
              <a:tabLst>
                <a:tab pos="528320" algn="l"/>
              </a:tabLst>
            </a:pPr>
            <a:r>
              <a:rPr sz="1800" spc="-5" dirty="0">
                <a:solidFill>
                  <a:srgbClr val="FF3399"/>
                </a:solidFill>
                <a:latin typeface="Tahoma"/>
                <a:cs typeface="Tahoma"/>
                <a:hlinkClick r:id="rId4" action="ppaction://hlinksldjump"/>
              </a:rPr>
              <a:t>Analisis Persyaratan</a:t>
            </a:r>
            <a:endParaRPr sz="1800">
              <a:latin typeface="Tahoma"/>
              <a:cs typeface="Tahoma"/>
            </a:endParaRPr>
          </a:p>
          <a:p>
            <a:pPr marL="471170" lvl="1" indent="-458470">
              <a:lnSpc>
                <a:spcPct val="100000"/>
              </a:lnSpc>
              <a:spcBef>
                <a:spcPts val="409"/>
              </a:spcBef>
              <a:buClr>
                <a:srgbClr val="FFCC00"/>
              </a:buClr>
              <a:buAutoNum type="arabicPeriod"/>
              <a:tabLst>
                <a:tab pos="471170" algn="l"/>
              </a:tabLst>
            </a:pPr>
            <a:r>
              <a:rPr sz="1600" spc="-10" dirty="0">
                <a:solidFill>
                  <a:srgbClr val="FF3399"/>
                </a:solidFill>
                <a:latin typeface="Tahoma"/>
                <a:cs typeface="Tahoma"/>
                <a:hlinkClick r:id="rId5" action="ppaction://hlinksldjump"/>
              </a:rPr>
              <a:t>Prinsip-Prinsip</a:t>
            </a:r>
            <a:r>
              <a:rPr sz="1600" spc="-15" dirty="0">
                <a:solidFill>
                  <a:srgbClr val="FF3399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600" spc="-10" dirty="0">
                <a:solidFill>
                  <a:srgbClr val="FF3399"/>
                </a:solidFill>
                <a:latin typeface="Tahoma"/>
                <a:cs typeface="Tahoma"/>
                <a:hlinkClick r:id="rId5" action="ppaction://hlinksldjump"/>
              </a:rPr>
              <a:t>Analisis</a:t>
            </a:r>
            <a:endParaRPr sz="1600">
              <a:latin typeface="Tahoma"/>
              <a:cs typeface="Tahoma"/>
            </a:endParaRPr>
          </a:p>
          <a:p>
            <a:pPr marL="528320" lvl="1" indent="-515620">
              <a:lnSpc>
                <a:spcPct val="100000"/>
              </a:lnSpc>
              <a:spcBef>
                <a:spcPts val="450"/>
              </a:spcBef>
              <a:buClr>
                <a:srgbClr val="FFCC00"/>
              </a:buClr>
              <a:buAutoNum type="arabicPeriod"/>
              <a:tabLst>
                <a:tab pos="528320" algn="l"/>
              </a:tabLst>
            </a:pPr>
            <a:r>
              <a:rPr sz="1800" spc="-5" dirty="0">
                <a:solidFill>
                  <a:srgbClr val="FF3399"/>
                </a:solidFill>
                <a:latin typeface="Tahoma"/>
                <a:cs typeface="Tahoma"/>
                <a:hlinkClick r:id="rId6" action="ppaction://hlinksldjump"/>
              </a:rPr>
              <a:t>Area Kerja</a:t>
            </a:r>
            <a:r>
              <a:rPr sz="1800" spc="-60" dirty="0">
                <a:solidFill>
                  <a:srgbClr val="FF3399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1800" spc="-5" dirty="0">
                <a:solidFill>
                  <a:srgbClr val="FF3399"/>
                </a:solidFill>
                <a:latin typeface="Tahoma"/>
                <a:cs typeface="Tahoma"/>
                <a:hlinkClick r:id="rId6" action="ppaction://hlinksldjump"/>
              </a:rPr>
              <a:t>Analisis</a:t>
            </a:r>
            <a:endParaRPr sz="1800">
              <a:latin typeface="Tahoma"/>
              <a:cs typeface="Tahoma"/>
            </a:endParaRPr>
          </a:p>
          <a:p>
            <a:pPr marL="643890" lvl="2" indent="-631190">
              <a:lnSpc>
                <a:spcPct val="100000"/>
              </a:lnSpc>
              <a:spcBef>
                <a:spcPts val="409"/>
              </a:spcBef>
              <a:buClr>
                <a:srgbClr val="FFCC00"/>
              </a:buClr>
              <a:buAutoNum type="arabicPeriod"/>
              <a:tabLst>
                <a:tab pos="643890" algn="l"/>
              </a:tabLst>
            </a:pPr>
            <a:r>
              <a:rPr sz="1600" spc="-10" dirty="0">
                <a:solidFill>
                  <a:srgbClr val="FF3399"/>
                </a:solidFill>
                <a:latin typeface="Tahoma"/>
                <a:cs typeface="Tahoma"/>
                <a:hlinkClick r:id="rId7" action="ppaction://hlinksldjump"/>
              </a:rPr>
              <a:t>Identifikasi </a:t>
            </a:r>
            <a:r>
              <a:rPr sz="1600" dirty="0">
                <a:solidFill>
                  <a:srgbClr val="FF3399"/>
                </a:solidFill>
                <a:latin typeface="Tahoma"/>
                <a:cs typeface="Tahoma"/>
                <a:hlinkClick r:id="rId7" action="ppaction://hlinksldjump"/>
              </a:rPr>
              <a:t>dan </a:t>
            </a:r>
            <a:r>
              <a:rPr sz="1600" spc="-5" dirty="0">
                <a:solidFill>
                  <a:srgbClr val="FF3399"/>
                </a:solidFill>
                <a:latin typeface="Tahoma"/>
                <a:cs typeface="Tahoma"/>
                <a:hlinkClick r:id="rId7" action="ppaction://hlinksldjump"/>
              </a:rPr>
              <a:t>Perumusan</a:t>
            </a:r>
            <a:r>
              <a:rPr sz="1600" spc="-50" dirty="0">
                <a:solidFill>
                  <a:srgbClr val="FF3399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600" spc="-5" dirty="0">
                <a:solidFill>
                  <a:srgbClr val="FF3399"/>
                </a:solidFill>
                <a:latin typeface="Tahoma"/>
                <a:cs typeface="Tahoma"/>
                <a:hlinkClick r:id="rId7" action="ppaction://hlinksldjump"/>
              </a:rPr>
              <a:t>Masalah</a:t>
            </a:r>
            <a:endParaRPr sz="1600">
              <a:latin typeface="Tahoma"/>
              <a:cs typeface="Tahoma"/>
            </a:endParaRPr>
          </a:p>
          <a:p>
            <a:pPr marL="643890" lvl="2" indent="-63119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AutoNum type="arabicPeriod"/>
              <a:tabLst>
                <a:tab pos="643890" algn="l"/>
              </a:tabLst>
            </a:pPr>
            <a:r>
              <a:rPr sz="1600" spc="-5" dirty="0">
                <a:solidFill>
                  <a:srgbClr val="FF3399"/>
                </a:solidFill>
                <a:latin typeface="Tahoma"/>
                <a:cs typeface="Tahoma"/>
                <a:hlinkClick r:id="rId8" action="ppaction://hlinksldjump"/>
              </a:rPr>
              <a:t>Evaluasi </a:t>
            </a:r>
            <a:r>
              <a:rPr sz="1600" dirty="0">
                <a:solidFill>
                  <a:srgbClr val="FF3399"/>
                </a:solidFill>
                <a:latin typeface="Tahoma"/>
                <a:cs typeface="Tahoma"/>
                <a:hlinkClick r:id="rId8" action="ppaction://hlinksldjump"/>
              </a:rPr>
              <a:t>dan</a:t>
            </a:r>
            <a:r>
              <a:rPr sz="1600" spc="-20" dirty="0">
                <a:solidFill>
                  <a:srgbClr val="FF3399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600" spc="-10" dirty="0">
                <a:solidFill>
                  <a:srgbClr val="FF3399"/>
                </a:solidFill>
                <a:latin typeface="Tahoma"/>
                <a:cs typeface="Tahoma"/>
                <a:hlinkClick r:id="rId8" action="ppaction://hlinksldjump"/>
              </a:rPr>
              <a:t>Sintesis</a:t>
            </a:r>
            <a:endParaRPr sz="1600">
              <a:latin typeface="Tahoma"/>
              <a:cs typeface="Tahoma"/>
            </a:endParaRPr>
          </a:p>
          <a:p>
            <a:pPr marL="643890" lvl="2" indent="-631190">
              <a:lnSpc>
                <a:spcPct val="100000"/>
              </a:lnSpc>
              <a:spcBef>
                <a:spcPts val="390"/>
              </a:spcBef>
              <a:buClr>
                <a:srgbClr val="FFCC00"/>
              </a:buClr>
              <a:buAutoNum type="arabicPeriod"/>
              <a:tabLst>
                <a:tab pos="643890" algn="l"/>
              </a:tabLst>
            </a:pPr>
            <a:r>
              <a:rPr sz="1600" spc="-5" dirty="0">
                <a:solidFill>
                  <a:srgbClr val="FF3399"/>
                </a:solidFill>
                <a:latin typeface="Tahoma"/>
                <a:cs typeface="Tahoma"/>
                <a:hlinkClick r:id="rId9" action="ppaction://hlinksldjump"/>
              </a:rPr>
              <a:t>Pemodelan</a:t>
            </a:r>
            <a:r>
              <a:rPr sz="1600" spc="-10" dirty="0">
                <a:solidFill>
                  <a:srgbClr val="FF3399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600" spc="-5" dirty="0">
                <a:solidFill>
                  <a:srgbClr val="FF3399"/>
                </a:solidFill>
                <a:latin typeface="Tahoma"/>
                <a:cs typeface="Tahoma"/>
                <a:hlinkClick r:id="rId9" action="ppaction://hlinksldjump"/>
              </a:rPr>
              <a:t>Analisis</a:t>
            </a:r>
            <a:endParaRPr sz="1600">
              <a:latin typeface="Tahoma"/>
              <a:cs typeface="Tahoma"/>
            </a:endParaRPr>
          </a:p>
          <a:p>
            <a:pPr marL="643890" lvl="2" indent="-63119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AutoNum type="arabicPeriod"/>
              <a:tabLst>
                <a:tab pos="643890" algn="l"/>
              </a:tabLst>
            </a:pPr>
            <a:r>
              <a:rPr sz="1600" spc="-10" dirty="0">
                <a:solidFill>
                  <a:srgbClr val="FF3399"/>
                </a:solidFill>
                <a:latin typeface="Tahoma"/>
                <a:cs typeface="Tahoma"/>
                <a:hlinkClick r:id="rId10" action="ppaction://hlinksldjump"/>
              </a:rPr>
              <a:t>Spesifikasi</a:t>
            </a:r>
            <a:endParaRPr sz="1600">
              <a:latin typeface="Tahoma"/>
              <a:cs typeface="Tahoma"/>
            </a:endParaRPr>
          </a:p>
          <a:p>
            <a:pPr marL="643890" lvl="2" indent="-63119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AutoNum type="arabicPeriod"/>
              <a:tabLst>
                <a:tab pos="643890" algn="l"/>
              </a:tabLst>
            </a:pPr>
            <a:r>
              <a:rPr sz="1600" spc="-10" dirty="0">
                <a:solidFill>
                  <a:srgbClr val="FF3399"/>
                </a:solidFill>
                <a:latin typeface="Tahoma"/>
                <a:cs typeface="Tahoma"/>
                <a:hlinkClick r:id="rId11" action="ppaction://hlinksldjump"/>
              </a:rPr>
              <a:t>Kajian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8459469" y="6177279"/>
            <a:ext cx="684529" cy="6807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97240" y="204793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720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8350" y="2046668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3109" y="1595119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10" y="0"/>
                </a:moveTo>
                <a:lnTo>
                  <a:pt x="0" y="0"/>
                </a:lnTo>
                <a:lnTo>
                  <a:pt x="3810" y="126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76919" y="1594611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7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0" y="1593341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8350" y="159194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66150" y="1591310"/>
            <a:ext cx="7620" cy="635"/>
          </a:xfrm>
          <a:custGeom>
            <a:avLst/>
            <a:gdLst/>
            <a:ahLst/>
            <a:cxnLst/>
            <a:rect l="l" t="t" r="r" b="b"/>
            <a:pathLst>
              <a:path w="7620" h="634">
                <a:moveTo>
                  <a:pt x="7620" y="0"/>
                </a:moveTo>
                <a:lnTo>
                  <a:pt x="0" y="0"/>
                </a:lnTo>
                <a:lnTo>
                  <a:pt x="0" y="254"/>
                </a:lnTo>
                <a:lnTo>
                  <a:pt x="7620" y="254"/>
                </a:lnTo>
                <a:lnTo>
                  <a:pt x="7620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81340" y="1758950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0" y="11429"/>
                </a:moveTo>
                <a:lnTo>
                  <a:pt x="3809" y="11429"/>
                </a:lnTo>
                <a:lnTo>
                  <a:pt x="380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2609" y="1755139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3880" y="175132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6969" y="1751329"/>
            <a:ext cx="2540" cy="19050"/>
          </a:xfrm>
          <a:custGeom>
            <a:avLst/>
            <a:gdLst/>
            <a:ahLst/>
            <a:cxnLst/>
            <a:rect l="l" t="t" r="r" b="b"/>
            <a:pathLst>
              <a:path w="2540" h="19050">
                <a:moveTo>
                  <a:pt x="0" y="19050"/>
                </a:moveTo>
                <a:lnTo>
                  <a:pt x="2539" y="19050"/>
                </a:lnTo>
                <a:lnTo>
                  <a:pt x="2539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6969" y="1747520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813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76969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813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6969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6969" y="188848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6969" y="1859279"/>
            <a:ext cx="2540" cy="29209"/>
          </a:xfrm>
          <a:custGeom>
            <a:avLst/>
            <a:gdLst/>
            <a:ahLst/>
            <a:cxnLst/>
            <a:rect l="l" t="t" r="r" b="b"/>
            <a:pathLst>
              <a:path w="2540" h="29210">
                <a:moveTo>
                  <a:pt x="0" y="29210"/>
                </a:moveTo>
                <a:lnTo>
                  <a:pt x="2539" y="29210"/>
                </a:lnTo>
                <a:lnTo>
                  <a:pt x="2539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83880" y="188467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82609" y="1880870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8134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0" y="21589"/>
                </a:moveTo>
                <a:lnTo>
                  <a:pt x="3809" y="21589"/>
                </a:lnTo>
                <a:lnTo>
                  <a:pt x="3809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5809" y="2045335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0730" y="2044128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7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62950" y="1598294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91550" y="159766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5079" y="0"/>
                </a:moveTo>
                <a:lnTo>
                  <a:pt x="0" y="0"/>
                </a:lnTo>
                <a:lnTo>
                  <a:pt x="0" y="254"/>
                </a:lnTo>
                <a:lnTo>
                  <a:pt x="5079" y="254"/>
                </a:lnTo>
                <a:lnTo>
                  <a:pt x="507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68030" y="1597152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73109" y="159575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87690" y="17424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69" y="0"/>
                </a:moveTo>
                <a:lnTo>
                  <a:pt x="0" y="0"/>
                </a:lnTo>
                <a:lnTo>
                  <a:pt x="0" y="2539"/>
                </a:lnTo>
                <a:lnTo>
                  <a:pt x="126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3159" y="17424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3159" y="173990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70" y="2539"/>
                </a:lnTo>
                <a:lnTo>
                  <a:pt x="127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85150" y="1747520"/>
            <a:ext cx="3810" cy="22860"/>
          </a:xfrm>
          <a:custGeom>
            <a:avLst/>
            <a:gdLst/>
            <a:ahLst/>
            <a:cxnLst/>
            <a:rect l="l" t="t" r="r" b="b"/>
            <a:pathLst>
              <a:path w="3809" h="22860">
                <a:moveTo>
                  <a:pt x="0" y="22860"/>
                </a:moveTo>
                <a:lnTo>
                  <a:pt x="3809" y="22860"/>
                </a:lnTo>
                <a:lnTo>
                  <a:pt x="3809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86419" y="17449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315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851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7315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851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7315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87690" y="18948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86419" y="189230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85150" y="1859279"/>
            <a:ext cx="3810" cy="33020"/>
          </a:xfrm>
          <a:custGeom>
            <a:avLst/>
            <a:gdLst/>
            <a:ahLst/>
            <a:cxnLst/>
            <a:rect l="l" t="t" r="r" b="b"/>
            <a:pathLst>
              <a:path w="3809" h="33019">
                <a:moveTo>
                  <a:pt x="0" y="33020"/>
                </a:moveTo>
                <a:lnTo>
                  <a:pt x="3809" y="33020"/>
                </a:lnTo>
                <a:lnTo>
                  <a:pt x="3809" y="0"/>
                </a:lnTo>
                <a:lnTo>
                  <a:pt x="0" y="0"/>
                </a:lnTo>
                <a:lnTo>
                  <a:pt x="0" y="3302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73159" y="18948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73159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0" y="35560"/>
                </a:moveTo>
                <a:lnTo>
                  <a:pt x="3810" y="35560"/>
                </a:lnTo>
                <a:lnTo>
                  <a:pt x="381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73159" y="189737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70" y="0"/>
                </a:moveTo>
                <a:lnTo>
                  <a:pt x="0" y="0"/>
                </a:lnTo>
                <a:lnTo>
                  <a:pt x="0" y="2539"/>
                </a:lnTo>
                <a:lnTo>
                  <a:pt x="1270" y="2539"/>
                </a:lnTo>
                <a:lnTo>
                  <a:pt x="127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75650" y="204279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71840" y="2041588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66759" y="2040318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88959" y="1598930"/>
            <a:ext cx="584200" cy="440690"/>
          </a:xfrm>
          <a:custGeom>
            <a:avLst/>
            <a:gdLst/>
            <a:ahLst/>
            <a:cxnLst/>
            <a:rect l="l" t="t" r="r" b="b"/>
            <a:pathLst>
              <a:path w="584200" h="440689">
                <a:moveTo>
                  <a:pt x="167640" y="2539"/>
                </a:moveTo>
                <a:lnTo>
                  <a:pt x="163830" y="2539"/>
                </a:lnTo>
                <a:lnTo>
                  <a:pt x="167640" y="2666"/>
                </a:lnTo>
                <a:close/>
              </a:path>
              <a:path w="584200" h="440689">
                <a:moveTo>
                  <a:pt x="416560" y="1524"/>
                </a:moveTo>
                <a:lnTo>
                  <a:pt x="167640" y="1524"/>
                </a:lnTo>
                <a:lnTo>
                  <a:pt x="167640" y="2539"/>
                </a:lnTo>
                <a:lnTo>
                  <a:pt x="416560" y="2539"/>
                </a:lnTo>
                <a:lnTo>
                  <a:pt x="416560" y="1524"/>
                </a:lnTo>
                <a:close/>
              </a:path>
              <a:path w="584200" h="440689">
                <a:moveTo>
                  <a:pt x="414020" y="0"/>
                </a:moveTo>
                <a:lnTo>
                  <a:pt x="171450" y="0"/>
                </a:lnTo>
                <a:lnTo>
                  <a:pt x="171450" y="1524"/>
                </a:lnTo>
                <a:lnTo>
                  <a:pt x="414020" y="1524"/>
                </a:lnTo>
                <a:lnTo>
                  <a:pt x="414020" y="0"/>
                </a:lnTo>
                <a:close/>
              </a:path>
              <a:path w="584200" h="440689">
                <a:moveTo>
                  <a:pt x="3810" y="134620"/>
                </a:moveTo>
                <a:lnTo>
                  <a:pt x="2540" y="134620"/>
                </a:lnTo>
                <a:lnTo>
                  <a:pt x="2540" y="137160"/>
                </a:lnTo>
                <a:lnTo>
                  <a:pt x="1270" y="137160"/>
                </a:lnTo>
                <a:lnTo>
                  <a:pt x="1270" y="140970"/>
                </a:lnTo>
                <a:lnTo>
                  <a:pt x="0" y="140970"/>
                </a:lnTo>
                <a:lnTo>
                  <a:pt x="0" y="146050"/>
                </a:lnTo>
                <a:lnTo>
                  <a:pt x="3810" y="146050"/>
                </a:lnTo>
                <a:lnTo>
                  <a:pt x="3810" y="134620"/>
                </a:lnTo>
                <a:close/>
              </a:path>
              <a:path w="584200" h="440689">
                <a:moveTo>
                  <a:pt x="581660" y="132080"/>
                </a:moveTo>
                <a:lnTo>
                  <a:pt x="580390" y="132080"/>
                </a:lnTo>
                <a:lnTo>
                  <a:pt x="580390" y="146050"/>
                </a:lnTo>
                <a:lnTo>
                  <a:pt x="584200" y="146050"/>
                </a:lnTo>
                <a:lnTo>
                  <a:pt x="584200" y="137160"/>
                </a:lnTo>
                <a:lnTo>
                  <a:pt x="582930" y="137160"/>
                </a:lnTo>
                <a:lnTo>
                  <a:pt x="582930" y="134620"/>
                </a:lnTo>
                <a:lnTo>
                  <a:pt x="581660" y="134620"/>
                </a:lnTo>
                <a:lnTo>
                  <a:pt x="581660" y="132080"/>
                </a:lnTo>
                <a:close/>
              </a:path>
              <a:path w="584200" h="440689">
                <a:moveTo>
                  <a:pt x="3810" y="146050"/>
                </a:moveTo>
                <a:lnTo>
                  <a:pt x="0" y="146050"/>
                </a:lnTo>
                <a:lnTo>
                  <a:pt x="0" y="171450"/>
                </a:lnTo>
                <a:lnTo>
                  <a:pt x="3810" y="171450"/>
                </a:lnTo>
                <a:lnTo>
                  <a:pt x="3810" y="146050"/>
                </a:lnTo>
                <a:close/>
              </a:path>
              <a:path w="584200" h="440689">
                <a:moveTo>
                  <a:pt x="584200" y="146050"/>
                </a:moveTo>
                <a:lnTo>
                  <a:pt x="580390" y="146050"/>
                </a:lnTo>
                <a:lnTo>
                  <a:pt x="580390" y="171450"/>
                </a:lnTo>
                <a:lnTo>
                  <a:pt x="584200" y="171450"/>
                </a:lnTo>
                <a:lnTo>
                  <a:pt x="584200" y="146050"/>
                </a:lnTo>
                <a:close/>
              </a:path>
              <a:path w="584200" h="440689">
                <a:moveTo>
                  <a:pt x="3810" y="171450"/>
                </a:moveTo>
                <a:lnTo>
                  <a:pt x="0" y="171450"/>
                </a:lnTo>
                <a:lnTo>
                  <a:pt x="0" y="187960"/>
                </a:lnTo>
                <a:lnTo>
                  <a:pt x="3810" y="187960"/>
                </a:lnTo>
                <a:lnTo>
                  <a:pt x="3810" y="171450"/>
                </a:lnTo>
                <a:close/>
              </a:path>
              <a:path w="584200" h="440689">
                <a:moveTo>
                  <a:pt x="584200" y="171450"/>
                </a:moveTo>
                <a:lnTo>
                  <a:pt x="580390" y="171450"/>
                </a:lnTo>
                <a:lnTo>
                  <a:pt x="580390" y="187960"/>
                </a:lnTo>
                <a:lnTo>
                  <a:pt x="584200" y="187960"/>
                </a:lnTo>
                <a:lnTo>
                  <a:pt x="584200" y="171450"/>
                </a:lnTo>
                <a:close/>
              </a:path>
              <a:path w="584200" h="440689">
                <a:moveTo>
                  <a:pt x="3810" y="187960"/>
                </a:moveTo>
                <a:lnTo>
                  <a:pt x="0" y="187960"/>
                </a:lnTo>
                <a:lnTo>
                  <a:pt x="0" y="260350"/>
                </a:lnTo>
                <a:lnTo>
                  <a:pt x="3810" y="260350"/>
                </a:lnTo>
                <a:lnTo>
                  <a:pt x="3810" y="187960"/>
                </a:lnTo>
                <a:close/>
              </a:path>
              <a:path w="584200" h="440689">
                <a:moveTo>
                  <a:pt x="584200" y="187960"/>
                </a:moveTo>
                <a:lnTo>
                  <a:pt x="580390" y="187960"/>
                </a:lnTo>
                <a:lnTo>
                  <a:pt x="580390" y="260350"/>
                </a:lnTo>
                <a:lnTo>
                  <a:pt x="584200" y="260350"/>
                </a:lnTo>
                <a:lnTo>
                  <a:pt x="584200" y="187960"/>
                </a:lnTo>
                <a:close/>
              </a:path>
              <a:path w="584200" h="440689">
                <a:moveTo>
                  <a:pt x="3810" y="260350"/>
                </a:moveTo>
                <a:lnTo>
                  <a:pt x="0" y="260350"/>
                </a:lnTo>
                <a:lnTo>
                  <a:pt x="0" y="298450"/>
                </a:lnTo>
                <a:lnTo>
                  <a:pt x="3810" y="298450"/>
                </a:lnTo>
                <a:lnTo>
                  <a:pt x="3810" y="260350"/>
                </a:lnTo>
                <a:close/>
              </a:path>
              <a:path w="584200" h="440689">
                <a:moveTo>
                  <a:pt x="584200" y="260350"/>
                </a:moveTo>
                <a:lnTo>
                  <a:pt x="580390" y="260350"/>
                </a:lnTo>
                <a:lnTo>
                  <a:pt x="580390" y="298450"/>
                </a:lnTo>
                <a:lnTo>
                  <a:pt x="584200" y="298450"/>
                </a:lnTo>
                <a:lnTo>
                  <a:pt x="584200" y="260350"/>
                </a:lnTo>
                <a:close/>
              </a:path>
              <a:path w="584200" h="440689">
                <a:moveTo>
                  <a:pt x="584200" y="298450"/>
                </a:moveTo>
                <a:lnTo>
                  <a:pt x="580390" y="298450"/>
                </a:lnTo>
                <a:lnTo>
                  <a:pt x="580390" y="308610"/>
                </a:lnTo>
                <a:lnTo>
                  <a:pt x="581660" y="308610"/>
                </a:lnTo>
                <a:lnTo>
                  <a:pt x="581660" y="306070"/>
                </a:lnTo>
                <a:lnTo>
                  <a:pt x="582930" y="306070"/>
                </a:lnTo>
                <a:lnTo>
                  <a:pt x="582930" y="303530"/>
                </a:lnTo>
                <a:lnTo>
                  <a:pt x="584200" y="303530"/>
                </a:lnTo>
                <a:lnTo>
                  <a:pt x="584200" y="298450"/>
                </a:lnTo>
                <a:close/>
              </a:path>
              <a:path w="584200" h="440689">
                <a:moveTo>
                  <a:pt x="3810" y="298450"/>
                </a:moveTo>
                <a:lnTo>
                  <a:pt x="0" y="298450"/>
                </a:lnTo>
                <a:lnTo>
                  <a:pt x="0" y="300990"/>
                </a:lnTo>
                <a:lnTo>
                  <a:pt x="1270" y="300990"/>
                </a:lnTo>
                <a:lnTo>
                  <a:pt x="1270" y="303530"/>
                </a:lnTo>
                <a:lnTo>
                  <a:pt x="2540" y="303530"/>
                </a:lnTo>
                <a:lnTo>
                  <a:pt x="2540" y="306070"/>
                </a:lnTo>
                <a:lnTo>
                  <a:pt x="3810" y="306070"/>
                </a:lnTo>
                <a:lnTo>
                  <a:pt x="3810" y="298450"/>
                </a:lnTo>
                <a:close/>
              </a:path>
              <a:path w="584200" h="440689">
                <a:moveTo>
                  <a:pt x="414020" y="439420"/>
                </a:moveTo>
                <a:lnTo>
                  <a:pt x="171450" y="439420"/>
                </a:lnTo>
                <a:lnTo>
                  <a:pt x="171450" y="440690"/>
                </a:lnTo>
                <a:lnTo>
                  <a:pt x="414020" y="440690"/>
                </a:lnTo>
                <a:lnTo>
                  <a:pt x="414020" y="439420"/>
                </a:lnTo>
                <a:close/>
              </a:path>
              <a:path w="584200" h="440689">
                <a:moveTo>
                  <a:pt x="417830" y="438277"/>
                </a:moveTo>
                <a:lnTo>
                  <a:pt x="168910" y="438277"/>
                </a:lnTo>
                <a:lnTo>
                  <a:pt x="168910" y="439420"/>
                </a:lnTo>
                <a:lnTo>
                  <a:pt x="417830" y="439420"/>
                </a:lnTo>
                <a:lnTo>
                  <a:pt x="417830" y="438277"/>
                </a:lnTo>
                <a:close/>
              </a:path>
              <a:path w="584200" h="440689">
                <a:moveTo>
                  <a:pt x="421640" y="436880"/>
                </a:moveTo>
                <a:lnTo>
                  <a:pt x="166370" y="436880"/>
                </a:lnTo>
                <a:lnTo>
                  <a:pt x="166370" y="438277"/>
                </a:lnTo>
                <a:lnTo>
                  <a:pt x="421640" y="438277"/>
                </a:lnTo>
                <a:lnTo>
                  <a:pt x="421640" y="436880"/>
                </a:lnTo>
                <a:close/>
              </a:path>
            </a:pathLst>
          </a:custGeom>
          <a:solidFill>
            <a:srgbClr val="0C01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46440" y="1604644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11869" y="1604010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10" y="0"/>
                </a:moveTo>
                <a:lnTo>
                  <a:pt x="0" y="0"/>
                </a:lnTo>
                <a:lnTo>
                  <a:pt x="0" y="254"/>
                </a:lnTo>
                <a:lnTo>
                  <a:pt x="3810" y="254"/>
                </a:lnTo>
                <a:lnTo>
                  <a:pt x="3810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48980" y="160350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52790" y="160210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65540" y="172338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69" y="0"/>
                </a:moveTo>
                <a:lnTo>
                  <a:pt x="0" y="0"/>
                </a:lnTo>
                <a:lnTo>
                  <a:pt x="0" y="2539"/>
                </a:lnTo>
                <a:lnTo>
                  <a:pt x="126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92769" y="1731010"/>
            <a:ext cx="2540" cy="13970"/>
          </a:xfrm>
          <a:custGeom>
            <a:avLst/>
            <a:gdLst/>
            <a:ahLst/>
            <a:cxnLst/>
            <a:rect l="l" t="t" r="r" b="b"/>
            <a:pathLst>
              <a:path w="2540" h="13969">
                <a:moveTo>
                  <a:pt x="0" y="13970"/>
                </a:moveTo>
                <a:lnTo>
                  <a:pt x="2539" y="13970"/>
                </a:lnTo>
                <a:lnTo>
                  <a:pt x="253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94040" y="172847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6554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65540" y="172592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92769" y="1744979"/>
            <a:ext cx="2540" cy="25400"/>
          </a:xfrm>
          <a:custGeom>
            <a:avLst/>
            <a:gdLst/>
            <a:ahLst/>
            <a:cxnLst/>
            <a:rect l="l" t="t" r="r" b="b"/>
            <a:pathLst>
              <a:path w="2540" h="25400">
                <a:moveTo>
                  <a:pt x="2539" y="0"/>
                </a:moveTo>
                <a:lnTo>
                  <a:pt x="0" y="0"/>
                </a:lnTo>
                <a:lnTo>
                  <a:pt x="0" y="25399"/>
                </a:lnTo>
                <a:lnTo>
                  <a:pt x="2539" y="2539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6554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92769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655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92769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7655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192769" y="1859279"/>
            <a:ext cx="2540" cy="38100"/>
          </a:xfrm>
          <a:custGeom>
            <a:avLst/>
            <a:gdLst/>
            <a:ahLst/>
            <a:cxnLst/>
            <a:rect l="l" t="t" r="r" b="b"/>
            <a:pathLst>
              <a:path w="2540" h="38100">
                <a:moveTo>
                  <a:pt x="2539" y="0"/>
                </a:moveTo>
                <a:lnTo>
                  <a:pt x="0" y="0"/>
                </a:lnTo>
                <a:lnTo>
                  <a:pt x="0" y="38099"/>
                </a:lnTo>
                <a:lnTo>
                  <a:pt x="2539" y="3809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6554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94040" y="19075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192769" y="1897379"/>
            <a:ext cx="2540" cy="10160"/>
          </a:xfrm>
          <a:custGeom>
            <a:avLst/>
            <a:gdLst/>
            <a:ahLst/>
            <a:cxnLst/>
            <a:rect l="l" t="t" r="r" b="b"/>
            <a:pathLst>
              <a:path w="2540" h="10160">
                <a:moveTo>
                  <a:pt x="0" y="10160"/>
                </a:moveTo>
                <a:lnTo>
                  <a:pt x="2539" y="10160"/>
                </a:lnTo>
                <a:lnTo>
                  <a:pt x="253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65540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65540" y="191262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65540" y="19100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51519" y="2035238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47709" y="2034032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45169" y="2032698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36280" y="1608455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22030" y="1607819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09" y="0"/>
                </a:moveTo>
                <a:lnTo>
                  <a:pt x="0" y="0"/>
                </a:lnTo>
                <a:lnTo>
                  <a:pt x="3809" y="126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38819" y="1607311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42630" y="1606041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61730" y="171831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96580" y="172338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97850" y="17221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61730" y="172212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10" y="3810"/>
                </a:lnTo>
                <a:lnTo>
                  <a:pt x="38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61730" y="17195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9530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10" y="0"/>
                </a:moveTo>
                <a:lnTo>
                  <a:pt x="0" y="0"/>
                </a:lnTo>
                <a:lnTo>
                  <a:pt x="0" y="19049"/>
                </a:lnTo>
                <a:lnTo>
                  <a:pt x="3810" y="1904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61730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10" y="0"/>
                </a:moveTo>
                <a:lnTo>
                  <a:pt x="0" y="0"/>
                </a:lnTo>
                <a:lnTo>
                  <a:pt x="0" y="19049"/>
                </a:lnTo>
                <a:lnTo>
                  <a:pt x="3810" y="1904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530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6173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953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617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953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617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19530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10" y="0"/>
                </a:moveTo>
                <a:lnTo>
                  <a:pt x="0" y="0"/>
                </a:lnTo>
                <a:lnTo>
                  <a:pt x="0" y="38099"/>
                </a:lnTo>
                <a:lnTo>
                  <a:pt x="3810" y="380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6173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10" y="0"/>
                </a:moveTo>
                <a:lnTo>
                  <a:pt x="0" y="0"/>
                </a:lnTo>
                <a:lnTo>
                  <a:pt x="0" y="38099"/>
                </a:lnTo>
                <a:lnTo>
                  <a:pt x="3810" y="380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9530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0" y="0"/>
                </a:lnTo>
                <a:lnTo>
                  <a:pt x="0" y="12699"/>
                </a:lnTo>
                <a:lnTo>
                  <a:pt x="381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61730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0" y="0"/>
                </a:lnTo>
                <a:lnTo>
                  <a:pt x="0" y="12699"/>
                </a:lnTo>
                <a:lnTo>
                  <a:pt x="381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61730" y="19189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61730" y="191642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61730" y="19100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0" y="6350"/>
                </a:moveTo>
                <a:lnTo>
                  <a:pt x="3810" y="6350"/>
                </a:lnTo>
                <a:lnTo>
                  <a:pt x="381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197850" y="191516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40"/>
                </a:move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96580" y="19126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195309" y="1910079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0" y="2539"/>
                </a:moveTo>
                <a:lnTo>
                  <a:pt x="3810" y="2539"/>
                </a:lnTo>
                <a:lnTo>
                  <a:pt x="381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41359" y="2031428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37550" y="2030222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33740" y="2028951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327390" y="1612328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329930" y="1610994"/>
            <a:ext cx="300990" cy="0"/>
          </a:xfrm>
          <a:custGeom>
            <a:avLst/>
            <a:gdLst/>
            <a:ahLst/>
            <a:cxnLst/>
            <a:rect l="l" t="t" r="r" b="b"/>
            <a:pathLst>
              <a:path w="300990">
                <a:moveTo>
                  <a:pt x="0" y="0"/>
                </a:moveTo>
                <a:lnTo>
                  <a:pt x="30099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629650" y="161036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270" y="0"/>
                </a:moveTo>
                <a:lnTo>
                  <a:pt x="0" y="0"/>
                </a:lnTo>
                <a:lnTo>
                  <a:pt x="0" y="254"/>
                </a:lnTo>
                <a:lnTo>
                  <a:pt x="1270" y="254"/>
                </a:lnTo>
                <a:lnTo>
                  <a:pt x="1270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33740" y="1609852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336280" y="1609280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200390" y="17170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201659" y="17157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57919" y="171577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09" y="3810"/>
                </a:lnTo>
                <a:lnTo>
                  <a:pt x="380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757919" y="171450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1269"/>
                </a:moveTo>
                <a:lnTo>
                  <a:pt x="2539" y="1269"/>
                </a:lnTo>
                <a:lnTo>
                  <a:pt x="253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57919" y="1713229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69" y="1270"/>
                </a:lnTo>
                <a:lnTo>
                  <a:pt x="12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199119" y="17195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380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757919" y="17195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380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19911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0"/>
                </a:moveTo>
                <a:lnTo>
                  <a:pt x="0" y="0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75791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0"/>
                </a:moveTo>
                <a:lnTo>
                  <a:pt x="0" y="0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19911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75791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1991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7579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1991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7579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19911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75791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19911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75791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757919" y="19253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69" y="1270"/>
                </a:lnTo>
                <a:lnTo>
                  <a:pt x="12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757919" y="19227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757919" y="19100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12700"/>
                </a:moveTo>
                <a:lnTo>
                  <a:pt x="3809" y="12700"/>
                </a:lnTo>
                <a:lnTo>
                  <a:pt x="380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201659" y="192151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40"/>
                </a:move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200390" y="191897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199119" y="191007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0" y="8889"/>
                </a:moveTo>
                <a:lnTo>
                  <a:pt x="3809" y="8889"/>
                </a:lnTo>
                <a:lnTo>
                  <a:pt x="3809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331200" y="202755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28659" y="2026285"/>
            <a:ext cx="307340" cy="0"/>
          </a:xfrm>
          <a:custGeom>
            <a:avLst/>
            <a:gdLst/>
            <a:ahLst/>
            <a:cxnLst/>
            <a:rect l="l" t="t" r="r" b="b"/>
            <a:pathLst>
              <a:path w="307340">
                <a:moveTo>
                  <a:pt x="0" y="0"/>
                </a:moveTo>
                <a:lnTo>
                  <a:pt x="30734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326119" y="2025014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202930" y="1613027"/>
            <a:ext cx="554990" cy="411480"/>
          </a:xfrm>
          <a:custGeom>
            <a:avLst/>
            <a:gdLst/>
            <a:ahLst/>
            <a:cxnLst/>
            <a:rect l="l" t="t" r="r" b="b"/>
            <a:pathLst>
              <a:path w="554990" h="411480">
                <a:moveTo>
                  <a:pt x="116840" y="3682"/>
                </a:moveTo>
                <a:lnTo>
                  <a:pt x="114300" y="3682"/>
                </a:lnTo>
                <a:lnTo>
                  <a:pt x="114300" y="3810"/>
                </a:lnTo>
                <a:lnTo>
                  <a:pt x="116840" y="3810"/>
                </a:lnTo>
                <a:lnTo>
                  <a:pt x="116840" y="3682"/>
                </a:lnTo>
                <a:close/>
              </a:path>
              <a:path w="554990" h="411480">
                <a:moveTo>
                  <a:pt x="438150" y="2666"/>
                </a:moveTo>
                <a:lnTo>
                  <a:pt x="116840" y="2666"/>
                </a:lnTo>
                <a:lnTo>
                  <a:pt x="116840" y="3682"/>
                </a:lnTo>
                <a:lnTo>
                  <a:pt x="438150" y="3682"/>
                </a:lnTo>
                <a:lnTo>
                  <a:pt x="438150" y="2666"/>
                </a:lnTo>
                <a:close/>
              </a:path>
              <a:path w="554990" h="411480">
                <a:moveTo>
                  <a:pt x="121920" y="1142"/>
                </a:moveTo>
                <a:lnTo>
                  <a:pt x="119379" y="1142"/>
                </a:lnTo>
                <a:lnTo>
                  <a:pt x="119379" y="2666"/>
                </a:lnTo>
                <a:lnTo>
                  <a:pt x="435609" y="2666"/>
                </a:lnTo>
                <a:lnTo>
                  <a:pt x="435609" y="1269"/>
                </a:lnTo>
                <a:lnTo>
                  <a:pt x="121920" y="1269"/>
                </a:lnTo>
                <a:close/>
              </a:path>
              <a:path w="554990" h="411480">
                <a:moveTo>
                  <a:pt x="435609" y="1142"/>
                </a:moveTo>
                <a:lnTo>
                  <a:pt x="433070" y="1142"/>
                </a:lnTo>
                <a:lnTo>
                  <a:pt x="435609" y="1269"/>
                </a:lnTo>
                <a:close/>
              </a:path>
              <a:path w="554990" h="411480">
                <a:moveTo>
                  <a:pt x="433070" y="126"/>
                </a:moveTo>
                <a:lnTo>
                  <a:pt x="121920" y="126"/>
                </a:lnTo>
                <a:lnTo>
                  <a:pt x="121920" y="1142"/>
                </a:lnTo>
                <a:lnTo>
                  <a:pt x="433070" y="1142"/>
                </a:lnTo>
                <a:lnTo>
                  <a:pt x="433070" y="126"/>
                </a:lnTo>
                <a:close/>
              </a:path>
              <a:path w="554990" h="411480">
                <a:moveTo>
                  <a:pt x="430530" y="0"/>
                </a:moveTo>
                <a:lnTo>
                  <a:pt x="124460" y="0"/>
                </a:lnTo>
                <a:lnTo>
                  <a:pt x="430530" y="126"/>
                </a:lnTo>
                <a:close/>
              </a:path>
              <a:path w="554990" h="411480">
                <a:moveTo>
                  <a:pt x="3810" y="96393"/>
                </a:moveTo>
                <a:lnTo>
                  <a:pt x="2540" y="96393"/>
                </a:lnTo>
                <a:lnTo>
                  <a:pt x="2540" y="98933"/>
                </a:lnTo>
                <a:lnTo>
                  <a:pt x="1270" y="98933"/>
                </a:lnTo>
                <a:lnTo>
                  <a:pt x="1270" y="100202"/>
                </a:lnTo>
                <a:lnTo>
                  <a:pt x="0" y="100202"/>
                </a:lnTo>
                <a:lnTo>
                  <a:pt x="0" y="106552"/>
                </a:lnTo>
                <a:lnTo>
                  <a:pt x="3810" y="106552"/>
                </a:lnTo>
                <a:lnTo>
                  <a:pt x="3810" y="96393"/>
                </a:lnTo>
                <a:close/>
              </a:path>
              <a:path w="554990" h="411480">
                <a:moveTo>
                  <a:pt x="553720" y="96393"/>
                </a:moveTo>
                <a:lnTo>
                  <a:pt x="552450" y="96393"/>
                </a:lnTo>
                <a:lnTo>
                  <a:pt x="552450" y="106552"/>
                </a:lnTo>
                <a:lnTo>
                  <a:pt x="554990" y="106552"/>
                </a:lnTo>
                <a:lnTo>
                  <a:pt x="554990" y="97662"/>
                </a:lnTo>
                <a:lnTo>
                  <a:pt x="553720" y="97662"/>
                </a:lnTo>
                <a:lnTo>
                  <a:pt x="553720" y="96393"/>
                </a:lnTo>
                <a:close/>
              </a:path>
              <a:path w="554990" h="411480">
                <a:moveTo>
                  <a:pt x="3810" y="106553"/>
                </a:moveTo>
                <a:lnTo>
                  <a:pt x="0" y="106553"/>
                </a:lnTo>
                <a:lnTo>
                  <a:pt x="0" y="112902"/>
                </a:lnTo>
                <a:lnTo>
                  <a:pt x="3810" y="112902"/>
                </a:lnTo>
                <a:lnTo>
                  <a:pt x="3810" y="106553"/>
                </a:lnTo>
                <a:close/>
              </a:path>
              <a:path w="554990" h="411480">
                <a:moveTo>
                  <a:pt x="554990" y="106553"/>
                </a:moveTo>
                <a:lnTo>
                  <a:pt x="552450" y="106553"/>
                </a:lnTo>
                <a:lnTo>
                  <a:pt x="552450" y="112902"/>
                </a:lnTo>
                <a:lnTo>
                  <a:pt x="554990" y="112902"/>
                </a:lnTo>
                <a:lnTo>
                  <a:pt x="554990" y="106553"/>
                </a:lnTo>
                <a:close/>
              </a:path>
              <a:path w="554990" h="411480">
                <a:moveTo>
                  <a:pt x="3810" y="112903"/>
                </a:moveTo>
                <a:lnTo>
                  <a:pt x="0" y="112903"/>
                </a:lnTo>
                <a:lnTo>
                  <a:pt x="0" y="131952"/>
                </a:lnTo>
                <a:lnTo>
                  <a:pt x="3810" y="131952"/>
                </a:lnTo>
                <a:lnTo>
                  <a:pt x="3810" y="112903"/>
                </a:lnTo>
                <a:close/>
              </a:path>
              <a:path w="554990" h="411480">
                <a:moveTo>
                  <a:pt x="554990" y="112903"/>
                </a:moveTo>
                <a:lnTo>
                  <a:pt x="552450" y="112903"/>
                </a:lnTo>
                <a:lnTo>
                  <a:pt x="552450" y="131952"/>
                </a:lnTo>
                <a:lnTo>
                  <a:pt x="554990" y="131952"/>
                </a:lnTo>
                <a:lnTo>
                  <a:pt x="554990" y="112903"/>
                </a:lnTo>
                <a:close/>
              </a:path>
              <a:path w="554990" h="411480">
                <a:moveTo>
                  <a:pt x="3810" y="131953"/>
                </a:moveTo>
                <a:lnTo>
                  <a:pt x="0" y="131953"/>
                </a:lnTo>
                <a:lnTo>
                  <a:pt x="0" y="157352"/>
                </a:lnTo>
                <a:lnTo>
                  <a:pt x="3810" y="157352"/>
                </a:lnTo>
                <a:lnTo>
                  <a:pt x="3810" y="131953"/>
                </a:lnTo>
                <a:close/>
              </a:path>
              <a:path w="554990" h="411480">
                <a:moveTo>
                  <a:pt x="554990" y="131953"/>
                </a:moveTo>
                <a:lnTo>
                  <a:pt x="552450" y="131953"/>
                </a:lnTo>
                <a:lnTo>
                  <a:pt x="552450" y="157352"/>
                </a:lnTo>
                <a:lnTo>
                  <a:pt x="554990" y="157352"/>
                </a:lnTo>
                <a:lnTo>
                  <a:pt x="554990" y="131953"/>
                </a:lnTo>
                <a:close/>
              </a:path>
              <a:path w="554990" h="411480">
                <a:moveTo>
                  <a:pt x="3810" y="157353"/>
                </a:moveTo>
                <a:lnTo>
                  <a:pt x="0" y="157353"/>
                </a:lnTo>
                <a:lnTo>
                  <a:pt x="0" y="173862"/>
                </a:lnTo>
                <a:lnTo>
                  <a:pt x="3810" y="173862"/>
                </a:lnTo>
                <a:lnTo>
                  <a:pt x="3810" y="157353"/>
                </a:lnTo>
                <a:close/>
              </a:path>
              <a:path w="554990" h="411480">
                <a:moveTo>
                  <a:pt x="554990" y="157353"/>
                </a:moveTo>
                <a:lnTo>
                  <a:pt x="552450" y="157353"/>
                </a:lnTo>
                <a:lnTo>
                  <a:pt x="552450" y="173862"/>
                </a:lnTo>
                <a:lnTo>
                  <a:pt x="554990" y="173862"/>
                </a:lnTo>
                <a:lnTo>
                  <a:pt x="554990" y="157353"/>
                </a:lnTo>
                <a:close/>
              </a:path>
              <a:path w="554990" h="411480">
                <a:moveTo>
                  <a:pt x="3810" y="173863"/>
                </a:moveTo>
                <a:lnTo>
                  <a:pt x="0" y="173863"/>
                </a:lnTo>
                <a:lnTo>
                  <a:pt x="0" y="246252"/>
                </a:lnTo>
                <a:lnTo>
                  <a:pt x="3810" y="246252"/>
                </a:lnTo>
                <a:lnTo>
                  <a:pt x="3810" y="173863"/>
                </a:lnTo>
                <a:close/>
              </a:path>
              <a:path w="554990" h="411480">
                <a:moveTo>
                  <a:pt x="554990" y="173863"/>
                </a:moveTo>
                <a:lnTo>
                  <a:pt x="552450" y="173863"/>
                </a:lnTo>
                <a:lnTo>
                  <a:pt x="552450" y="246252"/>
                </a:lnTo>
                <a:lnTo>
                  <a:pt x="554990" y="246252"/>
                </a:lnTo>
                <a:lnTo>
                  <a:pt x="554990" y="173863"/>
                </a:lnTo>
                <a:close/>
              </a:path>
              <a:path w="554990" h="411480">
                <a:moveTo>
                  <a:pt x="3810" y="246253"/>
                </a:moveTo>
                <a:lnTo>
                  <a:pt x="0" y="246253"/>
                </a:lnTo>
                <a:lnTo>
                  <a:pt x="0" y="284352"/>
                </a:lnTo>
                <a:lnTo>
                  <a:pt x="3810" y="284352"/>
                </a:lnTo>
                <a:lnTo>
                  <a:pt x="3810" y="246253"/>
                </a:lnTo>
                <a:close/>
              </a:path>
              <a:path w="554990" h="411480">
                <a:moveTo>
                  <a:pt x="554990" y="246253"/>
                </a:moveTo>
                <a:lnTo>
                  <a:pt x="552450" y="246253"/>
                </a:lnTo>
                <a:lnTo>
                  <a:pt x="552450" y="284352"/>
                </a:lnTo>
                <a:lnTo>
                  <a:pt x="554990" y="284352"/>
                </a:lnTo>
                <a:lnTo>
                  <a:pt x="554990" y="246253"/>
                </a:lnTo>
                <a:close/>
              </a:path>
              <a:path w="554990" h="411480">
                <a:moveTo>
                  <a:pt x="3810" y="284353"/>
                </a:moveTo>
                <a:lnTo>
                  <a:pt x="0" y="284353"/>
                </a:lnTo>
                <a:lnTo>
                  <a:pt x="0" y="297052"/>
                </a:lnTo>
                <a:lnTo>
                  <a:pt x="3810" y="297052"/>
                </a:lnTo>
                <a:lnTo>
                  <a:pt x="3810" y="284353"/>
                </a:lnTo>
                <a:close/>
              </a:path>
              <a:path w="554990" h="411480">
                <a:moveTo>
                  <a:pt x="554990" y="284353"/>
                </a:moveTo>
                <a:lnTo>
                  <a:pt x="552450" y="284353"/>
                </a:lnTo>
                <a:lnTo>
                  <a:pt x="552450" y="297052"/>
                </a:lnTo>
                <a:lnTo>
                  <a:pt x="554990" y="297052"/>
                </a:lnTo>
                <a:lnTo>
                  <a:pt x="554990" y="284353"/>
                </a:lnTo>
                <a:close/>
              </a:path>
              <a:path w="554990" h="411480">
                <a:moveTo>
                  <a:pt x="3810" y="297053"/>
                </a:moveTo>
                <a:lnTo>
                  <a:pt x="0" y="297053"/>
                </a:lnTo>
                <a:lnTo>
                  <a:pt x="0" y="313563"/>
                </a:lnTo>
                <a:lnTo>
                  <a:pt x="1270" y="313563"/>
                </a:lnTo>
                <a:lnTo>
                  <a:pt x="1270" y="314833"/>
                </a:lnTo>
                <a:lnTo>
                  <a:pt x="2540" y="314833"/>
                </a:lnTo>
                <a:lnTo>
                  <a:pt x="2540" y="317373"/>
                </a:lnTo>
                <a:lnTo>
                  <a:pt x="3810" y="317373"/>
                </a:lnTo>
                <a:lnTo>
                  <a:pt x="3810" y="297053"/>
                </a:lnTo>
                <a:close/>
              </a:path>
              <a:path w="554990" h="411480">
                <a:moveTo>
                  <a:pt x="554990" y="297053"/>
                </a:moveTo>
                <a:lnTo>
                  <a:pt x="552450" y="297053"/>
                </a:lnTo>
                <a:lnTo>
                  <a:pt x="552450" y="317373"/>
                </a:lnTo>
                <a:lnTo>
                  <a:pt x="553720" y="317373"/>
                </a:lnTo>
                <a:lnTo>
                  <a:pt x="553720" y="316102"/>
                </a:lnTo>
                <a:lnTo>
                  <a:pt x="554990" y="316102"/>
                </a:lnTo>
                <a:lnTo>
                  <a:pt x="554990" y="297053"/>
                </a:lnTo>
                <a:close/>
              </a:path>
              <a:path w="554990" h="411480">
                <a:moveTo>
                  <a:pt x="439420" y="410083"/>
                </a:moveTo>
                <a:lnTo>
                  <a:pt x="120650" y="410083"/>
                </a:lnTo>
                <a:lnTo>
                  <a:pt x="120650" y="411353"/>
                </a:lnTo>
                <a:lnTo>
                  <a:pt x="439420" y="411353"/>
                </a:lnTo>
                <a:lnTo>
                  <a:pt x="439420" y="410083"/>
                </a:lnTo>
                <a:close/>
              </a:path>
              <a:path w="554990" h="411480">
                <a:moveTo>
                  <a:pt x="441960" y="408940"/>
                </a:moveTo>
                <a:lnTo>
                  <a:pt x="118110" y="408940"/>
                </a:lnTo>
                <a:lnTo>
                  <a:pt x="118110" y="410083"/>
                </a:lnTo>
                <a:lnTo>
                  <a:pt x="441960" y="410083"/>
                </a:lnTo>
                <a:lnTo>
                  <a:pt x="441960" y="408940"/>
                </a:lnTo>
                <a:close/>
              </a:path>
            </a:pathLst>
          </a:custGeom>
          <a:solidFill>
            <a:srgbClr val="1604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206740" y="1616710"/>
            <a:ext cx="548640" cy="405130"/>
          </a:xfrm>
          <a:custGeom>
            <a:avLst/>
            <a:gdLst/>
            <a:ahLst/>
            <a:cxnLst/>
            <a:rect l="l" t="t" r="r" b="b"/>
            <a:pathLst>
              <a:path w="548640" h="405130">
                <a:moveTo>
                  <a:pt x="2539" y="88900"/>
                </a:moveTo>
                <a:lnTo>
                  <a:pt x="1269" y="88900"/>
                </a:lnTo>
                <a:lnTo>
                  <a:pt x="1269" y="90170"/>
                </a:lnTo>
                <a:lnTo>
                  <a:pt x="3809" y="90170"/>
                </a:lnTo>
                <a:lnTo>
                  <a:pt x="3809" y="89154"/>
                </a:lnTo>
                <a:lnTo>
                  <a:pt x="2539" y="89154"/>
                </a:lnTo>
                <a:lnTo>
                  <a:pt x="2539" y="88900"/>
                </a:lnTo>
                <a:close/>
              </a:path>
              <a:path w="548640" h="405130">
                <a:moveTo>
                  <a:pt x="547369" y="88900"/>
                </a:moveTo>
                <a:lnTo>
                  <a:pt x="546099" y="88900"/>
                </a:lnTo>
                <a:lnTo>
                  <a:pt x="546099" y="89154"/>
                </a:lnTo>
                <a:lnTo>
                  <a:pt x="544829" y="89154"/>
                </a:lnTo>
                <a:lnTo>
                  <a:pt x="544829" y="90170"/>
                </a:lnTo>
                <a:lnTo>
                  <a:pt x="547369" y="90170"/>
                </a:lnTo>
                <a:lnTo>
                  <a:pt x="547369" y="88900"/>
                </a:lnTo>
                <a:close/>
              </a:path>
              <a:path w="548640" h="405130">
                <a:moveTo>
                  <a:pt x="3809" y="87884"/>
                </a:moveTo>
                <a:lnTo>
                  <a:pt x="2539" y="87884"/>
                </a:lnTo>
                <a:lnTo>
                  <a:pt x="2539" y="88900"/>
                </a:lnTo>
                <a:lnTo>
                  <a:pt x="3809" y="88900"/>
                </a:lnTo>
                <a:lnTo>
                  <a:pt x="3809" y="87884"/>
                </a:lnTo>
                <a:close/>
              </a:path>
              <a:path w="548640" h="405130">
                <a:moveTo>
                  <a:pt x="546100" y="86360"/>
                </a:moveTo>
                <a:lnTo>
                  <a:pt x="544829" y="86360"/>
                </a:lnTo>
                <a:lnTo>
                  <a:pt x="544829" y="88900"/>
                </a:lnTo>
                <a:lnTo>
                  <a:pt x="546099" y="88900"/>
                </a:lnTo>
                <a:lnTo>
                  <a:pt x="546100" y="86360"/>
                </a:lnTo>
                <a:close/>
              </a:path>
              <a:path w="548640" h="405130">
                <a:moveTo>
                  <a:pt x="105409" y="3810"/>
                </a:moveTo>
                <a:lnTo>
                  <a:pt x="102869" y="3810"/>
                </a:lnTo>
                <a:lnTo>
                  <a:pt x="105409" y="3937"/>
                </a:lnTo>
                <a:close/>
              </a:path>
              <a:path w="548640" h="405130">
                <a:moveTo>
                  <a:pt x="441959" y="2794"/>
                </a:moveTo>
                <a:lnTo>
                  <a:pt x="105409" y="2794"/>
                </a:lnTo>
                <a:lnTo>
                  <a:pt x="105409" y="3810"/>
                </a:lnTo>
                <a:lnTo>
                  <a:pt x="441959" y="3810"/>
                </a:lnTo>
                <a:lnTo>
                  <a:pt x="441959" y="2794"/>
                </a:lnTo>
                <a:close/>
              </a:path>
              <a:path w="548640" h="405130">
                <a:moveTo>
                  <a:pt x="439420" y="1270"/>
                </a:moveTo>
                <a:lnTo>
                  <a:pt x="107950" y="1270"/>
                </a:lnTo>
                <a:lnTo>
                  <a:pt x="107950" y="2794"/>
                </a:lnTo>
                <a:lnTo>
                  <a:pt x="439420" y="2794"/>
                </a:lnTo>
                <a:lnTo>
                  <a:pt x="439420" y="1270"/>
                </a:lnTo>
                <a:close/>
              </a:path>
              <a:path w="548640" h="405130">
                <a:moveTo>
                  <a:pt x="113029" y="127"/>
                </a:moveTo>
                <a:lnTo>
                  <a:pt x="110489" y="127"/>
                </a:lnTo>
                <a:lnTo>
                  <a:pt x="110489" y="1270"/>
                </a:lnTo>
                <a:lnTo>
                  <a:pt x="436879" y="1270"/>
                </a:lnTo>
                <a:lnTo>
                  <a:pt x="436879" y="254"/>
                </a:lnTo>
                <a:lnTo>
                  <a:pt x="113029" y="254"/>
                </a:lnTo>
                <a:close/>
              </a:path>
              <a:path w="548640" h="405130">
                <a:moveTo>
                  <a:pt x="436879" y="0"/>
                </a:moveTo>
                <a:lnTo>
                  <a:pt x="434339" y="0"/>
                </a:lnTo>
                <a:lnTo>
                  <a:pt x="434339" y="254"/>
                </a:lnTo>
                <a:lnTo>
                  <a:pt x="436879" y="254"/>
                </a:lnTo>
                <a:lnTo>
                  <a:pt x="436879" y="0"/>
                </a:lnTo>
                <a:close/>
              </a:path>
              <a:path w="548640" h="405130">
                <a:moveTo>
                  <a:pt x="3809" y="90170"/>
                </a:moveTo>
                <a:lnTo>
                  <a:pt x="0" y="90170"/>
                </a:lnTo>
                <a:lnTo>
                  <a:pt x="0" y="102870"/>
                </a:lnTo>
                <a:lnTo>
                  <a:pt x="3809" y="102870"/>
                </a:lnTo>
                <a:lnTo>
                  <a:pt x="3809" y="90170"/>
                </a:lnTo>
                <a:close/>
              </a:path>
              <a:path w="548640" h="405130">
                <a:moveTo>
                  <a:pt x="548640" y="90170"/>
                </a:moveTo>
                <a:lnTo>
                  <a:pt x="544829" y="90170"/>
                </a:lnTo>
                <a:lnTo>
                  <a:pt x="544829" y="102870"/>
                </a:lnTo>
                <a:lnTo>
                  <a:pt x="548639" y="102870"/>
                </a:lnTo>
                <a:lnTo>
                  <a:pt x="548640" y="90170"/>
                </a:lnTo>
                <a:close/>
              </a:path>
              <a:path w="548640" h="405130">
                <a:moveTo>
                  <a:pt x="3809" y="102870"/>
                </a:moveTo>
                <a:lnTo>
                  <a:pt x="0" y="102870"/>
                </a:lnTo>
                <a:lnTo>
                  <a:pt x="0" y="109220"/>
                </a:lnTo>
                <a:lnTo>
                  <a:pt x="3809" y="109220"/>
                </a:lnTo>
                <a:lnTo>
                  <a:pt x="3809" y="102870"/>
                </a:lnTo>
                <a:close/>
              </a:path>
              <a:path w="548640" h="405130">
                <a:moveTo>
                  <a:pt x="548639" y="102870"/>
                </a:moveTo>
                <a:lnTo>
                  <a:pt x="544829" y="102870"/>
                </a:lnTo>
                <a:lnTo>
                  <a:pt x="544829" y="109220"/>
                </a:lnTo>
                <a:lnTo>
                  <a:pt x="548639" y="109220"/>
                </a:lnTo>
                <a:lnTo>
                  <a:pt x="548639" y="102870"/>
                </a:lnTo>
                <a:close/>
              </a:path>
              <a:path w="548640" h="405130">
                <a:moveTo>
                  <a:pt x="3809" y="109220"/>
                </a:moveTo>
                <a:lnTo>
                  <a:pt x="0" y="109220"/>
                </a:lnTo>
                <a:lnTo>
                  <a:pt x="0" y="128270"/>
                </a:lnTo>
                <a:lnTo>
                  <a:pt x="3809" y="128270"/>
                </a:lnTo>
                <a:lnTo>
                  <a:pt x="3809" y="109220"/>
                </a:lnTo>
                <a:close/>
              </a:path>
              <a:path w="548640" h="405130">
                <a:moveTo>
                  <a:pt x="548639" y="109220"/>
                </a:moveTo>
                <a:lnTo>
                  <a:pt x="544829" y="109220"/>
                </a:lnTo>
                <a:lnTo>
                  <a:pt x="544829" y="128270"/>
                </a:lnTo>
                <a:lnTo>
                  <a:pt x="548639" y="128270"/>
                </a:lnTo>
                <a:lnTo>
                  <a:pt x="548639" y="109220"/>
                </a:lnTo>
                <a:close/>
              </a:path>
              <a:path w="548640" h="405130">
                <a:moveTo>
                  <a:pt x="3809" y="128270"/>
                </a:moveTo>
                <a:lnTo>
                  <a:pt x="0" y="128270"/>
                </a:lnTo>
                <a:lnTo>
                  <a:pt x="0" y="153670"/>
                </a:lnTo>
                <a:lnTo>
                  <a:pt x="3809" y="153670"/>
                </a:lnTo>
                <a:lnTo>
                  <a:pt x="3809" y="128270"/>
                </a:lnTo>
                <a:close/>
              </a:path>
              <a:path w="548640" h="405130">
                <a:moveTo>
                  <a:pt x="548639" y="128270"/>
                </a:moveTo>
                <a:lnTo>
                  <a:pt x="544829" y="128270"/>
                </a:lnTo>
                <a:lnTo>
                  <a:pt x="544829" y="153670"/>
                </a:lnTo>
                <a:lnTo>
                  <a:pt x="548639" y="153670"/>
                </a:lnTo>
                <a:lnTo>
                  <a:pt x="548639" y="128270"/>
                </a:lnTo>
                <a:close/>
              </a:path>
              <a:path w="548640" h="405130">
                <a:moveTo>
                  <a:pt x="3809" y="153670"/>
                </a:moveTo>
                <a:lnTo>
                  <a:pt x="0" y="153670"/>
                </a:lnTo>
                <a:lnTo>
                  <a:pt x="0" y="170180"/>
                </a:lnTo>
                <a:lnTo>
                  <a:pt x="3809" y="170180"/>
                </a:lnTo>
                <a:lnTo>
                  <a:pt x="3809" y="153670"/>
                </a:lnTo>
                <a:close/>
              </a:path>
              <a:path w="548640" h="405130">
                <a:moveTo>
                  <a:pt x="548639" y="153670"/>
                </a:moveTo>
                <a:lnTo>
                  <a:pt x="544829" y="153670"/>
                </a:lnTo>
                <a:lnTo>
                  <a:pt x="544829" y="170180"/>
                </a:lnTo>
                <a:lnTo>
                  <a:pt x="548639" y="170180"/>
                </a:lnTo>
                <a:lnTo>
                  <a:pt x="548639" y="153670"/>
                </a:lnTo>
                <a:close/>
              </a:path>
              <a:path w="548640" h="405130">
                <a:moveTo>
                  <a:pt x="3809" y="170180"/>
                </a:moveTo>
                <a:lnTo>
                  <a:pt x="0" y="170180"/>
                </a:lnTo>
                <a:lnTo>
                  <a:pt x="0" y="242570"/>
                </a:lnTo>
                <a:lnTo>
                  <a:pt x="3809" y="242570"/>
                </a:lnTo>
                <a:lnTo>
                  <a:pt x="3809" y="170180"/>
                </a:lnTo>
                <a:close/>
              </a:path>
              <a:path w="548640" h="405130">
                <a:moveTo>
                  <a:pt x="548639" y="170180"/>
                </a:moveTo>
                <a:lnTo>
                  <a:pt x="544829" y="170180"/>
                </a:lnTo>
                <a:lnTo>
                  <a:pt x="544829" y="242570"/>
                </a:lnTo>
                <a:lnTo>
                  <a:pt x="548639" y="242570"/>
                </a:lnTo>
                <a:lnTo>
                  <a:pt x="548639" y="170180"/>
                </a:lnTo>
                <a:close/>
              </a:path>
              <a:path w="548640" h="405130">
                <a:moveTo>
                  <a:pt x="3809" y="242570"/>
                </a:moveTo>
                <a:lnTo>
                  <a:pt x="0" y="242570"/>
                </a:lnTo>
                <a:lnTo>
                  <a:pt x="0" y="280670"/>
                </a:lnTo>
                <a:lnTo>
                  <a:pt x="3809" y="280670"/>
                </a:lnTo>
                <a:lnTo>
                  <a:pt x="3809" y="242570"/>
                </a:lnTo>
                <a:close/>
              </a:path>
              <a:path w="548640" h="405130">
                <a:moveTo>
                  <a:pt x="548639" y="242570"/>
                </a:moveTo>
                <a:lnTo>
                  <a:pt x="544829" y="242570"/>
                </a:lnTo>
                <a:lnTo>
                  <a:pt x="544829" y="280670"/>
                </a:lnTo>
                <a:lnTo>
                  <a:pt x="548639" y="280670"/>
                </a:lnTo>
                <a:lnTo>
                  <a:pt x="548639" y="242570"/>
                </a:lnTo>
                <a:close/>
              </a:path>
              <a:path w="548640" h="405130">
                <a:moveTo>
                  <a:pt x="3809" y="280670"/>
                </a:moveTo>
                <a:lnTo>
                  <a:pt x="0" y="280670"/>
                </a:lnTo>
                <a:lnTo>
                  <a:pt x="0" y="293370"/>
                </a:lnTo>
                <a:lnTo>
                  <a:pt x="3809" y="293370"/>
                </a:lnTo>
                <a:lnTo>
                  <a:pt x="3809" y="280670"/>
                </a:lnTo>
                <a:close/>
              </a:path>
              <a:path w="548640" h="405130">
                <a:moveTo>
                  <a:pt x="548639" y="280670"/>
                </a:moveTo>
                <a:lnTo>
                  <a:pt x="544829" y="280670"/>
                </a:lnTo>
                <a:lnTo>
                  <a:pt x="544829" y="293370"/>
                </a:lnTo>
                <a:lnTo>
                  <a:pt x="548639" y="293370"/>
                </a:lnTo>
                <a:lnTo>
                  <a:pt x="548639" y="280670"/>
                </a:lnTo>
                <a:close/>
              </a:path>
              <a:path w="548640" h="405130">
                <a:moveTo>
                  <a:pt x="3809" y="293370"/>
                </a:moveTo>
                <a:lnTo>
                  <a:pt x="0" y="293370"/>
                </a:lnTo>
                <a:lnTo>
                  <a:pt x="0" y="316230"/>
                </a:lnTo>
                <a:lnTo>
                  <a:pt x="1269" y="316230"/>
                </a:lnTo>
                <a:lnTo>
                  <a:pt x="1269" y="317500"/>
                </a:lnTo>
                <a:lnTo>
                  <a:pt x="2539" y="317500"/>
                </a:lnTo>
                <a:lnTo>
                  <a:pt x="2539" y="318770"/>
                </a:lnTo>
                <a:lnTo>
                  <a:pt x="3809" y="318770"/>
                </a:lnTo>
                <a:lnTo>
                  <a:pt x="3809" y="293370"/>
                </a:lnTo>
                <a:close/>
              </a:path>
              <a:path w="548640" h="405130">
                <a:moveTo>
                  <a:pt x="548639" y="293370"/>
                </a:moveTo>
                <a:lnTo>
                  <a:pt x="544829" y="293370"/>
                </a:lnTo>
                <a:lnTo>
                  <a:pt x="544829" y="318770"/>
                </a:lnTo>
                <a:lnTo>
                  <a:pt x="546099" y="318770"/>
                </a:lnTo>
                <a:lnTo>
                  <a:pt x="546099" y="317500"/>
                </a:lnTo>
                <a:lnTo>
                  <a:pt x="547369" y="317500"/>
                </a:lnTo>
                <a:lnTo>
                  <a:pt x="547369" y="316230"/>
                </a:lnTo>
                <a:lnTo>
                  <a:pt x="548640" y="316230"/>
                </a:lnTo>
                <a:lnTo>
                  <a:pt x="548639" y="293370"/>
                </a:lnTo>
                <a:close/>
              </a:path>
              <a:path w="548640" h="405130">
                <a:moveTo>
                  <a:pt x="440689" y="403860"/>
                </a:moveTo>
                <a:lnTo>
                  <a:pt x="110489" y="403860"/>
                </a:lnTo>
                <a:lnTo>
                  <a:pt x="110489" y="405130"/>
                </a:lnTo>
                <a:lnTo>
                  <a:pt x="440689" y="405130"/>
                </a:lnTo>
                <a:lnTo>
                  <a:pt x="440689" y="403860"/>
                </a:lnTo>
                <a:close/>
              </a:path>
              <a:path w="548640" h="405130">
                <a:moveTo>
                  <a:pt x="443229" y="402590"/>
                </a:moveTo>
                <a:lnTo>
                  <a:pt x="107950" y="402590"/>
                </a:lnTo>
                <a:lnTo>
                  <a:pt x="107950" y="403860"/>
                </a:lnTo>
                <a:lnTo>
                  <a:pt x="443229" y="403860"/>
                </a:lnTo>
                <a:lnTo>
                  <a:pt x="443229" y="402590"/>
                </a:lnTo>
                <a:close/>
              </a:path>
              <a:path w="548640" h="405130">
                <a:moveTo>
                  <a:pt x="445769" y="401320"/>
                </a:moveTo>
                <a:lnTo>
                  <a:pt x="105409" y="401320"/>
                </a:lnTo>
                <a:lnTo>
                  <a:pt x="105409" y="402590"/>
                </a:lnTo>
                <a:lnTo>
                  <a:pt x="445769" y="402590"/>
                </a:lnTo>
                <a:lnTo>
                  <a:pt x="445769" y="401320"/>
                </a:lnTo>
                <a:close/>
              </a:path>
            </a:pathLst>
          </a:custGeom>
          <a:solidFill>
            <a:srgbClr val="190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210550" y="1620647"/>
            <a:ext cx="541020" cy="397510"/>
          </a:xfrm>
          <a:custGeom>
            <a:avLst/>
            <a:gdLst/>
            <a:ahLst/>
            <a:cxnLst/>
            <a:rect l="l" t="t" r="r" b="b"/>
            <a:pathLst>
              <a:path w="541020" h="397510">
                <a:moveTo>
                  <a:pt x="3809" y="85090"/>
                </a:moveTo>
                <a:lnTo>
                  <a:pt x="0" y="85090"/>
                </a:lnTo>
                <a:lnTo>
                  <a:pt x="0" y="86233"/>
                </a:lnTo>
                <a:lnTo>
                  <a:pt x="3809" y="86233"/>
                </a:lnTo>
                <a:lnTo>
                  <a:pt x="3809" y="85090"/>
                </a:lnTo>
                <a:close/>
              </a:path>
              <a:path w="541020" h="397510">
                <a:moveTo>
                  <a:pt x="541020" y="85090"/>
                </a:moveTo>
                <a:lnTo>
                  <a:pt x="537209" y="85090"/>
                </a:lnTo>
                <a:lnTo>
                  <a:pt x="537209" y="86233"/>
                </a:lnTo>
                <a:lnTo>
                  <a:pt x="541020" y="86233"/>
                </a:lnTo>
                <a:lnTo>
                  <a:pt x="541020" y="85090"/>
                </a:lnTo>
                <a:close/>
              </a:path>
              <a:path w="541020" h="397510">
                <a:moveTo>
                  <a:pt x="3809" y="82676"/>
                </a:moveTo>
                <a:lnTo>
                  <a:pt x="0" y="82676"/>
                </a:lnTo>
                <a:lnTo>
                  <a:pt x="0" y="84962"/>
                </a:lnTo>
                <a:lnTo>
                  <a:pt x="3809" y="84962"/>
                </a:lnTo>
                <a:lnTo>
                  <a:pt x="3809" y="82676"/>
                </a:lnTo>
                <a:close/>
              </a:path>
              <a:path w="541020" h="397510">
                <a:moveTo>
                  <a:pt x="541020" y="82676"/>
                </a:moveTo>
                <a:lnTo>
                  <a:pt x="537209" y="82676"/>
                </a:lnTo>
                <a:lnTo>
                  <a:pt x="537209" y="84962"/>
                </a:lnTo>
                <a:lnTo>
                  <a:pt x="541020" y="84962"/>
                </a:lnTo>
                <a:lnTo>
                  <a:pt x="541020" y="82676"/>
                </a:lnTo>
                <a:close/>
              </a:path>
              <a:path w="541020" h="397510">
                <a:moveTo>
                  <a:pt x="3809" y="78612"/>
                </a:moveTo>
                <a:lnTo>
                  <a:pt x="2540" y="78612"/>
                </a:lnTo>
                <a:lnTo>
                  <a:pt x="2540" y="80010"/>
                </a:lnTo>
                <a:lnTo>
                  <a:pt x="1270" y="80010"/>
                </a:lnTo>
                <a:lnTo>
                  <a:pt x="1270" y="81407"/>
                </a:lnTo>
                <a:lnTo>
                  <a:pt x="0" y="81407"/>
                </a:lnTo>
                <a:lnTo>
                  <a:pt x="0" y="82550"/>
                </a:lnTo>
                <a:lnTo>
                  <a:pt x="3809" y="82550"/>
                </a:lnTo>
                <a:lnTo>
                  <a:pt x="3809" y="78612"/>
                </a:lnTo>
                <a:close/>
              </a:path>
              <a:path w="541020" h="397510">
                <a:moveTo>
                  <a:pt x="538480" y="78866"/>
                </a:moveTo>
                <a:lnTo>
                  <a:pt x="537209" y="78866"/>
                </a:lnTo>
                <a:lnTo>
                  <a:pt x="537209" y="82550"/>
                </a:lnTo>
                <a:lnTo>
                  <a:pt x="541020" y="82550"/>
                </a:lnTo>
                <a:lnTo>
                  <a:pt x="541020" y="81407"/>
                </a:lnTo>
                <a:lnTo>
                  <a:pt x="539750" y="81407"/>
                </a:lnTo>
                <a:lnTo>
                  <a:pt x="539750" y="80010"/>
                </a:lnTo>
                <a:lnTo>
                  <a:pt x="538480" y="80010"/>
                </a:lnTo>
                <a:lnTo>
                  <a:pt x="538480" y="78866"/>
                </a:lnTo>
                <a:close/>
              </a:path>
              <a:path w="541020" h="397510">
                <a:moveTo>
                  <a:pt x="538479" y="77597"/>
                </a:moveTo>
                <a:lnTo>
                  <a:pt x="537209" y="77597"/>
                </a:lnTo>
                <a:lnTo>
                  <a:pt x="537209" y="78612"/>
                </a:lnTo>
                <a:lnTo>
                  <a:pt x="538480" y="78612"/>
                </a:lnTo>
                <a:lnTo>
                  <a:pt x="538479" y="77597"/>
                </a:lnTo>
                <a:close/>
              </a:path>
              <a:path w="541020" h="397510">
                <a:moveTo>
                  <a:pt x="97790" y="2412"/>
                </a:moveTo>
                <a:lnTo>
                  <a:pt x="95250" y="2412"/>
                </a:lnTo>
                <a:lnTo>
                  <a:pt x="97790" y="2539"/>
                </a:lnTo>
                <a:close/>
              </a:path>
              <a:path w="541020" h="397510">
                <a:moveTo>
                  <a:pt x="444500" y="1397"/>
                </a:moveTo>
                <a:lnTo>
                  <a:pt x="97790" y="1397"/>
                </a:lnTo>
                <a:lnTo>
                  <a:pt x="97790" y="2412"/>
                </a:lnTo>
                <a:lnTo>
                  <a:pt x="444500" y="2412"/>
                </a:lnTo>
                <a:lnTo>
                  <a:pt x="444500" y="1397"/>
                </a:lnTo>
                <a:close/>
              </a:path>
              <a:path w="541020" h="397510">
                <a:moveTo>
                  <a:pt x="101600" y="0"/>
                </a:moveTo>
                <a:lnTo>
                  <a:pt x="99059" y="0"/>
                </a:lnTo>
                <a:lnTo>
                  <a:pt x="99059" y="1397"/>
                </a:lnTo>
                <a:lnTo>
                  <a:pt x="440689" y="1397"/>
                </a:lnTo>
                <a:lnTo>
                  <a:pt x="440689" y="126"/>
                </a:lnTo>
                <a:lnTo>
                  <a:pt x="101600" y="126"/>
                </a:lnTo>
                <a:close/>
              </a:path>
              <a:path w="541020" h="397510">
                <a:moveTo>
                  <a:pt x="440689" y="0"/>
                </a:moveTo>
                <a:lnTo>
                  <a:pt x="438150" y="0"/>
                </a:lnTo>
                <a:lnTo>
                  <a:pt x="440689" y="126"/>
                </a:lnTo>
                <a:close/>
              </a:path>
              <a:path w="541020" h="397510">
                <a:moveTo>
                  <a:pt x="3809" y="86233"/>
                </a:moveTo>
                <a:lnTo>
                  <a:pt x="0" y="86233"/>
                </a:lnTo>
                <a:lnTo>
                  <a:pt x="0" y="98933"/>
                </a:lnTo>
                <a:lnTo>
                  <a:pt x="3809" y="98933"/>
                </a:lnTo>
                <a:lnTo>
                  <a:pt x="3809" y="86233"/>
                </a:lnTo>
                <a:close/>
              </a:path>
              <a:path w="541020" h="397510">
                <a:moveTo>
                  <a:pt x="541020" y="86233"/>
                </a:moveTo>
                <a:lnTo>
                  <a:pt x="537209" y="86233"/>
                </a:lnTo>
                <a:lnTo>
                  <a:pt x="537209" y="98933"/>
                </a:lnTo>
                <a:lnTo>
                  <a:pt x="541020" y="98933"/>
                </a:lnTo>
                <a:lnTo>
                  <a:pt x="541020" y="86233"/>
                </a:lnTo>
                <a:close/>
              </a:path>
              <a:path w="541020" h="397510">
                <a:moveTo>
                  <a:pt x="3809" y="98933"/>
                </a:moveTo>
                <a:lnTo>
                  <a:pt x="0" y="98933"/>
                </a:lnTo>
                <a:lnTo>
                  <a:pt x="0" y="105283"/>
                </a:lnTo>
                <a:lnTo>
                  <a:pt x="3809" y="105283"/>
                </a:lnTo>
                <a:lnTo>
                  <a:pt x="3809" y="98933"/>
                </a:lnTo>
                <a:close/>
              </a:path>
              <a:path w="541020" h="397510">
                <a:moveTo>
                  <a:pt x="541020" y="98933"/>
                </a:moveTo>
                <a:lnTo>
                  <a:pt x="537209" y="98933"/>
                </a:lnTo>
                <a:lnTo>
                  <a:pt x="537209" y="105283"/>
                </a:lnTo>
                <a:lnTo>
                  <a:pt x="541020" y="105283"/>
                </a:lnTo>
                <a:lnTo>
                  <a:pt x="541020" y="98933"/>
                </a:lnTo>
                <a:close/>
              </a:path>
              <a:path w="541020" h="397510">
                <a:moveTo>
                  <a:pt x="3809" y="105283"/>
                </a:moveTo>
                <a:lnTo>
                  <a:pt x="0" y="105283"/>
                </a:lnTo>
                <a:lnTo>
                  <a:pt x="0" y="124333"/>
                </a:lnTo>
                <a:lnTo>
                  <a:pt x="3809" y="124333"/>
                </a:lnTo>
                <a:lnTo>
                  <a:pt x="3809" y="105283"/>
                </a:lnTo>
                <a:close/>
              </a:path>
              <a:path w="541020" h="397510">
                <a:moveTo>
                  <a:pt x="541020" y="105283"/>
                </a:moveTo>
                <a:lnTo>
                  <a:pt x="537209" y="105283"/>
                </a:lnTo>
                <a:lnTo>
                  <a:pt x="537209" y="124333"/>
                </a:lnTo>
                <a:lnTo>
                  <a:pt x="541020" y="124333"/>
                </a:lnTo>
                <a:lnTo>
                  <a:pt x="541020" y="105283"/>
                </a:lnTo>
                <a:close/>
              </a:path>
              <a:path w="541020" h="397510">
                <a:moveTo>
                  <a:pt x="3809" y="124333"/>
                </a:moveTo>
                <a:lnTo>
                  <a:pt x="0" y="124333"/>
                </a:lnTo>
                <a:lnTo>
                  <a:pt x="0" y="149733"/>
                </a:lnTo>
                <a:lnTo>
                  <a:pt x="3809" y="149733"/>
                </a:lnTo>
                <a:lnTo>
                  <a:pt x="3809" y="124333"/>
                </a:lnTo>
                <a:close/>
              </a:path>
              <a:path w="541020" h="397510">
                <a:moveTo>
                  <a:pt x="541020" y="124333"/>
                </a:moveTo>
                <a:lnTo>
                  <a:pt x="537209" y="124333"/>
                </a:lnTo>
                <a:lnTo>
                  <a:pt x="537209" y="149733"/>
                </a:lnTo>
                <a:lnTo>
                  <a:pt x="541020" y="149733"/>
                </a:lnTo>
                <a:lnTo>
                  <a:pt x="541020" y="124333"/>
                </a:lnTo>
                <a:close/>
              </a:path>
              <a:path w="541020" h="397510">
                <a:moveTo>
                  <a:pt x="3809" y="149733"/>
                </a:moveTo>
                <a:lnTo>
                  <a:pt x="0" y="149733"/>
                </a:lnTo>
                <a:lnTo>
                  <a:pt x="0" y="166243"/>
                </a:lnTo>
                <a:lnTo>
                  <a:pt x="3809" y="166243"/>
                </a:lnTo>
                <a:lnTo>
                  <a:pt x="3809" y="149733"/>
                </a:lnTo>
                <a:close/>
              </a:path>
              <a:path w="541020" h="397510">
                <a:moveTo>
                  <a:pt x="541020" y="149733"/>
                </a:moveTo>
                <a:lnTo>
                  <a:pt x="537209" y="149733"/>
                </a:lnTo>
                <a:lnTo>
                  <a:pt x="537209" y="166243"/>
                </a:lnTo>
                <a:lnTo>
                  <a:pt x="541020" y="166243"/>
                </a:lnTo>
                <a:lnTo>
                  <a:pt x="541020" y="149733"/>
                </a:lnTo>
                <a:close/>
              </a:path>
              <a:path w="541020" h="397510">
                <a:moveTo>
                  <a:pt x="3809" y="166243"/>
                </a:moveTo>
                <a:lnTo>
                  <a:pt x="0" y="166243"/>
                </a:lnTo>
                <a:lnTo>
                  <a:pt x="0" y="238633"/>
                </a:lnTo>
                <a:lnTo>
                  <a:pt x="3809" y="238633"/>
                </a:lnTo>
                <a:lnTo>
                  <a:pt x="3809" y="166243"/>
                </a:lnTo>
                <a:close/>
              </a:path>
              <a:path w="541020" h="397510">
                <a:moveTo>
                  <a:pt x="541020" y="166243"/>
                </a:moveTo>
                <a:lnTo>
                  <a:pt x="537209" y="166243"/>
                </a:lnTo>
                <a:lnTo>
                  <a:pt x="537209" y="238633"/>
                </a:lnTo>
                <a:lnTo>
                  <a:pt x="541020" y="238633"/>
                </a:lnTo>
                <a:lnTo>
                  <a:pt x="541020" y="166243"/>
                </a:lnTo>
                <a:close/>
              </a:path>
              <a:path w="541020" h="397510">
                <a:moveTo>
                  <a:pt x="3809" y="238633"/>
                </a:moveTo>
                <a:lnTo>
                  <a:pt x="0" y="238633"/>
                </a:lnTo>
                <a:lnTo>
                  <a:pt x="0" y="276733"/>
                </a:lnTo>
                <a:lnTo>
                  <a:pt x="3809" y="276733"/>
                </a:lnTo>
                <a:lnTo>
                  <a:pt x="3809" y="238633"/>
                </a:lnTo>
                <a:close/>
              </a:path>
              <a:path w="541020" h="397510">
                <a:moveTo>
                  <a:pt x="541020" y="238633"/>
                </a:moveTo>
                <a:lnTo>
                  <a:pt x="537209" y="238633"/>
                </a:lnTo>
                <a:lnTo>
                  <a:pt x="537209" y="276733"/>
                </a:lnTo>
                <a:lnTo>
                  <a:pt x="541020" y="276733"/>
                </a:lnTo>
                <a:lnTo>
                  <a:pt x="541020" y="238633"/>
                </a:lnTo>
                <a:close/>
              </a:path>
              <a:path w="541020" h="397510">
                <a:moveTo>
                  <a:pt x="3809" y="276733"/>
                </a:moveTo>
                <a:lnTo>
                  <a:pt x="0" y="276733"/>
                </a:lnTo>
                <a:lnTo>
                  <a:pt x="0" y="289433"/>
                </a:lnTo>
                <a:lnTo>
                  <a:pt x="3809" y="289433"/>
                </a:lnTo>
                <a:lnTo>
                  <a:pt x="3809" y="276733"/>
                </a:lnTo>
                <a:close/>
              </a:path>
              <a:path w="541020" h="397510">
                <a:moveTo>
                  <a:pt x="541020" y="276733"/>
                </a:moveTo>
                <a:lnTo>
                  <a:pt x="537209" y="276733"/>
                </a:lnTo>
                <a:lnTo>
                  <a:pt x="537209" y="289433"/>
                </a:lnTo>
                <a:lnTo>
                  <a:pt x="541020" y="289433"/>
                </a:lnTo>
                <a:lnTo>
                  <a:pt x="541020" y="276733"/>
                </a:lnTo>
                <a:close/>
              </a:path>
              <a:path w="541020" h="397510">
                <a:moveTo>
                  <a:pt x="3809" y="289433"/>
                </a:moveTo>
                <a:lnTo>
                  <a:pt x="0" y="289433"/>
                </a:lnTo>
                <a:lnTo>
                  <a:pt x="0" y="314833"/>
                </a:lnTo>
                <a:lnTo>
                  <a:pt x="3809" y="314833"/>
                </a:lnTo>
                <a:lnTo>
                  <a:pt x="3809" y="289433"/>
                </a:lnTo>
                <a:close/>
              </a:path>
              <a:path w="541020" h="397510">
                <a:moveTo>
                  <a:pt x="541020" y="289433"/>
                </a:moveTo>
                <a:lnTo>
                  <a:pt x="537209" y="289433"/>
                </a:lnTo>
                <a:lnTo>
                  <a:pt x="537209" y="314833"/>
                </a:lnTo>
                <a:lnTo>
                  <a:pt x="541020" y="314833"/>
                </a:lnTo>
                <a:lnTo>
                  <a:pt x="541020" y="289433"/>
                </a:lnTo>
                <a:close/>
              </a:path>
              <a:path w="541020" h="397510">
                <a:moveTo>
                  <a:pt x="3809" y="314833"/>
                </a:moveTo>
                <a:lnTo>
                  <a:pt x="0" y="314833"/>
                </a:lnTo>
                <a:lnTo>
                  <a:pt x="0" y="317373"/>
                </a:lnTo>
                <a:lnTo>
                  <a:pt x="1270" y="317373"/>
                </a:lnTo>
                <a:lnTo>
                  <a:pt x="1270" y="318643"/>
                </a:lnTo>
                <a:lnTo>
                  <a:pt x="2540" y="318643"/>
                </a:lnTo>
                <a:lnTo>
                  <a:pt x="2540" y="319913"/>
                </a:lnTo>
                <a:lnTo>
                  <a:pt x="3809" y="319913"/>
                </a:lnTo>
                <a:lnTo>
                  <a:pt x="3809" y="314833"/>
                </a:lnTo>
                <a:close/>
              </a:path>
              <a:path w="541020" h="397510">
                <a:moveTo>
                  <a:pt x="541020" y="314833"/>
                </a:moveTo>
                <a:lnTo>
                  <a:pt x="537209" y="314833"/>
                </a:lnTo>
                <a:lnTo>
                  <a:pt x="537209" y="319913"/>
                </a:lnTo>
                <a:lnTo>
                  <a:pt x="538480" y="319913"/>
                </a:lnTo>
                <a:lnTo>
                  <a:pt x="538480" y="318643"/>
                </a:lnTo>
                <a:lnTo>
                  <a:pt x="539750" y="318643"/>
                </a:lnTo>
                <a:lnTo>
                  <a:pt x="539750" y="317373"/>
                </a:lnTo>
                <a:lnTo>
                  <a:pt x="541020" y="317373"/>
                </a:lnTo>
                <a:lnTo>
                  <a:pt x="541020" y="314833"/>
                </a:lnTo>
                <a:close/>
              </a:path>
              <a:path w="541020" h="397510">
                <a:moveTo>
                  <a:pt x="444500" y="396113"/>
                </a:moveTo>
                <a:lnTo>
                  <a:pt x="97790" y="396113"/>
                </a:lnTo>
                <a:lnTo>
                  <a:pt x="97790" y="397383"/>
                </a:lnTo>
                <a:lnTo>
                  <a:pt x="444500" y="397383"/>
                </a:lnTo>
                <a:lnTo>
                  <a:pt x="444500" y="396113"/>
                </a:lnTo>
                <a:close/>
              </a:path>
              <a:path w="541020" h="397510">
                <a:moveTo>
                  <a:pt x="447040" y="394970"/>
                </a:moveTo>
                <a:lnTo>
                  <a:pt x="96520" y="394970"/>
                </a:lnTo>
                <a:lnTo>
                  <a:pt x="96520" y="396113"/>
                </a:lnTo>
                <a:lnTo>
                  <a:pt x="447040" y="396113"/>
                </a:lnTo>
                <a:lnTo>
                  <a:pt x="447040" y="394970"/>
                </a:lnTo>
                <a:close/>
              </a:path>
              <a:path w="541020" h="397510">
                <a:moveTo>
                  <a:pt x="449579" y="393573"/>
                </a:moveTo>
                <a:lnTo>
                  <a:pt x="93979" y="393573"/>
                </a:lnTo>
                <a:lnTo>
                  <a:pt x="93979" y="394970"/>
                </a:lnTo>
                <a:lnTo>
                  <a:pt x="449579" y="394970"/>
                </a:lnTo>
                <a:lnTo>
                  <a:pt x="449579" y="393573"/>
                </a:lnTo>
                <a:close/>
              </a:path>
            </a:pathLst>
          </a:custGeom>
          <a:solidFill>
            <a:srgbClr val="1C05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14359" y="1623060"/>
            <a:ext cx="533400" cy="391160"/>
          </a:xfrm>
          <a:custGeom>
            <a:avLst/>
            <a:gdLst/>
            <a:ahLst/>
            <a:cxnLst/>
            <a:rect l="l" t="t" r="r" b="b"/>
            <a:pathLst>
              <a:path w="533400" h="391160">
                <a:moveTo>
                  <a:pt x="2540" y="82677"/>
                </a:moveTo>
                <a:lnTo>
                  <a:pt x="0" y="82677"/>
                </a:lnTo>
                <a:lnTo>
                  <a:pt x="0" y="83820"/>
                </a:lnTo>
                <a:lnTo>
                  <a:pt x="2540" y="83820"/>
                </a:lnTo>
                <a:lnTo>
                  <a:pt x="2540" y="82677"/>
                </a:lnTo>
                <a:close/>
              </a:path>
              <a:path w="533400" h="391160">
                <a:moveTo>
                  <a:pt x="533400" y="82677"/>
                </a:moveTo>
                <a:lnTo>
                  <a:pt x="529590" y="82677"/>
                </a:lnTo>
                <a:lnTo>
                  <a:pt x="529590" y="83820"/>
                </a:lnTo>
                <a:lnTo>
                  <a:pt x="533400" y="83820"/>
                </a:lnTo>
                <a:lnTo>
                  <a:pt x="533400" y="82677"/>
                </a:lnTo>
                <a:close/>
              </a:path>
              <a:path w="533400" h="391160">
                <a:moveTo>
                  <a:pt x="2540" y="80137"/>
                </a:moveTo>
                <a:lnTo>
                  <a:pt x="0" y="80137"/>
                </a:lnTo>
                <a:lnTo>
                  <a:pt x="0" y="82550"/>
                </a:lnTo>
                <a:lnTo>
                  <a:pt x="2540" y="82550"/>
                </a:lnTo>
                <a:lnTo>
                  <a:pt x="2540" y="80137"/>
                </a:lnTo>
                <a:close/>
              </a:path>
              <a:path w="533400" h="391160">
                <a:moveTo>
                  <a:pt x="533400" y="80137"/>
                </a:moveTo>
                <a:lnTo>
                  <a:pt x="529590" y="80137"/>
                </a:lnTo>
                <a:lnTo>
                  <a:pt x="529590" y="82550"/>
                </a:lnTo>
                <a:lnTo>
                  <a:pt x="533400" y="82550"/>
                </a:lnTo>
                <a:lnTo>
                  <a:pt x="533400" y="80137"/>
                </a:lnTo>
                <a:close/>
              </a:path>
              <a:path w="533400" h="391160">
                <a:moveTo>
                  <a:pt x="2540" y="76454"/>
                </a:moveTo>
                <a:lnTo>
                  <a:pt x="0" y="76454"/>
                </a:lnTo>
                <a:lnTo>
                  <a:pt x="0" y="80010"/>
                </a:lnTo>
                <a:lnTo>
                  <a:pt x="2540" y="80010"/>
                </a:lnTo>
                <a:lnTo>
                  <a:pt x="2540" y="76454"/>
                </a:lnTo>
                <a:close/>
              </a:path>
              <a:path w="533400" h="391160">
                <a:moveTo>
                  <a:pt x="533400" y="76454"/>
                </a:moveTo>
                <a:lnTo>
                  <a:pt x="529590" y="76454"/>
                </a:lnTo>
                <a:lnTo>
                  <a:pt x="529590" y="80010"/>
                </a:lnTo>
                <a:lnTo>
                  <a:pt x="533400" y="80010"/>
                </a:lnTo>
                <a:lnTo>
                  <a:pt x="533400" y="76454"/>
                </a:lnTo>
                <a:close/>
              </a:path>
              <a:path w="533400" h="391160">
                <a:moveTo>
                  <a:pt x="1270" y="73660"/>
                </a:moveTo>
                <a:lnTo>
                  <a:pt x="0" y="73660"/>
                </a:lnTo>
                <a:lnTo>
                  <a:pt x="0" y="76200"/>
                </a:lnTo>
                <a:lnTo>
                  <a:pt x="2540" y="76200"/>
                </a:lnTo>
                <a:lnTo>
                  <a:pt x="2540" y="73787"/>
                </a:lnTo>
                <a:lnTo>
                  <a:pt x="1270" y="73787"/>
                </a:lnTo>
                <a:close/>
              </a:path>
              <a:path w="533400" h="391160">
                <a:moveTo>
                  <a:pt x="533400" y="73660"/>
                </a:moveTo>
                <a:lnTo>
                  <a:pt x="532129" y="73660"/>
                </a:lnTo>
                <a:lnTo>
                  <a:pt x="529590" y="73787"/>
                </a:lnTo>
                <a:lnTo>
                  <a:pt x="529590" y="76200"/>
                </a:lnTo>
                <a:lnTo>
                  <a:pt x="533400" y="76200"/>
                </a:lnTo>
                <a:lnTo>
                  <a:pt x="533400" y="73660"/>
                </a:lnTo>
                <a:close/>
              </a:path>
              <a:path w="533400" h="391160">
                <a:moveTo>
                  <a:pt x="2540" y="72644"/>
                </a:moveTo>
                <a:lnTo>
                  <a:pt x="1270" y="72644"/>
                </a:lnTo>
                <a:lnTo>
                  <a:pt x="1270" y="73660"/>
                </a:lnTo>
                <a:lnTo>
                  <a:pt x="2540" y="73660"/>
                </a:lnTo>
                <a:lnTo>
                  <a:pt x="2540" y="72644"/>
                </a:lnTo>
                <a:close/>
              </a:path>
              <a:path w="533400" h="391160">
                <a:moveTo>
                  <a:pt x="530860" y="69850"/>
                </a:moveTo>
                <a:lnTo>
                  <a:pt x="529590" y="69850"/>
                </a:lnTo>
                <a:lnTo>
                  <a:pt x="529590" y="73660"/>
                </a:lnTo>
                <a:lnTo>
                  <a:pt x="532129" y="73660"/>
                </a:lnTo>
                <a:lnTo>
                  <a:pt x="532129" y="72644"/>
                </a:lnTo>
                <a:lnTo>
                  <a:pt x="530860" y="72644"/>
                </a:lnTo>
                <a:lnTo>
                  <a:pt x="530860" y="69850"/>
                </a:lnTo>
                <a:close/>
              </a:path>
              <a:path w="533400" h="391160">
                <a:moveTo>
                  <a:pt x="86360" y="3810"/>
                </a:moveTo>
                <a:lnTo>
                  <a:pt x="83820" y="3810"/>
                </a:lnTo>
                <a:lnTo>
                  <a:pt x="86360" y="3937"/>
                </a:lnTo>
                <a:close/>
              </a:path>
              <a:path w="533400" h="391160">
                <a:moveTo>
                  <a:pt x="447040" y="2794"/>
                </a:moveTo>
                <a:lnTo>
                  <a:pt x="86360" y="2794"/>
                </a:lnTo>
                <a:lnTo>
                  <a:pt x="86360" y="3810"/>
                </a:lnTo>
                <a:lnTo>
                  <a:pt x="447040" y="3810"/>
                </a:lnTo>
                <a:lnTo>
                  <a:pt x="447040" y="2794"/>
                </a:lnTo>
                <a:close/>
              </a:path>
              <a:path w="533400" h="391160">
                <a:moveTo>
                  <a:pt x="444500" y="1397"/>
                </a:moveTo>
                <a:lnTo>
                  <a:pt x="88900" y="1397"/>
                </a:lnTo>
                <a:lnTo>
                  <a:pt x="88900" y="2794"/>
                </a:lnTo>
                <a:lnTo>
                  <a:pt x="444500" y="2794"/>
                </a:lnTo>
                <a:lnTo>
                  <a:pt x="444500" y="1397"/>
                </a:lnTo>
                <a:close/>
              </a:path>
              <a:path w="533400" h="391160">
                <a:moveTo>
                  <a:pt x="93980" y="126"/>
                </a:moveTo>
                <a:lnTo>
                  <a:pt x="91440" y="126"/>
                </a:lnTo>
                <a:lnTo>
                  <a:pt x="91440" y="1397"/>
                </a:lnTo>
                <a:lnTo>
                  <a:pt x="441960" y="1397"/>
                </a:lnTo>
                <a:lnTo>
                  <a:pt x="441960" y="254"/>
                </a:lnTo>
                <a:lnTo>
                  <a:pt x="93980" y="254"/>
                </a:lnTo>
                <a:lnTo>
                  <a:pt x="93980" y="126"/>
                </a:lnTo>
                <a:close/>
              </a:path>
              <a:path w="533400" h="391160">
                <a:moveTo>
                  <a:pt x="441960" y="0"/>
                </a:moveTo>
                <a:lnTo>
                  <a:pt x="440690" y="0"/>
                </a:lnTo>
                <a:lnTo>
                  <a:pt x="440690" y="254"/>
                </a:lnTo>
                <a:lnTo>
                  <a:pt x="441960" y="254"/>
                </a:lnTo>
                <a:lnTo>
                  <a:pt x="441960" y="0"/>
                </a:lnTo>
                <a:close/>
              </a:path>
              <a:path w="533400" h="391160">
                <a:moveTo>
                  <a:pt x="2540" y="83820"/>
                </a:moveTo>
                <a:lnTo>
                  <a:pt x="0" y="83820"/>
                </a:lnTo>
                <a:lnTo>
                  <a:pt x="0" y="96520"/>
                </a:lnTo>
                <a:lnTo>
                  <a:pt x="2540" y="96520"/>
                </a:lnTo>
                <a:lnTo>
                  <a:pt x="2540" y="83820"/>
                </a:lnTo>
                <a:close/>
              </a:path>
              <a:path w="533400" h="391160">
                <a:moveTo>
                  <a:pt x="533400" y="83820"/>
                </a:moveTo>
                <a:lnTo>
                  <a:pt x="529590" y="83820"/>
                </a:lnTo>
                <a:lnTo>
                  <a:pt x="529590" y="96520"/>
                </a:lnTo>
                <a:lnTo>
                  <a:pt x="533400" y="96520"/>
                </a:lnTo>
                <a:lnTo>
                  <a:pt x="533400" y="83820"/>
                </a:lnTo>
                <a:close/>
              </a:path>
              <a:path w="533400" h="391160">
                <a:moveTo>
                  <a:pt x="2540" y="96520"/>
                </a:moveTo>
                <a:lnTo>
                  <a:pt x="0" y="96520"/>
                </a:lnTo>
                <a:lnTo>
                  <a:pt x="0" y="102870"/>
                </a:lnTo>
                <a:lnTo>
                  <a:pt x="2540" y="102870"/>
                </a:lnTo>
                <a:lnTo>
                  <a:pt x="2540" y="96520"/>
                </a:lnTo>
                <a:close/>
              </a:path>
              <a:path w="533400" h="391160">
                <a:moveTo>
                  <a:pt x="533400" y="96520"/>
                </a:moveTo>
                <a:lnTo>
                  <a:pt x="529590" y="96520"/>
                </a:lnTo>
                <a:lnTo>
                  <a:pt x="529590" y="102870"/>
                </a:lnTo>
                <a:lnTo>
                  <a:pt x="533400" y="102870"/>
                </a:lnTo>
                <a:lnTo>
                  <a:pt x="533400" y="96520"/>
                </a:lnTo>
                <a:close/>
              </a:path>
              <a:path w="533400" h="391160">
                <a:moveTo>
                  <a:pt x="2540" y="102870"/>
                </a:moveTo>
                <a:lnTo>
                  <a:pt x="0" y="102870"/>
                </a:lnTo>
                <a:lnTo>
                  <a:pt x="0" y="121920"/>
                </a:lnTo>
                <a:lnTo>
                  <a:pt x="2540" y="121920"/>
                </a:lnTo>
                <a:lnTo>
                  <a:pt x="2540" y="102870"/>
                </a:lnTo>
                <a:close/>
              </a:path>
              <a:path w="533400" h="391160">
                <a:moveTo>
                  <a:pt x="533400" y="102870"/>
                </a:moveTo>
                <a:lnTo>
                  <a:pt x="529590" y="102870"/>
                </a:lnTo>
                <a:lnTo>
                  <a:pt x="529590" y="121920"/>
                </a:lnTo>
                <a:lnTo>
                  <a:pt x="533400" y="121920"/>
                </a:lnTo>
                <a:lnTo>
                  <a:pt x="533400" y="102870"/>
                </a:lnTo>
                <a:close/>
              </a:path>
              <a:path w="533400" h="391160">
                <a:moveTo>
                  <a:pt x="2540" y="121920"/>
                </a:moveTo>
                <a:lnTo>
                  <a:pt x="0" y="121920"/>
                </a:lnTo>
                <a:lnTo>
                  <a:pt x="0" y="147320"/>
                </a:lnTo>
                <a:lnTo>
                  <a:pt x="2540" y="147320"/>
                </a:lnTo>
                <a:lnTo>
                  <a:pt x="2540" y="121920"/>
                </a:lnTo>
                <a:close/>
              </a:path>
              <a:path w="533400" h="391160">
                <a:moveTo>
                  <a:pt x="533400" y="121920"/>
                </a:moveTo>
                <a:lnTo>
                  <a:pt x="529590" y="121920"/>
                </a:lnTo>
                <a:lnTo>
                  <a:pt x="529590" y="147320"/>
                </a:lnTo>
                <a:lnTo>
                  <a:pt x="533400" y="147320"/>
                </a:lnTo>
                <a:lnTo>
                  <a:pt x="533400" y="121920"/>
                </a:lnTo>
                <a:close/>
              </a:path>
              <a:path w="533400" h="391160">
                <a:moveTo>
                  <a:pt x="2540" y="147320"/>
                </a:moveTo>
                <a:lnTo>
                  <a:pt x="0" y="147320"/>
                </a:lnTo>
                <a:lnTo>
                  <a:pt x="0" y="163830"/>
                </a:lnTo>
                <a:lnTo>
                  <a:pt x="2540" y="163830"/>
                </a:lnTo>
                <a:lnTo>
                  <a:pt x="2540" y="147320"/>
                </a:lnTo>
                <a:close/>
              </a:path>
              <a:path w="533400" h="391160">
                <a:moveTo>
                  <a:pt x="533400" y="147320"/>
                </a:moveTo>
                <a:lnTo>
                  <a:pt x="529590" y="147320"/>
                </a:lnTo>
                <a:lnTo>
                  <a:pt x="529590" y="163830"/>
                </a:lnTo>
                <a:lnTo>
                  <a:pt x="533400" y="163830"/>
                </a:lnTo>
                <a:lnTo>
                  <a:pt x="533400" y="147320"/>
                </a:lnTo>
                <a:close/>
              </a:path>
              <a:path w="533400" h="391160">
                <a:moveTo>
                  <a:pt x="2540" y="163830"/>
                </a:moveTo>
                <a:lnTo>
                  <a:pt x="0" y="163830"/>
                </a:lnTo>
                <a:lnTo>
                  <a:pt x="0" y="236220"/>
                </a:lnTo>
                <a:lnTo>
                  <a:pt x="2540" y="236220"/>
                </a:lnTo>
                <a:lnTo>
                  <a:pt x="2540" y="163830"/>
                </a:lnTo>
                <a:close/>
              </a:path>
              <a:path w="533400" h="391160">
                <a:moveTo>
                  <a:pt x="533400" y="163830"/>
                </a:moveTo>
                <a:lnTo>
                  <a:pt x="529590" y="163830"/>
                </a:lnTo>
                <a:lnTo>
                  <a:pt x="529590" y="236220"/>
                </a:lnTo>
                <a:lnTo>
                  <a:pt x="533400" y="236220"/>
                </a:lnTo>
                <a:lnTo>
                  <a:pt x="533400" y="163830"/>
                </a:lnTo>
                <a:close/>
              </a:path>
              <a:path w="533400" h="391160">
                <a:moveTo>
                  <a:pt x="2540" y="236220"/>
                </a:moveTo>
                <a:lnTo>
                  <a:pt x="0" y="236220"/>
                </a:lnTo>
                <a:lnTo>
                  <a:pt x="0" y="274320"/>
                </a:lnTo>
                <a:lnTo>
                  <a:pt x="2540" y="274320"/>
                </a:lnTo>
                <a:lnTo>
                  <a:pt x="2540" y="236220"/>
                </a:lnTo>
                <a:close/>
              </a:path>
              <a:path w="533400" h="391160">
                <a:moveTo>
                  <a:pt x="533400" y="236220"/>
                </a:moveTo>
                <a:lnTo>
                  <a:pt x="529590" y="236220"/>
                </a:lnTo>
                <a:lnTo>
                  <a:pt x="529590" y="274320"/>
                </a:lnTo>
                <a:lnTo>
                  <a:pt x="533400" y="274320"/>
                </a:lnTo>
                <a:lnTo>
                  <a:pt x="533400" y="236220"/>
                </a:lnTo>
                <a:close/>
              </a:path>
              <a:path w="533400" h="391160">
                <a:moveTo>
                  <a:pt x="2540" y="274320"/>
                </a:moveTo>
                <a:lnTo>
                  <a:pt x="0" y="274320"/>
                </a:lnTo>
                <a:lnTo>
                  <a:pt x="0" y="287020"/>
                </a:lnTo>
                <a:lnTo>
                  <a:pt x="2540" y="287020"/>
                </a:lnTo>
                <a:lnTo>
                  <a:pt x="2540" y="274320"/>
                </a:lnTo>
                <a:close/>
              </a:path>
              <a:path w="533400" h="391160">
                <a:moveTo>
                  <a:pt x="533400" y="274320"/>
                </a:moveTo>
                <a:lnTo>
                  <a:pt x="529590" y="274320"/>
                </a:lnTo>
                <a:lnTo>
                  <a:pt x="529590" y="287020"/>
                </a:lnTo>
                <a:lnTo>
                  <a:pt x="533400" y="287020"/>
                </a:lnTo>
                <a:lnTo>
                  <a:pt x="533400" y="274320"/>
                </a:lnTo>
                <a:close/>
              </a:path>
              <a:path w="533400" h="391160">
                <a:moveTo>
                  <a:pt x="2540" y="287020"/>
                </a:moveTo>
                <a:lnTo>
                  <a:pt x="0" y="287020"/>
                </a:lnTo>
                <a:lnTo>
                  <a:pt x="0" y="312420"/>
                </a:lnTo>
                <a:lnTo>
                  <a:pt x="2540" y="312420"/>
                </a:lnTo>
                <a:lnTo>
                  <a:pt x="2540" y="287020"/>
                </a:lnTo>
                <a:close/>
              </a:path>
              <a:path w="533400" h="391160">
                <a:moveTo>
                  <a:pt x="533400" y="287020"/>
                </a:moveTo>
                <a:lnTo>
                  <a:pt x="529590" y="287020"/>
                </a:lnTo>
                <a:lnTo>
                  <a:pt x="529590" y="312420"/>
                </a:lnTo>
                <a:lnTo>
                  <a:pt x="533400" y="312420"/>
                </a:lnTo>
                <a:lnTo>
                  <a:pt x="533400" y="287020"/>
                </a:lnTo>
                <a:close/>
              </a:path>
              <a:path w="533400" h="391160">
                <a:moveTo>
                  <a:pt x="2540" y="312420"/>
                </a:moveTo>
                <a:lnTo>
                  <a:pt x="0" y="312420"/>
                </a:lnTo>
                <a:lnTo>
                  <a:pt x="0" y="318770"/>
                </a:lnTo>
                <a:lnTo>
                  <a:pt x="2540" y="318770"/>
                </a:lnTo>
                <a:lnTo>
                  <a:pt x="2540" y="312420"/>
                </a:lnTo>
                <a:close/>
              </a:path>
              <a:path w="533400" h="391160">
                <a:moveTo>
                  <a:pt x="533400" y="312420"/>
                </a:moveTo>
                <a:lnTo>
                  <a:pt x="529590" y="312420"/>
                </a:lnTo>
                <a:lnTo>
                  <a:pt x="529590" y="318770"/>
                </a:lnTo>
                <a:lnTo>
                  <a:pt x="533400" y="318770"/>
                </a:lnTo>
                <a:lnTo>
                  <a:pt x="533400" y="312420"/>
                </a:lnTo>
                <a:close/>
              </a:path>
              <a:path w="533400" h="391160">
                <a:moveTo>
                  <a:pt x="532129" y="318770"/>
                </a:moveTo>
                <a:lnTo>
                  <a:pt x="529590" y="318770"/>
                </a:lnTo>
                <a:lnTo>
                  <a:pt x="529590" y="322580"/>
                </a:lnTo>
                <a:lnTo>
                  <a:pt x="530860" y="322580"/>
                </a:lnTo>
                <a:lnTo>
                  <a:pt x="530860" y="321310"/>
                </a:lnTo>
                <a:lnTo>
                  <a:pt x="532129" y="321310"/>
                </a:lnTo>
                <a:lnTo>
                  <a:pt x="532129" y="318770"/>
                </a:lnTo>
                <a:close/>
              </a:path>
              <a:path w="533400" h="391160">
                <a:moveTo>
                  <a:pt x="2540" y="318770"/>
                </a:moveTo>
                <a:lnTo>
                  <a:pt x="1270" y="318770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18770"/>
                </a:lnTo>
                <a:close/>
              </a:path>
              <a:path w="533400" h="391160">
                <a:moveTo>
                  <a:pt x="448310" y="389890"/>
                </a:moveTo>
                <a:lnTo>
                  <a:pt x="87630" y="389890"/>
                </a:lnTo>
                <a:lnTo>
                  <a:pt x="87630" y="391160"/>
                </a:lnTo>
                <a:lnTo>
                  <a:pt x="448310" y="391160"/>
                </a:lnTo>
                <a:lnTo>
                  <a:pt x="448310" y="389890"/>
                </a:lnTo>
                <a:close/>
              </a:path>
              <a:path w="533400" h="391160">
                <a:moveTo>
                  <a:pt x="449580" y="388747"/>
                </a:moveTo>
                <a:lnTo>
                  <a:pt x="85090" y="388747"/>
                </a:lnTo>
                <a:lnTo>
                  <a:pt x="85090" y="389890"/>
                </a:lnTo>
                <a:lnTo>
                  <a:pt x="449580" y="389890"/>
                </a:lnTo>
                <a:lnTo>
                  <a:pt x="449580" y="388747"/>
                </a:lnTo>
                <a:close/>
              </a:path>
              <a:path w="533400" h="391160">
                <a:moveTo>
                  <a:pt x="452120" y="387350"/>
                </a:moveTo>
                <a:lnTo>
                  <a:pt x="83820" y="387350"/>
                </a:lnTo>
                <a:lnTo>
                  <a:pt x="83820" y="388747"/>
                </a:lnTo>
                <a:lnTo>
                  <a:pt x="452120" y="388747"/>
                </a:lnTo>
                <a:lnTo>
                  <a:pt x="452120" y="387350"/>
                </a:lnTo>
                <a:close/>
              </a:path>
            </a:pathLst>
          </a:custGeom>
          <a:solidFill>
            <a:srgbClr val="1E06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216900" y="1626870"/>
            <a:ext cx="527050" cy="383540"/>
          </a:xfrm>
          <a:custGeom>
            <a:avLst/>
            <a:gdLst/>
            <a:ahLst/>
            <a:cxnLst/>
            <a:rect l="l" t="t" r="r" b="b"/>
            <a:pathLst>
              <a:path w="527050" h="383539">
                <a:moveTo>
                  <a:pt x="3809" y="78867"/>
                </a:moveTo>
                <a:lnTo>
                  <a:pt x="0" y="78867"/>
                </a:lnTo>
                <a:lnTo>
                  <a:pt x="0" y="80010"/>
                </a:lnTo>
                <a:lnTo>
                  <a:pt x="3809" y="80010"/>
                </a:lnTo>
                <a:lnTo>
                  <a:pt x="3809" y="78867"/>
                </a:lnTo>
                <a:close/>
              </a:path>
              <a:path w="527050" h="383539">
                <a:moveTo>
                  <a:pt x="527050" y="78867"/>
                </a:moveTo>
                <a:lnTo>
                  <a:pt x="523240" y="78867"/>
                </a:lnTo>
                <a:lnTo>
                  <a:pt x="523240" y="80010"/>
                </a:lnTo>
                <a:lnTo>
                  <a:pt x="527050" y="80010"/>
                </a:lnTo>
                <a:lnTo>
                  <a:pt x="527050" y="78867"/>
                </a:lnTo>
                <a:close/>
              </a:path>
              <a:path w="527050" h="383539">
                <a:moveTo>
                  <a:pt x="3809" y="76326"/>
                </a:moveTo>
                <a:lnTo>
                  <a:pt x="0" y="76326"/>
                </a:lnTo>
                <a:lnTo>
                  <a:pt x="0" y="78739"/>
                </a:lnTo>
                <a:lnTo>
                  <a:pt x="3809" y="78739"/>
                </a:lnTo>
                <a:lnTo>
                  <a:pt x="3809" y="76326"/>
                </a:lnTo>
                <a:close/>
              </a:path>
              <a:path w="527050" h="383539">
                <a:moveTo>
                  <a:pt x="527050" y="76326"/>
                </a:moveTo>
                <a:lnTo>
                  <a:pt x="523240" y="76326"/>
                </a:lnTo>
                <a:lnTo>
                  <a:pt x="523240" y="78739"/>
                </a:lnTo>
                <a:lnTo>
                  <a:pt x="527050" y="78739"/>
                </a:lnTo>
                <a:lnTo>
                  <a:pt x="527050" y="76326"/>
                </a:lnTo>
                <a:close/>
              </a:path>
              <a:path w="527050" h="383539">
                <a:moveTo>
                  <a:pt x="3809" y="72517"/>
                </a:moveTo>
                <a:lnTo>
                  <a:pt x="0" y="72517"/>
                </a:lnTo>
                <a:lnTo>
                  <a:pt x="0" y="76200"/>
                </a:lnTo>
                <a:lnTo>
                  <a:pt x="3809" y="76200"/>
                </a:lnTo>
                <a:lnTo>
                  <a:pt x="3809" y="72517"/>
                </a:lnTo>
                <a:close/>
              </a:path>
              <a:path w="527050" h="383539">
                <a:moveTo>
                  <a:pt x="527050" y="72517"/>
                </a:moveTo>
                <a:lnTo>
                  <a:pt x="523240" y="72517"/>
                </a:lnTo>
                <a:lnTo>
                  <a:pt x="523240" y="76200"/>
                </a:lnTo>
                <a:lnTo>
                  <a:pt x="527050" y="76200"/>
                </a:lnTo>
                <a:lnTo>
                  <a:pt x="527050" y="72517"/>
                </a:lnTo>
                <a:close/>
              </a:path>
              <a:path w="527050" h="383539">
                <a:moveTo>
                  <a:pt x="3809" y="69976"/>
                </a:moveTo>
                <a:lnTo>
                  <a:pt x="0" y="69976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69976"/>
                </a:lnTo>
                <a:close/>
              </a:path>
              <a:path w="527050" h="383539">
                <a:moveTo>
                  <a:pt x="527050" y="69976"/>
                </a:moveTo>
                <a:lnTo>
                  <a:pt x="523240" y="69976"/>
                </a:lnTo>
                <a:lnTo>
                  <a:pt x="523240" y="72389"/>
                </a:lnTo>
                <a:lnTo>
                  <a:pt x="527050" y="72389"/>
                </a:lnTo>
                <a:lnTo>
                  <a:pt x="527050" y="69976"/>
                </a:lnTo>
                <a:close/>
              </a:path>
              <a:path w="527050" h="383539">
                <a:moveTo>
                  <a:pt x="3809" y="66294"/>
                </a:moveTo>
                <a:lnTo>
                  <a:pt x="1270" y="66294"/>
                </a:lnTo>
                <a:lnTo>
                  <a:pt x="1270" y="67437"/>
                </a:lnTo>
                <a:lnTo>
                  <a:pt x="0" y="67437"/>
                </a:lnTo>
                <a:lnTo>
                  <a:pt x="0" y="69850"/>
                </a:lnTo>
                <a:lnTo>
                  <a:pt x="3809" y="69850"/>
                </a:lnTo>
                <a:lnTo>
                  <a:pt x="3809" y="66294"/>
                </a:lnTo>
                <a:close/>
              </a:path>
              <a:path w="527050" h="383539">
                <a:moveTo>
                  <a:pt x="527050" y="66294"/>
                </a:moveTo>
                <a:lnTo>
                  <a:pt x="523240" y="66294"/>
                </a:lnTo>
                <a:lnTo>
                  <a:pt x="523240" y="69850"/>
                </a:lnTo>
                <a:lnTo>
                  <a:pt x="527050" y="69850"/>
                </a:lnTo>
                <a:lnTo>
                  <a:pt x="527050" y="66294"/>
                </a:lnTo>
                <a:close/>
              </a:path>
              <a:path w="527050" h="383539">
                <a:moveTo>
                  <a:pt x="3809" y="63500"/>
                </a:moveTo>
                <a:lnTo>
                  <a:pt x="2540" y="63500"/>
                </a:lnTo>
                <a:lnTo>
                  <a:pt x="2540" y="65024"/>
                </a:lnTo>
                <a:lnTo>
                  <a:pt x="1270" y="65024"/>
                </a:lnTo>
                <a:lnTo>
                  <a:pt x="1270" y="66039"/>
                </a:lnTo>
                <a:lnTo>
                  <a:pt x="3809" y="66039"/>
                </a:lnTo>
                <a:lnTo>
                  <a:pt x="3809" y="63500"/>
                </a:lnTo>
                <a:close/>
              </a:path>
              <a:path w="527050" h="383539">
                <a:moveTo>
                  <a:pt x="525780" y="63500"/>
                </a:moveTo>
                <a:lnTo>
                  <a:pt x="524509" y="63500"/>
                </a:lnTo>
                <a:lnTo>
                  <a:pt x="523240" y="63626"/>
                </a:lnTo>
                <a:lnTo>
                  <a:pt x="523240" y="66039"/>
                </a:lnTo>
                <a:lnTo>
                  <a:pt x="527050" y="66039"/>
                </a:lnTo>
                <a:lnTo>
                  <a:pt x="527050" y="65024"/>
                </a:lnTo>
                <a:lnTo>
                  <a:pt x="525780" y="65024"/>
                </a:lnTo>
                <a:lnTo>
                  <a:pt x="525780" y="63500"/>
                </a:lnTo>
                <a:close/>
              </a:path>
              <a:path w="527050" h="383539">
                <a:moveTo>
                  <a:pt x="524509" y="61087"/>
                </a:moveTo>
                <a:lnTo>
                  <a:pt x="523240" y="61087"/>
                </a:lnTo>
                <a:lnTo>
                  <a:pt x="523240" y="63500"/>
                </a:lnTo>
                <a:lnTo>
                  <a:pt x="524509" y="63500"/>
                </a:lnTo>
                <a:lnTo>
                  <a:pt x="524509" y="61087"/>
                </a:lnTo>
                <a:close/>
              </a:path>
              <a:path w="527050" h="383539">
                <a:moveTo>
                  <a:pt x="78740" y="2539"/>
                </a:moveTo>
                <a:lnTo>
                  <a:pt x="76200" y="2539"/>
                </a:lnTo>
                <a:lnTo>
                  <a:pt x="76200" y="3937"/>
                </a:lnTo>
                <a:lnTo>
                  <a:pt x="452120" y="3937"/>
                </a:lnTo>
                <a:lnTo>
                  <a:pt x="452120" y="2794"/>
                </a:lnTo>
                <a:lnTo>
                  <a:pt x="78740" y="2794"/>
                </a:lnTo>
                <a:lnTo>
                  <a:pt x="78740" y="2539"/>
                </a:lnTo>
                <a:close/>
              </a:path>
              <a:path w="527050" h="383539">
                <a:moveTo>
                  <a:pt x="452120" y="2539"/>
                </a:moveTo>
                <a:lnTo>
                  <a:pt x="449580" y="2539"/>
                </a:lnTo>
                <a:lnTo>
                  <a:pt x="449580" y="2794"/>
                </a:lnTo>
                <a:lnTo>
                  <a:pt x="452120" y="2794"/>
                </a:lnTo>
                <a:lnTo>
                  <a:pt x="452120" y="2539"/>
                </a:lnTo>
                <a:close/>
              </a:path>
              <a:path w="527050" h="383539">
                <a:moveTo>
                  <a:pt x="449580" y="1524"/>
                </a:moveTo>
                <a:lnTo>
                  <a:pt x="78740" y="1524"/>
                </a:lnTo>
                <a:lnTo>
                  <a:pt x="78740" y="2539"/>
                </a:lnTo>
                <a:lnTo>
                  <a:pt x="449580" y="2539"/>
                </a:lnTo>
                <a:lnTo>
                  <a:pt x="449580" y="1524"/>
                </a:lnTo>
                <a:close/>
              </a:path>
              <a:path w="527050" h="383539">
                <a:moveTo>
                  <a:pt x="447039" y="0"/>
                </a:moveTo>
                <a:lnTo>
                  <a:pt x="444500" y="0"/>
                </a:lnTo>
                <a:lnTo>
                  <a:pt x="81279" y="126"/>
                </a:lnTo>
                <a:lnTo>
                  <a:pt x="81279" y="1524"/>
                </a:lnTo>
                <a:lnTo>
                  <a:pt x="447039" y="1524"/>
                </a:lnTo>
                <a:lnTo>
                  <a:pt x="447039" y="0"/>
                </a:lnTo>
                <a:close/>
              </a:path>
              <a:path w="527050" h="383539">
                <a:moveTo>
                  <a:pt x="3809" y="80010"/>
                </a:moveTo>
                <a:lnTo>
                  <a:pt x="0" y="80010"/>
                </a:lnTo>
                <a:lnTo>
                  <a:pt x="0" y="92710"/>
                </a:lnTo>
                <a:lnTo>
                  <a:pt x="3809" y="92710"/>
                </a:lnTo>
                <a:lnTo>
                  <a:pt x="3809" y="80010"/>
                </a:lnTo>
                <a:close/>
              </a:path>
              <a:path w="527050" h="383539">
                <a:moveTo>
                  <a:pt x="527050" y="80010"/>
                </a:moveTo>
                <a:lnTo>
                  <a:pt x="523240" y="80010"/>
                </a:lnTo>
                <a:lnTo>
                  <a:pt x="523240" y="92710"/>
                </a:lnTo>
                <a:lnTo>
                  <a:pt x="527050" y="92710"/>
                </a:lnTo>
                <a:lnTo>
                  <a:pt x="527050" y="80010"/>
                </a:lnTo>
                <a:close/>
              </a:path>
              <a:path w="527050" h="383539">
                <a:moveTo>
                  <a:pt x="3809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3809" y="99060"/>
                </a:lnTo>
                <a:lnTo>
                  <a:pt x="3809" y="92710"/>
                </a:lnTo>
                <a:close/>
              </a:path>
              <a:path w="527050" h="383539">
                <a:moveTo>
                  <a:pt x="527050" y="92710"/>
                </a:moveTo>
                <a:lnTo>
                  <a:pt x="523240" y="92710"/>
                </a:lnTo>
                <a:lnTo>
                  <a:pt x="523240" y="99060"/>
                </a:lnTo>
                <a:lnTo>
                  <a:pt x="527050" y="99060"/>
                </a:lnTo>
                <a:lnTo>
                  <a:pt x="527050" y="92710"/>
                </a:lnTo>
                <a:close/>
              </a:path>
              <a:path w="527050" h="383539">
                <a:moveTo>
                  <a:pt x="3809" y="99060"/>
                </a:moveTo>
                <a:lnTo>
                  <a:pt x="0" y="99060"/>
                </a:lnTo>
                <a:lnTo>
                  <a:pt x="0" y="118110"/>
                </a:lnTo>
                <a:lnTo>
                  <a:pt x="3809" y="118110"/>
                </a:lnTo>
                <a:lnTo>
                  <a:pt x="3809" y="99060"/>
                </a:lnTo>
                <a:close/>
              </a:path>
              <a:path w="527050" h="383539">
                <a:moveTo>
                  <a:pt x="527050" y="99060"/>
                </a:moveTo>
                <a:lnTo>
                  <a:pt x="523240" y="99060"/>
                </a:lnTo>
                <a:lnTo>
                  <a:pt x="523240" y="118110"/>
                </a:lnTo>
                <a:lnTo>
                  <a:pt x="527050" y="118110"/>
                </a:lnTo>
                <a:lnTo>
                  <a:pt x="527050" y="99060"/>
                </a:lnTo>
                <a:close/>
              </a:path>
              <a:path w="527050" h="383539">
                <a:moveTo>
                  <a:pt x="3809" y="118110"/>
                </a:moveTo>
                <a:lnTo>
                  <a:pt x="0" y="118110"/>
                </a:lnTo>
                <a:lnTo>
                  <a:pt x="0" y="143510"/>
                </a:lnTo>
                <a:lnTo>
                  <a:pt x="3809" y="143510"/>
                </a:lnTo>
                <a:lnTo>
                  <a:pt x="3809" y="118110"/>
                </a:lnTo>
                <a:close/>
              </a:path>
              <a:path w="527050" h="383539">
                <a:moveTo>
                  <a:pt x="527050" y="118110"/>
                </a:moveTo>
                <a:lnTo>
                  <a:pt x="523240" y="118110"/>
                </a:lnTo>
                <a:lnTo>
                  <a:pt x="523240" y="143510"/>
                </a:lnTo>
                <a:lnTo>
                  <a:pt x="527050" y="143510"/>
                </a:lnTo>
                <a:lnTo>
                  <a:pt x="527050" y="118110"/>
                </a:lnTo>
                <a:close/>
              </a:path>
              <a:path w="527050" h="383539">
                <a:moveTo>
                  <a:pt x="3809" y="143510"/>
                </a:moveTo>
                <a:lnTo>
                  <a:pt x="0" y="143510"/>
                </a:lnTo>
                <a:lnTo>
                  <a:pt x="0" y="160020"/>
                </a:lnTo>
                <a:lnTo>
                  <a:pt x="3809" y="160020"/>
                </a:lnTo>
                <a:lnTo>
                  <a:pt x="3809" y="143510"/>
                </a:lnTo>
                <a:close/>
              </a:path>
              <a:path w="527050" h="383539">
                <a:moveTo>
                  <a:pt x="527050" y="143510"/>
                </a:moveTo>
                <a:lnTo>
                  <a:pt x="523240" y="143510"/>
                </a:lnTo>
                <a:lnTo>
                  <a:pt x="523240" y="160020"/>
                </a:lnTo>
                <a:lnTo>
                  <a:pt x="527050" y="160020"/>
                </a:lnTo>
                <a:lnTo>
                  <a:pt x="527050" y="143510"/>
                </a:lnTo>
                <a:close/>
              </a:path>
              <a:path w="527050" h="383539">
                <a:moveTo>
                  <a:pt x="3809" y="160020"/>
                </a:moveTo>
                <a:lnTo>
                  <a:pt x="0" y="160020"/>
                </a:lnTo>
                <a:lnTo>
                  <a:pt x="0" y="232410"/>
                </a:lnTo>
                <a:lnTo>
                  <a:pt x="3809" y="232410"/>
                </a:lnTo>
                <a:lnTo>
                  <a:pt x="3809" y="160020"/>
                </a:lnTo>
                <a:close/>
              </a:path>
              <a:path w="527050" h="383539">
                <a:moveTo>
                  <a:pt x="527050" y="160020"/>
                </a:moveTo>
                <a:lnTo>
                  <a:pt x="523240" y="160020"/>
                </a:lnTo>
                <a:lnTo>
                  <a:pt x="523240" y="232410"/>
                </a:lnTo>
                <a:lnTo>
                  <a:pt x="527050" y="232410"/>
                </a:lnTo>
                <a:lnTo>
                  <a:pt x="527050" y="160020"/>
                </a:lnTo>
                <a:close/>
              </a:path>
              <a:path w="527050" h="383539">
                <a:moveTo>
                  <a:pt x="3809" y="232410"/>
                </a:moveTo>
                <a:lnTo>
                  <a:pt x="0" y="232410"/>
                </a:lnTo>
                <a:lnTo>
                  <a:pt x="0" y="270510"/>
                </a:lnTo>
                <a:lnTo>
                  <a:pt x="3809" y="270510"/>
                </a:lnTo>
                <a:lnTo>
                  <a:pt x="3809" y="232410"/>
                </a:lnTo>
                <a:close/>
              </a:path>
              <a:path w="527050" h="383539">
                <a:moveTo>
                  <a:pt x="527050" y="232410"/>
                </a:moveTo>
                <a:lnTo>
                  <a:pt x="523240" y="232410"/>
                </a:lnTo>
                <a:lnTo>
                  <a:pt x="523240" y="270510"/>
                </a:lnTo>
                <a:lnTo>
                  <a:pt x="527050" y="270510"/>
                </a:lnTo>
                <a:lnTo>
                  <a:pt x="527050" y="232410"/>
                </a:lnTo>
                <a:close/>
              </a:path>
              <a:path w="527050" h="383539">
                <a:moveTo>
                  <a:pt x="3809" y="270510"/>
                </a:moveTo>
                <a:lnTo>
                  <a:pt x="0" y="270510"/>
                </a:lnTo>
                <a:lnTo>
                  <a:pt x="0" y="283210"/>
                </a:lnTo>
                <a:lnTo>
                  <a:pt x="3809" y="283210"/>
                </a:lnTo>
                <a:lnTo>
                  <a:pt x="3809" y="270510"/>
                </a:lnTo>
                <a:close/>
              </a:path>
              <a:path w="527050" h="383539">
                <a:moveTo>
                  <a:pt x="527050" y="270510"/>
                </a:moveTo>
                <a:lnTo>
                  <a:pt x="523240" y="270510"/>
                </a:lnTo>
                <a:lnTo>
                  <a:pt x="523240" y="283210"/>
                </a:lnTo>
                <a:lnTo>
                  <a:pt x="527050" y="283210"/>
                </a:lnTo>
                <a:lnTo>
                  <a:pt x="527050" y="270510"/>
                </a:lnTo>
                <a:close/>
              </a:path>
              <a:path w="527050" h="383539">
                <a:moveTo>
                  <a:pt x="3809" y="283210"/>
                </a:moveTo>
                <a:lnTo>
                  <a:pt x="0" y="283210"/>
                </a:lnTo>
                <a:lnTo>
                  <a:pt x="0" y="308610"/>
                </a:lnTo>
                <a:lnTo>
                  <a:pt x="3809" y="308610"/>
                </a:lnTo>
                <a:lnTo>
                  <a:pt x="3809" y="283210"/>
                </a:lnTo>
                <a:close/>
              </a:path>
              <a:path w="527050" h="383539">
                <a:moveTo>
                  <a:pt x="527050" y="283210"/>
                </a:moveTo>
                <a:lnTo>
                  <a:pt x="523240" y="283210"/>
                </a:lnTo>
                <a:lnTo>
                  <a:pt x="523240" y="308610"/>
                </a:lnTo>
                <a:lnTo>
                  <a:pt x="527050" y="308610"/>
                </a:lnTo>
                <a:lnTo>
                  <a:pt x="527050" y="283210"/>
                </a:lnTo>
                <a:close/>
              </a:path>
              <a:path w="527050" h="383539">
                <a:moveTo>
                  <a:pt x="3809" y="308610"/>
                </a:moveTo>
                <a:lnTo>
                  <a:pt x="0" y="308610"/>
                </a:lnTo>
                <a:lnTo>
                  <a:pt x="0" y="314960"/>
                </a:lnTo>
                <a:lnTo>
                  <a:pt x="3809" y="314960"/>
                </a:lnTo>
                <a:lnTo>
                  <a:pt x="3809" y="308610"/>
                </a:lnTo>
                <a:close/>
              </a:path>
              <a:path w="527050" h="383539">
                <a:moveTo>
                  <a:pt x="527050" y="308610"/>
                </a:moveTo>
                <a:lnTo>
                  <a:pt x="523240" y="308610"/>
                </a:lnTo>
                <a:lnTo>
                  <a:pt x="523240" y="314960"/>
                </a:lnTo>
                <a:lnTo>
                  <a:pt x="527050" y="314960"/>
                </a:lnTo>
                <a:lnTo>
                  <a:pt x="527050" y="308610"/>
                </a:lnTo>
                <a:close/>
              </a:path>
              <a:path w="527050" h="383539">
                <a:moveTo>
                  <a:pt x="3809" y="314960"/>
                </a:moveTo>
                <a:lnTo>
                  <a:pt x="0" y="314960"/>
                </a:lnTo>
                <a:lnTo>
                  <a:pt x="0" y="318770"/>
                </a:lnTo>
                <a:lnTo>
                  <a:pt x="1270" y="318770"/>
                </a:lnTo>
                <a:lnTo>
                  <a:pt x="1270" y="320040"/>
                </a:lnTo>
                <a:lnTo>
                  <a:pt x="2540" y="320040"/>
                </a:lnTo>
                <a:lnTo>
                  <a:pt x="2540" y="321310"/>
                </a:lnTo>
                <a:lnTo>
                  <a:pt x="3809" y="321310"/>
                </a:lnTo>
                <a:lnTo>
                  <a:pt x="3809" y="314960"/>
                </a:lnTo>
                <a:close/>
              </a:path>
              <a:path w="527050" h="383539">
                <a:moveTo>
                  <a:pt x="527050" y="314960"/>
                </a:moveTo>
                <a:lnTo>
                  <a:pt x="523240" y="314960"/>
                </a:lnTo>
                <a:lnTo>
                  <a:pt x="523240" y="321310"/>
                </a:lnTo>
                <a:lnTo>
                  <a:pt x="525780" y="321310"/>
                </a:lnTo>
                <a:lnTo>
                  <a:pt x="525780" y="320040"/>
                </a:lnTo>
                <a:lnTo>
                  <a:pt x="527050" y="320040"/>
                </a:lnTo>
                <a:lnTo>
                  <a:pt x="527050" y="314960"/>
                </a:lnTo>
                <a:close/>
              </a:path>
              <a:path w="527050" h="383539">
                <a:moveTo>
                  <a:pt x="452120" y="382397"/>
                </a:moveTo>
                <a:lnTo>
                  <a:pt x="78740" y="382397"/>
                </a:lnTo>
                <a:lnTo>
                  <a:pt x="78740" y="383540"/>
                </a:lnTo>
                <a:lnTo>
                  <a:pt x="452120" y="383540"/>
                </a:lnTo>
                <a:lnTo>
                  <a:pt x="452120" y="382397"/>
                </a:lnTo>
                <a:close/>
              </a:path>
              <a:path w="527050" h="383539">
                <a:moveTo>
                  <a:pt x="453390" y="381127"/>
                </a:moveTo>
                <a:lnTo>
                  <a:pt x="76200" y="381127"/>
                </a:lnTo>
                <a:lnTo>
                  <a:pt x="76200" y="382397"/>
                </a:lnTo>
                <a:lnTo>
                  <a:pt x="453390" y="382397"/>
                </a:lnTo>
                <a:lnTo>
                  <a:pt x="453390" y="381127"/>
                </a:lnTo>
                <a:close/>
              </a:path>
              <a:path w="527050" h="383539">
                <a:moveTo>
                  <a:pt x="455929" y="379730"/>
                </a:moveTo>
                <a:lnTo>
                  <a:pt x="74929" y="379730"/>
                </a:lnTo>
                <a:lnTo>
                  <a:pt x="74929" y="381127"/>
                </a:lnTo>
                <a:lnTo>
                  <a:pt x="455929" y="381127"/>
                </a:lnTo>
                <a:lnTo>
                  <a:pt x="455929" y="379730"/>
                </a:lnTo>
                <a:close/>
              </a:path>
              <a:path w="527050" h="383539">
                <a:moveTo>
                  <a:pt x="524509" y="321564"/>
                </a:moveTo>
                <a:lnTo>
                  <a:pt x="523240" y="321564"/>
                </a:lnTo>
                <a:lnTo>
                  <a:pt x="523240" y="323977"/>
                </a:lnTo>
                <a:lnTo>
                  <a:pt x="524509" y="323977"/>
                </a:lnTo>
                <a:lnTo>
                  <a:pt x="524509" y="321564"/>
                </a:lnTo>
                <a:close/>
              </a:path>
            </a:pathLst>
          </a:custGeom>
          <a:solidFill>
            <a:srgbClr val="2106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20709" y="1630807"/>
            <a:ext cx="519430" cy="375920"/>
          </a:xfrm>
          <a:custGeom>
            <a:avLst/>
            <a:gdLst/>
            <a:ahLst/>
            <a:cxnLst/>
            <a:rect l="l" t="t" r="r" b="b"/>
            <a:pathLst>
              <a:path w="519429" h="375919">
                <a:moveTo>
                  <a:pt x="3810" y="74930"/>
                </a:moveTo>
                <a:lnTo>
                  <a:pt x="0" y="74930"/>
                </a:lnTo>
                <a:lnTo>
                  <a:pt x="0" y="76073"/>
                </a:lnTo>
                <a:lnTo>
                  <a:pt x="3810" y="76073"/>
                </a:lnTo>
                <a:lnTo>
                  <a:pt x="3810" y="74930"/>
                </a:lnTo>
                <a:close/>
              </a:path>
              <a:path w="519429" h="375919">
                <a:moveTo>
                  <a:pt x="519430" y="74930"/>
                </a:moveTo>
                <a:lnTo>
                  <a:pt x="515620" y="74930"/>
                </a:lnTo>
                <a:lnTo>
                  <a:pt x="515620" y="76073"/>
                </a:lnTo>
                <a:lnTo>
                  <a:pt x="519430" y="76073"/>
                </a:lnTo>
                <a:lnTo>
                  <a:pt x="519430" y="74930"/>
                </a:lnTo>
                <a:close/>
              </a:path>
              <a:path w="519429" h="375919">
                <a:moveTo>
                  <a:pt x="3810" y="72389"/>
                </a:moveTo>
                <a:lnTo>
                  <a:pt x="0" y="72389"/>
                </a:lnTo>
                <a:lnTo>
                  <a:pt x="0" y="74802"/>
                </a:lnTo>
                <a:lnTo>
                  <a:pt x="3810" y="74802"/>
                </a:lnTo>
                <a:lnTo>
                  <a:pt x="3810" y="72389"/>
                </a:lnTo>
                <a:close/>
              </a:path>
              <a:path w="519429" h="375919">
                <a:moveTo>
                  <a:pt x="519430" y="72389"/>
                </a:moveTo>
                <a:lnTo>
                  <a:pt x="515620" y="72389"/>
                </a:lnTo>
                <a:lnTo>
                  <a:pt x="515620" y="74802"/>
                </a:lnTo>
                <a:lnTo>
                  <a:pt x="519430" y="74802"/>
                </a:lnTo>
                <a:lnTo>
                  <a:pt x="519430" y="72389"/>
                </a:lnTo>
                <a:close/>
              </a:path>
              <a:path w="519429" h="375919">
                <a:moveTo>
                  <a:pt x="3810" y="68580"/>
                </a:moveTo>
                <a:lnTo>
                  <a:pt x="0" y="68580"/>
                </a:lnTo>
                <a:lnTo>
                  <a:pt x="0" y="72262"/>
                </a:lnTo>
                <a:lnTo>
                  <a:pt x="3810" y="72262"/>
                </a:lnTo>
                <a:lnTo>
                  <a:pt x="3810" y="68580"/>
                </a:lnTo>
                <a:close/>
              </a:path>
              <a:path w="519429" h="375919">
                <a:moveTo>
                  <a:pt x="519430" y="68580"/>
                </a:moveTo>
                <a:lnTo>
                  <a:pt x="515620" y="68580"/>
                </a:lnTo>
                <a:lnTo>
                  <a:pt x="515620" y="72262"/>
                </a:lnTo>
                <a:lnTo>
                  <a:pt x="519430" y="72262"/>
                </a:lnTo>
                <a:lnTo>
                  <a:pt x="519430" y="68580"/>
                </a:lnTo>
                <a:close/>
              </a:path>
              <a:path w="519429" h="375919">
                <a:moveTo>
                  <a:pt x="3810" y="66039"/>
                </a:moveTo>
                <a:lnTo>
                  <a:pt x="0" y="66039"/>
                </a:lnTo>
                <a:lnTo>
                  <a:pt x="0" y="68452"/>
                </a:lnTo>
                <a:lnTo>
                  <a:pt x="3810" y="68452"/>
                </a:lnTo>
                <a:lnTo>
                  <a:pt x="3810" y="66039"/>
                </a:lnTo>
                <a:close/>
              </a:path>
              <a:path w="519429" h="375919">
                <a:moveTo>
                  <a:pt x="519430" y="66039"/>
                </a:moveTo>
                <a:lnTo>
                  <a:pt x="515620" y="66039"/>
                </a:lnTo>
                <a:lnTo>
                  <a:pt x="515620" y="68452"/>
                </a:lnTo>
                <a:lnTo>
                  <a:pt x="519430" y="68452"/>
                </a:lnTo>
                <a:lnTo>
                  <a:pt x="519430" y="66039"/>
                </a:lnTo>
                <a:close/>
              </a:path>
              <a:path w="519429" h="375919">
                <a:moveTo>
                  <a:pt x="3810" y="62230"/>
                </a:moveTo>
                <a:lnTo>
                  <a:pt x="0" y="62230"/>
                </a:lnTo>
                <a:lnTo>
                  <a:pt x="0" y="65912"/>
                </a:lnTo>
                <a:lnTo>
                  <a:pt x="3810" y="65912"/>
                </a:lnTo>
                <a:lnTo>
                  <a:pt x="3810" y="62230"/>
                </a:lnTo>
                <a:close/>
              </a:path>
              <a:path w="519429" h="375919">
                <a:moveTo>
                  <a:pt x="519430" y="62230"/>
                </a:moveTo>
                <a:lnTo>
                  <a:pt x="515620" y="62230"/>
                </a:lnTo>
                <a:lnTo>
                  <a:pt x="515620" y="65912"/>
                </a:lnTo>
                <a:lnTo>
                  <a:pt x="519430" y="65912"/>
                </a:lnTo>
                <a:lnTo>
                  <a:pt x="519430" y="62230"/>
                </a:lnTo>
                <a:close/>
              </a:path>
              <a:path w="519429" h="375919">
                <a:moveTo>
                  <a:pt x="3810" y="59816"/>
                </a:moveTo>
                <a:lnTo>
                  <a:pt x="0" y="59816"/>
                </a:lnTo>
                <a:lnTo>
                  <a:pt x="0" y="62102"/>
                </a:lnTo>
                <a:lnTo>
                  <a:pt x="3810" y="62102"/>
                </a:lnTo>
                <a:lnTo>
                  <a:pt x="3810" y="59816"/>
                </a:lnTo>
                <a:close/>
              </a:path>
              <a:path w="519429" h="375919">
                <a:moveTo>
                  <a:pt x="519430" y="59816"/>
                </a:moveTo>
                <a:lnTo>
                  <a:pt x="515620" y="59816"/>
                </a:lnTo>
                <a:lnTo>
                  <a:pt x="515620" y="62102"/>
                </a:lnTo>
                <a:lnTo>
                  <a:pt x="519430" y="62102"/>
                </a:lnTo>
                <a:lnTo>
                  <a:pt x="519430" y="59816"/>
                </a:lnTo>
                <a:close/>
              </a:path>
              <a:path w="519429" h="375919">
                <a:moveTo>
                  <a:pt x="2540" y="55752"/>
                </a:moveTo>
                <a:lnTo>
                  <a:pt x="1270" y="55752"/>
                </a:lnTo>
                <a:lnTo>
                  <a:pt x="1270" y="58547"/>
                </a:lnTo>
                <a:lnTo>
                  <a:pt x="0" y="58547"/>
                </a:lnTo>
                <a:lnTo>
                  <a:pt x="0" y="59689"/>
                </a:lnTo>
                <a:lnTo>
                  <a:pt x="3810" y="59689"/>
                </a:lnTo>
                <a:lnTo>
                  <a:pt x="3810" y="56006"/>
                </a:lnTo>
                <a:lnTo>
                  <a:pt x="2540" y="56006"/>
                </a:lnTo>
                <a:lnTo>
                  <a:pt x="2540" y="55752"/>
                </a:lnTo>
                <a:close/>
              </a:path>
              <a:path w="519429" h="375919">
                <a:moveTo>
                  <a:pt x="519429" y="55752"/>
                </a:moveTo>
                <a:lnTo>
                  <a:pt x="518160" y="55752"/>
                </a:lnTo>
                <a:lnTo>
                  <a:pt x="518160" y="56006"/>
                </a:lnTo>
                <a:lnTo>
                  <a:pt x="515620" y="56006"/>
                </a:lnTo>
                <a:lnTo>
                  <a:pt x="515620" y="59689"/>
                </a:lnTo>
                <a:lnTo>
                  <a:pt x="519430" y="59689"/>
                </a:lnTo>
                <a:lnTo>
                  <a:pt x="519429" y="55752"/>
                </a:lnTo>
                <a:close/>
              </a:path>
              <a:path w="519429" h="375919">
                <a:moveTo>
                  <a:pt x="3810" y="54737"/>
                </a:moveTo>
                <a:lnTo>
                  <a:pt x="2540" y="54737"/>
                </a:lnTo>
                <a:lnTo>
                  <a:pt x="2540" y="55752"/>
                </a:lnTo>
                <a:lnTo>
                  <a:pt x="3810" y="55752"/>
                </a:lnTo>
                <a:lnTo>
                  <a:pt x="3810" y="54737"/>
                </a:lnTo>
                <a:close/>
              </a:path>
              <a:path w="519429" h="375919">
                <a:moveTo>
                  <a:pt x="516890" y="53339"/>
                </a:moveTo>
                <a:lnTo>
                  <a:pt x="515620" y="53339"/>
                </a:lnTo>
                <a:lnTo>
                  <a:pt x="515620" y="55752"/>
                </a:lnTo>
                <a:lnTo>
                  <a:pt x="518160" y="55752"/>
                </a:lnTo>
                <a:lnTo>
                  <a:pt x="518160" y="54737"/>
                </a:lnTo>
                <a:lnTo>
                  <a:pt x="516890" y="54737"/>
                </a:lnTo>
                <a:lnTo>
                  <a:pt x="516890" y="53339"/>
                </a:lnTo>
                <a:close/>
              </a:path>
              <a:path w="519429" h="375919">
                <a:moveTo>
                  <a:pt x="67310" y="2539"/>
                </a:moveTo>
                <a:lnTo>
                  <a:pt x="64770" y="2539"/>
                </a:lnTo>
                <a:lnTo>
                  <a:pt x="64770" y="3810"/>
                </a:lnTo>
                <a:lnTo>
                  <a:pt x="455929" y="3810"/>
                </a:lnTo>
                <a:lnTo>
                  <a:pt x="455929" y="2666"/>
                </a:lnTo>
                <a:lnTo>
                  <a:pt x="67310" y="2666"/>
                </a:lnTo>
                <a:close/>
              </a:path>
              <a:path w="519429" h="375919">
                <a:moveTo>
                  <a:pt x="455929" y="2539"/>
                </a:moveTo>
                <a:lnTo>
                  <a:pt x="453390" y="2539"/>
                </a:lnTo>
                <a:lnTo>
                  <a:pt x="455929" y="2666"/>
                </a:lnTo>
                <a:close/>
              </a:path>
              <a:path w="519429" h="375919">
                <a:moveTo>
                  <a:pt x="453390" y="1397"/>
                </a:moveTo>
                <a:lnTo>
                  <a:pt x="67310" y="1397"/>
                </a:lnTo>
                <a:lnTo>
                  <a:pt x="67310" y="2539"/>
                </a:lnTo>
                <a:lnTo>
                  <a:pt x="453390" y="2539"/>
                </a:lnTo>
                <a:lnTo>
                  <a:pt x="453390" y="1397"/>
                </a:lnTo>
                <a:close/>
              </a:path>
              <a:path w="519429" h="375919">
                <a:moveTo>
                  <a:pt x="450850" y="0"/>
                </a:moveTo>
                <a:lnTo>
                  <a:pt x="69850" y="0"/>
                </a:lnTo>
                <a:lnTo>
                  <a:pt x="69850" y="1397"/>
                </a:lnTo>
                <a:lnTo>
                  <a:pt x="450850" y="1397"/>
                </a:lnTo>
                <a:lnTo>
                  <a:pt x="450850" y="0"/>
                </a:lnTo>
                <a:close/>
              </a:path>
              <a:path w="519429" h="375919">
                <a:moveTo>
                  <a:pt x="3810" y="76073"/>
                </a:moveTo>
                <a:lnTo>
                  <a:pt x="0" y="76073"/>
                </a:lnTo>
                <a:lnTo>
                  <a:pt x="0" y="88773"/>
                </a:lnTo>
                <a:lnTo>
                  <a:pt x="3810" y="88773"/>
                </a:lnTo>
                <a:lnTo>
                  <a:pt x="3810" y="76073"/>
                </a:lnTo>
                <a:close/>
              </a:path>
              <a:path w="519429" h="375919">
                <a:moveTo>
                  <a:pt x="519430" y="76073"/>
                </a:moveTo>
                <a:lnTo>
                  <a:pt x="515620" y="76073"/>
                </a:lnTo>
                <a:lnTo>
                  <a:pt x="515620" y="88773"/>
                </a:lnTo>
                <a:lnTo>
                  <a:pt x="519430" y="88773"/>
                </a:lnTo>
                <a:lnTo>
                  <a:pt x="519430" y="76073"/>
                </a:lnTo>
                <a:close/>
              </a:path>
              <a:path w="519429" h="375919">
                <a:moveTo>
                  <a:pt x="3810" y="88773"/>
                </a:moveTo>
                <a:lnTo>
                  <a:pt x="0" y="88773"/>
                </a:lnTo>
                <a:lnTo>
                  <a:pt x="0" y="95123"/>
                </a:lnTo>
                <a:lnTo>
                  <a:pt x="3810" y="95123"/>
                </a:lnTo>
                <a:lnTo>
                  <a:pt x="3810" y="88773"/>
                </a:lnTo>
                <a:close/>
              </a:path>
              <a:path w="519429" h="375919">
                <a:moveTo>
                  <a:pt x="519430" y="88773"/>
                </a:moveTo>
                <a:lnTo>
                  <a:pt x="515620" y="88773"/>
                </a:lnTo>
                <a:lnTo>
                  <a:pt x="515620" y="95123"/>
                </a:lnTo>
                <a:lnTo>
                  <a:pt x="519430" y="95123"/>
                </a:lnTo>
                <a:lnTo>
                  <a:pt x="519430" y="88773"/>
                </a:lnTo>
                <a:close/>
              </a:path>
              <a:path w="519429" h="375919">
                <a:moveTo>
                  <a:pt x="3810" y="95123"/>
                </a:moveTo>
                <a:lnTo>
                  <a:pt x="0" y="95123"/>
                </a:lnTo>
                <a:lnTo>
                  <a:pt x="0" y="114173"/>
                </a:lnTo>
                <a:lnTo>
                  <a:pt x="3810" y="114173"/>
                </a:lnTo>
                <a:lnTo>
                  <a:pt x="3810" y="95123"/>
                </a:lnTo>
                <a:close/>
              </a:path>
              <a:path w="519429" h="375919">
                <a:moveTo>
                  <a:pt x="519430" y="95123"/>
                </a:moveTo>
                <a:lnTo>
                  <a:pt x="515620" y="95123"/>
                </a:lnTo>
                <a:lnTo>
                  <a:pt x="515620" y="114173"/>
                </a:lnTo>
                <a:lnTo>
                  <a:pt x="519430" y="114173"/>
                </a:lnTo>
                <a:lnTo>
                  <a:pt x="519430" y="95123"/>
                </a:lnTo>
                <a:close/>
              </a:path>
              <a:path w="519429" h="375919">
                <a:moveTo>
                  <a:pt x="3810" y="114173"/>
                </a:moveTo>
                <a:lnTo>
                  <a:pt x="0" y="114173"/>
                </a:lnTo>
                <a:lnTo>
                  <a:pt x="0" y="139573"/>
                </a:lnTo>
                <a:lnTo>
                  <a:pt x="3810" y="139573"/>
                </a:lnTo>
                <a:lnTo>
                  <a:pt x="3810" y="114173"/>
                </a:lnTo>
                <a:close/>
              </a:path>
              <a:path w="519429" h="375919">
                <a:moveTo>
                  <a:pt x="519430" y="114173"/>
                </a:moveTo>
                <a:lnTo>
                  <a:pt x="515620" y="114173"/>
                </a:lnTo>
                <a:lnTo>
                  <a:pt x="515620" y="139573"/>
                </a:lnTo>
                <a:lnTo>
                  <a:pt x="519430" y="139573"/>
                </a:lnTo>
                <a:lnTo>
                  <a:pt x="519430" y="114173"/>
                </a:lnTo>
                <a:close/>
              </a:path>
              <a:path w="519429" h="375919">
                <a:moveTo>
                  <a:pt x="3810" y="139573"/>
                </a:moveTo>
                <a:lnTo>
                  <a:pt x="0" y="139573"/>
                </a:lnTo>
                <a:lnTo>
                  <a:pt x="0" y="156083"/>
                </a:lnTo>
                <a:lnTo>
                  <a:pt x="3810" y="156083"/>
                </a:lnTo>
                <a:lnTo>
                  <a:pt x="3810" y="139573"/>
                </a:lnTo>
                <a:close/>
              </a:path>
              <a:path w="519429" h="375919">
                <a:moveTo>
                  <a:pt x="519430" y="139573"/>
                </a:moveTo>
                <a:lnTo>
                  <a:pt x="515620" y="139573"/>
                </a:lnTo>
                <a:lnTo>
                  <a:pt x="515620" y="156083"/>
                </a:lnTo>
                <a:lnTo>
                  <a:pt x="519430" y="156083"/>
                </a:lnTo>
                <a:lnTo>
                  <a:pt x="519430" y="139573"/>
                </a:lnTo>
                <a:close/>
              </a:path>
              <a:path w="519429" h="375919">
                <a:moveTo>
                  <a:pt x="3810" y="156083"/>
                </a:moveTo>
                <a:lnTo>
                  <a:pt x="0" y="156083"/>
                </a:lnTo>
                <a:lnTo>
                  <a:pt x="0" y="228473"/>
                </a:lnTo>
                <a:lnTo>
                  <a:pt x="3810" y="228473"/>
                </a:lnTo>
                <a:lnTo>
                  <a:pt x="3810" y="156083"/>
                </a:lnTo>
                <a:close/>
              </a:path>
              <a:path w="519429" h="375919">
                <a:moveTo>
                  <a:pt x="519430" y="156083"/>
                </a:moveTo>
                <a:lnTo>
                  <a:pt x="515620" y="156083"/>
                </a:lnTo>
                <a:lnTo>
                  <a:pt x="515620" y="228473"/>
                </a:lnTo>
                <a:lnTo>
                  <a:pt x="519430" y="228473"/>
                </a:lnTo>
                <a:lnTo>
                  <a:pt x="519430" y="156083"/>
                </a:lnTo>
                <a:close/>
              </a:path>
              <a:path w="519429" h="375919">
                <a:moveTo>
                  <a:pt x="3810" y="228473"/>
                </a:moveTo>
                <a:lnTo>
                  <a:pt x="0" y="228473"/>
                </a:lnTo>
                <a:lnTo>
                  <a:pt x="0" y="266573"/>
                </a:lnTo>
                <a:lnTo>
                  <a:pt x="3810" y="266573"/>
                </a:lnTo>
                <a:lnTo>
                  <a:pt x="3810" y="228473"/>
                </a:lnTo>
                <a:close/>
              </a:path>
              <a:path w="519429" h="375919">
                <a:moveTo>
                  <a:pt x="519430" y="228473"/>
                </a:moveTo>
                <a:lnTo>
                  <a:pt x="515620" y="228473"/>
                </a:lnTo>
                <a:lnTo>
                  <a:pt x="515620" y="266573"/>
                </a:lnTo>
                <a:lnTo>
                  <a:pt x="519430" y="266573"/>
                </a:lnTo>
                <a:lnTo>
                  <a:pt x="519430" y="228473"/>
                </a:lnTo>
                <a:close/>
              </a:path>
              <a:path w="519429" h="375919">
                <a:moveTo>
                  <a:pt x="3810" y="266573"/>
                </a:moveTo>
                <a:lnTo>
                  <a:pt x="0" y="266573"/>
                </a:lnTo>
                <a:lnTo>
                  <a:pt x="0" y="279273"/>
                </a:lnTo>
                <a:lnTo>
                  <a:pt x="3810" y="279273"/>
                </a:lnTo>
                <a:lnTo>
                  <a:pt x="3810" y="266573"/>
                </a:lnTo>
                <a:close/>
              </a:path>
              <a:path w="519429" h="375919">
                <a:moveTo>
                  <a:pt x="519430" y="266573"/>
                </a:moveTo>
                <a:lnTo>
                  <a:pt x="515620" y="266573"/>
                </a:lnTo>
                <a:lnTo>
                  <a:pt x="515620" y="279273"/>
                </a:lnTo>
                <a:lnTo>
                  <a:pt x="519430" y="279273"/>
                </a:lnTo>
                <a:lnTo>
                  <a:pt x="519430" y="266573"/>
                </a:lnTo>
                <a:close/>
              </a:path>
              <a:path w="519429" h="375919">
                <a:moveTo>
                  <a:pt x="3810" y="279273"/>
                </a:moveTo>
                <a:lnTo>
                  <a:pt x="0" y="279273"/>
                </a:lnTo>
                <a:lnTo>
                  <a:pt x="0" y="304673"/>
                </a:lnTo>
                <a:lnTo>
                  <a:pt x="3810" y="304673"/>
                </a:lnTo>
                <a:lnTo>
                  <a:pt x="3810" y="279273"/>
                </a:lnTo>
                <a:close/>
              </a:path>
              <a:path w="519429" h="375919">
                <a:moveTo>
                  <a:pt x="519430" y="279273"/>
                </a:moveTo>
                <a:lnTo>
                  <a:pt x="515620" y="279273"/>
                </a:lnTo>
                <a:lnTo>
                  <a:pt x="515620" y="304673"/>
                </a:lnTo>
                <a:lnTo>
                  <a:pt x="519430" y="304673"/>
                </a:lnTo>
                <a:lnTo>
                  <a:pt x="519430" y="279273"/>
                </a:lnTo>
                <a:close/>
              </a:path>
              <a:path w="519429" h="375919">
                <a:moveTo>
                  <a:pt x="3810" y="304673"/>
                </a:moveTo>
                <a:lnTo>
                  <a:pt x="0" y="304673"/>
                </a:lnTo>
                <a:lnTo>
                  <a:pt x="0" y="311023"/>
                </a:lnTo>
                <a:lnTo>
                  <a:pt x="3810" y="311023"/>
                </a:lnTo>
                <a:lnTo>
                  <a:pt x="3810" y="304673"/>
                </a:lnTo>
                <a:close/>
              </a:path>
              <a:path w="519429" h="375919">
                <a:moveTo>
                  <a:pt x="519430" y="304673"/>
                </a:moveTo>
                <a:lnTo>
                  <a:pt x="515620" y="304673"/>
                </a:lnTo>
                <a:lnTo>
                  <a:pt x="515620" y="311023"/>
                </a:lnTo>
                <a:lnTo>
                  <a:pt x="519430" y="311023"/>
                </a:lnTo>
                <a:lnTo>
                  <a:pt x="519430" y="304673"/>
                </a:lnTo>
                <a:close/>
              </a:path>
              <a:path w="519429" h="375919">
                <a:moveTo>
                  <a:pt x="3810" y="311023"/>
                </a:moveTo>
                <a:lnTo>
                  <a:pt x="0" y="311023"/>
                </a:lnTo>
                <a:lnTo>
                  <a:pt x="0" y="317373"/>
                </a:lnTo>
                <a:lnTo>
                  <a:pt x="3810" y="317373"/>
                </a:lnTo>
                <a:lnTo>
                  <a:pt x="3810" y="311023"/>
                </a:lnTo>
                <a:close/>
              </a:path>
              <a:path w="519429" h="375919">
                <a:moveTo>
                  <a:pt x="519430" y="311023"/>
                </a:moveTo>
                <a:lnTo>
                  <a:pt x="515620" y="311023"/>
                </a:lnTo>
                <a:lnTo>
                  <a:pt x="515620" y="317373"/>
                </a:lnTo>
                <a:lnTo>
                  <a:pt x="519430" y="317373"/>
                </a:lnTo>
                <a:lnTo>
                  <a:pt x="519430" y="311023"/>
                </a:lnTo>
                <a:close/>
              </a:path>
              <a:path w="519429" h="375919">
                <a:moveTo>
                  <a:pt x="454660" y="374650"/>
                </a:moveTo>
                <a:lnTo>
                  <a:pt x="68580" y="374650"/>
                </a:lnTo>
                <a:lnTo>
                  <a:pt x="68580" y="375793"/>
                </a:lnTo>
                <a:lnTo>
                  <a:pt x="454660" y="375793"/>
                </a:lnTo>
                <a:lnTo>
                  <a:pt x="454660" y="374650"/>
                </a:lnTo>
                <a:close/>
              </a:path>
              <a:path w="519429" h="375919">
                <a:moveTo>
                  <a:pt x="457200" y="373380"/>
                </a:moveTo>
                <a:lnTo>
                  <a:pt x="66040" y="373380"/>
                </a:lnTo>
                <a:lnTo>
                  <a:pt x="66040" y="374650"/>
                </a:lnTo>
                <a:lnTo>
                  <a:pt x="457200" y="374650"/>
                </a:lnTo>
                <a:lnTo>
                  <a:pt x="457200" y="373380"/>
                </a:lnTo>
                <a:close/>
              </a:path>
              <a:path w="519429" h="375919">
                <a:moveTo>
                  <a:pt x="458470" y="372110"/>
                </a:moveTo>
                <a:lnTo>
                  <a:pt x="63500" y="372110"/>
                </a:lnTo>
                <a:lnTo>
                  <a:pt x="63500" y="373380"/>
                </a:lnTo>
                <a:lnTo>
                  <a:pt x="458470" y="373380"/>
                </a:lnTo>
                <a:lnTo>
                  <a:pt x="458470" y="372110"/>
                </a:lnTo>
                <a:close/>
              </a:path>
              <a:path w="519429" h="375919">
                <a:moveTo>
                  <a:pt x="519430" y="317627"/>
                </a:moveTo>
                <a:lnTo>
                  <a:pt x="515620" y="317627"/>
                </a:lnTo>
                <a:lnTo>
                  <a:pt x="515620" y="323850"/>
                </a:lnTo>
                <a:lnTo>
                  <a:pt x="516890" y="323850"/>
                </a:lnTo>
                <a:lnTo>
                  <a:pt x="516890" y="322580"/>
                </a:lnTo>
                <a:lnTo>
                  <a:pt x="518160" y="322580"/>
                </a:lnTo>
                <a:lnTo>
                  <a:pt x="518160" y="321310"/>
                </a:lnTo>
                <a:lnTo>
                  <a:pt x="519429" y="321310"/>
                </a:lnTo>
                <a:lnTo>
                  <a:pt x="519430" y="317627"/>
                </a:lnTo>
                <a:close/>
              </a:path>
              <a:path w="519429" h="375919">
                <a:moveTo>
                  <a:pt x="3810" y="317627"/>
                </a:moveTo>
                <a:lnTo>
                  <a:pt x="0" y="317627"/>
                </a:lnTo>
                <a:lnTo>
                  <a:pt x="0" y="320040"/>
                </a:lnTo>
                <a:lnTo>
                  <a:pt x="1270" y="320040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22580"/>
                </a:lnTo>
                <a:lnTo>
                  <a:pt x="3810" y="322580"/>
                </a:lnTo>
                <a:lnTo>
                  <a:pt x="3810" y="317627"/>
                </a:lnTo>
                <a:close/>
              </a:path>
            </a:pathLst>
          </a:custGeom>
          <a:solidFill>
            <a:srgbClr val="24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224519" y="1634617"/>
            <a:ext cx="511809" cy="368300"/>
          </a:xfrm>
          <a:custGeom>
            <a:avLst/>
            <a:gdLst/>
            <a:ahLst/>
            <a:cxnLst/>
            <a:rect l="l" t="t" r="r" b="b"/>
            <a:pathLst>
              <a:path w="511809" h="368300">
                <a:moveTo>
                  <a:pt x="3809" y="71120"/>
                </a:moveTo>
                <a:lnTo>
                  <a:pt x="0" y="71120"/>
                </a:lnTo>
                <a:lnTo>
                  <a:pt x="0" y="72262"/>
                </a:lnTo>
                <a:lnTo>
                  <a:pt x="3809" y="72262"/>
                </a:lnTo>
                <a:lnTo>
                  <a:pt x="3809" y="71120"/>
                </a:lnTo>
                <a:close/>
              </a:path>
              <a:path w="511809" h="368300">
                <a:moveTo>
                  <a:pt x="511809" y="71120"/>
                </a:moveTo>
                <a:lnTo>
                  <a:pt x="509270" y="71120"/>
                </a:lnTo>
                <a:lnTo>
                  <a:pt x="509270" y="72262"/>
                </a:lnTo>
                <a:lnTo>
                  <a:pt x="511809" y="72262"/>
                </a:lnTo>
                <a:lnTo>
                  <a:pt x="511809" y="71120"/>
                </a:lnTo>
                <a:close/>
              </a:path>
              <a:path w="511809" h="368300">
                <a:moveTo>
                  <a:pt x="3809" y="68579"/>
                </a:moveTo>
                <a:lnTo>
                  <a:pt x="0" y="68579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68579"/>
                </a:lnTo>
                <a:close/>
              </a:path>
              <a:path w="511809" h="368300">
                <a:moveTo>
                  <a:pt x="511809" y="68579"/>
                </a:moveTo>
                <a:lnTo>
                  <a:pt x="509270" y="68579"/>
                </a:lnTo>
                <a:lnTo>
                  <a:pt x="509270" y="70992"/>
                </a:lnTo>
                <a:lnTo>
                  <a:pt x="511809" y="70992"/>
                </a:lnTo>
                <a:lnTo>
                  <a:pt x="511809" y="68579"/>
                </a:lnTo>
                <a:close/>
              </a:path>
              <a:path w="511809" h="368300">
                <a:moveTo>
                  <a:pt x="3809" y="64770"/>
                </a:moveTo>
                <a:lnTo>
                  <a:pt x="0" y="64770"/>
                </a:lnTo>
                <a:lnTo>
                  <a:pt x="0" y="68452"/>
                </a:lnTo>
                <a:lnTo>
                  <a:pt x="3809" y="68452"/>
                </a:lnTo>
                <a:lnTo>
                  <a:pt x="3809" y="64770"/>
                </a:lnTo>
                <a:close/>
              </a:path>
              <a:path w="511809" h="368300">
                <a:moveTo>
                  <a:pt x="511809" y="64770"/>
                </a:moveTo>
                <a:lnTo>
                  <a:pt x="509270" y="64770"/>
                </a:lnTo>
                <a:lnTo>
                  <a:pt x="509270" y="68452"/>
                </a:lnTo>
                <a:lnTo>
                  <a:pt x="511809" y="68452"/>
                </a:lnTo>
                <a:lnTo>
                  <a:pt x="511809" y="64770"/>
                </a:lnTo>
                <a:close/>
              </a:path>
              <a:path w="511809" h="368300">
                <a:moveTo>
                  <a:pt x="3809" y="62229"/>
                </a:moveTo>
                <a:lnTo>
                  <a:pt x="0" y="62229"/>
                </a:lnTo>
                <a:lnTo>
                  <a:pt x="0" y="64642"/>
                </a:lnTo>
                <a:lnTo>
                  <a:pt x="3809" y="64642"/>
                </a:lnTo>
                <a:lnTo>
                  <a:pt x="3809" y="62229"/>
                </a:lnTo>
                <a:close/>
              </a:path>
              <a:path w="511809" h="368300">
                <a:moveTo>
                  <a:pt x="511809" y="62229"/>
                </a:moveTo>
                <a:lnTo>
                  <a:pt x="509270" y="62229"/>
                </a:lnTo>
                <a:lnTo>
                  <a:pt x="509270" y="64642"/>
                </a:lnTo>
                <a:lnTo>
                  <a:pt x="511809" y="64642"/>
                </a:lnTo>
                <a:lnTo>
                  <a:pt x="511809" y="62229"/>
                </a:lnTo>
                <a:close/>
              </a:path>
              <a:path w="511809" h="368300">
                <a:moveTo>
                  <a:pt x="3809" y="58420"/>
                </a:moveTo>
                <a:lnTo>
                  <a:pt x="0" y="58420"/>
                </a:lnTo>
                <a:lnTo>
                  <a:pt x="0" y="62102"/>
                </a:lnTo>
                <a:lnTo>
                  <a:pt x="3809" y="62102"/>
                </a:lnTo>
                <a:lnTo>
                  <a:pt x="3809" y="58420"/>
                </a:lnTo>
                <a:close/>
              </a:path>
              <a:path w="511809" h="368300">
                <a:moveTo>
                  <a:pt x="511809" y="58420"/>
                </a:moveTo>
                <a:lnTo>
                  <a:pt x="509270" y="58420"/>
                </a:lnTo>
                <a:lnTo>
                  <a:pt x="509270" y="62102"/>
                </a:lnTo>
                <a:lnTo>
                  <a:pt x="511809" y="62102"/>
                </a:lnTo>
                <a:lnTo>
                  <a:pt x="511809" y="58420"/>
                </a:lnTo>
                <a:close/>
              </a:path>
              <a:path w="511809" h="368300">
                <a:moveTo>
                  <a:pt x="3809" y="55879"/>
                </a:moveTo>
                <a:lnTo>
                  <a:pt x="0" y="55879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5879"/>
                </a:lnTo>
                <a:close/>
              </a:path>
              <a:path w="511809" h="368300">
                <a:moveTo>
                  <a:pt x="511809" y="55879"/>
                </a:moveTo>
                <a:lnTo>
                  <a:pt x="509270" y="55879"/>
                </a:lnTo>
                <a:lnTo>
                  <a:pt x="509270" y="58292"/>
                </a:lnTo>
                <a:lnTo>
                  <a:pt x="511809" y="58292"/>
                </a:lnTo>
                <a:lnTo>
                  <a:pt x="511809" y="55879"/>
                </a:lnTo>
                <a:close/>
              </a:path>
              <a:path w="511809" h="368300">
                <a:moveTo>
                  <a:pt x="3809" y="52070"/>
                </a:moveTo>
                <a:lnTo>
                  <a:pt x="0" y="52070"/>
                </a:lnTo>
                <a:lnTo>
                  <a:pt x="0" y="55752"/>
                </a:lnTo>
                <a:lnTo>
                  <a:pt x="3809" y="55752"/>
                </a:lnTo>
                <a:lnTo>
                  <a:pt x="3809" y="52070"/>
                </a:lnTo>
                <a:close/>
              </a:path>
              <a:path w="511809" h="368300">
                <a:moveTo>
                  <a:pt x="511809" y="52070"/>
                </a:moveTo>
                <a:lnTo>
                  <a:pt x="509270" y="52070"/>
                </a:lnTo>
                <a:lnTo>
                  <a:pt x="509270" y="55752"/>
                </a:lnTo>
                <a:lnTo>
                  <a:pt x="511809" y="55752"/>
                </a:lnTo>
                <a:lnTo>
                  <a:pt x="511809" y="52070"/>
                </a:lnTo>
                <a:close/>
              </a:path>
              <a:path w="511809" h="368300">
                <a:moveTo>
                  <a:pt x="1270" y="49529"/>
                </a:moveTo>
                <a:lnTo>
                  <a:pt x="0" y="49529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9656"/>
                </a:lnTo>
                <a:lnTo>
                  <a:pt x="1270" y="49656"/>
                </a:lnTo>
                <a:close/>
              </a:path>
              <a:path w="511809" h="368300">
                <a:moveTo>
                  <a:pt x="511809" y="49656"/>
                </a:moveTo>
                <a:lnTo>
                  <a:pt x="509270" y="49656"/>
                </a:lnTo>
                <a:lnTo>
                  <a:pt x="509270" y="51942"/>
                </a:lnTo>
                <a:lnTo>
                  <a:pt x="511809" y="51942"/>
                </a:lnTo>
                <a:lnTo>
                  <a:pt x="511809" y="49656"/>
                </a:lnTo>
                <a:close/>
              </a:path>
              <a:path w="511809" h="368300">
                <a:moveTo>
                  <a:pt x="3809" y="46989"/>
                </a:moveTo>
                <a:lnTo>
                  <a:pt x="2539" y="46989"/>
                </a:lnTo>
                <a:lnTo>
                  <a:pt x="2539" y="48387"/>
                </a:lnTo>
                <a:lnTo>
                  <a:pt x="1270" y="48387"/>
                </a:lnTo>
                <a:lnTo>
                  <a:pt x="1270" y="49529"/>
                </a:lnTo>
                <a:lnTo>
                  <a:pt x="3809" y="49529"/>
                </a:lnTo>
                <a:lnTo>
                  <a:pt x="3809" y="46989"/>
                </a:lnTo>
                <a:close/>
              </a:path>
              <a:path w="511809" h="368300">
                <a:moveTo>
                  <a:pt x="510539" y="46989"/>
                </a:moveTo>
                <a:lnTo>
                  <a:pt x="509270" y="46989"/>
                </a:lnTo>
                <a:lnTo>
                  <a:pt x="509270" y="49529"/>
                </a:lnTo>
                <a:lnTo>
                  <a:pt x="511810" y="49529"/>
                </a:lnTo>
                <a:lnTo>
                  <a:pt x="511810" y="48387"/>
                </a:lnTo>
                <a:lnTo>
                  <a:pt x="510539" y="48387"/>
                </a:lnTo>
                <a:lnTo>
                  <a:pt x="510539" y="46989"/>
                </a:lnTo>
                <a:close/>
              </a:path>
              <a:path w="511809" h="368300">
                <a:moveTo>
                  <a:pt x="457200" y="2539"/>
                </a:moveTo>
                <a:lnTo>
                  <a:pt x="55879" y="2539"/>
                </a:lnTo>
                <a:lnTo>
                  <a:pt x="55879" y="3809"/>
                </a:lnTo>
                <a:lnTo>
                  <a:pt x="457200" y="3809"/>
                </a:lnTo>
                <a:lnTo>
                  <a:pt x="457200" y="2539"/>
                </a:lnTo>
                <a:close/>
              </a:path>
              <a:path w="511809" h="368300">
                <a:moveTo>
                  <a:pt x="59689" y="1142"/>
                </a:moveTo>
                <a:lnTo>
                  <a:pt x="57150" y="1142"/>
                </a:lnTo>
                <a:lnTo>
                  <a:pt x="57150" y="2539"/>
                </a:lnTo>
                <a:lnTo>
                  <a:pt x="455929" y="2539"/>
                </a:lnTo>
                <a:lnTo>
                  <a:pt x="455929" y="1396"/>
                </a:lnTo>
                <a:lnTo>
                  <a:pt x="59689" y="1396"/>
                </a:lnTo>
                <a:lnTo>
                  <a:pt x="59689" y="1142"/>
                </a:lnTo>
                <a:close/>
              </a:path>
              <a:path w="511809" h="368300">
                <a:moveTo>
                  <a:pt x="455929" y="1142"/>
                </a:moveTo>
                <a:lnTo>
                  <a:pt x="454659" y="1142"/>
                </a:lnTo>
                <a:lnTo>
                  <a:pt x="454659" y="1396"/>
                </a:lnTo>
                <a:lnTo>
                  <a:pt x="455929" y="1396"/>
                </a:lnTo>
                <a:lnTo>
                  <a:pt x="455929" y="1142"/>
                </a:lnTo>
                <a:close/>
              </a:path>
              <a:path w="511809" h="368300">
                <a:moveTo>
                  <a:pt x="454659" y="126"/>
                </a:moveTo>
                <a:lnTo>
                  <a:pt x="59689" y="126"/>
                </a:lnTo>
                <a:lnTo>
                  <a:pt x="59689" y="1142"/>
                </a:lnTo>
                <a:lnTo>
                  <a:pt x="454659" y="1142"/>
                </a:lnTo>
                <a:lnTo>
                  <a:pt x="454659" y="126"/>
                </a:lnTo>
                <a:close/>
              </a:path>
              <a:path w="511809" h="368300">
                <a:moveTo>
                  <a:pt x="452119" y="0"/>
                </a:moveTo>
                <a:lnTo>
                  <a:pt x="60959" y="0"/>
                </a:lnTo>
                <a:lnTo>
                  <a:pt x="452119" y="126"/>
                </a:lnTo>
                <a:close/>
              </a:path>
              <a:path w="511809" h="368300">
                <a:moveTo>
                  <a:pt x="3809" y="72263"/>
                </a:moveTo>
                <a:lnTo>
                  <a:pt x="0" y="72263"/>
                </a:lnTo>
                <a:lnTo>
                  <a:pt x="0" y="84962"/>
                </a:lnTo>
                <a:lnTo>
                  <a:pt x="3809" y="84962"/>
                </a:lnTo>
                <a:lnTo>
                  <a:pt x="3809" y="72263"/>
                </a:lnTo>
                <a:close/>
              </a:path>
              <a:path w="511809" h="368300">
                <a:moveTo>
                  <a:pt x="511809" y="72263"/>
                </a:moveTo>
                <a:lnTo>
                  <a:pt x="509270" y="72263"/>
                </a:lnTo>
                <a:lnTo>
                  <a:pt x="509270" y="84962"/>
                </a:lnTo>
                <a:lnTo>
                  <a:pt x="511809" y="84962"/>
                </a:lnTo>
                <a:lnTo>
                  <a:pt x="511809" y="72263"/>
                </a:lnTo>
                <a:close/>
              </a:path>
              <a:path w="511809" h="368300">
                <a:moveTo>
                  <a:pt x="3809" y="84963"/>
                </a:moveTo>
                <a:lnTo>
                  <a:pt x="0" y="84963"/>
                </a:lnTo>
                <a:lnTo>
                  <a:pt x="0" y="91312"/>
                </a:lnTo>
                <a:lnTo>
                  <a:pt x="3809" y="91312"/>
                </a:lnTo>
                <a:lnTo>
                  <a:pt x="3809" y="84963"/>
                </a:lnTo>
                <a:close/>
              </a:path>
              <a:path w="511809" h="368300">
                <a:moveTo>
                  <a:pt x="511809" y="84963"/>
                </a:moveTo>
                <a:lnTo>
                  <a:pt x="509270" y="84963"/>
                </a:lnTo>
                <a:lnTo>
                  <a:pt x="509270" y="91312"/>
                </a:lnTo>
                <a:lnTo>
                  <a:pt x="511809" y="91312"/>
                </a:lnTo>
                <a:lnTo>
                  <a:pt x="511809" y="84963"/>
                </a:lnTo>
                <a:close/>
              </a:path>
              <a:path w="511809" h="368300">
                <a:moveTo>
                  <a:pt x="3809" y="91313"/>
                </a:moveTo>
                <a:lnTo>
                  <a:pt x="0" y="91313"/>
                </a:lnTo>
                <a:lnTo>
                  <a:pt x="0" y="110362"/>
                </a:lnTo>
                <a:lnTo>
                  <a:pt x="3809" y="110362"/>
                </a:lnTo>
                <a:lnTo>
                  <a:pt x="3809" y="91313"/>
                </a:lnTo>
                <a:close/>
              </a:path>
              <a:path w="511809" h="368300">
                <a:moveTo>
                  <a:pt x="511809" y="91313"/>
                </a:moveTo>
                <a:lnTo>
                  <a:pt x="509270" y="91313"/>
                </a:lnTo>
                <a:lnTo>
                  <a:pt x="509270" y="110362"/>
                </a:lnTo>
                <a:lnTo>
                  <a:pt x="511809" y="110362"/>
                </a:lnTo>
                <a:lnTo>
                  <a:pt x="511809" y="91313"/>
                </a:lnTo>
                <a:close/>
              </a:path>
              <a:path w="511809" h="368300">
                <a:moveTo>
                  <a:pt x="3809" y="110363"/>
                </a:moveTo>
                <a:lnTo>
                  <a:pt x="0" y="110363"/>
                </a:lnTo>
                <a:lnTo>
                  <a:pt x="0" y="135762"/>
                </a:lnTo>
                <a:lnTo>
                  <a:pt x="3809" y="135762"/>
                </a:lnTo>
                <a:lnTo>
                  <a:pt x="3809" y="110363"/>
                </a:lnTo>
                <a:close/>
              </a:path>
              <a:path w="511809" h="368300">
                <a:moveTo>
                  <a:pt x="511809" y="110363"/>
                </a:moveTo>
                <a:lnTo>
                  <a:pt x="509270" y="110363"/>
                </a:lnTo>
                <a:lnTo>
                  <a:pt x="509270" y="135762"/>
                </a:lnTo>
                <a:lnTo>
                  <a:pt x="511809" y="135762"/>
                </a:lnTo>
                <a:lnTo>
                  <a:pt x="511809" y="110363"/>
                </a:lnTo>
                <a:close/>
              </a:path>
              <a:path w="511809" h="368300">
                <a:moveTo>
                  <a:pt x="3809" y="135763"/>
                </a:moveTo>
                <a:lnTo>
                  <a:pt x="0" y="135763"/>
                </a:lnTo>
                <a:lnTo>
                  <a:pt x="0" y="152273"/>
                </a:lnTo>
                <a:lnTo>
                  <a:pt x="3809" y="152273"/>
                </a:lnTo>
                <a:lnTo>
                  <a:pt x="3809" y="135763"/>
                </a:lnTo>
                <a:close/>
              </a:path>
              <a:path w="511809" h="368300">
                <a:moveTo>
                  <a:pt x="511809" y="135763"/>
                </a:moveTo>
                <a:lnTo>
                  <a:pt x="509270" y="135763"/>
                </a:lnTo>
                <a:lnTo>
                  <a:pt x="509270" y="152273"/>
                </a:lnTo>
                <a:lnTo>
                  <a:pt x="511809" y="152273"/>
                </a:lnTo>
                <a:lnTo>
                  <a:pt x="511809" y="135763"/>
                </a:lnTo>
                <a:close/>
              </a:path>
              <a:path w="511809" h="368300">
                <a:moveTo>
                  <a:pt x="3809" y="152273"/>
                </a:moveTo>
                <a:lnTo>
                  <a:pt x="0" y="152273"/>
                </a:lnTo>
                <a:lnTo>
                  <a:pt x="0" y="224662"/>
                </a:lnTo>
                <a:lnTo>
                  <a:pt x="3809" y="224662"/>
                </a:lnTo>
                <a:lnTo>
                  <a:pt x="3809" y="152273"/>
                </a:lnTo>
                <a:close/>
              </a:path>
              <a:path w="511809" h="368300">
                <a:moveTo>
                  <a:pt x="511809" y="152273"/>
                </a:moveTo>
                <a:lnTo>
                  <a:pt x="509270" y="152273"/>
                </a:lnTo>
                <a:lnTo>
                  <a:pt x="509270" y="224662"/>
                </a:lnTo>
                <a:lnTo>
                  <a:pt x="511809" y="224662"/>
                </a:lnTo>
                <a:lnTo>
                  <a:pt x="511809" y="152273"/>
                </a:lnTo>
                <a:close/>
              </a:path>
              <a:path w="511809" h="368300">
                <a:moveTo>
                  <a:pt x="3809" y="224663"/>
                </a:moveTo>
                <a:lnTo>
                  <a:pt x="0" y="224663"/>
                </a:lnTo>
                <a:lnTo>
                  <a:pt x="0" y="262763"/>
                </a:lnTo>
                <a:lnTo>
                  <a:pt x="3809" y="262763"/>
                </a:lnTo>
                <a:lnTo>
                  <a:pt x="3809" y="224663"/>
                </a:lnTo>
                <a:close/>
              </a:path>
              <a:path w="511809" h="368300">
                <a:moveTo>
                  <a:pt x="511809" y="224663"/>
                </a:moveTo>
                <a:lnTo>
                  <a:pt x="509270" y="224663"/>
                </a:lnTo>
                <a:lnTo>
                  <a:pt x="509270" y="262763"/>
                </a:lnTo>
                <a:lnTo>
                  <a:pt x="511809" y="262763"/>
                </a:lnTo>
                <a:lnTo>
                  <a:pt x="511809" y="224663"/>
                </a:lnTo>
                <a:close/>
              </a:path>
              <a:path w="511809" h="368300">
                <a:moveTo>
                  <a:pt x="3809" y="262763"/>
                </a:moveTo>
                <a:lnTo>
                  <a:pt x="0" y="262763"/>
                </a:lnTo>
                <a:lnTo>
                  <a:pt x="0" y="275463"/>
                </a:lnTo>
                <a:lnTo>
                  <a:pt x="3809" y="275463"/>
                </a:lnTo>
                <a:lnTo>
                  <a:pt x="3809" y="262763"/>
                </a:lnTo>
                <a:close/>
              </a:path>
              <a:path w="511809" h="368300">
                <a:moveTo>
                  <a:pt x="511809" y="262763"/>
                </a:moveTo>
                <a:lnTo>
                  <a:pt x="509270" y="262763"/>
                </a:lnTo>
                <a:lnTo>
                  <a:pt x="509270" y="275463"/>
                </a:lnTo>
                <a:lnTo>
                  <a:pt x="511809" y="275463"/>
                </a:lnTo>
                <a:lnTo>
                  <a:pt x="511809" y="262763"/>
                </a:lnTo>
                <a:close/>
              </a:path>
              <a:path w="511809" h="368300">
                <a:moveTo>
                  <a:pt x="3809" y="275463"/>
                </a:moveTo>
                <a:lnTo>
                  <a:pt x="0" y="275463"/>
                </a:lnTo>
                <a:lnTo>
                  <a:pt x="0" y="300863"/>
                </a:lnTo>
                <a:lnTo>
                  <a:pt x="3809" y="300863"/>
                </a:lnTo>
                <a:lnTo>
                  <a:pt x="3809" y="275463"/>
                </a:lnTo>
                <a:close/>
              </a:path>
              <a:path w="511809" h="368300">
                <a:moveTo>
                  <a:pt x="511809" y="275463"/>
                </a:moveTo>
                <a:lnTo>
                  <a:pt x="509270" y="275463"/>
                </a:lnTo>
                <a:lnTo>
                  <a:pt x="509270" y="300863"/>
                </a:lnTo>
                <a:lnTo>
                  <a:pt x="511809" y="300863"/>
                </a:lnTo>
                <a:lnTo>
                  <a:pt x="511809" y="275463"/>
                </a:lnTo>
                <a:close/>
              </a:path>
              <a:path w="511809" h="368300">
                <a:moveTo>
                  <a:pt x="3809" y="300863"/>
                </a:moveTo>
                <a:lnTo>
                  <a:pt x="0" y="300863"/>
                </a:lnTo>
                <a:lnTo>
                  <a:pt x="0" y="307213"/>
                </a:lnTo>
                <a:lnTo>
                  <a:pt x="3809" y="307213"/>
                </a:lnTo>
                <a:lnTo>
                  <a:pt x="3809" y="300863"/>
                </a:lnTo>
                <a:close/>
              </a:path>
              <a:path w="511809" h="368300">
                <a:moveTo>
                  <a:pt x="511809" y="300863"/>
                </a:moveTo>
                <a:lnTo>
                  <a:pt x="509270" y="300863"/>
                </a:lnTo>
                <a:lnTo>
                  <a:pt x="509270" y="307213"/>
                </a:lnTo>
                <a:lnTo>
                  <a:pt x="511809" y="307213"/>
                </a:lnTo>
                <a:lnTo>
                  <a:pt x="511809" y="300863"/>
                </a:lnTo>
                <a:close/>
              </a:path>
              <a:path w="511809" h="368300">
                <a:moveTo>
                  <a:pt x="3809" y="307213"/>
                </a:moveTo>
                <a:lnTo>
                  <a:pt x="0" y="307213"/>
                </a:lnTo>
                <a:lnTo>
                  <a:pt x="0" y="313563"/>
                </a:lnTo>
                <a:lnTo>
                  <a:pt x="3809" y="313563"/>
                </a:lnTo>
                <a:lnTo>
                  <a:pt x="3809" y="307213"/>
                </a:lnTo>
                <a:close/>
              </a:path>
              <a:path w="511809" h="368300">
                <a:moveTo>
                  <a:pt x="511809" y="307213"/>
                </a:moveTo>
                <a:lnTo>
                  <a:pt x="509270" y="307213"/>
                </a:lnTo>
                <a:lnTo>
                  <a:pt x="509270" y="313563"/>
                </a:lnTo>
                <a:lnTo>
                  <a:pt x="511809" y="313563"/>
                </a:lnTo>
                <a:lnTo>
                  <a:pt x="511809" y="307213"/>
                </a:lnTo>
                <a:close/>
              </a:path>
              <a:path w="511809" h="368300">
                <a:moveTo>
                  <a:pt x="457200" y="366903"/>
                </a:moveTo>
                <a:lnTo>
                  <a:pt x="58420" y="366903"/>
                </a:lnTo>
                <a:lnTo>
                  <a:pt x="58420" y="368173"/>
                </a:lnTo>
                <a:lnTo>
                  <a:pt x="457200" y="368173"/>
                </a:lnTo>
                <a:lnTo>
                  <a:pt x="457200" y="366903"/>
                </a:lnTo>
                <a:close/>
              </a:path>
              <a:path w="511809" h="368300">
                <a:moveTo>
                  <a:pt x="458470" y="365633"/>
                </a:moveTo>
                <a:lnTo>
                  <a:pt x="55879" y="365633"/>
                </a:lnTo>
                <a:lnTo>
                  <a:pt x="55879" y="366903"/>
                </a:lnTo>
                <a:lnTo>
                  <a:pt x="458470" y="366903"/>
                </a:lnTo>
                <a:lnTo>
                  <a:pt x="458470" y="365633"/>
                </a:lnTo>
                <a:close/>
              </a:path>
              <a:path w="511809" h="368300">
                <a:moveTo>
                  <a:pt x="3809" y="313690"/>
                </a:moveTo>
                <a:lnTo>
                  <a:pt x="0" y="313690"/>
                </a:lnTo>
                <a:lnTo>
                  <a:pt x="0" y="319913"/>
                </a:lnTo>
                <a:lnTo>
                  <a:pt x="1270" y="319913"/>
                </a:lnTo>
                <a:lnTo>
                  <a:pt x="1270" y="321183"/>
                </a:lnTo>
                <a:lnTo>
                  <a:pt x="2539" y="321183"/>
                </a:lnTo>
                <a:lnTo>
                  <a:pt x="2539" y="322453"/>
                </a:lnTo>
                <a:lnTo>
                  <a:pt x="3809" y="322453"/>
                </a:lnTo>
                <a:lnTo>
                  <a:pt x="3809" y="313690"/>
                </a:lnTo>
                <a:close/>
              </a:path>
              <a:path w="511809" h="368300">
                <a:moveTo>
                  <a:pt x="511809" y="313690"/>
                </a:moveTo>
                <a:lnTo>
                  <a:pt x="509270" y="313690"/>
                </a:lnTo>
                <a:lnTo>
                  <a:pt x="509270" y="322453"/>
                </a:lnTo>
                <a:lnTo>
                  <a:pt x="510539" y="322453"/>
                </a:lnTo>
                <a:lnTo>
                  <a:pt x="510539" y="321183"/>
                </a:lnTo>
                <a:lnTo>
                  <a:pt x="511810" y="321183"/>
                </a:lnTo>
                <a:lnTo>
                  <a:pt x="511809" y="313690"/>
                </a:lnTo>
                <a:close/>
              </a:path>
            </a:pathLst>
          </a:custGeom>
          <a:solidFill>
            <a:srgbClr val="2607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228330" y="1638426"/>
            <a:ext cx="505459" cy="361950"/>
          </a:xfrm>
          <a:custGeom>
            <a:avLst/>
            <a:gdLst/>
            <a:ahLst/>
            <a:cxnLst/>
            <a:rect l="l" t="t" r="r" b="b"/>
            <a:pathLst>
              <a:path w="505459" h="361950">
                <a:moveTo>
                  <a:pt x="3810" y="67310"/>
                </a:moveTo>
                <a:lnTo>
                  <a:pt x="0" y="67310"/>
                </a:lnTo>
                <a:lnTo>
                  <a:pt x="0" y="68452"/>
                </a:lnTo>
                <a:lnTo>
                  <a:pt x="3810" y="68452"/>
                </a:lnTo>
                <a:lnTo>
                  <a:pt x="3810" y="67310"/>
                </a:lnTo>
                <a:close/>
              </a:path>
              <a:path w="505459" h="361950">
                <a:moveTo>
                  <a:pt x="505460" y="67310"/>
                </a:moveTo>
                <a:lnTo>
                  <a:pt x="501650" y="67310"/>
                </a:lnTo>
                <a:lnTo>
                  <a:pt x="501650" y="68452"/>
                </a:lnTo>
                <a:lnTo>
                  <a:pt x="505460" y="68452"/>
                </a:lnTo>
                <a:lnTo>
                  <a:pt x="505460" y="67310"/>
                </a:lnTo>
                <a:close/>
              </a:path>
              <a:path w="505459" h="361950">
                <a:moveTo>
                  <a:pt x="3810" y="64769"/>
                </a:moveTo>
                <a:lnTo>
                  <a:pt x="0" y="64769"/>
                </a:lnTo>
                <a:lnTo>
                  <a:pt x="0" y="67182"/>
                </a:lnTo>
                <a:lnTo>
                  <a:pt x="3810" y="67182"/>
                </a:lnTo>
                <a:lnTo>
                  <a:pt x="3810" y="64769"/>
                </a:lnTo>
                <a:close/>
              </a:path>
              <a:path w="505459" h="361950">
                <a:moveTo>
                  <a:pt x="505460" y="64769"/>
                </a:moveTo>
                <a:lnTo>
                  <a:pt x="501650" y="64769"/>
                </a:lnTo>
                <a:lnTo>
                  <a:pt x="501650" y="67182"/>
                </a:lnTo>
                <a:lnTo>
                  <a:pt x="505460" y="67182"/>
                </a:lnTo>
                <a:lnTo>
                  <a:pt x="505460" y="64769"/>
                </a:lnTo>
                <a:close/>
              </a:path>
              <a:path w="505459" h="361950">
                <a:moveTo>
                  <a:pt x="3810" y="60960"/>
                </a:moveTo>
                <a:lnTo>
                  <a:pt x="0" y="60960"/>
                </a:lnTo>
                <a:lnTo>
                  <a:pt x="0" y="64642"/>
                </a:lnTo>
                <a:lnTo>
                  <a:pt x="3810" y="64642"/>
                </a:lnTo>
                <a:lnTo>
                  <a:pt x="3810" y="60960"/>
                </a:lnTo>
                <a:close/>
              </a:path>
              <a:path w="505459" h="361950">
                <a:moveTo>
                  <a:pt x="505460" y="60960"/>
                </a:moveTo>
                <a:lnTo>
                  <a:pt x="501650" y="60960"/>
                </a:lnTo>
                <a:lnTo>
                  <a:pt x="501650" y="64642"/>
                </a:lnTo>
                <a:lnTo>
                  <a:pt x="505460" y="64642"/>
                </a:lnTo>
                <a:lnTo>
                  <a:pt x="505460" y="60960"/>
                </a:lnTo>
                <a:close/>
              </a:path>
              <a:path w="505459" h="361950">
                <a:moveTo>
                  <a:pt x="3810" y="58419"/>
                </a:moveTo>
                <a:lnTo>
                  <a:pt x="0" y="58419"/>
                </a:lnTo>
                <a:lnTo>
                  <a:pt x="0" y="60832"/>
                </a:lnTo>
                <a:lnTo>
                  <a:pt x="3810" y="60832"/>
                </a:lnTo>
                <a:lnTo>
                  <a:pt x="3810" y="58419"/>
                </a:lnTo>
                <a:close/>
              </a:path>
              <a:path w="505459" h="361950">
                <a:moveTo>
                  <a:pt x="505460" y="58419"/>
                </a:moveTo>
                <a:lnTo>
                  <a:pt x="501650" y="58419"/>
                </a:lnTo>
                <a:lnTo>
                  <a:pt x="501650" y="60832"/>
                </a:lnTo>
                <a:lnTo>
                  <a:pt x="505460" y="60832"/>
                </a:lnTo>
                <a:lnTo>
                  <a:pt x="505460" y="58419"/>
                </a:lnTo>
                <a:close/>
              </a:path>
              <a:path w="505459" h="361950">
                <a:moveTo>
                  <a:pt x="3810" y="54610"/>
                </a:moveTo>
                <a:lnTo>
                  <a:pt x="0" y="54610"/>
                </a:lnTo>
                <a:lnTo>
                  <a:pt x="0" y="58292"/>
                </a:lnTo>
                <a:lnTo>
                  <a:pt x="3810" y="58292"/>
                </a:lnTo>
                <a:lnTo>
                  <a:pt x="3810" y="54610"/>
                </a:lnTo>
                <a:close/>
              </a:path>
              <a:path w="505459" h="361950">
                <a:moveTo>
                  <a:pt x="505460" y="54610"/>
                </a:moveTo>
                <a:lnTo>
                  <a:pt x="501650" y="54610"/>
                </a:lnTo>
                <a:lnTo>
                  <a:pt x="501650" y="58292"/>
                </a:lnTo>
                <a:lnTo>
                  <a:pt x="505460" y="58292"/>
                </a:lnTo>
                <a:lnTo>
                  <a:pt x="505460" y="54610"/>
                </a:lnTo>
                <a:close/>
              </a:path>
              <a:path w="505459" h="361950">
                <a:moveTo>
                  <a:pt x="3810" y="52069"/>
                </a:moveTo>
                <a:lnTo>
                  <a:pt x="0" y="52069"/>
                </a:lnTo>
                <a:lnTo>
                  <a:pt x="0" y="54482"/>
                </a:lnTo>
                <a:lnTo>
                  <a:pt x="3810" y="54482"/>
                </a:lnTo>
                <a:lnTo>
                  <a:pt x="3810" y="52069"/>
                </a:lnTo>
                <a:close/>
              </a:path>
              <a:path w="505459" h="361950">
                <a:moveTo>
                  <a:pt x="505460" y="52069"/>
                </a:moveTo>
                <a:lnTo>
                  <a:pt x="501650" y="52069"/>
                </a:lnTo>
                <a:lnTo>
                  <a:pt x="501650" y="54482"/>
                </a:lnTo>
                <a:lnTo>
                  <a:pt x="505460" y="54482"/>
                </a:lnTo>
                <a:lnTo>
                  <a:pt x="505460" y="52069"/>
                </a:lnTo>
                <a:close/>
              </a:path>
              <a:path w="505459" h="361950">
                <a:moveTo>
                  <a:pt x="3810" y="48260"/>
                </a:moveTo>
                <a:lnTo>
                  <a:pt x="0" y="48260"/>
                </a:lnTo>
                <a:lnTo>
                  <a:pt x="0" y="51942"/>
                </a:lnTo>
                <a:lnTo>
                  <a:pt x="3810" y="51942"/>
                </a:lnTo>
                <a:lnTo>
                  <a:pt x="3810" y="48260"/>
                </a:lnTo>
                <a:close/>
              </a:path>
              <a:path w="505459" h="361950">
                <a:moveTo>
                  <a:pt x="505460" y="48260"/>
                </a:moveTo>
                <a:lnTo>
                  <a:pt x="501650" y="48260"/>
                </a:lnTo>
                <a:lnTo>
                  <a:pt x="501650" y="51942"/>
                </a:lnTo>
                <a:lnTo>
                  <a:pt x="505460" y="51942"/>
                </a:lnTo>
                <a:lnTo>
                  <a:pt x="505460" y="48260"/>
                </a:lnTo>
                <a:close/>
              </a:path>
              <a:path w="505459" h="361950">
                <a:moveTo>
                  <a:pt x="3810" y="45719"/>
                </a:moveTo>
                <a:lnTo>
                  <a:pt x="0" y="45719"/>
                </a:lnTo>
                <a:lnTo>
                  <a:pt x="0" y="48132"/>
                </a:lnTo>
                <a:lnTo>
                  <a:pt x="3810" y="48132"/>
                </a:lnTo>
                <a:lnTo>
                  <a:pt x="3810" y="45719"/>
                </a:lnTo>
                <a:close/>
              </a:path>
              <a:path w="505459" h="361950">
                <a:moveTo>
                  <a:pt x="505460" y="45719"/>
                </a:moveTo>
                <a:lnTo>
                  <a:pt x="501650" y="45719"/>
                </a:lnTo>
                <a:lnTo>
                  <a:pt x="501650" y="48132"/>
                </a:lnTo>
                <a:lnTo>
                  <a:pt x="505460" y="48132"/>
                </a:lnTo>
                <a:lnTo>
                  <a:pt x="505460" y="45719"/>
                </a:lnTo>
                <a:close/>
              </a:path>
              <a:path w="505459" h="361950">
                <a:moveTo>
                  <a:pt x="1270" y="41782"/>
                </a:moveTo>
                <a:lnTo>
                  <a:pt x="0" y="41782"/>
                </a:lnTo>
                <a:lnTo>
                  <a:pt x="0" y="45592"/>
                </a:lnTo>
                <a:lnTo>
                  <a:pt x="3810" y="45592"/>
                </a:lnTo>
                <a:lnTo>
                  <a:pt x="3810" y="42037"/>
                </a:lnTo>
                <a:lnTo>
                  <a:pt x="1270" y="42037"/>
                </a:lnTo>
                <a:lnTo>
                  <a:pt x="1270" y="41782"/>
                </a:lnTo>
                <a:close/>
              </a:path>
              <a:path w="505459" h="361950">
                <a:moveTo>
                  <a:pt x="505459" y="41782"/>
                </a:moveTo>
                <a:lnTo>
                  <a:pt x="504190" y="41782"/>
                </a:lnTo>
                <a:lnTo>
                  <a:pt x="504190" y="42037"/>
                </a:lnTo>
                <a:lnTo>
                  <a:pt x="501650" y="42037"/>
                </a:lnTo>
                <a:lnTo>
                  <a:pt x="501650" y="45592"/>
                </a:lnTo>
                <a:lnTo>
                  <a:pt x="505460" y="45592"/>
                </a:lnTo>
                <a:lnTo>
                  <a:pt x="505459" y="41782"/>
                </a:lnTo>
                <a:close/>
              </a:path>
              <a:path w="505459" h="361950">
                <a:moveTo>
                  <a:pt x="3810" y="39242"/>
                </a:moveTo>
                <a:lnTo>
                  <a:pt x="2540" y="39242"/>
                </a:lnTo>
                <a:lnTo>
                  <a:pt x="2540" y="40766"/>
                </a:lnTo>
                <a:lnTo>
                  <a:pt x="1270" y="40766"/>
                </a:lnTo>
                <a:lnTo>
                  <a:pt x="1270" y="41782"/>
                </a:lnTo>
                <a:lnTo>
                  <a:pt x="3810" y="41782"/>
                </a:lnTo>
                <a:lnTo>
                  <a:pt x="3810" y="39242"/>
                </a:lnTo>
                <a:close/>
              </a:path>
              <a:path w="505459" h="361950">
                <a:moveTo>
                  <a:pt x="502920" y="39242"/>
                </a:moveTo>
                <a:lnTo>
                  <a:pt x="501650" y="39242"/>
                </a:lnTo>
                <a:lnTo>
                  <a:pt x="501650" y="41782"/>
                </a:lnTo>
                <a:lnTo>
                  <a:pt x="504190" y="41782"/>
                </a:lnTo>
                <a:lnTo>
                  <a:pt x="504190" y="40766"/>
                </a:lnTo>
                <a:lnTo>
                  <a:pt x="502920" y="40766"/>
                </a:lnTo>
                <a:lnTo>
                  <a:pt x="502920" y="39242"/>
                </a:lnTo>
                <a:close/>
              </a:path>
              <a:path w="505459" h="361950">
                <a:moveTo>
                  <a:pt x="46990" y="3682"/>
                </a:moveTo>
                <a:lnTo>
                  <a:pt x="44450" y="3682"/>
                </a:lnTo>
                <a:lnTo>
                  <a:pt x="46990" y="3809"/>
                </a:lnTo>
                <a:close/>
              </a:path>
              <a:path w="505459" h="361950">
                <a:moveTo>
                  <a:pt x="458470" y="2666"/>
                </a:moveTo>
                <a:lnTo>
                  <a:pt x="46990" y="2666"/>
                </a:lnTo>
                <a:lnTo>
                  <a:pt x="46990" y="3682"/>
                </a:lnTo>
                <a:lnTo>
                  <a:pt x="458470" y="3682"/>
                </a:lnTo>
                <a:lnTo>
                  <a:pt x="458470" y="2666"/>
                </a:lnTo>
                <a:close/>
              </a:path>
              <a:path w="505459" h="361950">
                <a:moveTo>
                  <a:pt x="50800" y="1142"/>
                </a:moveTo>
                <a:lnTo>
                  <a:pt x="48260" y="1142"/>
                </a:lnTo>
                <a:lnTo>
                  <a:pt x="48260" y="2666"/>
                </a:lnTo>
                <a:lnTo>
                  <a:pt x="457200" y="2666"/>
                </a:lnTo>
                <a:lnTo>
                  <a:pt x="457200" y="1269"/>
                </a:lnTo>
                <a:lnTo>
                  <a:pt x="50800" y="1269"/>
                </a:lnTo>
                <a:close/>
              </a:path>
              <a:path w="505459" h="361950">
                <a:moveTo>
                  <a:pt x="457200" y="1142"/>
                </a:moveTo>
                <a:lnTo>
                  <a:pt x="455929" y="1142"/>
                </a:lnTo>
                <a:lnTo>
                  <a:pt x="457200" y="1269"/>
                </a:lnTo>
                <a:close/>
              </a:path>
              <a:path w="505459" h="361950">
                <a:moveTo>
                  <a:pt x="455929" y="126"/>
                </a:moveTo>
                <a:lnTo>
                  <a:pt x="50800" y="126"/>
                </a:lnTo>
                <a:lnTo>
                  <a:pt x="50800" y="1142"/>
                </a:lnTo>
                <a:lnTo>
                  <a:pt x="455929" y="1142"/>
                </a:lnTo>
                <a:lnTo>
                  <a:pt x="455929" y="126"/>
                </a:lnTo>
                <a:close/>
              </a:path>
              <a:path w="505459" h="361950">
                <a:moveTo>
                  <a:pt x="453390" y="0"/>
                </a:moveTo>
                <a:lnTo>
                  <a:pt x="52070" y="0"/>
                </a:lnTo>
                <a:lnTo>
                  <a:pt x="453390" y="126"/>
                </a:lnTo>
                <a:close/>
              </a:path>
              <a:path w="505459" h="361950">
                <a:moveTo>
                  <a:pt x="3810" y="68453"/>
                </a:moveTo>
                <a:lnTo>
                  <a:pt x="0" y="68453"/>
                </a:lnTo>
                <a:lnTo>
                  <a:pt x="0" y="81152"/>
                </a:lnTo>
                <a:lnTo>
                  <a:pt x="3810" y="81152"/>
                </a:lnTo>
                <a:lnTo>
                  <a:pt x="3810" y="68453"/>
                </a:lnTo>
                <a:close/>
              </a:path>
              <a:path w="505459" h="361950">
                <a:moveTo>
                  <a:pt x="505460" y="68453"/>
                </a:moveTo>
                <a:lnTo>
                  <a:pt x="501650" y="68453"/>
                </a:lnTo>
                <a:lnTo>
                  <a:pt x="501650" y="81152"/>
                </a:lnTo>
                <a:lnTo>
                  <a:pt x="505460" y="81152"/>
                </a:lnTo>
                <a:lnTo>
                  <a:pt x="505460" y="68453"/>
                </a:lnTo>
                <a:close/>
              </a:path>
              <a:path w="505459" h="361950">
                <a:moveTo>
                  <a:pt x="3810" y="81153"/>
                </a:moveTo>
                <a:lnTo>
                  <a:pt x="0" y="81153"/>
                </a:lnTo>
                <a:lnTo>
                  <a:pt x="0" y="87502"/>
                </a:lnTo>
                <a:lnTo>
                  <a:pt x="3810" y="87502"/>
                </a:lnTo>
                <a:lnTo>
                  <a:pt x="3810" y="81153"/>
                </a:lnTo>
                <a:close/>
              </a:path>
              <a:path w="505459" h="361950">
                <a:moveTo>
                  <a:pt x="505460" y="81153"/>
                </a:moveTo>
                <a:lnTo>
                  <a:pt x="501650" y="81153"/>
                </a:lnTo>
                <a:lnTo>
                  <a:pt x="501650" y="87502"/>
                </a:lnTo>
                <a:lnTo>
                  <a:pt x="505460" y="87502"/>
                </a:lnTo>
                <a:lnTo>
                  <a:pt x="505460" y="81153"/>
                </a:lnTo>
                <a:close/>
              </a:path>
              <a:path w="505459" h="361950">
                <a:moveTo>
                  <a:pt x="3810" y="87503"/>
                </a:moveTo>
                <a:lnTo>
                  <a:pt x="0" y="87503"/>
                </a:lnTo>
                <a:lnTo>
                  <a:pt x="0" y="106552"/>
                </a:lnTo>
                <a:lnTo>
                  <a:pt x="3810" y="106552"/>
                </a:lnTo>
                <a:lnTo>
                  <a:pt x="3810" y="87503"/>
                </a:lnTo>
                <a:close/>
              </a:path>
              <a:path w="505459" h="361950">
                <a:moveTo>
                  <a:pt x="505460" y="87503"/>
                </a:moveTo>
                <a:lnTo>
                  <a:pt x="501650" y="87503"/>
                </a:lnTo>
                <a:lnTo>
                  <a:pt x="501650" y="106552"/>
                </a:lnTo>
                <a:lnTo>
                  <a:pt x="505460" y="106552"/>
                </a:lnTo>
                <a:lnTo>
                  <a:pt x="505460" y="87503"/>
                </a:lnTo>
                <a:close/>
              </a:path>
              <a:path w="505459" h="361950">
                <a:moveTo>
                  <a:pt x="3810" y="106553"/>
                </a:moveTo>
                <a:lnTo>
                  <a:pt x="0" y="106553"/>
                </a:lnTo>
                <a:lnTo>
                  <a:pt x="0" y="131952"/>
                </a:lnTo>
                <a:lnTo>
                  <a:pt x="3810" y="131952"/>
                </a:lnTo>
                <a:lnTo>
                  <a:pt x="3810" y="106553"/>
                </a:lnTo>
                <a:close/>
              </a:path>
              <a:path w="505459" h="361950">
                <a:moveTo>
                  <a:pt x="505460" y="106553"/>
                </a:moveTo>
                <a:lnTo>
                  <a:pt x="501650" y="106553"/>
                </a:lnTo>
                <a:lnTo>
                  <a:pt x="501650" y="131952"/>
                </a:lnTo>
                <a:lnTo>
                  <a:pt x="505460" y="131952"/>
                </a:lnTo>
                <a:lnTo>
                  <a:pt x="505460" y="106553"/>
                </a:lnTo>
                <a:close/>
              </a:path>
              <a:path w="505459" h="361950">
                <a:moveTo>
                  <a:pt x="3810" y="131953"/>
                </a:moveTo>
                <a:lnTo>
                  <a:pt x="0" y="131953"/>
                </a:lnTo>
                <a:lnTo>
                  <a:pt x="0" y="148462"/>
                </a:lnTo>
                <a:lnTo>
                  <a:pt x="3810" y="148462"/>
                </a:lnTo>
                <a:lnTo>
                  <a:pt x="3810" y="131953"/>
                </a:lnTo>
                <a:close/>
              </a:path>
              <a:path w="505459" h="361950">
                <a:moveTo>
                  <a:pt x="505460" y="131953"/>
                </a:moveTo>
                <a:lnTo>
                  <a:pt x="501650" y="131953"/>
                </a:lnTo>
                <a:lnTo>
                  <a:pt x="501650" y="148462"/>
                </a:lnTo>
                <a:lnTo>
                  <a:pt x="505460" y="148462"/>
                </a:lnTo>
                <a:lnTo>
                  <a:pt x="505460" y="131953"/>
                </a:lnTo>
                <a:close/>
              </a:path>
              <a:path w="505459" h="361950">
                <a:moveTo>
                  <a:pt x="3810" y="148463"/>
                </a:moveTo>
                <a:lnTo>
                  <a:pt x="0" y="148463"/>
                </a:lnTo>
                <a:lnTo>
                  <a:pt x="0" y="220852"/>
                </a:lnTo>
                <a:lnTo>
                  <a:pt x="3810" y="220852"/>
                </a:lnTo>
                <a:lnTo>
                  <a:pt x="3810" y="148463"/>
                </a:lnTo>
                <a:close/>
              </a:path>
              <a:path w="505459" h="361950">
                <a:moveTo>
                  <a:pt x="505460" y="148463"/>
                </a:moveTo>
                <a:lnTo>
                  <a:pt x="501650" y="148463"/>
                </a:lnTo>
                <a:lnTo>
                  <a:pt x="501650" y="220852"/>
                </a:lnTo>
                <a:lnTo>
                  <a:pt x="505460" y="220852"/>
                </a:lnTo>
                <a:lnTo>
                  <a:pt x="505460" y="148463"/>
                </a:lnTo>
                <a:close/>
              </a:path>
              <a:path w="505459" h="361950">
                <a:moveTo>
                  <a:pt x="3810" y="220853"/>
                </a:moveTo>
                <a:lnTo>
                  <a:pt x="0" y="220853"/>
                </a:lnTo>
                <a:lnTo>
                  <a:pt x="0" y="258952"/>
                </a:lnTo>
                <a:lnTo>
                  <a:pt x="3810" y="258952"/>
                </a:lnTo>
                <a:lnTo>
                  <a:pt x="3810" y="220853"/>
                </a:lnTo>
                <a:close/>
              </a:path>
              <a:path w="505459" h="361950">
                <a:moveTo>
                  <a:pt x="505460" y="220853"/>
                </a:moveTo>
                <a:lnTo>
                  <a:pt x="501650" y="220853"/>
                </a:lnTo>
                <a:lnTo>
                  <a:pt x="501650" y="258952"/>
                </a:lnTo>
                <a:lnTo>
                  <a:pt x="505460" y="258952"/>
                </a:lnTo>
                <a:lnTo>
                  <a:pt x="505460" y="220853"/>
                </a:lnTo>
                <a:close/>
              </a:path>
              <a:path w="505459" h="361950">
                <a:moveTo>
                  <a:pt x="3810" y="258953"/>
                </a:moveTo>
                <a:lnTo>
                  <a:pt x="0" y="258953"/>
                </a:lnTo>
                <a:lnTo>
                  <a:pt x="0" y="271652"/>
                </a:lnTo>
                <a:lnTo>
                  <a:pt x="3810" y="271652"/>
                </a:lnTo>
                <a:lnTo>
                  <a:pt x="3810" y="258953"/>
                </a:lnTo>
                <a:close/>
              </a:path>
              <a:path w="505459" h="361950">
                <a:moveTo>
                  <a:pt x="505460" y="258953"/>
                </a:moveTo>
                <a:lnTo>
                  <a:pt x="501650" y="258953"/>
                </a:lnTo>
                <a:lnTo>
                  <a:pt x="501650" y="271652"/>
                </a:lnTo>
                <a:lnTo>
                  <a:pt x="505460" y="271652"/>
                </a:lnTo>
                <a:lnTo>
                  <a:pt x="505460" y="258953"/>
                </a:lnTo>
                <a:close/>
              </a:path>
              <a:path w="505459" h="361950">
                <a:moveTo>
                  <a:pt x="3810" y="271653"/>
                </a:moveTo>
                <a:lnTo>
                  <a:pt x="0" y="271653"/>
                </a:lnTo>
                <a:lnTo>
                  <a:pt x="0" y="297052"/>
                </a:lnTo>
                <a:lnTo>
                  <a:pt x="3810" y="297052"/>
                </a:lnTo>
                <a:lnTo>
                  <a:pt x="3810" y="271653"/>
                </a:lnTo>
                <a:close/>
              </a:path>
              <a:path w="505459" h="361950">
                <a:moveTo>
                  <a:pt x="505460" y="271653"/>
                </a:moveTo>
                <a:lnTo>
                  <a:pt x="501650" y="271653"/>
                </a:lnTo>
                <a:lnTo>
                  <a:pt x="501650" y="297052"/>
                </a:lnTo>
                <a:lnTo>
                  <a:pt x="505460" y="297052"/>
                </a:lnTo>
                <a:lnTo>
                  <a:pt x="505460" y="271653"/>
                </a:lnTo>
                <a:close/>
              </a:path>
              <a:path w="505459" h="361950">
                <a:moveTo>
                  <a:pt x="3810" y="297053"/>
                </a:moveTo>
                <a:lnTo>
                  <a:pt x="0" y="297053"/>
                </a:lnTo>
                <a:lnTo>
                  <a:pt x="0" y="303402"/>
                </a:lnTo>
                <a:lnTo>
                  <a:pt x="3810" y="303402"/>
                </a:lnTo>
                <a:lnTo>
                  <a:pt x="3810" y="297053"/>
                </a:lnTo>
                <a:close/>
              </a:path>
              <a:path w="505459" h="361950">
                <a:moveTo>
                  <a:pt x="505460" y="297053"/>
                </a:moveTo>
                <a:lnTo>
                  <a:pt x="501650" y="297053"/>
                </a:lnTo>
                <a:lnTo>
                  <a:pt x="501650" y="303402"/>
                </a:lnTo>
                <a:lnTo>
                  <a:pt x="505460" y="303402"/>
                </a:lnTo>
                <a:lnTo>
                  <a:pt x="505460" y="297053"/>
                </a:lnTo>
                <a:close/>
              </a:path>
              <a:path w="505459" h="361950">
                <a:moveTo>
                  <a:pt x="3810" y="303403"/>
                </a:moveTo>
                <a:lnTo>
                  <a:pt x="0" y="303403"/>
                </a:lnTo>
                <a:lnTo>
                  <a:pt x="0" y="309752"/>
                </a:lnTo>
                <a:lnTo>
                  <a:pt x="3810" y="309752"/>
                </a:lnTo>
                <a:lnTo>
                  <a:pt x="3810" y="303403"/>
                </a:lnTo>
                <a:close/>
              </a:path>
              <a:path w="505459" h="361950">
                <a:moveTo>
                  <a:pt x="505460" y="303403"/>
                </a:moveTo>
                <a:lnTo>
                  <a:pt x="501650" y="303403"/>
                </a:lnTo>
                <a:lnTo>
                  <a:pt x="501650" y="309752"/>
                </a:lnTo>
                <a:lnTo>
                  <a:pt x="505460" y="309752"/>
                </a:lnTo>
                <a:lnTo>
                  <a:pt x="505460" y="303403"/>
                </a:lnTo>
                <a:close/>
              </a:path>
              <a:path w="505459" h="361950">
                <a:moveTo>
                  <a:pt x="455929" y="360680"/>
                </a:moveTo>
                <a:lnTo>
                  <a:pt x="50800" y="360680"/>
                </a:lnTo>
                <a:lnTo>
                  <a:pt x="50800" y="361823"/>
                </a:lnTo>
                <a:lnTo>
                  <a:pt x="455929" y="361823"/>
                </a:lnTo>
                <a:lnTo>
                  <a:pt x="455929" y="360680"/>
                </a:lnTo>
                <a:close/>
              </a:path>
              <a:path w="505459" h="361950">
                <a:moveTo>
                  <a:pt x="458470" y="359410"/>
                </a:moveTo>
                <a:lnTo>
                  <a:pt x="48260" y="359410"/>
                </a:lnTo>
                <a:lnTo>
                  <a:pt x="48260" y="360680"/>
                </a:lnTo>
                <a:lnTo>
                  <a:pt x="458470" y="360680"/>
                </a:lnTo>
                <a:lnTo>
                  <a:pt x="458470" y="359410"/>
                </a:lnTo>
                <a:close/>
              </a:path>
              <a:path w="505459" h="361950">
                <a:moveTo>
                  <a:pt x="459740" y="358139"/>
                </a:moveTo>
                <a:lnTo>
                  <a:pt x="46990" y="358139"/>
                </a:lnTo>
                <a:lnTo>
                  <a:pt x="46990" y="359410"/>
                </a:lnTo>
                <a:lnTo>
                  <a:pt x="459740" y="359410"/>
                </a:lnTo>
                <a:lnTo>
                  <a:pt x="459740" y="358139"/>
                </a:lnTo>
                <a:close/>
              </a:path>
              <a:path w="505459" h="361950">
                <a:moveTo>
                  <a:pt x="3810" y="310007"/>
                </a:moveTo>
                <a:lnTo>
                  <a:pt x="0" y="310007"/>
                </a:lnTo>
                <a:lnTo>
                  <a:pt x="0" y="320039"/>
                </a:lnTo>
                <a:lnTo>
                  <a:pt x="1270" y="320039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22580"/>
                </a:lnTo>
                <a:lnTo>
                  <a:pt x="3810" y="322580"/>
                </a:lnTo>
                <a:lnTo>
                  <a:pt x="3810" y="310007"/>
                </a:lnTo>
                <a:close/>
              </a:path>
              <a:path w="505459" h="361950">
                <a:moveTo>
                  <a:pt x="505460" y="310007"/>
                </a:moveTo>
                <a:lnTo>
                  <a:pt x="501650" y="310007"/>
                </a:lnTo>
                <a:lnTo>
                  <a:pt x="501650" y="322580"/>
                </a:lnTo>
                <a:lnTo>
                  <a:pt x="502920" y="322580"/>
                </a:lnTo>
                <a:lnTo>
                  <a:pt x="502920" y="321310"/>
                </a:lnTo>
                <a:lnTo>
                  <a:pt x="504190" y="321310"/>
                </a:lnTo>
                <a:lnTo>
                  <a:pt x="504190" y="320039"/>
                </a:lnTo>
                <a:lnTo>
                  <a:pt x="505459" y="320039"/>
                </a:lnTo>
                <a:lnTo>
                  <a:pt x="505460" y="310007"/>
                </a:lnTo>
                <a:close/>
              </a:path>
            </a:pathLst>
          </a:custGeom>
          <a:solidFill>
            <a:srgbClr val="290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32140" y="1642110"/>
            <a:ext cx="497840" cy="354330"/>
          </a:xfrm>
          <a:custGeom>
            <a:avLst/>
            <a:gdLst/>
            <a:ahLst/>
            <a:cxnLst/>
            <a:rect l="l" t="t" r="r" b="b"/>
            <a:pathLst>
              <a:path w="497840" h="354330">
                <a:moveTo>
                  <a:pt x="3809" y="63627"/>
                </a:moveTo>
                <a:lnTo>
                  <a:pt x="0" y="63627"/>
                </a:lnTo>
                <a:lnTo>
                  <a:pt x="0" y="64770"/>
                </a:lnTo>
                <a:lnTo>
                  <a:pt x="3809" y="64770"/>
                </a:lnTo>
                <a:lnTo>
                  <a:pt x="3809" y="63627"/>
                </a:lnTo>
                <a:close/>
              </a:path>
              <a:path w="497840" h="354330">
                <a:moveTo>
                  <a:pt x="497839" y="63627"/>
                </a:moveTo>
                <a:lnTo>
                  <a:pt x="494029" y="63627"/>
                </a:lnTo>
                <a:lnTo>
                  <a:pt x="494029" y="64770"/>
                </a:lnTo>
                <a:lnTo>
                  <a:pt x="497839" y="64770"/>
                </a:lnTo>
                <a:lnTo>
                  <a:pt x="497839" y="63627"/>
                </a:lnTo>
                <a:close/>
              </a:path>
              <a:path w="497840" h="354330">
                <a:moveTo>
                  <a:pt x="3809" y="61087"/>
                </a:moveTo>
                <a:lnTo>
                  <a:pt x="0" y="61087"/>
                </a:lnTo>
                <a:lnTo>
                  <a:pt x="0" y="63500"/>
                </a:lnTo>
                <a:lnTo>
                  <a:pt x="3809" y="63500"/>
                </a:lnTo>
                <a:lnTo>
                  <a:pt x="3809" y="61087"/>
                </a:lnTo>
                <a:close/>
              </a:path>
              <a:path w="497840" h="354330">
                <a:moveTo>
                  <a:pt x="497839" y="61087"/>
                </a:moveTo>
                <a:lnTo>
                  <a:pt x="494029" y="61087"/>
                </a:lnTo>
                <a:lnTo>
                  <a:pt x="494029" y="63500"/>
                </a:lnTo>
                <a:lnTo>
                  <a:pt x="497839" y="63500"/>
                </a:lnTo>
                <a:lnTo>
                  <a:pt x="497839" y="61087"/>
                </a:lnTo>
                <a:close/>
              </a:path>
              <a:path w="497840" h="354330">
                <a:moveTo>
                  <a:pt x="3809" y="57277"/>
                </a:moveTo>
                <a:lnTo>
                  <a:pt x="0" y="57277"/>
                </a:lnTo>
                <a:lnTo>
                  <a:pt x="0" y="60960"/>
                </a:lnTo>
                <a:lnTo>
                  <a:pt x="3809" y="60960"/>
                </a:lnTo>
                <a:lnTo>
                  <a:pt x="3809" y="57277"/>
                </a:lnTo>
                <a:close/>
              </a:path>
              <a:path w="497840" h="354330">
                <a:moveTo>
                  <a:pt x="497839" y="57277"/>
                </a:moveTo>
                <a:lnTo>
                  <a:pt x="494029" y="57277"/>
                </a:lnTo>
                <a:lnTo>
                  <a:pt x="494029" y="60960"/>
                </a:lnTo>
                <a:lnTo>
                  <a:pt x="497839" y="60960"/>
                </a:lnTo>
                <a:lnTo>
                  <a:pt x="497839" y="57277"/>
                </a:lnTo>
                <a:close/>
              </a:path>
              <a:path w="497840" h="354330">
                <a:moveTo>
                  <a:pt x="3809" y="54737"/>
                </a:moveTo>
                <a:lnTo>
                  <a:pt x="0" y="54737"/>
                </a:lnTo>
                <a:lnTo>
                  <a:pt x="0" y="57150"/>
                </a:lnTo>
                <a:lnTo>
                  <a:pt x="3809" y="57150"/>
                </a:lnTo>
                <a:lnTo>
                  <a:pt x="3809" y="54737"/>
                </a:lnTo>
                <a:close/>
              </a:path>
              <a:path w="497840" h="354330">
                <a:moveTo>
                  <a:pt x="497839" y="54737"/>
                </a:moveTo>
                <a:lnTo>
                  <a:pt x="494029" y="54737"/>
                </a:lnTo>
                <a:lnTo>
                  <a:pt x="494029" y="57150"/>
                </a:lnTo>
                <a:lnTo>
                  <a:pt x="497839" y="57150"/>
                </a:lnTo>
                <a:lnTo>
                  <a:pt x="497839" y="54737"/>
                </a:lnTo>
                <a:close/>
              </a:path>
              <a:path w="497840" h="354330">
                <a:moveTo>
                  <a:pt x="3809" y="50927"/>
                </a:moveTo>
                <a:lnTo>
                  <a:pt x="0" y="50927"/>
                </a:lnTo>
                <a:lnTo>
                  <a:pt x="0" y="54610"/>
                </a:lnTo>
                <a:lnTo>
                  <a:pt x="3809" y="54610"/>
                </a:lnTo>
                <a:lnTo>
                  <a:pt x="3809" y="50927"/>
                </a:lnTo>
                <a:close/>
              </a:path>
              <a:path w="497840" h="354330">
                <a:moveTo>
                  <a:pt x="497839" y="50927"/>
                </a:moveTo>
                <a:lnTo>
                  <a:pt x="494029" y="50927"/>
                </a:lnTo>
                <a:lnTo>
                  <a:pt x="494029" y="54610"/>
                </a:lnTo>
                <a:lnTo>
                  <a:pt x="497839" y="54610"/>
                </a:lnTo>
                <a:lnTo>
                  <a:pt x="497839" y="50927"/>
                </a:lnTo>
                <a:close/>
              </a:path>
              <a:path w="497840" h="354330">
                <a:moveTo>
                  <a:pt x="3809" y="48387"/>
                </a:moveTo>
                <a:lnTo>
                  <a:pt x="0" y="48387"/>
                </a:lnTo>
                <a:lnTo>
                  <a:pt x="0" y="50800"/>
                </a:lnTo>
                <a:lnTo>
                  <a:pt x="3809" y="50800"/>
                </a:lnTo>
                <a:lnTo>
                  <a:pt x="3809" y="48387"/>
                </a:lnTo>
                <a:close/>
              </a:path>
              <a:path w="497840" h="354330">
                <a:moveTo>
                  <a:pt x="497839" y="48387"/>
                </a:moveTo>
                <a:lnTo>
                  <a:pt x="494029" y="48387"/>
                </a:lnTo>
                <a:lnTo>
                  <a:pt x="494029" y="50800"/>
                </a:lnTo>
                <a:lnTo>
                  <a:pt x="497839" y="50800"/>
                </a:lnTo>
                <a:lnTo>
                  <a:pt x="497839" y="48387"/>
                </a:lnTo>
                <a:close/>
              </a:path>
              <a:path w="497840" h="354330">
                <a:moveTo>
                  <a:pt x="3809" y="44577"/>
                </a:moveTo>
                <a:lnTo>
                  <a:pt x="0" y="44577"/>
                </a:lnTo>
                <a:lnTo>
                  <a:pt x="0" y="48260"/>
                </a:lnTo>
                <a:lnTo>
                  <a:pt x="3809" y="48260"/>
                </a:lnTo>
                <a:lnTo>
                  <a:pt x="3809" y="44577"/>
                </a:lnTo>
                <a:close/>
              </a:path>
              <a:path w="497840" h="354330">
                <a:moveTo>
                  <a:pt x="497839" y="44577"/>
                </a:moveTo>
                <a:lnTo>
                  <a:pt x="494029" y="44577"/>
                </a:lnTo>
                <a:lnTo>
                  <a:pt x="494029" y="48260"/>
                </a:lnTo>
                <a:lnTo>
                  <a:pt x="497839" y="48260"/>
                </a:lnTo>
                <a:lnTo>
                  <a:pt x="497839" y="44577"/>
                </a:lnTo>
                <a:close/>
              </a:path>
              <a:path w="497840" h="354330">
                <a:moveTo>
                  <a:pt x="3809" y="42037"/>
                </a:moveTo>
                <a:lnTo>
                  <a:pt x="0" y="42037"/>
                </a:lnTo>
                <a:lnTo>
                  <a:pt x="0" y="44450"/>
                </a:lnTo>
                <a:lnTo>
                  <a:pt x="3809" y="44450"/>
                </a:lnTo>
                <a:lnTo>
                  <a:pt x="3809" y="42037"/>
                </a:lnTo>
                <a:close/>
              </a:path>
              <a:path w="497840" h="354330">
                <a:moveTo>
                  <a:pt x="497839" y="42037"/>
                </a:moveTo>
                <a:lnTo>
                  <a:pt x="494029" y="42037"/>
                </a:lnTo>
                <a:lnTo>
                  <a:pt x="494029" y="44450"/>
                </a:lnTo>
                <a:lnTo>
                  <a:pt x="497839" y="44450"/>
                </a:lnTo>
                <a:lnTo>
                  <a:pt x="497839" y="42037"/>
                </a:lnTo>
                <a:close/>
              </a:path>
              <a:path w="497840" h="354330">
                <a:moveTo>
                  <a:pt x="3809" y="38227"/>
                </a:moveTo>
                <a:lnTo>
                  <a:pt x="0" y="38227"/>
                </a:lnTo>
                <a:lnTo>
                  <a:pt x="0" y="41910"/>
                </a:lnTo>
                <a:lnTo>
                  <a:pt x="3809" y="41910"/>
                </a:lnTo>
                <a:lnTo>
                  <a:pt x="3809" y="38227"/>
                </a:lnTo>
                <a:close/>
              </a:path>
              <a:path w="497840" h="354330">
                <a:moveTo>
                  <a:pt x="497839" y="38227"/>
                </a:moveTo>
                <a:lnTo>
                  <a:pt x="494029" y="38227"/>
                </a:lnTo>
                <a:lnTo>
                  <a:pt x="494029" y="41910"/>
                </a:lnTo>
                <a:lnTo>
                  <a:pt x="497839" y="41910"/>
                </a:lnTo>
                <a:lnTo>
                  <a:pt x="497839" y="38227"/>
                </a:lnTo>
                <a:close/>
              </a:path>
              <a:path w="497840" h="354330">
                <a:moveTo>
                  <a:pt x="3809" y="35813"/>
                </a:moveTo>
                <a:lnTo>
                  <a:pt x="0" y="35813"/>
                </a:lnTo>
                <a:lnTo>
                  <a:pt x="0" y="38100"/>
                </a:lnTo>
                <a:lnTo>
                  <a:pt x="3809" y="38100"/>
                </a:lnTo>
                <a:lnTo>
                  <a:pt x="3809" y="35813"/>
                </a:lnTo>
                <a:close/>
              </a:path>
              <a:path w="497840" h="354330">
                <a:moveTo>
                  <a:pt x="497839" y="35813"/>
                </a:moveTo>
                <a:lnTo>
                  <a:pt x="494029" y="35813"/>
                </a:lnTo>
                <a:lnTo>
                  <a:pt x="494029" y="38100"/>
                </a:lnTo>
                <a:lnTo>
                  <a:pt x="497839" y="38100"/>
                </a:lnTo>
                <a:lnTo>
                  <a:pt x="497839" y="35813"/>
                </a:lnTo>
                <a:close/>
              </a:path>
              <a:path w="497840" h="354330">
                <a:moveTo>
                  <a:pt x="3809" y="33147"/>
                </a:moveTo>
                <a:lnTo>
                  <a:pt x="2539" y="33147"/>
                </a:lnTo>
                <a:lnTo>
                  <a:pt x="2539" y="34544"/>
                </a:lnTo>
                <a:lnTo>
                  <a:pt x="0" y="34544"/>
                </a:lnTo>
                <a:lnTo>
                  <a:pt x="0" y="35687"/>
                </a:lnTo>
                <a:lnTo>
                  <a:pt x="3809" y="35687"/>
                </a:lnTo>
                <a:lnTo>
                  <a:pt x="3809" y="33147"/>
                </a:lnTo>
                <a:close/>
              </a:path>
              <a:path w="497840" h="354330">
                <a:moveTo>
                  <a:pt x="495300" y="31750"/>
                </a:moveTo>
                <a:lnTo>
                  <a:pt x="494029" y="31750"/>
                </a:lnTo>
                <a:lnTo>
                  <a:pt x="494029" y="35687"/>
                </a:lnTo>
                <a:lnTo>
                  <a:pt x="497839" y="35687"/>
                </a:lnTo>
                <a:lnTo>
                  <a:pt x="497840" y="34544"/>
                </a:lnTo>
                <a:lnTo>
                  <a:pt x="496569" y="34544"/>
                </a:lnTo>
                <a:lnTo>
                  <a:pt x="496569" y="33147"/>
                </a:lnTo>
                <a:lnTo>
                  <a:pt x="495300" y="33147"/>
                </a:lnTo>
                <a:lnTo>
                  <a:pt x="495300" y="31750"/>
                </a:lnTo>
                <a:close/>
              </a:path>
              <a:path w="497840" h="354330">
                <a:moveTo>
                  <a:pt x="458469" y="1397"/>
                </a:moveTo>
                <a:lnTo>
                  <a:pt x="39369" y="1397"/>
                </a:lnTo>
                <a:lnTo>
                  <a:pt x="39369" y="2666"/>
                </a:lnTo>
                <a:lnTo>
                  <a:pt x="458469" y="2666"/>
                </a:lnTo>
                <a:lnTo>
                  <a:pt x="458469" y="1397"/>
                </a:lnTo>
                <a:close/>
              </a:path>
              <a:path w="497840" h="354330">
                <a:moveTo>
                  <a:pt x="43179" y="126"/>
                </a:moveTo>
                <a:lnTo>
                  <a:pt x="40639" y="126"/>
                </a:lnTo>
                <a:lnTo>
                  <a:pt x="40639" y="1397"/>
                </a:lnTo>
                <a:lnTo>
                  <a:pt x="457199" y="1397"/>
                </a:lnTo>
                <a:lnTo>
                  <a:pt x="457199" y="253"/>
                </a:lnTo>
                <a:lnTo>
                  <a:pt x="43179" y="253"/>
                </a:lnTo>
                <a:close/>
              </a:path>
              <a:path w="497840" h="354330">
                <a:moveTo>
                  <a:pt x="457199" y="0"/>
                </a:moveTo>
                <a:lnTo>
                  <a:pt x="454659" y="0"/>
                </a:lnTo>
                <a:lnTo>
                  <a:pt x="454659" y="253"/>
                </a:lnTo>
                <a:lnTo>
                  <a:pt x="457199" y="253"/>
                </a:lnTo>
                <a:lnTo>
                  <a:pt x="457199" y="0"/>
                </a:lnTo>
                <a:close/>
              </a:path>
              <a:path w="497840" h="354330">
                <a:moveTo>
                  <a:pt x="3809" y="64770"/>
                </a:moveTo>
                <a:lnTo>
                  <a:pt x="0" y="64770"/>
                </a:lnTo>
                <a:lnTo>
                  <a:pt x="0" y="77470"/>
                </a:lnTo>
                <a:lnTo>
                  <a:pt x="3809" y="77470"/>
                </a:lnTo>
                <a:lnTo>
                  <a:pt x="3809" y="64770"/>
                </a:lnTo>
                <a:close/>
              </a:path>
              <a:path w="497840" h="354330">
                <a:moveTo>
                  <a:pt x="497839" y="64770"/>
                </a:moveTo>
                <a:lnTo>
                  <a:pt x="494029" y="64770"/>
                </a:lnTo>
                <a:lnTo>
                  <a:pt x="494029" y="77470"/>
                </a:lnTo>
                <a:lnTo>
                  <a:pt x="497839" y="77470"/>
                </a:lnTo>
                <a:lnTo>
                  <a:pt x="497839" y="64770"/>
                </a:lnTo>
                <a:close/>
              </a:path>
              <a:path w="497840" h="354330">
                <a:moveTo>
                  <a:pt x="3809" y="77470"/>
                </a:moveTo>
                <a:lnTo>
                  <a:pt x="0" y="77470"/>
                </a:lnTo>
                <a:lnTo>
                  <a:pt x="0" y="83820"/>
                </a:lnTo>
                <a:lnTo>
                  <a:pt x="3809" y="83820"/>
                </a:lnTo>
                <a:lnTo>
                  <a:pt x="3809" y="77470"/>
                </a:lnTo>
                <a:close/>
              </a:path>
              <a:path w="497840" h="354330">
                <a:moveTo>
                  <a:pt x="497839" y="77470"/>
                </a:moveTo>
                <a:lnTo>
                  <a:pt x="494029" y="77470"/>
                </a:lnTo>
                <a:lnTo>
                  <a:pt x="494029" y="83820"/>
                </a:lnTo>
                <a:lnTo>
                  <a:pt x="497839" y="83820"/>
                </a:lnTo>
                <a:lnTo>
                  <a:pt x="497839" y="77470"/>
                </a:lnTo>
                <a:close/>
              </a:path>
              <a:path w="497840" h="354330">
                <a:moveTo>
                  <a:pt x="3809" y="83820"/>
                </a:moveTo>
                <a:lnTo>
                  <a:pt x="0" y="83820"/>
                </a:lnTo>
                <a:lnTo>
                  <a:pt x="0" y="102870"/>
                </a:lnTo>
                <a:lnTo>
                  <a:pt x="3809" y="102870"/>
                </a:lnTo>
                <a:lnTo>
                  <a:pt x="3809" y="83820"/>
                </a:lnTo>
                <a:close/>
              </a:path>
              <a:path w="497840" h="354330">
                <a:moveTo>
                  <a:pt x="497839" y="83820"/>
                </a:moveTo>
                <a:lnTo>
                  <a:pt x="494029" y="83820"/>
                </a:lnTo>
                <a:lnTo>
                  <a:pt x="494029" y="102870"/>
                </a:lnTo>
                <a:lnTo>
                  <a:pt x="497839" y="102870"/>
                </a:lnTo>
                <a:lnTo>
                  <a:pt x="497839" y="83820"/>
                </a:lnTo>
                <a:close/>
              </a:path>
              <a:path w="497840" h="354330">
                <a:moveTo>
                  <a:pt x="3809" y="102870"/>
                </a:moveTo>
                <a:lnTo>
                  <a:pt x="0" y="102870"/>
                </a:lnTo>
                <a:lnTo>
                  <a:pt x="0" y="128270"/>
                </a:lnTo>
                <a:lnTo>
                  <a:pt x="3809" y="128270"/>
                </a:lnTo>
                <a:lnTo>
                  <a:pt x="3809" y="102870"/>
                </a:lnTo>
                <a:close/>
              </a:path>
              <a:path w="497840" h="354330">
                <a:moveTo>
                  <a:pt x="497839" y="102870"/>
                </a:moveTo>
                <a:lnTo>
                  <a:pt x="494029" y="102870"/>
                </a:lnTo>
                <a:lnTo>
                  <a:pt x="494029" y="128270"/>
                </a:lnTo>
                <a:lnTo>
                  <a:pt x="497839" y="128270"/>
                </a:lnTo>
                <a:lnTo>
                  <a:pt x="497839" y="102870"/>
                </a:lnTo>
                <a:close/>
              </a:path>
              <a:path w="497840" h="354330">
                <a:moveTo>
                  <a:pt x="3809" y="128270"/>
                </a:moveTo>
                <a:lnTo>
                  <a:pt x="0" y="128270"/>
                </a:lnTo>
                <a:lnTo>
                  <a:pt x="0" y="144780"/>
                </a:lnTo>
                <a:lnTo>
                  <a:pt x="3809" y="144780"/>
                </a:lnTo>
                <a:lnTo>
                  <a:pt x="3809" y="128270"/>
                </a:lnTo>
                <a:close/>
              </a:path>
              <a:path w="497840" h="354330">
                <a:moveTo>
                  <a:pt x="497839" y="128270"/>
                </a:moveTo>
                <a:lnTo>
                  <a:pt x="494029" y="128270"/>
                </a:lnTo>
                <a:lnTo>
                  <a:pt x="494029" y="144780"/>
                </a:lnTo>
                <a:lnTo>
                  <a:pt x="497839" y="144780"/>
                </a:lnTo>
                <a:lnTo>
                  <a:pt x="497839" y="128270"/>
                </a:lnTo>
                <a:close/>
              </a:path>
              <a:path w="497840" h="354330">
                <a:moveTo>
                  <a:pt x="3809" y="144780"/>
                </a:moveTo>
                <a:lnTo>
                  <a:pt x="0" y="144780"/>
                </a:lnTo>
                <a:lnTo>
                  <a:pt x="0" y="217170"/>
                </a:lnTo>
                <a:lnTo>
                  <a:pt x="3809" y="217170"/>
                </a:lnTo>
                <a:lnTo>
                  <a:pt x="3809" y="144780"/>
                </a:lnTo>
                <a:close/>
              </a:path>
              <a:path w="497840" h="354330">
                <a:moveTo>
                  <a:pt x="497839" y="144780"/>
                </a:moveTo>
                <a:lnTo>
                  <a:pt x="494029" y="144780"/>
                </a:lnTo>
                <a:lnTo>
                  <a:pt x="494029" y="217170"/>
                </a:lnTo>
                <a:lnTo>
                  <a:pt x="497839" y="217170"/>
                </a:lnTo>
                <a:lnTo>
                  <a:pt x="497839" y="144780"/>
                </a:lnTo>
                <a:close/>
              </a:path>
              <a:path w="497840" h="354330">
                <a:moveTo>
                  <a:pt x="3809" y="217170"/>
                </a:moveTo>
                <a:lnTo>
                  <a:pt x="0" y="217170"/>
                </a:lnTo>
                <a:lnTo>
                  <a:pt x="0" y="255270"/>
                </a:lnTo>
                <a:lnTo>
                  <a:pt x="3809" y="255270"/>
                </a:lnTo>
                <a:lnTo>
                  <a:pt x="3809" y="217170"/>
                </a:lnTo>
                <a:close/>
              </a:path>
              <a:path w="497840" h="354330">
                <a:moveTo>
                  <a:pt x="497839" y="217170"/>
                </a:moveTo>
                <a:lnTo>
                  <a:pt x="494029" y="217170"/>
                </a:lnTo>
                <a:lnTo>
                  <a:pt x="494029" y="255270"/>
                </a:lnTo>
                <a:lnTo>
                  <a:pt x="497839" y="255270"/>
                </a:lnTo>
                <a:lnTo>
                  <a:pt x="497839" y="217170"/>
                </a:lnTo>
                <a:close/>
              </a:path>
              <a:path w="497840" h="354330">
                <a:moveTo>
                  <a:pt x="3809" y="255270"/>
                </a:moveTo>
                <a:lnTo>
                  <a:pt x="0" y="255270"/>
                </a:lnTo>
                <a:lnTo>
                  <a:pt x="0" y="267970"/>
                </a:lnTo>
                <a:lnTo>
                  <a:pt x="3809" y="267970"/>
                </a:lnTo>
                <a:lnTo>
                  <a:pt x="3809" y="255270"/>
                </a:lnTo>
                <a:close/>
              </a:path>
              <a:path w="497840" h="354330">
                <a:moveTo>
                  <a:pt x="497839" y="255270"/>
                </a:moveTo>
                <a:lnTo>
                  <a:pt x="494029" y="255270"/>
                </a:lnTo>
                <a:lnTo>
                  <a:pt x="494029" y="267970"/>
                </a:lnTo>
                <a:lnTo>
                  <a:pt x="497839" y="267970"/>
                </a:lnTo>
                <a:lnTo>
                  <a:pt x="497839" y="255270"/>
                </a:lnTo>
                <a:close/>
              </a:path>
              <a:path w="497840" h="354330">
                <a:moveTo>
                  <a:pt x="3809" y="267970"/>
                </a:moveTo>
                <a:lnTo>
                  <a:pt x="0" y="267970"/>
                </a:lnTo>
                <a:lnTo>
                  <a:pt x="0" y="293370"/>
                </a:lnTo>
                <a:lnTo>
                  <a:pt x="3809" y="293370"/>
                </a:lnTo>
                <a:lnTo>
                  <a:pt x="3809" y="267970"/>
                </a:lnTo>
                <a:close/>
              </a:path>
              <a:path w="497840" h="354330">
                <a:moveTo>
                  <a:pt x="497839" y="267970"/>
                </a:moveTo>
                <a:lnTo>
                  <a:pt x="494029" y="267970"/>
                </a:lnTo>
                <a:lnTo>
                  <a:pt x="494029" y="293370"/>
                </a:lnTo>
                <a:lnTo>
                  <a:pt x="497839" y="293370"/>
                </a:lnTo>
                <a:lnTo>
                  <a:pt x="497839" y="267970"/>
                </a:lnTo>
                <a:close/>
              </a:path>
              <a:path w="497840" h="354330">
                <a:moveTo>
                  <a:pt x="3809" y="293370"/>
                </a:moveTo>
                <a:lnTo>
                  <a:pt x="0" y="293370"/>
                </a:lnTo>
                <a:lnTo>
                  <a:pt x="0" y="299720"/>
                </a:lnTo>
                <a:lnTo>
                  <a:pt x="3809" y="299720"/>
                </a:lnTo>
                <a:lnTo>
                  <a:pt x="3809" y="293370"/>
                </a:lnTo>
                <a:close/>
              </a:path>
              <a:path w="497840" h="354330">
                <a:moveTo>
                  <a:pt x="497839" y="293370"/>
                </a:moveTo>
                <a:lnTo>
                  <a:pt x="494029" y="293370"/>
                </a:lnTo>
                <a:lnTo>
                  <a:pt x="494029" y="299720"/>
                </a:lnTo>
                <a:lnTo>
                  <a:pt x="497839" y="299720"/>
                </a:lnTo>
                <a:lnTo>
                  <a:pt x="497839" y="293370"/>
                </a:lnTo>
                <a:close/>
              </a:path>
              <a:path w="497840" h="354330">
                <a:moveTo>
                  <a:pt x="3809" y="299720"/>
                </a:moveTo>
                <a:lnTo>
                  <a:pt x="0" y="299720"/>
                </a:lnTo>
                <a:lnTo>
                  <a:pt x="0" y="306070"/>
                </a:lnTo>
                <a:lnTo>
                  <a:pt x="3809" y="306070"/>
                </a:lnTo>
                <a:lnTo>
                  <a:pt x="3809" y="299720"/>
                </a:lnTo>
                <a:close/>
              </a:path>
              <a:path w="497840" h="354330">
                <a:moveTo>
                  <a:pt x="497839" y="299720"/>
                </a:moveTo>
                <a:lnTo>
                  <a:pt x="494029" y="299720"/>
                </a:lnTo>
                <a:lnTo>
                  <a:pt x="494029" y="306070"/>
                </a:lnTo>
                <a:lnTo>
                  <a:pt x="497839" y="306070"/>
                </a:lnTo>
                <a:lnTo>
                  <a:pt x="497839" y="299720"/>
                </a:lnTo>
                <a:close/>
              </a:path>
              <a:path w="497840" h="354330">
                <a:moveTo>
                  <a:pt x="458469" y="353060"/>
                </a:moveTo>
                <a:lnTo>
                  <a:pt x="40639" y="353060"/>
                </a:lnTo>
                <a:lnTo>
                  <a:pt x="40639" y="354330"/>
                </a:lnTo>
                <a:lnTo>
                  <a:pt x="458469" y="354330"/>
                </a:lnTo>
                <a:lnTo>
                  <a:pt x="458469" y="353060"/>
                </a:lnTo>
                <a:close/>
              </a:path>
              <a:path w="497840" h="354330">
                <a:moveTo>
                  <a:pt x="459739" y="351790"/>
                </a:moveTo>
                <a:lnTo>
                  <a:pt x="39369" y="351790"/>
                </a:lnTo>
                <a:lnTo>
                  <a:pt x="39369" y="353060"/>
                </a:lnTo>
                <a:lnTo>
                  <a:pt x="459739" y="353060"/>
                </a:lnTo>
                <a:lnTo>
                  <a:pt x="459739" y="351790"/>
                </a:lnTo>
                <a:close/>
              </a:path>
              <a:path w="497840" h="354330">
                <a:moveTo>
                  <a:pt x="462279" y="350520"/>
                </a:moveTo>
                <a:lnTo>
                  <a:pt x="36829" y="350520"/>
                </a:lnTo>
                <a:lnTo>
                  <a:pt x="36829" y="351790"/>
                </a:lnTo>
                <a:lnTo>
                  <a:pt x="462279" y="351790"/>
                </a:lnTo>
                <a:lnTo>
                  <a:pt x="462279" y="350520"/>
                </a:lnTo>
                <a:close/>
              </a:path>
              <a:path w="497840" h="354330">
                <a:moveTo>
                  <a:pt x="497839" y="306197"/>
                </a:moveTo>
                <a:lnTo>
                  <a:pt x="494029" y="306197"/>
                </a:lnTo>
                <a:lnTo>
                  <a:pt x="494029" y="323850"/>
                </a:lnTo>
                <a:lnTo>
                  <a:pt x="495300" y="323850"/>
                </a:lnTo>
                <a:lnTo>
                  <a:pt x="495300" y="322580"/>
                </a:lnTo>
                <a:lnTo>
                  <a:pt x="496569" y="322580"/>
                </a:lnTo>
                <a:lnTo>
                  <a:pt x="496569" y="321310"/>
                </a:lnTo>
                <a:lnTo>
                  <a:pt x="497839" y="321310"/>
                </a:lnTo>
                <a:lnTo>
                  <a:pt x="497839" y="306197"/>
                </a:lnTo>
                <a:close/>
              </a:path>
              <a:path w="497840" h="354330">
                <a:moveTo>
                  <a:pt x="3809" y="306197"/>
                </a:moveTo>
                <a:lnTo>
                  <a:pt x="0" y="306197"/>
                </a:lnTo>
                <a:lnTo>
                  <a:pt x="0" y="320040"/>
                </a:lnTo>
                <a:lnTo>
                  <a:pt x="1269" y="320040"/>
                </a:lnTo>
                <a:lnTo>
                  <a:pt x="1269" y="321310"/>
                </a:lnTo>
                <a:lnTo>
                  <a:pt x="2539" y="321310"/>
                </a:lnTo>
                <a:lnTo>
                  <a:pt x="2539" y="322580"/>
                </a:lnTo>
                <a:lnTo>
                  <a:pt x="3809" y="322580"/>
                </a:lnTo>
                <a:lnTo>
                  <a:pt x="3809" y="306197"/>
                </a:lnTo>
                <a:close/>
              </a:path>
            </a:pathLst>
          </a:custGeom>
          <a:solidFill>
            <a:srgbClr val="2C09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235950" y="1644776"/>
            <a:ext cx="490220" cy="347980"/>
          </a:xfrm>
          <a:custGeom>
            <a:avLst/>
            <a:gdLst/>
            <a:ahLst/>
            <a:cxnLst/>
            <a:rect l="l" t="t" r="r" b="b"/>
            <a:pathLst>
              <a:path w="490220" h="347980">
                <a:moveTo>
                  <a:pt x="3809" y="60960"/>
                </a:moveTo>
                <a:lnTo>
                  <a:pt x="0" y="60960"/>
                </a:lnTo>
                <a:lnTo>
                  <a:pt x="0" y="62102"/>
                </a:lnTo>
                <a:lnTo>
                  <a:pt x="3809" y="62102"/>
                </a:lnTo>
                <a:lnTo>
                  <a:pt x="3809" y="60960"/>
                </a:lnTo>
                <a:close/>
              </a:path>
              <a:path w="490220" h="347980">
                <a:moveTo>
                  <a:pt x="490220" y="60960"/>
                </a:moveTo>
                <a:lnTo>
                  <a:pt x="486409" y="60960"/>
                </a:lnTo>
                <a:lnTo>
                  <a:pt x="486409" y="62102"/>
                </a:lnTo>
                <a:lnTo>
                  <a:pt x="490220" y="62102"/>
                </a:lnTo>
                <a:lnTo>
                  <a:pt x="490220" y="60960"/>
                </a:lnTo>
                <a:close/>
              </a:path>
              <a:path w="490220" h="347980">
                <a:moveTo>
                  <a:pt x="3809" y="58419"/>
                </a:moveTo>
                <a:lnTo>
                  <a:pt x="0" y="58419"/>
                </a:lnTo>
                <a:lnTo>
                  <a:pt x="0" y="60832"/>
                </a:lnTo>
                <a:lnTo>
                  <a:pt x="3809" y="60832"/>
                </a:lnTo>
                <a:lnTo>
                  <a:pt x="3809" y="58419"/>
                </a:lnTo>
                <a:close/>
              </a:path>
              <a:path w="490220" h="347980">
                <a:moveTo>
                  <a:pt x="490220" y="58419"/>
                </a:moveTo>
                <a:lnTo>
                  <a:pt x="486409" y="58419"/>
                </a:lnTo>
                <a:lnTo>
                  <a:pt x="486409" y="60832"/>
                </a:lnTo>
                <a:lnTo>
                  <a:pt x="490220" y="60832"/>
                </a:lnTo>
                <a:lnTo>
                  <a:pt x="490220" y="58419"/>
                </a:lnTo>
                <a:close/>
              </a:path>
              <a:path w="490220" h="347980">
                <a:moveTo>
                  <a:pt x="3809" y="54610"/>
                </a:moveTo>
                <a:lnTo>
                  <a:pt x="0" y="54610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4610"/>
                </a:lnTo>
                <a:close/>
              </a:path>
              <a:path w="490220" h="347980">
                <a:moveTo>
                  <a:pt x="490220" y="54610"/>
                </a:moveTo>
                <a:lnTo>
                  <a:pt x="486409" y="54610"/>
                </a:lnTo>
                <a:lnTo>
                  <a:pt x="486409" y="58292"/>
                </a:lnTo>
                <a:lnTo>
                  <a:pt x="490220" y="58292"/>
                </a:lnTo>
                <a:lnTo>
                  <a:pt x="490220" y="54610"/>
                </a:lnTo>
                <a:close/>
              </a:path>
              <a:path w="490220" h="347980">
                <a:moveTo>
                  <a:pt x="3809" y="52069"/>
                </a:moveTo>
                <a:lnTo>
                  <a:pt x="0" y="52069"/>
                </a:lnTo>
                <a:lnTo>
                  <a:pt x="0" y="54482"/>
                </a:lnTo>
                <a:lnTo>
                  <a:pt x="3809" y="54482"/>
                </a:lnTo>
                <a:lnTo>
                  <a:pt x="3809" y="52069"/>
                </a:lnTo>
                <a:close/>
              </a:path>
              <a:path w="490220" h="347980">
                <a:moveTo>
                  <a:pt x="490220" y="52069"/>
                </a:moveTo>
                <a:lnTo>
                  <a:pt x="486409" y="52069"/>
                </a:lnTo>
                <a:lnTo>
                  <a:pt x="486409" y="54482"/>
                </a:lnTo>
                <a:lnTo>
                  <a:pt x="490220" y="54482"/>
                </a:lnTo>
                <a:lnTo>
                  <a:pt x="490220" y="52069"/>
                </a:lnTo>
                <a:close/>
              </a:path>
              <a:path w="490220" h="347980">
                <a:moveTo>
                  <a:pt x="3809" y="48260"/>
                </a:moveTo>
                <a:lnTo>
                  <a:pt x="0" y="48260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8260"/>
                </a:lnTo>
                <a:close/>
              </a:path>
              <a:path w="490220" h="347980">
                <a:moveTo>
                  <a:pt x="490220" y="48260"/>
                </a:moveTo>
                <a:lnTo>
                  <a:pt x="486409" y="48260"/>
                </a:lnTo>
                <a:lnTo>
                  <a:pt x="486409" y="51942"/>
                </a:lnTo>
                <a:lnTo>
                  <a:pt x="490220" y="51942"/>
                </a:lnTo>
                <a:lnTo>
                  <a:pt x="490220" y="48260"/>
                </a:lnTo>
                <a:close/>
              </a:path>
              <a:path w="490220" h="347980">
                <a:moveTo>
                  <a:pt x="3809" y="45719"/>
                </a:moveTo>
                <a:lnTo>
                  <a:pt x="0" y="45719"/>
                </a:lnTo>
                <a:lnTo>
                  <a:pt x="0" y="48132"/>
                </a:lnTo>
                <a:lnTo>
                  <a:pt x="3809" y="48132"/>
                </a:lnTo>
                <a:lnTo>
                  <a:pt x="3809" y="45719"/>
                </a:lnTo>
                <a:close/>
              </a:path>
              <a:path w="490220" h="347980">
                <a:moveTo>
                  <a:pt x="490220" y="45719"/>
                </a:moveTo>
                <a:lnTo>
                  <a:pt x="486409" y="45719"/>
                </a:lnTo>
                <a:lnTo>
                  <a:pt x="486409" y="48132"/>
                </a:lnTo>
                <a:lnTo>
                  <a:pt x="490220" y="48132"/>
                </a:lnTo>
                <a:lnTo>
                  <a:pt x="490220" y="45719"/>
                </a:lnTo>
                <a:close/>
              </a:path>
              <a:path w="490220" h="347980">
                <a:moveTo>
                  <a:pt x="3809" y="41910"/>
                </a:moveTo>
                <a:lnTo>
                  <a:pt x="0" y="41910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41910"/>
                </a:lnTo>
                <a:close/>
              </a:path>
              <a:path w="490220" h="347980">
                <a:moveTo>
                  <a:pt x="490220" y="41910"/>
                </a:moveTo>
                <a:lnTo>
                  <a:pt x="486409" y="41910"/>
                </a:lnTo>
                <a:lnTo>
                  <a:pt x="486409" y="45592"/>
                </a:lnTo>
                <a:lnTo>
                  <a:pt x="490220" y="45592"/>
                </a:lnTo>
                <a:lnTo>
                  <a:pt x="490220" y="41910"/>
                </a:lnTo>
                <a:close/>
              </a:path>
              <a:path w="490220" h="347980">
                <a:moveTo>
                  <a:pt x="3809" y="39369"/>
                </a:moveTo>
                <a:lnTo>
                  <a:pt x="0" y="39369"/>
                </a:lnTo>
                <a:lnTo>
                  <a:pt x="0" y="41782"/>
                </a:lnTo>
                <a:lnTo>
                  <a:pt x="3809" y="41782"/>
                </a:lnTo>
                <a:lnTo>
                  <a:pt x="3809" y="39369"/>
                </a:lnTo>
                <a:close/>
              </a:path>
              <a:path w="490220" h="347980">
                <a:moveTo>
                  <a:pt x="490220" y="39369"/>
                </a:moveTo>
                <a:lnTo>
                  <a:pt x="486409" y="39369"/>
                </a:lnTo>
                <a:lnTo>
                  <a:pt x="486409" y="41782"/>
                </a:lnTo>
                <a:lnTo>
                  <a:pt x="490220" y="41782"/>
                </a:lnTo>
                <a:lnTo>
                  <a:pt x="490220" y="39369"/>
                </a:lnTo>
                <a:close/>
              </a:path>
              <a:path w="490220" h="347980">
                <a:moveTo>
                  <a:pt x="3809" y="35560"/>
                </a:moveTo>
                <a:lnTo>
                  <a:pt x="0" y="35560"/>
                </a:lnTo>
                <a:lnTo>
                  <a:pt x="0" y="39242"/>
                </a:lnTo>
                <a:lnTo>
                  <a:pt x="3809" y="39242"/>
                </a:lnTo>
                <a:lnTo>
                  <a:pt x="3809" y="35560"/>
                </a:lnTo>
                <a:close/>
              </a:path>
              <a:path w="490220" h="347980">
                <a:moveTo>
                  <a:pt x="490220" y="35560"/>
                </a:moveTo>
                <a:lnTo>
                  <a:pt x="486409" y="35560"/>
                </a:lnTo>
                <a:lnTo>
                  <a:pt x="486409" y="39242"/>
                </a:lnTo>
                <a:lnTo>
                  <a:pt x="490220" y="39242"/>
                </a:lnTo>
                <a:lnTo>
                  <a:pt x="490220" y="35560"/>
                </a:lnTo>
                <a:close/>
              </a:path>
              <a:path w="490220" h="347980">
                <a:moveTo>
                  <a:pt x="3809" y="33019"/>
                </a:moveTo>
                <a:lnTo>
                  <a:pt x="0" y="33019"/>
                </a:lnTo>
                <a:lnTo>
                  <a:pt x="0" y="35432"/>
                </a:lnTo>
                <a:lnTo>
                  <a:pt x="3809" y="35432"/>
                </a:lnTo>
                <a:lnTo>
                  <a:pt x="3809" y="33019"/>
                </a:lnTo>
                <a:close/>
              </a:path>
              <a:path w="490220" h="347980">
                <a:moveTo>
                  <a:pt x="490220" y="33019"/>
                </a:moveTo>
                <a:lnTo>
                  <a:pt x="486409" y="33019"/>
                </a:lnTo>
                <a:lnTo>
                  <a:pt x="486409" y="35432"/>
                </a:lnTo>
                <a:lnTo>
                  <a:pt x="490220" y="35432"/>
                </a:lnTo>
                <a:lnTo>
                  <a:pt x="490220" y="33019"/>
                </a:lnTo>
                <a:close/>
              </a:path>
              <a:path w="490220" h="347980">
                <a:moveTo>
                  <a:pt x="1270" y="29082"/>
                </a:moveTo>
                <a:lnTo>
                  <a:pt x="0" y="29082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29337"/>
                </a:lnTo>
                <a:lnTo>
                  <a:pt x="1270" y="29337"/>
                </a:lnTo>
                <a:lnTo>
                  <a:pt x="1270" y="29082"/>
                </a:lnTo>
                <a:close/>
              </a:path>
              <a:path w="490220" h="347980">
                <a:moveTo>
                  <a:pt x="490220" y="29337"/>
                </a:moveTo>
                <a:lnTo>
                  <a:pt x="486409" y="29337"/>
                </a:lnTo>
                <a:lnTo>
                  <a:pt x="486409" y="32892"/>
                </a:lnTo>
                <a:lnTo>
                  <a:pt x="490220" y="32892"/>
                </a:lnTo>
                <a:lnTo>
                  <a:pt x="490220" y="29337"/>
                </a:lnTo>
                <a:close/>
              </a:path>
              <a:path w="490220" h="347980">
                <a:moveTo>
                  <a:pt x="3809" y="26542"/>
                </a:moveTo>
                <a:lnTo>
                  <a:pt x="2540" y="26542"/>
                </a:lnTo>
                <a:lnTo>
                  <a:pt x="2540" y="28066"/>
                </a:lnTo>
                <a:lnTo>
                  <a:pt x="1270" y="28066"/>
                </a:lnTo>
                <a:lnTo>
                  <a:pt x="1270" y="29082"/>
                </a:lnTo>
                <a:lnTo>
                  <a:pt x="3809" y="29082"/>
                </a:lnTo>
                <a:lnTo>
                  <a:pt x="3809" y="26542"/>
                </a:lnTo>
                <a:close/>
              </a:path>
              <a:path w="490220" h="347980">
                <a:moveTo>
                  <a:pt x="488950" y="26542"/>
                </a:moveTo>
                <a:lnTo>
                  <a:pt x="487679" y="26542"/>
                </a:lnTo>
                <a:lnTo>
                  <a:pt x="486409" y="26669"/>
                </a:lnTo>
                <a:lnTo>
                  <a:pt x="486409" y="29082"/>
                </a:lnTo>
                <a:lnTo>
                  <a:pt x="490220" y="29082"/>
                </a:lnTo>
                <a:lnTo>
                  <a:pt x="490220" y="28066"/>
                </a:lnTo>
                <a:lnTo>
                  <a:pt x="488950" y="28066"/>
                </a:lnTo>
                <a:lnTo>
                  <a:pt x="488950" y="26542"/>
                </a:lnTo>
                <a:close/>
              </a:path>
              <a:path w="490220" h="347980">
                <a:moveTo>
                  <a:pt x="487679" y="25526"/>
                </a:moveTo>
                <a:lnTo>
                  <a:pt x="486409" y="25526"/>
                </a:lnTo>
                <a:lnTo>
                  <a:pt x="486409" y="26542"/>
                </a:lnTo>
                <a:lnTo>
                  <a:pt x="487679" y="26542"/>
                </a:lnTo>
                <a:lnTo>
                  <a:pt x="487679" y="25526"/>
                </a:lnTo>
                <a:close/>
              </a:path>
              <a:path w="490220" h="347980">
                <a:moveTo>
                  <a:pt x="30479" y="3682"/>
                </a:moveTo>
                <a:lnTo>
                  <a:pt x="29209" y="3682"/>
                </a:lnTo>
                <a:lnTo>
                  <a:pt x="29209" y="5079"/>
                </a:lnTo>
                <a:lnTo>
                  <a:pt x="461009" y="5079"/>
                </a:lnTo>
                <a:lnTo>
                  <a:pt x="461009" y="3937"/>
                </a:lnTo>
                <a:lnTo>
                  <a:pt x="30479" y="3937"/>
                </a:lnTo>
                <a:lnTo>
                  <a:pt x="30479" y="3682"/>
                </a:lnTo>
                <a:close/>
              </a:path>
              <a:path w="490220" h="347980">
                <a:moveTo>
                  <a:pt x="461009" y="3682"/>
                </a:moveTo>
                <a:lnTo>
                  <a:pt x="459739" y="3682"/>
                </a:lnTo>
                <a:lnTo>
                  <a:pt x="459739" y="3937"/>
                </a:lnTo>
                <a:lnTo>
                  <a:pt x="461009" y="3937"/>
                </a:lnTo>
                <a:lnTo>
                  <a:pt x="461009" y="3682"/>
                </a:lnTo>
                <a:close/>
              </a:path>
              <a:path w="490220" h="347980">
                <a:moveTo>
                  <a:pt x="459739" y="2666"/>
                </a:moveTo>
                <a:lnTo>
                  <a:pt x="30479" y="2666"/>
                </a:lnTo>
                <a:lnTo>
                  <a:pt x="30479" y="3682"/>
                </a:lnTo>
                <a:lnTo>
                  <a:pt x="459739" y="3682"/>
                </a:lnTo>
                <a:lnTo>
                  <a:pt x="459739" y="2666"/>
                </a:lnTo>
                <a:close/>
              </a:path>
              <a:path w="490220" h="347980">
                <a:moveTo>
                  <a:pt x="34290" y="1142"/>
                </a:moveTo>
                <a:lnTo>
                  <a:pt x="31750" y="1142"/>
                </a:lnTo>
                <a:lnTo>
                  <a:pt x="31750" y="2666"/>
                </a:lnTo>
                <a:lnTo>
                  <a:pt x="458470" y="2666"/>
                </a:lnTo>
                <a:lnTo>
                  <a:pt x="458470" y="1269"/>
                </a:lnTo>
                <a:lnTo>
                  <a:pt x="34290" y="1269"/>
                </a:lnTo>
                <a:close/>
              </a:path>
              <a:path w="490220" h="347980">
                <a:moveTo>
                  <a:pt x="458470" y="1142"/>
                </a:moveTo>
                <a:lnTo>
                  <a:pt x="455930" y="1142"/>
                </a:lnTo>
                <a:lnTo>
                  <a:pt x="458470" y="1269"/>
                </a:lnTo>
                <a:close/>
              </a:path>
              <a:path w="490220" h="347980">
                <a:moveTo>
                  <a:pt x="455930" y="126"/>
                </a:moveTo>
                <a:lnTo>
                  <a:pt x="34290" y="126"/>
                </a:lnTo>
                <a:lnTo>
                  <a:pt x="34290" y="1142"/>
                </a:lnTo>
                <a:lnTo>
                  <a:pt x="455930" y="1142"/>
                </a:lnTo>
                <a:lnTo>
                  <a:pt x="455930" y="126"/>
                </a:lnTo>
                <a:close/>
              </a:path>
              <a:path w="490220" h="347980">
                <a:moveTo>
                  <a:pt x="454659" y="0"/>
                </a:moveTo>
                <a:lnTo>
                  <a:pt x="35559" y="0"/>
                </a:lnTo>
                <a:lnTo>
                  <a:pt x="454659" y="126"/>
                </a:lnTo>
                <a:close/>
              </a:path>
              <a:path w="490220" h="347980">
                <a:moveTo>
                  <a:pt x="3809" y="62103"/>
                </a:moveTo>
                <a:lnTo>
                  <a:pt x="0" y="62103"/>
                </a:lnTo>
                <a:lnTo>
                  <a:pt x="0" y="74802"/>
                </a:lnTo>
                <a:lnTo>
                  <a:pt x="3809" y="74802"/>
                </a:lnTo>
                <a:lnTo>
                  <a:pt x="3809" y="62103"/>
                </a:lnTo>
                <a:close/>
              </a:path>
              <a:path w="490220" h="347980">
                <a:moveTo>
                  <a:pt x="490220" y="62103"/>
                </a:moveTo>
                <a:lnTo>
                  <a:pt x="486409" y="62103"/>
                </a:lnTo>
                <a:lnTo>
                  <a:pt x="486409" y="74802"/>
                </a:lnTo>
                <a:lnTo>
                  <a:pt x="490220" y="74802"/>
                </a:lnTo>
                <a:lnTo>
                  <a:pt x="490220" y="62103"/>
                </a:lnTo>
                <a:close/>
              </a:path>
              <a:path w="490220" h="347980">
                <a:moveTo>
                  <a:pt x="3809" y="74803"/>
                </a:moveTo>
                <a:lnTo>
                  <a:pt x="0" y="74803"/>
                </a:lnTo>
                <a:lnTo>
                  <a:pt x="0" y="81152"/>
                </a:lnTo>
                <a:lnTo>
                  <a:pt x="3809" y="81152"/>
                </a:lnTo>
                <a:lnTo>
                  <a:pt x="3809" y="74803"/>
                </a:lnTo>
                <a:close/>
              </a:path>
              <a:path w="490220" h="347980">
                <a:moveTo>
                  <a:pt x="490220" y="74803"/>
                </a:moveTo>
                <a:lnTo>
                  <a:pt x="486409" y="74803"/>
                </a:lnTo>
                <a:lnTo>
                  <a:pt x="486409" y="81152"/>
                </a:lnTo>
                <a:lnTo>
                  <a:pt x="490220" y="81152"/>
                </a:lnTo>
                <a:lnTo>
                  <a:pt x="490220" y="74803"/>
                </a:lnTo>
                <a:close/>
              </a:path>
              <a:path w="490220" h="347980">
                <a:moveTo>
                  <a:pt x="3809" y="81153"/>
                </a:moveTo>
                <a:lnTo>
                  <a:pt x="0" y="81153"/>
                </a:lnTo>
                <a:lnTo>
                  <a:pt x="0" y="100202"/>
                </a:lnTo>
                <a:lnTo>
                  <a:pt x="3809" y="100202"/>
                </a:lnTo>
                <a:lnTo>
                  <a:pt x="3809" y="81153"/>
                </a:lnTo>
                <a:close/>
              </a:path>
              <a:path w="490220" h="347980">
                <a:moveTo>
                  <a:pt x="490220" y="81153"/>
                </a:moveTo>
                <a:lnTo>
                  <a:pt x="486409" y="81153"/>
                </a:lnTo>
                <a:lnTo>
                  <a:pt x="486409" y="100202"/>
                </a:lnTo>
                <a:lnTo>
                  <a:pt x="490220" y="100202"/>
                </a:lnTo>
                <a:lnTo>
                  <a:pt x="490220" y="81153"/>
                </a:lnTo>
                <a:close/>
              </a:path>
              <a:path w="490220" h="347980">
                <a:moveTo>
                  <a:pt x="3809" y="100203"/>
                </a:moveTo>
                <a:lnTo>
                  <a:pt x="0" y="100203"/>
                </a:lnTo>
                <a:lnTo>
                  <a:pt x="0" y="125602"/>
                </a:lnTo>
                <a:lnTo>
                  <a:pt x="3809" y="125602"/>
                </a:lnTo>
                <a:lnTo>
                  <a:pt x="3809" y="100203"/>
                </a:lnTo>
                <a:close/>
              </a:path>
              <a:path w="490220" h="347980">
                <a:moveTo>
                  <a:pt x="490220" y="100203"/>
                </a:moveTo>
                <a:lnTo>
                  <a:pt x="486409" y="100203"/>
                </a:lnTo>
                <a:lnTo>
                  <a:pt x="486409" y="125602"/>
                </a:lnTo>
                <a:lnTo>
                  <a:pt x="490220" y="125602"/>
                </a:lnTo>
                <a:lnTo>
                  <a:pt x="490220" y="100203"/>
                </a:lnTo>
                <a:close/>
              </a:path>
              <a:path w="490220" h="347980">
                <a:moveTo>
                  <a:pt x="3809" y="125603"/>
                </a:moveTo>
                <a:lnTo>
                  <a:pt x="0" y="125603"/>
                </a:lnTo>
                <a:lnTo>
                  <a:pt x="0" y="142112"/>
                </a:lnTo>
                <a:lnTo>
                  <a:pt x="3809" y="142112"/>
                </a:lnTo>
                <a:lnTo>
                  <a:pt x="3809" y="125603"/>
                </a:lnTo>
                <a:close/>
              </a:path>
              <a:path w="490220" h="347980">
                <a:moveTo>
                  <a:pt x="490220" y="125603"/>
                </a:moveTo>
                <a:lnTo>
                  <a:pt x="486409" y="125603"/>
                </a:lnTo>
                <a:lnTo>
                  <a:pt x="486409" y="142112"/>
                </a:lnTo>
                <a:lnTo>
                  <a:pt x="490220" y="142112"/>
                </a:lnTo>
                <a:lnTo>
                  <a:pt x="490220" y="125603"/>
                </a:lnTo>
                <a:close/>
              </a:path>
              <a:path w="490220" h="347980">
                <a:moveTo>
                  <a:pt x="3809" y="142113"/>
                </a:moveTo>
                <a:lnTo>
                  <a:pt x="0" y="142113"/>
                </a:lnTo>
                <a:lnTo>
                  <a:pt x="0" y="214502"/>
                </a:lnTo>
                <a:lnTo>
                  <a:pt x="3809" y="214502"/>
                </a:lnTo>
                <a:lnTo>
                  <a:pt x="3809" y="142113"/>
                </a:lnTo>
                <a:close/>
              </a:path>
              <a:path w="490220" h="347980">
                <a:moveTo>
                  <a:pt x="490220" y="142113"/>
                </a:moveTo>
                <a:lnTo>
                  <a:pt x="486409" y="142113"/>
                </a:lnTo>
                <a:lnTo>
                  <a:pt x="486409" y="214502"/>
                </a:lnTo>
                <a:lnTo>
                  <a:pt x="490220" y="214502"/>
                </a:lnTo>
                <a:lnTo>
                  <a:pt x="490220" y="142113"/>
                </a:lnTo>
                <a:close/>
              </a:path>
              <a:path w="490220" h="347980">
                <a:moveTo>
                  <a:pt x="3809" y="214503"/>
                </a:moveTo>
                <a:lnTo>
                  <a:pt x="0" y="214503"/>
                </a:lnTo>
                <a:lnTo>
                  <a:pt x="0" y="252602"/>
                </a:lnTo>
                <a:lnTo>
                  <a:pt x="3809" y="252602"/>
                </a:lnTo>
                <a:lnTo>
                  <a:pt x="3809" y="214503"/>
                </a:lnTo>
                <a:close/>
              </a:path>
              <a:path w="490220" h="347980">
                <a:moveTo>
                  <a:pt x="490220" y="214503"/>
                </a:moveTo>
                <a:lnTo>
                  <a:pt x="486409" y="214503"/>
                </a:lnTo>
                <a:lnTo>
                  <a:pt x="486409" y="252602"/>
                </a:lnTo>
                <a:lnTo>
                  <a:pt x="490220" y="252602"/>
                </a:lnTo>
                <a:lnTo>
                  <a:pt x="490220" y="214503"/>
                </a:lnTo>
                <a:close/>
              </a:path>
              <a:path w="490220" h="347980">
                <a:moveTo>
                  <a:pt x="3809" y="252603"/>
                </a:moveTo>
                <a:lnTo>
                  <a:pt x="0" y="252603"/>
                </a:lnTo>
                <a:lnTo>
                  <a:pt x="0" y="265302"/>
                </a:lnTo>
                <a:lnTo>
                  <a:pt x="3809" y="265302"/>
                </a:lnTo>
                <a:lnTo>
                  <a:pt x="3809" y="252603"/>
                </a:lnTo>
                <a:close/>
              </a:path>
              <a:path w="490220" h="347980">
                <a:moveTo>
                  <a:pt x="490220" y="252603"/>
                </a:moveTo>
                <a:lnTo>
                  <a:pt x="486409" y="252603"/>
                </a:lnTo>
                <a:lnTo>
                  <a:pt x="486409" y="265302"/>
                </a:lnTo>
                <a:lnTo>
                  <a:pt x="490220" y="265302"/>
                </a:lnTo>
                <a:lnTo>
                  <a:pt x="490220" y="252603"/>
                </a:lnTo>
                <a:close/>
              </a:path>
              <a:path w="490220" h="347980">
                <a:moveTo>
                  <a:pt x="3809" y="265303"/>
                </a:moveTo>
                <a:lnTo>
                  <a:pt x="0" y="265303"/>
                </a:lnTo>
                <a:lnTo>
                  <a:pt x="0" y="290702"/>
                </a:lnTo>
                <a:lnTo>
                  <a:pt x="3809" y="290702"/>
                </a:lnTo>
                <a:lnTo>
                  <a:pt x="3809" y="265303"/>
                </a:lnTo>
                <a:close/>
              </a:path>
              <a:path w="490220" h="347980">
                <a:moveTo>
                  <a:pt x="490220" y="265303"/>
                </a:moveTo>
                <a:lnTo>
                  <a:pt x="486409" y="265303"/>
                </a:lnTo>
                <a:lnTo>
                  <a:pt x="486409" y="290702"/>
                </a:lnTo>
                <a:lnTo>
                  <a:pt x="490220" y="290702"/>
                </a:lnTo>
                <a:lnTo>
                  <a:pt x="490220" y="265303"/>
                </a:lnTo>
                <a:close/>
              </a:path>
              <a:path w="490220" h="347980">
                <a:moveTo>
                  <a:pt x="3809" y="290703"/>
                </a:moveTo>
                <a:lnTo>
                  <a:pt x="0" y="290703"/>
                </a:lnTo>
                <a:lnTo>
                  <a:pt x="0" y="297052"/>
                </a:lnTo>
                <a:lnTo>
                  <a:pt x="3809" y="297052"/>
                </a:lnTo>
                <a:lnTo>
                  <a:pt x="3809" y="290703"/>
                </a:lnTo>
                <a:close/>
              </a:path>
              <a:path w="490220" h="347980">
                <a:moveTo>
                  <a:pt x="490220" y="290703"/>
                </a:moveTo>
                <a:lnTo>
                  <a:pt x="486409" y="290703"/>
                </a:lnTo>
                <a:lnTo>
                  <a:pt x="486409" y="297052"/>
                </a:lnTo>
                <a:lnTo>
                  <a:pt x="490220" y="297052"/>
                </a:lnTo>
                <a:lnTo>
                  <a:pt x="490220" y="290703"/>
                </a:lnTo>
                <a:close/>
              </a:path>
              <a:path w="490220" h="347980">
                <a:moveTo>
                  <a:pt x="3809" y="297053"/>
                </a:moveTo>
                <a:lnTo>
                  <a:pt x="0" y="297053"/>
                </a:lnTo>
                <a:lnTo>
                  <a:pt x="0" y="303402"/>
                </a:lnTo>
                <a:lnTo>
                  <a:pt x="3809" y="303402"/>
                </a:lnTo>
                <a:lnTo>
                  <a:pt x="3809" y="297053"/>
                </a:lnTo>
                <a:close/>
              </a:path>
              <a:path w="490220" h="347980">
                <a:moveTo>
                  <a:pt x="490220" y="297053"/>
                </a:moveTo>
                <a:lnTo>
                  <a:pt x="486409" y="297053"/>
                </a:lnTo>
                <a:lnTo>
                  <a:pt x="486409" y="303402"/>
                </a:lnTo>
                <a:lnTo>
                  <a:pt x="490220" y="303402"/>
                </a:lnTo>
                <a:lnTo>
                  <a:pt x="490220" y="297053"/>
                </a:lnTo>
                <a:close/>
              </a:path>
              <a:path w="490220" h="347980">
                <a:moveTo>
                  <a:pt x="459740" y="346583"/>
                </a:moveTo>
                <a:lnTo>
                  <a:pt x="31750" y="346583"/>
                </a:lnTo>
                <a:lnTo>
                  <a:pt x="31750" y="347853"/>
                </a:lnTo>
                <a:lnTo>
                  <a:pt x="459740" y="347853"/>
                </a:lnTo>
                <a:lnTo>
                  <a:pt x="459740" y="346583"/>
                </a:lnTo>
                <a:close/>
              </a:path>
              <a:path w="490220" h="347980">
                <a:moveTo>
                  <a:pt x="461009" y="345440"/>
                </a:moveTo>
                <a:lnTo>
                  <a:pt x="29209" y="345440"/>
                </a:lnTo>
                <a:lnTo>
                  <a:pt x="29209" y="346583"/>
                </a:lnTo>
                <a:lnTo>
                  <a:pt x="461009" y="346583"/>
                </a:lnTo>
                <a:lnTo>
                  <a:pt x="461009" y="345440"/>
                </a:lnTo>
                <a:close/>
              </a:path>
              <a:path w="490220" h="347980">
                <a:moveTo>
                  <a:pt x="463550" y="344043"/>
                </a:moveTo>
                <a:lnTo>
                  <a:pt x="27940" y="344043"/>
                </a:lnTo>
                <a:lnTo>
                  <a:pt x="27940" y="345440"/>
                </a:lnTo>
                <a:lnTo>
                  <a:pt x="463550" y="345440"/>
                </a:lnTo>
                <a:lnTo>
                  <a:pt x="463550" y="344043"/>
                </a:lnTo>
                <a:close/>
              </a:path>
              <a:path w="490220" h="347980">
                <a:moveTo>
                  <a:pt x="490220" y="303530"/>
                </a:moveTo>
                <a:lnTo>
                  <a:pt x="486409" y="303530"/>
                </a:lnTo>
                <a:lnTo>
                  <a:pt x="486409" y="324993"/>
                </a:lnTo>
                <a:lnTo>
                  <a:pt x="487679" y="324993"/>
                </a:lnTo>
                <a:lnTo>
                  <a:pt x="487679" y="323723"/>
                </a:lnTo>
                <a:lnTo>
                  <a:pt x="488950" y="323723"/>
                </a:lnTo>
                <a:lnTo>
                  <a:pt x="488950" y="322453"/>
                </a:lnTo>
                <a:lnTo>
                  <a:pt x="490220" y="322453"/>
                </a:lnTo>
                <a:lnTo>
                  <a:pt x="490220" y="303530"/>
                </a:lnTo>
                <a:close/>
              </a:path>
              <a:path w="490220" h="347980">
                <a:moveTo>
                  <a:pt x="3809" y="303530"/>
                </a:moveTo>
                <a:lnTo>
                  <a:pt x="0" y="303530"/>
                </a:lnTo>
                <a:lnTo>
                  <a:pt x="0" y="321183"/>
                </a:lnTo>
                <a:lnTo>
                  <a:pt x="1270" y="321183"/>
                </a:lnTo>
                <a:lnTo>
                  <a:pt x="1270" y="322453"/>
                </a:lnTo>
                <a:lnTo>
                  <a:pt x="2540" y="322453"/>
                </a:lnTo>
                <a:lnTo>
                  <a:pt x="2540" y="323723"/>
                </a:lnTo>
                <a:lnTo>
                  <a:pt x="3809" y="323723"/>
                </a:lnTo>
                <a:lnTo>
                  <a:pt x="3809" y="303530"/>
                </a:lnTo>
                <a:close/>
              </a:path>
            </a:pathLst>
          </a:custGeom>
          <a:solidFill>
            <a:srgbClr val="2E09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239759" y="1649857"/>
            <a:ext cx="482600" cy="339090"/>
          </a:xfrm>
          <a:custGeom>
            <a:avLst/>
            <a:gdLst/>
            <a:ahLst/>
            <a:cxnLst/>
            <a:rect l="l" t="t" r="r" b="b"/>
            <a:pathLst>
              <a:path w="482600" h="339089">
                <a:moveTo>
                  <a:pt x="2540" y="55880"/>
                </a:moveTo>
                <a:lnTo>
                  <a:pt x="0" y="55880"/>
                </a:lnTo>
                <a:lnTo>
                  <a:pt x="0" y="57023"/>
                </a:lnTo>
                <a:lnTo>
                  <a:pt x="2540" y="57023"/>
                </a:lnTo>
                <a:lnTo>
                  <a:pt x="2540" y="55880"/>
                </a:lnTo>
                <a:close/>
              </a:path>
              <a:path w="482600" h="339089">
                <a:moveTo>
                  <a:pt x="482600" y="55880"/>
                </a:moveTo>
                <a:lnTo>
                  <a:pt x="478790" y="55880"/>
                </a:lnTo>
                <a:lnTo>
                  <a:pt x="478790" y="57023"/>
                </a:lnTo>
                <a:lnTo>
                  <a:pt x="482600" y="57023"/>
                </a:lnTo>
                <a:lnTo>
                  <a:pt x="482600" y="55880"/>
                </a:lnTo>
                <a:close/>
              </a:path>
              <a:path w="482600" h="339089">
                <a:moveTo>
                  <a:pt x="2540" y="53339"/>
                </a:moveTo>
                <a:lnTo>
                  <a:pt x="0" y="53339"/>
                </a:lnTo>
                <a:lnTo>
                  <a:pt x="0" y="55752"/>
                </a:lnTo>
                <a:lnTo>
                  <a:pt x="2540" y="55752"/>
                </a:lnTo>
                <a:lnTo>
                  <a:pt x="2540" y="53339"/>
                </a:lnTo>
                <a:close/>
              </a:path>
              <a:path w="482600" h="339089">
                <a:moveTo>
                  <a:pt x="482600" y="53339"/>
                </a:moveTo>
                <a:lnTo>
                  <a:pt x="478790" y="53339"/>
                </a:lnTo>
                <a:lnTo>
                  <a:pt x="478790" y="55752"/>
                </a:lnTo>
                <a:lnTo>
                  <a:pt x="482600" y="55752"/>
                </a:lnTo>
                <a:lnTo>
                  <a:pt x="482600" y="53339"/>
                </a:lnTo>
                <a:close/>
              </a:path>
              <a:path w="482600" h="339089">
                <a:moveTo>
                  <a:pt x="2540" y="49530"/>
                </a:moveTo>
                <a:lnTo>
                  <a:pt x="0" y="49530"/>
                </a:lnTo>
                <a:lnTo>
                  <a:pt x="0" y="53212"/>
                </a:lnTo>
                <a:lnTo>
                  <a:pt x="2540" y="53212"/>
                </a:lnTo>
                <a:lnTo>
                  <a:pt x="2540" y="49530"/>
                </a:lnTo>
                <a:close/>
              </a:path>
              <a:path w="482600" h="339089">
                <a:moveTo>
                  <a:pt x="482600" y="49530"/>
                </a:moveTo>
                <a:lnTo>
                  <a:pt x="478790" y="49530"/>
                </a:lnTo>
                <a:lnTo>
                  <a:pt x="478790" y="53212"/>
                </a:lnTo>
                <a:lnTo>
                  <a:pt x="482600" y="53212"/>
                </a:lnTo>
                <a:lnTo>
                  <a:pt x="482600" y="49530"/>
                </a:lnTo>
                <a:close/>
              </a:path>
              <a:path w="482600" h="339089">
                <a:moveTo>
                  <a:pt x="2540" y="46989"/>
                </a:moveTo>
                <a:lnTo>
                  <a:pt x="0" y="46989"/>
                </a:lnTo>
                <a:lnTo>
                  <a:pt x="0" y="49402"/>
                </a:lnTo>
                <a:lnTo>
                  <a:pt x="2540" y="49402"/>
                </a:lnTo>
                <a:lnTo>
                  <a:pt x="2540" y="46989"/>
                </a:lnTo>
                <a:close/>
              </a:path>
              <a:path w="482600" h="339089">
                <a:moveTo>
                  <a:pt x="482600" y="46989"/>
                </a:moveTo>
                <a:lnTo>
                  <a:pt x="478790" y="46989"/>
                </a:lnTo>
                <a:lnTo>
                  <a:pt x="478790" y="49402"/>
                </a:lnTo>
                <a:lnTo>
                  <a:pt x="482600" y="49402"/>
                </a:lnTo>
                <a:lnTo>
                  <a:pt x="482600" y="46989"/>
                </a:lnTo>
                <a:close/>
              </a:path>
              <a:path w="482600" h="339089">
                <a:moveTo>
                  <a:pt x="2540" y="43180"/>
                </a:moveTo>
                <a:lnTo>
                  <a:pt x="0" y="43180"/>
                </a:lnTo>
                <a:lnTo>
                  <a:pt x="0" y="46862"/>
                </a:lnTo>
                <a:lnTo>
                  <a:pt x="2540" y="46862"/>
                </a:lnTo>
                <a:lnTo>
                  <a:pt x="2540" y="43180"/>
                </a:lnTo>
                <a:close/>
              </a:path>
              <a:path w="482600" h="339089">
                <a:moveTo>
                  <a:pt x="482600" y="43180"/>
                </a:moveTo>
                <a:lnTo>
                  <a:pt x="478790" y="43180"/>
                </a:lnTo>
                <a:lnTo>
                  <a:pt x="478790" y="46862"/>
                </a:lnTo>
                <a:lnTo>
                  <a:pt x="482600" y="46862"/>
                </a:lnTo>
                <a:lnTo>
                  <a:pt x="482600" y="43180"/>
                </a:lnTo>
                <a:close/>
              </a:path>
              <a:path w="482600" h="339089">
                <a:moveTo>
                  <a:pt x="2540" y="40639"/>
                </a:moveTo>
                <a:lnTo>
                  <a:pt x="0" y="40639"/>
                </a:lnTo>
                <a:lnTo>
                  <a:pt x="0" y="43052"/>
                </a:lnTo>
                <a:lnTo>
                  <a:pt x="2540" y="43052"/>
                </a:lnTo>
                <a:lnTo>
                  <a:pt x="2540" y="40639"/>
                </a:lnTo>
                <a:close/>
              </a:path>
              <a:path w="482600" h="339089">
                <a:moveTo>
                  <a:pt x="482600" y="40639"/>
                </a:moveTo>
                <a:lnTo>
                  <a:pt x="478790" y="40639"/>
                </a:lnTo>
                <a:lnTo>
                  <a:pt x="478790" y="43052"/>
                </a:lnTo>
                <a:lnTo>
                  <a:pt x="482600" y="43052"/>
                </a:lnTo>
                <a:lnTo>
                  <a:pt x="482600" y="40639"/>
                </a:lnTo>
                <a:close/>
              </a:path>
              <a:path w="482600" h="339089">
                <a:moveTo>
                  <a:pt x="2540" y="36830"/>
                </a:moveTo>
                <a:lnTo>
                  <a:pt x="0" y="36830"/>
                </a:lnTo>
                <a:lnTo>
                  <a:pt x="0" y="40512"/>
                </a:lnTo>
                <a:lnTo>
                  <a:pt x="2540" y="40512"/>
                </a:lnTo>
                <a:lnTo>
                  <a:pt x="2540" y="36830"/>
                </a:lnTo>
                <a:close/>
              </a:path>
              <a:path w="482600" h="339089">
                <a:moveTo>
                  <a:pt x="482600" y="36830"/>
                </a:moveTo>
                <a:lnTo>
                  <a:pt x="478790" y="36830"/>
                </a:lnTo>
                <a:lnTo>
                  <a:pt x="478790" y="40512"/>
                </a:lnTo>
                <a:lnTo>
                  <a:pt x="482600" y="40512"/>
                </a:lnTo>
                <a:lnTo>
                  <a:pt x="482600" y="36830"/>
                </a:lnTo>
                <a:close/>
              </a:path>
              <a:path w="482600" h="339089">
                <a:moveTo>
                  <a:pt x="2540" y="34289"/>
                </a:moveTo>
                <a:lnTo>
                  <a:pt x="0" y="34289"/>
                </a:lnTo>
                <a:lnTo>
                  <a:pt x="0" y="36702"/>
                </a:lnTo>
                <a:lnTo>
                  <a:pt x="2540" y="36702"/>
                </a:lnTo>
                <a:lnTo>
                  <a:pt x="2540" y="34289"/>
                </a:lnTo>
                <a:close/>
              </a:path>
              <a:path w="482600" h="339089">
                <a:moveTo>
                  <a:pt x="482600" y="34289"/>
                </a:moveTo>
                <a:lnTo>
                  <a:pt x="478790" y="34289"/>
                </a:lnTo>
                <a:lnTo>
                  <a:pt x="478790" y="36702"/>
                </a:lnTo>
                <a:lnTo>
                  <a:pt x="482600" y="36702"/>
                </a:lnTo>
                <a:lnTo>
                  <a:pt x="482600" y="34289"/>
                </a:lnTo>
                <a:close/>
              </a:path>
              <a:path w="482600" h="339089">
                <a:moveTo>
                  <a:pt x="2540" y="30480"/>
                </a:moveTo>
                <a:lnTo>
                  <a:pt x="0" y="30480"/>
                </a:lnTo>
                <a:lnTo>
                  <a:pt x="0" y="34162"/>
                </a:lnTo>
                <a:lnTo>
                  <a:pt x="2540" y="34162"/>
                </a:lnTo>
                <a:lnTo>
                  <a:pt x="2540" y="30480"/>
                </a:lnTo>
                <a:close/>
              </a:path>
              <a:path w="482600" h="339089">
                <a:moveTo>
                  <a:pt x="482600" y="30480"/>
                </a:moveTo>
                <a:lnTo>
                  <a:pt x="478790" y="30480"/>
                </a:lnTo>
                <a:lnTo>
                  <a:pt x="478790" y="34162"/>
                </a:lnTo>
                <a:lnTo>
                  <a:pt x="482600" y="34162"/>
                </a:lnTo>
                <a:lnTo>
                  <a:pt x="482600" y="30480"/>
                </a:lnTo>
                <a:close/>
              </a:path>
              <a:path w="482600" h="339089">
                <a:moveTo>
                  <a:pt x="2540" y="27939"/>
                </a:moveTo>
                <a:lnTo>
                  <a:pt x="0" y="27939"/>
                </a:lnTo>
                <a:lnTo>
                  <a:pt x="0" y="30352"/>
                </a:lnTo>
                <a:lnTo>
                  <a:pt x="2540" y="30352"/>
                </a:lnTo>
                <a:lnTo>
                  <a:pt x="2540" y="27939"/>
                </a:lnTo>
                <a:close/>
              </a:path>
              <a:path w="482600" h="339089">
                <a:moveTo>
                  <a:pt x="482600" y="27939"/>
                </a:moveTo>
                <a:lnTo>
                  <a:pt x="478790" y="27939"/>
                </a:lnTo>
                <a:lnTo>
                  <a:pt x="478790" y="30352"/>
                </a:lnTo>
                <a:lnTo>
                  <a:pt x="482600" y="30352"/>
                </a:lnTo>
                <a:lnTo>
                  <a:pt x="482600" y="27939"/>
                </a:lnTo>
                <a:close/>
              </a:path>
              <a:path w="482600" h="339089">
                <a:moveTo>
                  <a:pt x="2540" y="24130"/>
                </a:moveTo>
                <a:lnTo>
                  <a:pt x="0" y="24130"/>
                </a:lnTo>
                <a:lnTo>
                  <a:pt x="0" y="27812"/>
                </a:lnTo>
                <a:lnTo>
                  <a:pt x="2540" y="27812"/>
                </a:lnTo>
                <a:lnTo>
                  <a:pt x="2540" y="24130"/>
                </a:lnTo>
                <a:close/>
              </a:path>
              <a:path w="482600" h="339089">
                <a:moveTo>
                  <a:pt x="482600" y="24130"/>
                </a:moveTo>
                <a:lnTo>
                  <a:pt x="478790" y="24130"/>
                </a:lnTo>
                <a:lnTo>
                  <a:pt x="478790" y="27812"/>
                </a:lnTo>
                <a:lnTo>
                  <a:pt x="482600" y="27812"/>
                </a:lnTo>
                <a:lnTo>
                  <a:pt x="482600" y="24130"/>
                </a:lnTo>
                <a:close/>
              </a:path>
              <a:path w="482600" h="339089">
                <a:moveTo>
                  <a:pt x="2540" y="21716"/>
                </a:moveTo>
                <a:lnTo>
                  <a:pt x="0" y="21716"/>
                </a:lnTo>
                <a:lnTo>
                  <a:pt x="0" y="24002"/>
                </a:lnTo>
                <a:lnTo>
                  <a:pt x="2540" y="24002"/>
                </a:lnTo>
                <a:lnTo>
                  <a:pt x="2540" y="21716"/>
                </a:lnTo>
                <a:close/>
              </a:path>
              <a:path w="482600" h="339089">
                <a:moveTo>
                  <a:pt x="482600" y="21716"/>
                </a:moveTo>
                <a:lnTo>
                  <a:pt x="478790" y="21716"/>
                </a:lnTo>
                <a:lnTo>
                  <a:pt x="478790" y="24002"/>
                </a:lnTo>
                <a:lnTo>
                  <a:pt x="482600" y="24002"/>
                </a:lnTo>
                <a:lnTo>
                  <a:pt x="482600" y="21716"/>
                </a:lnTo>
                <a:close/>
              </a:path>
              <a:path w="482600" h="339089">
                <a:moveTo>
                  <a:pt x="2540" y="19050"/>
                </a:moveTo>
                <a:lnTo>
                  <a:pt x="1270" y="19050"/>
                </a:lnTo>
                <a:lnTo>
                  <a:pt x="1270" y="20447"/>
                </a:lnTo>
                <a:lnTo>
                  <a:pt x="0" y="20447"/>
                </a:lnTo>
                <a:lnTo>
                  <a:pt x="0" y="21589"/>
                </a:lnTo>
                <a:lnTo>
                  <a:pt x="2540" y="21589"/>
                </a:lnTo>
                <a:lnTo>
                  <a:pt x="2540" y="19050"/>
                </a:lnTo>
                <a:close/>
              </a:path>
              <a:path w="482600" h="339089">
                <a:moveTo>
                  <a:pt x="481330" y="17652"/>
                </a:moveTo>
                <a:lnTo>
                  <a:pt x="480060" y="17652"/>
                </a:lnTo>
                <a:lnTo>
                  <a:pt x="480060" y="17906"/>
                </a:lnTo>
                <a:lnTo>
                  <a:pt x="478790" y="17906"/>
                </a:lnTo>
                <a:lnTo>
                  <a:pt x="478790" y="21589"/>
                </a:lnTo>
                <a:lnTo>
                  <a:pt x="482600" y="21589"/>
                </a:lnTo>
                <a:lnTo>
                  <a:pt x="482600" y="19050"/>
                </a:lnTo>
                <a:lnTo>
                  <a:pt x="481330" y="19050"/>
                </a:lnTo>
                <a:lnTo>
                  <a:pt x="481330" y="17652"/>
                </a:lnTo>
                <a:close/>
              </a:path>
              <a:path w="482600" h="339089">
                <a:moveTo>
                  <a:pt x="480060" y="16637"/>
                </a:moveTo>
                <a:lnTo>
                  <a:pt x="478790" y="16637"/>
                </a:lnTo>
                <a:lnTo>
                  <a:pt x="478790" y="17652"/>
                </a:lnTo>
                <a:lnTo>
                  <a:pt x="480060" y="17652"/>
                </a:lnTo>
                <a:lnTo>
                  <a:pt x="480060" y="16637"/>
                </a:lnTo>
                <a:close/>
              </a:path>
              <a:path w="482600" h="339089">
                <a:moveTo>
                  <a:pt x="461010" y="1397"/>
                </a:moveTo>
                <a:lnTo>
                  <a:pt x="21590" y="1397"/>
                </a:lnTo>
                <a:lnTo>
                  <a:pt x="21590" y="2539"/>
                </a:lnTo>
                <a:lnTo>
                  <a:pt x="461010" y="2539"/>
                </a:lnTo>
                <a:lnTo>
                  <a:pt x="461010" y="1397"/>
                </a:lnTo>
                <a:close/>
              </a:path>
              <a:path w="482600" h="339089">
                <a:moveTo>
                  <a:pt x="459740" y="0"/>
                </a:moveTo>
                <a:lnTo>
                  <a:pt x="22860" y="0"/>
                </a:lnTo>
                <a:lnTo>
                  <a:pt x="22860" y="1397"/>
                </a:lnTo>
                <a:lnTo>
                  <a:pt x="459740" y="1397"/>
                </a:lnTo>
                <a:lnTo>
                  <a:pt x="459740" y="0"/>
                </a:lnTo>
                <a:close/>
              </a:path>
              <a:path w="482600" h="339089">
                <a:moveTo>
                  <a:pt x="2540" y="57023"/>
                </a:moveTo>
                <a:lnTo>
                  <a:pt x="0" y="57023"/>
                </a:lnTo>
                <a:lnTo>
                  <a:pt x="0" y="69723"/>
                </a:lnTo>
                <a:lnTo>
                  <a:pt x="2540" y="69723"/>
                </a:lnTo>
                <a:lnTo>
                  <a:pt x="2540" y="57023"/>
                </a:lnTo>
                <a:close/>
              </a:path>
              <a:path w="482600" h="339089">
                <a:moveTo>
                  <a:pt x="482600" y="57023"/>
                </a:moveTo>
                <a:lnTo>
                  <a:pt x="478790" y="57023"/>
                </a:lnTo>
                <a:lnTo>
                  <a:pt x="478790" y="69723"/>
                </a:lnTo>
                <a:lnTo>
                  <a:pt x="482600" y="69723"/>
                </a:lnTo>
                <a:lnTo>
                  <a:pt x="482600" y="57023"/>
                </a:lnTo>
                <a:close/>
              </a:path>
              <a:path w="482600" h="339089">
                <a:moveTo>
                  <a:pt x="2540" y="69723"/>
                </a:moveTo>
                <a:lnTo>
                  <a:pt x="0" y="69723"/>
                </a:lnTo>
                <a:lnTo>
                  <a:pt x="0" y="76073"/>
                </a:lnTo>
                <a:lnTo>
                  <a:pt x="2540" y="76073"/>
                </a:lnTo>
                <a:lnTo>
                  <a:pt x="2540" y="69723"/>
                </a:lnTo>
                <a:close/>
              </a:path>
              <a:path w="482600" h="339089">
                <a:moveTo>
                  <a:pt x="482600" y="69723"/>
                </a:moveTo>
                <a:lnTo>
                  <a:pt x="478790" y="69723"/>
                </a:lnTo>
                <a:lnTo>
                  <a:pt x="478790" y="76073"/>
                </a:lnTo>
                <a:lnTo>
                  <a:pt x="482600" y="76073"/>
                </a:lnTo>
                <a:lnTo>
                  <a:pt x="482600" y="69723"/>
                </a:lnTo>
                <a:close/>
              </a:path>
              <a:path w="482600" h="339089">
                <a:moveTo>
                  <a:pt x="2540" y="76073"/>
                </a:moveTo>
                <a:lnTo>
                  <a:pt x="0" y="76073"/>
                </a:lnTo>
                <a:lnTo>
                  <a:pt x="0" y="95123"/>
                </a:lnTo>
                <a:lnTo>
                  <a:pt x="2540" y="95123"/>
                </a:lnTo>
                <a:lnTo>
                  <a:pt x="2540" y="76073"/>
                </a:lnTo>
                <a:close/>
              </a:path>
              <a:path w="482600" h="339089">
                <a:moveTo>
                  <a:pt x="482600" y="76073"/>
                </a:moveTo>
                <a:lnTo>
                  <a:pt x="478790" y="76073"/>
                </a:lnTo>
                <a:lnTo>
                  <a:pt x="478790" y="95123"/>
                </a:lnTo>
                <a:lnTo>
                  <a:pt x="482600" y="95123"/>
                </a:lnTo>
                <a:lnTo>
                  <a:pt x="482600" y="76073"/>
                </a:lnTo>
                <a:close/>
              </a:path>
              <a:path w="482600" h="339089">
                <a:moveTo>
                  <a:pt x="2540" y="95123"/>
                </a:moveTo>
                <a:lnTo>
                  <a:pt x="0" y="95123"/>
                </a:lnTo>
                <a:lnTo>
                  <a:pt x="0" y="120523"/>
                </a:lnTo>
                <a:lnTo>
                  <a:pt x="2540" y="120523"/>
                </a:lnTo>
                <a:lnTo>
                  <a:pt x="2540" y="95123"/>
                </a:lnTo>
                <a:close/>
              </a:path>
              <a:path w="482600" h="339089">
                <a:moveTo>
                  <a:pt x="482600" y="95123"/>
                </a:moveTo>
                <a:lnTo>
                  <a:pt x="478790" y="95123"/>
                </a:lnTo>
                <a:lnTo>
                  <a:pt x="478790" y="120523"/>
                </a:lnTo>
                <a:lnTo>
                  <a:pt x="482600" y="120523"/>
                </a:lnTo>
                <a:lnTo>
                  <a:pt x="482600" y="95123"/>
                </a:lnTo>
                <a:close/>
              </a:path>
              <a:path w="482600" h="339089">
                <a:moveTo>
                  <a:pt x="2540" y="120523"/>
                </a:moveTo>
                <a:lnTo>
                  <a:pt x="0" y="120523"/>
                </a:lnTo>
                <a:lnTo>
                  <a:pt x="0" y="137033"/>
                </a:lnTo>
                <a:lnTo>
                  <a:pt x="2540" y="137033"/>
                </a:lnTo>
                <a:lnTo>
                  <a:pt x="2540" y="120523"/>
                </a:lnTo>
                <a:close/>
              </a:path>
              <a:path w="482600" h="339089">
                <a:moveTo>
                  <a:pt x="482600" y="120523"/>
                </a:moveTo>
                <a:lnTo>
                  <a:pt x="478790" y="120523"/>
                </a:lnTo>
                <a:lnTo>
                  <a:pt x="478790" y="137033"/>
                </a:lnTo>
                <a:lnTo>
                  <a:pt x="482600" y="137033"/>
                </a:lnTo>
                <a:lnTo>
                  <a:pt x="482600" y="120523"/>
                </a:lnTo>
                <a:close/>
              </a:path>
              <a:path w="482600" h="339089">
                <a:moveTo>
                  <a:pt x="2540" y="137033"/>
                </a:moveTo>
                <a:lnTo>
                  <a:pt x="0" y="137033"/>
                </a:lnTo>
                <a:lnTo>
                  <a:pt x="0" y="209423"/>
                </a:lnTo>
                <a:lnTo>
                  <a:pt x="2540" y="209423"/>
                </a:lnTo>
                <a:lnTo>
                  <a:pt x="2540" y="137033"/>
                </a:lnTo>
                <a:close/>
              </a:path>
              <a:path w="482600" h="339089">
                <a:moveTo>
                  <a:pt x="482600" y="137033"/>
                </a:moveTo>
                <a:lnTo>
                  <a:pt x="478790" y="137033"/>
                </a:lnTo>
                <a:lnTo>
                  <a:pt x="478790" y="209423"/>
                </a:lnTo>
                <a:lnTo>
                  <a:pt x="482600" y="209423"/>
                </a:lnTo>
                <a:lnTo>
                  <a:pt x="482600" y="137033"/>
                </a:lnTo>
                <a:close/>
              </a:path>
              <a:path w="482600" h="339089">
                <a:moveTo>
                  <a:pt x="2540" y="209423"/>
                </a:moveTo>
                <a:lnTo>
                  <a:pt x="0" y="209423"/>
                </a:lnTo>
                <a:lnTo>
                  <a:pt x="0" y="247523"/>
                </a:lnTo>
                <a:lnTo>
                  <a:pt x="2540" y="247523"/>
                </a:lnTo>
                <a:lnTo>
                  <a:pt x="2540" y="209423"/>
                </a:lnTo>
                <a:close/>
              </a:path>
              <a:path w="482600" h="339089">
                <a:moveTo>
                  <a:pt x="482600" y="209423"/>
                </a:moveTo>
                <a:lnTo>
                  <a:pt x="478790" y="209423"/>
                </a:lnTo>
                <a:lnTo>
                  <a:pt x="478790" y="247523"/>
                </a:lnTo>
                <a:lnTo>
                  <a:pt x="482600" y="247523"/>
                </a:lnTo>
                <a:lnTo>
                  <a:pt x="482600" y="209423"/>
                </a:lnTo>
                <a:close/>
              </a:path>
              <a:path w="482600" h="339089">
                <a:moveTo>
                  <a:pt x="2540" y="247523"/>
                </a:moveTo>
                <a:lnTo>
                  <a:pt x="0" y="247523"/>
                </a:lnTo>
                <a:lnTo>
                  <a:pt x="0" y="260223"/>
                </a:lnTo>
                <a:lnTo>
                  <a:pt x="2540" y="260223"/>
                </a:lnTo>
                <a:lnTo>
                  <a:pt x="2540" y="247523"/>
                </a:lnTo>
                <a:close/>
              </a:path>
              <a:path w="482600" h="339089">
                <a:moveTo>
                  <a:pt x="482600" y="247523"/>
                </a:moveTo>
                <a:lnTo>
                  <a:pt x="478790" y="247523"/>
                </a:lnTo>
                <a:lnTo>
                  <a:pt x="478790" y="260223"/>
                </a:lnTo>
                <a:lnTo>
                  <a:pt x="482600" y="260223"/>
                </a:lnTo>
                <a:lnTo>
                  <a:pt x="482600" y="247523"/>
                </a:lnTo>
                <a:close/>
              </a:path>
              <a:path w="482600" h="339089">
                <a:moveTo>
                  <a:pt x="2540" y="260223"/>
                </a:moveTo>
                <a:lnTo>
                  <a:pt x="0" y="260223"/>
                </a:lnTo>
                <a:lnTo>
                  <a:pt x="0" y="285623"/>
                </a:lnTo>
                <a:lnTo>
                  <a:pt x="2540" y="285623"/>
                </a:lnTo>
                <a:lnTo>
                  <a:pt x="2540" y="260223"/>
                </a:lnTo>
                <a:close/>
              </a:path>
              <a:path w="482600" h="339089">
                <a:moveTo>
                  <a:pt x="482600" y="260223"/>
                </a:moveTo>
                <a:lnTo>
                  <a:pt x="478790" y="260223"/>
                </a:lnTo>
                <a:lnTo>
                  <a:pt x="478790" y="285623"/>
                </a:lnTo>
                <a:lnTo>
                  <a:pt x="482600" y="285623"/>
                </a:lnTo>
                <a:lnTo>
                  <a:pt x="482600" y="260223"/>
                </a:lnTo>
                <a:close/>
              </a:path>
              <a:path w="482600" h="339089">
                <a:moveTo>
                  <a:pt x="2540" y="285623"/>
                </a:moveTo>
                <a:lnTo>
                  <a:pt x="0" y="285623"/>
                </a:lnTo>
                <a:lnTo>
                  <a:pt x="0" y="291973"/>
                </a:lnTo>
                <a:lnTo>
                  <a:pt x="2540" y="291973"/>
                </a:lnTo>
                <a:lnTo>
                  <a:pt x="2540" y="285623"/>
                </a:lnTo>
                <a:close/>
              </a:path>
              <a:path w="482600" h="339089">
                <a:moveTo>
                  <a:pt x="482600" y="285623"/>
                </a:moveTo>
                <a:lnTo>
                  <a:pt x="478790" y="285623"/>
                </a:lnTo>
                <a:lnTo>
                  <a:pt x="478790" y="291973"/>
                </a:lnTo>
                <a:lnTo>
                  <a:pt x="482600" y="291973"/>
                </a:lnTo>
                <a:lnTo>
                  <a:pt x="482600" y="285623"/>
                </a:lnTo>
                <a:close/>
              </a:path>
              <a:path w="482600" h="339089">
                <a:moveTo>
                  <a:pt x="2540" y="291973"/>
                </a:moveTo>
                <a:lnTo>
                  <a:pt x="0" y="291973"/>
                </a:lnTo>
                <a:lnTo>
                  <a:pt x="0" y="298323"/>
                </a:lnTo>
                <a:lnTo>
                  <a:pt x="2540" y="298323"/>
                </a:lnTo>
                <a:lnTo>
                  <a:pt x="2540" y="291973"/>
                </a:lnTo>
                <a:close/>
              </a:path>
              <a:path w="482600" h="339089">
                <a:moveTo>
                  <a:pt x="482600" y="291973"/>
                </a:moveTo>
                <a:lnTo>
                  <a:pt x="478790" y="291973"/>
                </a:lnTo>
                <a:lnTo>
                  <a:pt x="478790" y="298323"/>
                </a:lnTo>
                <a:lnTo>
                  <a:pt x="482600" y="298323"/>
                </a:lnTo>
                <a:lnTo>
                  <a:pt x="482600" y="291973"/>
                </a:lnTo>
                <a:close/>
              </a:path>
              <a:path w="482600" h="339089">
                <a:moveTo>
                  <a:pt x="461010" y="337693"/>
                </a:moveTo>
                <a:lnTo>
                  <a:pt x="21590" y="337693"/>
                </a:lnTo>
                <a:lnTo>
                  <a:pt x="21590" y="338963"/>
                </a:lnTo>
                <a:lnTo>
                  <a:pt x="461010" y="338963"/>
                </a:lnTo>
                <a:lnTo>
                  <a:pt x="461010" y="337693"/>
                </a:lnTo>
                <a:close/>
              </a:path>
              <a:path w="482600" h="339089">
                <a:moveTo>
                  <a:pt x="462279" y="336550"/>
                </a:moveTo>
                <a:lnTo>
                  <a:pt x="20320" y="336550"/>
                </a:lnTo>
                <a:lnTo>
                  <a:pt x="20320" y="337693"/>
                </a:lnTo>
                <a:lnTo>
                  <a:pt x="462279" y="337693"/>
                </a:lnTo>
                <a:lnTo>
                  <a:pt x="462279" y="336550"/>
                </a:lnTo>
                <a:close/>
              </a:path>
              <a:path w="482600" h="339089">
                <a:moveTo>
                  <a:pt x="464820" y="335153"/>
                </a:moveTo>
                <a:lnTo>
                  <a:pt x="19050" y="335153"/>
                </a:lnTo>
                <a:lnTo>
                  <a:pt x="19050" y="336550"/>
                </a:lnTo>
                <a:lnTo>
                  <a:pt x="464820" y="336550"/>
                </a:lnTo>
                <a:lnTo>
                  <a:pt x="464820" y="335153"/>
                </a:lnTo>
                <a:close/>
              </a:path>
              <a:path w="482600" h="339089">
                <a:moveTo>
                  <a:pt x="482600" y="298577"/>
                </a:moveTo>
                <a:lnTo>
                  <a:pt x="478790" y="298577"/>
                </a:lnTo>
                <a:lnTo>
                  <a:pt x="478790" y="323850"/>
                </a:lnTo>
                <a:lnTo>
                  <a:pt x="480060" y="323850"/>
                </a:lnTo>
                <a:lnTo>
                  <a:pt x="480060" y="322453"/>
                </a:lnTo>
                <a:lnTo>
                  <a:pt x="481330" y="322453"/>
                </a:lnTo>
                <a:lnTo>
                  <a:pt x="481330" y="321310"/>
                </a:lnTo>
                <a:lnTo>
                  <a:pt x="482600" y="321310"/>
                </a:lnTo>
                <a:lnTo>
                  <a:pt x="482600" y="298577"/>
                </a:lnTo>
                <a:close/>
              </a:path>
              <a:path w="482600" h="339089">
                <a:moveTo>
                  <a:pt x="2540" y="298577"/>
                </a:moveTo>
                <a:lnTo>
                  <a:pt x="0" y="298577"/>
                </a:lnTo>
                <a:lnTo>
                  <a:pt x="0" y="319913"/>
                </a:lnTo>
                <a:lnTo>
                  <a:pt x="1270" y="319913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298577"/>
                </a:lnTo>
                <a:close/>
              </a:path>
            </a:pathLst>
          </a:custGeom>
          <a:solidFill>
            <a:srgbClr val="310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242300" y="1652270"/>
            <a:ext cx="476250" cy="332740"/>
          </a:xfrm>
          <a:custGeom>
            <a:avLst/>
            <a:gdLst/>
            <a:ahLst/>
            <a:cxnLst/>
            <a:rect l="l" t="t" r="r" b="b"/>
            <a:pathLst>
              <a:path w="476250" h="332739">
                <a:moveTo>
                  <a:pt x="3809" y="53466"/>
                </a:moveTo>
                <a:lnTo>
                  <a:pt x="0" y="53466"/>
                </a:lnTo>
                <a:lnTo>
                  <a:pt x="0" y="54609"/>
                </a:lnTo>
                <a:lnTo>
                  <a:pt x="3809" y="54609"/>
                </a:lnTo>
                <a:lnTo>
                  <a:pt x="3809" y="53466"/>
                </a:lnTo>
                <a:close/>
              </a:path>
              <a:path w="476250" h="332739">
                <a:moveTo>
                  <a:pt x="476250" y="53466"/>
                </a:moveTo>
                <a:lnTo>
                  <a:pt x="472440" y="53466"/>
                </a:lnTo>
                <a:lnTo>
                  <a:pt x="472440" y="54609"/>
                </a:lnTo>
                <a:lnTo>
                  <a:pt x="476250" y="54609"/>
                </a:lnTo>
                <a:lnTo>
                  <a:pt x="476250" y="53466"/>
                </a:lnTo>
                <a:close/>
              </a:path>
              <a:path w="476250" h="332739">
                <a:moveTo>
                  <a:pt x="3809" y="50926"/>
                </a:moveTo>
                <a:lnTo>
                  <a:pt x="0" y="50926"/>
                </a:lnTo>
                <a:lnTo>
                  <a:pt x="0" y="53339"/>
                </a:lnTo>
                <a:lnTo>
                  <a:pt x="3809" y="53339"/>
                </a:lnTo>
                <a:lnTo>
                  <a:pt x="3809" y="50926"/>
                </a:lnTo>
                <a:close/>
              </a:path>
              <a:path w="476250" h="332739">
                <a:moveTo>
                  <a:pt x="476250" y="50926"/>
                </a:moveTo>
                <a:lnTo>
                  <a:pt x="472440" y="50926"/>
                </a:lnTo>
                <a:lnTo>
                  <a:pt x="472440" y="53339"/>
                </a:lnTo>
                <a:lnTo>
                  <a:pt x="476250" y="53339"/>
                </a:lnTo>
                <a:lnTo>
                  <a:pt x="476250" y="50926"/>
                </a:lnTo>
                <a:close/>
              </a:path>
              <a:path w="476250" h="332739">
                <a:moveTo>
                  <a:pt x="3809" y="47116"/>
                </a:moveTo>
                <a:lnTo>
                  <a:pt x="0" y="47116"/>
                </a:lnTo>
                <a:lnTo>
                  <a:pt x="0" y="50799"/>
                </a:lnTo>
                <a:lnTo>
                  <a:pt x="3809" y="50799"/>
                </a:lnTo>
                <a:lnTo>
                  <a:pt x="3809" y="47116"/>
                </a:lnTo>
                <a:close/>
              </a:path>
              <a:path w="476250" h="332739">
                <a:moveTo>
                  <a:pt x="476250" y="47116"/>
                </a:moveTo>
                <a:lnTo>
                  <a:pt x="472440" y="47116"/>
                </a:lnTo>
                <a:lnTo>
                  <a:pt x="472440" y="50799"/>
                </a:lnTo>
                <a:lnTo>
                  <a:pt x="476250" y="50799"/>
                </a:lnTo>
                <a:lnTo>
                  <a:pt x="476250" y="47116"/>
                </a:lnTo>
                <a:close/>
              </a:path>
              <a:path w="476250" h="332739">
                <a:moveTo>
                  <a:pt x="3809" y="44576"/>
                </a:moveTo>
                <a:lnTo>
                  <a:pt x="0" y="44576"/>
                </a:lnTo>
                <a:lnTo>
                  <a:pt x="0" y="46989"/>
                </a:lnTo>
                <a:lnTo>
                  <a:pt x="3809" y="46989"/>
                </a:lnTo>
                <a:lnTo>
                  <a:pt x="3809" y="44576"/>
                </a:lnTo>
                <a:close/>
              </a:path>
              <a:path w="476250" h="332739">
                <a:moveTo>
                  <a:pt x="476250" y="44576"/>
                </a:moveTo>
                <a:lnTo>
                  <a:pt x="472440" y="44576"/>
                </a:lnTo>
                <a:lnTo>
                  <a:pt x="472440" y="46989"/>
                </a:lnTo>
                <a:lnTo>
                  <a:pt x="476250" y="46989"/>
                </a:lnTo>
                <a:lnTo>
                  <a:pt x="476250" y="44576"/>
                </a:lnTo>
                <a:close/>
              </a:path>
              <a:path w="476250" h="332739">
                <a:moveTo>
                  <a:pt x="3809" y="40766"/>
                </a:moveTo>
                <a:lnTo>
                  <a:pt x="0" y="40766"/>
                </a:lnTo>
                <a:lnTo>
                  <a:pt x="0" y="44449"/>
                </a:lnTo>
                <a:lnTo>
                  <a:pt x="3809" y="44449"/>
                </a:lnTo>
                <a:lnTo>
                  <a:pt x="3809" y="40766"/>
                </a:lnTo>
                <a:close/>
              </a:path>
              <a:path w="476250" h="332739">
                <a:moveTo>
                  <a:pt x="476250" y="40766"/>
                </a:moveTo>
                <a:lnTo>
                  <a:pt x="472440" y="40766"/>
                </a:lnTo>
                <a:lnTo>
                  <a:pt x="472440" y="44449"/>
                </a:lnTo>
                <a:lnTo>
                  <a:pt x="476250" y="44449"/>
                </a:lnTo>
                <a:lnTo>
                  <a:pt x="476250" y="40766"/>
                </a:lnTo>
                <a:close/>
              </a:path>
              <a:path w="476250" h="332739">
                <a:moveTo>
                  <a:pt x="3809" y="38226"/>
                </a:moveTo>
                <a:lnTo>
                  <a:pt x="0" y="38226"/>
                </a:lnTo>
                <a:lnTo>
                  <a:pt x="0" y="40639"/>
                </a:lnTo>
                <a:lnTo>
                  <a:pt x="3809" y="40639"/>
                </a:lnTo>
                <a:lnTo>
                  <a:pt x="3809" y="38226"/>
                </a:lnTo>
                <a:close/>
              </a:path>
              <a:path w="476250" h="332739">
                <a:moveTo>
                  <a:pt x="476250" y="38226"/>
                </a:moveTo>
                <a:lnTo>
                  <a:pt x="472440" y="38226"/>
                </a:lnTo>
                <a:lnTo>
                  <a:pt x="472440" y="40639"/>
                </a:lnTo>
                <a:lnTo>
                  <a:pt x="476250" y="40639"/>
                </a:lnTo>
                <a:lnTo>
                  <a:pt x="476250" y="38226"/>
                </a:lnTo>
                <a:close/>
              </a:path>
              <a:path w="476250" h="332739">
                <a:moveTo>
                  <a:pt x="3809" y="34416"/>
                </a:moveTo>
                <a:lnTo>
                  <a:pt x="0" y="34416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34416"/>
                </a:lnTo>
                <a:close/>
              </a:path>
              <a:path w="476250" h="332739">
                <a:moveTo>
                  <a:pt x="476250" y="34416"/>
                </a:moveTo>
                <a:lnTo>
                  <a:pt x="472440" y="34416"/>
                </a:lnTo>
                <a:lnTo>
                  <a:pt x="472440" y="38099"/>
                </a:lnTo>
                <a:lnTo>
                  <a:pt x="476250" y="38099"/>
                </a:lnTo>
                <a:lnTo>
                  <a:pt x="476250" y="34416"/>
                </a:lnTo>
                <a:close/>
              </a:path>
              <a:path w="476250" h="332739">
                <a:moveTo>
                  <a:pt x="3809" y="31876"/>
                </a:moveTo>
                <a:lnTo>
                  <a:pt x="0" y="31876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31876"/>
                </a:lnTo>
                <a:close/>
              </a:path>
              <a:path w="476250" h="332739">
                <a:moveTo>
                  <a:pt x="476250" y="31876"/>
                </a:moveTo>
                <a:lnTo>
                  <a:pt x="472440" y="31876"/>
                </a:lnTo>
                <a:lnTo>
                  <a:pt x="472440" y="34289"/>
                </a:lnTo>
                <a:lnTo>
                  <a:pt x="476250" y="34289"/>
                </a:lnTo>
                <a:lnTo>
                  <a:pt x="476250" y="31876"/>
                </a:lnTo>
                <a:close/>
              </a:path>
              <a:path w="476250" h="332739">
                <a:moveTo>
                  <a:pt x="3809" y="28066"/>
                </a:moveTo>
                <a:lnTo>
                  <a:pt x="0" y="28066"/>
                </a:lnTo>
                <a:lnTo>
                  <a:pt x="0" y="31749"/>
                </a:lnTo>
                <a:lnTo>
                  <a:pt x="3809" y="31749"/>
                </a:lnTo>
                <a:lnTo>
                  <a:pt x="3809" y="28066"/>
                </a:lnTo>
                <a:close/>
              </a:path>
              <a:path w="476250" h="332739">
                <a:moveTo>
                  <a:pt x="476250" y="28066"/>
                </a:moveTo>
                <a:lnTo>
                  <a:pt x="472440" y="28066"/>
                </a:lnTo>
                <a:lnTo>
                  <a:pt x="472440" y="31749"/>
                </a:lnTo>
                <a:lnTo>
                  <a:pt x="476250" y="31749"/>
                </a:lnTo>
                <a:lnTo>
                  <a:pt x="476250" y="28066"/>
                </a:lnTo>
                <a:close/>
              </a:path>
              <a:path w="476250" h="332739">
                <a:moveTo>
                  <a:pt x="3809" y="25526"/>
                </a:moveTo>
                <a:lnTo>
                  <a:pt x="0" y="25526"/>
                </a:lnTo>
                <a:lnTo>
                  <a:pt x="0" y="27939"/>
                </a:lnTo>
                <a:lnTo>
                  <a:pt x="3809" y="27939"/>
                </a:lnTo>
                <a:lnTo>
                  <a:pt x="3809" y="25526"/>
                </a:lnTo>
                <a:close/>
              </a:path>
              <a:path w="476250" h="332739">
                <a:moveTo>
                  <a:pt x="476250" y="25526"/>
                </a:moveTo>
                <a:lnTo>
                  <a:pt x="472440" y="25526"/>
                </a:lnTo>
                <a:lnTo>
                  <a:pt x="472440" y="27939"/>
                </a:lnTo>
                <a:lnTo>
                  <a:pt x="476250" y="27939"/>
                </a:lnTo>
                <a:lnTo>
                  <a:pt x="476250" y="25526"/>
                </a:lnTo>
                <a:close/>
              </a:path>
              <a:path w="476250" h="332739">
                <a:moveTo>
                  <a:pt x="3809" y="21716"/>
                </a:moveTo>
                <a:lnTo>
                  <a:pt x="0" y="21716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21716"/>
                </a:lnTo>
                <a:close/>
              </a:path>
              <a:path w="476250" h="332739">
                <a:moveTo>
                  <a:pt x="476250" y="21716"/>
                </a:moveTo>
                <a:lnTo>
                  <a:pt x="472440" y="21716"/>
                </a:lnTo>
                <a:lnTo>
                  <a:pt x="472440" y="25399"/>
                </a:lnTo>
                <a:lnTo>
                  <a:pt x="476250" y="25399"/>
                </a:lnTo>
                <a:lnTo>
                  <a:pt x="476250" y="21716"/>
                </a:lnTo>
                <a:close/>
              </a:path>
              <a:path w="476250" h="332739">
                <a:moveTo>
                  <a:pt x="3809" y="19176"/>
                </a:moveTo>
                <a:lnTo>
                  <a:pt x="0" y="19176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19176"/>
                </a:lnTo>
                <a:close/>
              </a:path>
              <a:path w="476250" h="332739">
                <a:moveTo>
                  <a:pt x="476250" y="19176"/>
                </a:moveTo>
                <a:lnTo>
                  <a:pt x="472440" y="19176"/>
                </a:lnTo>
                <a:lnTo>
                  <a:pt x="472440" y="21589"/>
                </a:lnTo>
                <a:lnTo>
                  <a:pt x="476250" y="21589"/>
                </a:lnTo>
                <a:lnTo>
                  <a:pt x="476250" y="19176"/>
                </a:lnTo>
                <a:close/>
              </a:path>
              <a:path w="476250" h="332739">
                <a:moveTo>
                  <a:pt x="1270" y="15239"/>
                </a:moveTo>
                <a:lnTo>
                  <a:pt x="0" y="15239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15366"/>
                </a:lnTo>
                <a:lnTo>
                  <a:pt x="1270" y="15366"/>
                </a:lnTo>
                <a:lnTo>
                  <a:pt x="1270" y="15239"/>
                </a:lnTo>
                <a:close/>
              </a:path>
              <a:path w="476250" h="332739">
                <a:moveTo>
                  <a:pt x="476250" y="15366"/>
                </a:moveTo>
                <a:lnTo>
                  <a:pt x="472440" y="15366"/>
                </a:lnTo>
                <a:lnTo>
                  <a:pt x="472440" y="19049"/>
                </a:lnTo>
                <a:lnTo>
                  <a:pt x="476250" y="19049"/>
                </a:lnTo>
                <a:lnTo>
                  <a:pt x="476250" y="15366"/>
                </a:lnTo>
                <a:close/>
              </a:path>
              <a:path w="476250" h="332739">
                <a:moveTo>
                  <a:pt x="3809" y="12699"/>
                </a:moveTo>
                <a:lnTo>
                  <a:pt x="2540" y="12699"/>
                </a:lnTo>
                <a:lnTo>
                  <a:pt x="2540" y="14096"/>
                </a:lnTo>
                <a:lnTo>
                  <a:pt x="1270" y="14096"/>
                </a:lnTo>
                <a:lnTo>
                  <a:pt x="1270" y="15239"/>
                </a:lnTo>
                <a:lnTo>
                  <a:pt x="3809" y="15239"/>
                </a:lnTo>
                <a:lnTo>
                  <a:pt x="3809" y="12699"/>
                </a:lnTo>
                <a:close/>
              </a:path>
              <a:path w="476250" h="332739">
                <a:moveTo>
                  <a:pt x="474980" y="12699"/>
                </a:moveTo>
                <a:lnTo>
                  <a:pt x="473709" y="12699"/>
                </a:lnTo>
                <a:lnTo>
                  <a:pt x="472440" y="12826"/>
                </a:lnTo>
                <a:lnTo>
                  <a:pt x="472440" y="15239"/>
                </a:lnTo>
                <a:lnTo>
                  <a:pt x="476250" y="15239"/>
                </a:lnTo>
                <a:lnTo>
                  <a:pt x="476250" y="14096"/>
                </a:lnTo>
                <a:lnTo>
                  <a:pt x="474980" y="14096"/>
                </a:lnTo>
                <a:lnTo>
                  <a:pt x="474980" y="12699"/>
                </a:lnTo>
                <a:close/>
              </a:path>
              <a:path w="476250" h="332739">
                <a:moveTo>
                  <a:pt x="473709" y="11556"/>
                </a:moveTo>
                <a:lnTo>
                  <a:pt x="472440" y="11556"/>
                </a:lnTo>
                <a:lnTo>
                  <a:pt x="472440" y="12699"/>
                </a:lnTo>
                <a:lnTo>
                  <a:pt x="473709" y="12699"/>
                </a:lnTo>
                <a:lnTo>
                  <a:pt x="473709" y="11556"/>
                </a:lnTo>
                <a:close/>
              </a:path>
              <a:path w="476250" h="332739">
                <a:moveTo>
                  <a:pt x="16509" y="2539"/>
                </a:moveTo>
                <a:lnTo>
                  <a:pt x="13970" y="2539"/>
                </a:lnTo>
                <a:lnTo>
                  <a:pt x="13970" y="3809"/>
                </a:lnTo>
                <a:lnTo>
                  <a:pt x="463550" y="3809"/>
                </a:lnTo>
                <a:lnTo>
                  <a:pt x="463550" y="2666"/>
                </a:lnTo>
                <a:lnTo>
                  <a:pt x="16509" y="2666"/>
                </a:lnTo>
                <a:lnTo>
                  <a:pt x="16509" y="2539"/>
                </a:lnTo>
                <a:close/>
              </a:path>
              <a:path w="476250" h="332739">
                <a:moveTo>
                  <a:pt x="463550" y="2539"/>
                </a:moveTo>
                <a:lnTo>
                  <a:pt x="461009" y="2539"/>
                </a:lnTo>
                <a:lnTo>
                  <a:pt x="461009" y="2666"/>
                </a:lnTo>
                <a:lnTo>
                  <a:pt x="463550" y="2666"/>
                </a:lnTo>
                <a:lnTo>
                  <a:pt x="463550" y="2539"/>
                </a:lnTo>
                <a:close/>
              </a:path>
              <a:path w="476250" h="332739">
                <a:moveTo>
                  <a:pt x="461009" y="1396"/>
                </a:moveTo>
                <a:lnTo>
                  <a:pt x="16509" y="1396"/>
                </a:lnTo>
                <a:lnTo>
                  <a:pt x="16509" y="2539"/>
                </a:lnTo>
                <a:lnTo>
                  <a:pt x="461009" y="2539"/>
                </a:lnTo>
                <a:lnTo>
                  <a:pt x="461009" y="1396"/>
                </a:lnTo>
                <a:close/>
              </a:path>
              <a:path w="476250" h="332739">
                <a:moveTo>
                  <a:pt x="19050" y="0"/>
                </a:moveTo>
                <a:lnTo>
                  <a:pt x="17779" y="0"/>
                </a:lnTo>
                <a:lnTo>
                  <a:pt x="17779" y="1396"/>
                </a:lnTo>
                <a:lnTo>
                  <a:pt x="459739" y="1396"/>
                </a:lnTo>
                <a:lnTo>
                  <a:pt x="459739" y="126"/>
                </a:lnTo>
                <a:lnTo>
                  <a:pt x="19050" y="126"/>
                </a:lnTo>
                <a:close/>
              </a:path>
              <a:path w="476250" h="332739">
                <a:moveTo>
                  <a:pt x="459739" y="0"/>
                </a:moveTo>
                <a:lnTo>
                  <a:pt x="458470" y="0"/>
                </a:lnTo>
                <a:lnTo>
                  <a:pt x="459739" y="126"/>
                </a:lnTo>
                <a:close/>
              </a:path>
              <a:path w="476250" h="332739">
                <a:moveTo>
                  <a:pt x="3809" y="54610"/>
                </a:moveTo>
                <a:lnTo>
                  <a:pt x="0" y="54610"/>
                </a:lnTo>
                <a:lnTo>
                  <a:pt x="0" y="67309"/>
                </a:lnTo>
                <a:lnTo>
                  <a:pt x="3809" y="67309"/>
                </a:lnTo>
                <a:lnTo>
                  <a:pt x="3809" y="54610"/>
                </a:lnTo>
                <a:close/>
              </a:path>
              <a:path w="476250" h="332739">
                <a:moveTo>
                  <a:pt x="476250" y="54610"/>
                </a:moveTo>
                <a:lnTo>
                  <a:pt x="472440" y="54610"/>
                </a:lnTo>
                <a:lnTo>
                  <a:pt x="472440" y="67309"/>
                </a:lnTo>
                <a:lnTo>
                  <a:pt x="476250" y="67309"/>
                </a:lnTo>
                <a:lnTo>
                  <a:pt x="476250" y="54610"/>
                </a:lnTo>
                <a:close/>
              </a:path>
              <a:path w="476250" h="332739">
                <a:moveTo>
                  <a:pt x="3809" y="67310"/>
                </a:moveTo>
                <a:lnTo>
                  <a:pt x="0" y="67310"/>
                </a:lnTo>
                <a:lnTo>
                  <a:pt x="0" y="73659"/>
                </a:lnTo>
                <a:lnTo>
                  <a:pt x="3809" y="73659"/>
                </a:lnTo>
                <a:lnTo>
                  <a:pt x="3809" y="67310"/>
                </a:lnTo>
                <a:close/>
              </a:path>
              <a:path w="476250" h="332739">
                <a:moveTo>
                  <a:pt x="476250" y="67310"/>
                </a:moveTo>
                <a:lnTo>
                  <a:pt x="472440" y="67310"/>
                </a:lnTo>
                <a:lnTo>
                  <a:pt x="472440" y="73659"/>
                </a:lnTo>
                <a:lnTo>
                  <a:pt x="476250" y="73659"/>
                </a:lnTo>
                <a:lnTo>
                  <a:pt x="476250" y="67310"/>
                </a:lnTo>
                <a:close/>
              </a:path>
              <a:path w="476250" h="332739">
                <a:moveTo>
                  <a:pt x="3809" y="73660"/>
                </a:moveTo>
                <a:lnTo>
                  <a:pt x="0" y="73660"/>
                </a:lnTo>
                <a:lnTo>
                  <a:pt x="0" y="92709"/>
                </a:lnTo>
                <a:lnTo>
                  <a:pt x="3809" y="92709"/>
                </a:lnTo>
                <a:lnTo>
                  <a:pt x="3809" y="73660"/>
                </a:lnTo>
                <a:close/>
              </a:path>
              <a:path w="476250" h="332739">
                <a:moveTo>
                  <a:pt x="476250" y="73660"/>
                </a:moveTo>
                <a:lnTo>
                  <a:pt x="472440" y="73660"/>
                </a:lnTo>
                <a:lnTo>
                  <a:pt x="472440" y="92709"/>
                </a:lnTo>
                <a:lnTo>
                  <a:pt x="476250" y="92709"/>
                </a:lnTo>
                <a:lnTo>
                  <a:pt x="476250" y="73660"/>
                </a:lnTo>
                <a:close/>
              </a:path>
              <a:path w="476250" h="332739">
                <a:moveTo>
                  <a:pt x="3809" y="92710"/>
                </a:moveTo>
                <a:lnTo>
                  <a:pt x="0" y="92710"/>
                </a:lnTo>
                <a:lnTo>
                  <a:pt x="0" y="118109"/>
                </a:lnTo>
                <a:lnTo>
                  <a:pt x="3809" y="118109"/>
                </a:lnTo>
                <a:lnTo>
                  <a:pt x="3809" y="92710"/>
                </a:lnTo>
                <a:close/>
              </a:path>
              <a:path w="476250" h="332739">
                <a:moveTo>
                  <a:pt x="476250" y="92710"/>
                </a:moveTo>
                <a:lnTo>
                  <a:pt x="472440" y="92710"/>
                </a:lnTo>
                <a:lnTo>
                  <a:pt x="472440" y="118109"/>
                </a:lnTo>
                <a:lnTo>
                  <a:pt x="476250" y="118109"/>
                </a:lnTo>
                <a:lnTo>
                  <a:pt x="476250" y="92710"/>
                </a:lnTo>
                <a:close/>
              </a:path>
              <a:path w="476250" h="332739">
                <a:moveTo>
                  <a:pt x="3809" y="118110"/>
                </a:moveTo>
                <a:lnTo>
                  <a:pt x="0" y="118110"/>
                </a:lnTo>
                <a:lnTo>
                  <a:pt x="0" y="134619"/>
                </a:lnTo>
                <a:lnTo>
                  <a:pt x="3809" y="134619"/>
                </a:lnTo>
                <a:lnTo>
                  <a:pt x="3809" y="118110"/>
                </a:lnTo>
                <a:close/>
              </a:path>
              <a:path w="476250" h="332739">
                <a:moveTo>
                  <a:pt x="476250" y="118110"/>
                </a:moveTo>
                <a:lnTo>
                  <a:pt x="472440" y="118110"/>
                </a:lnTo>
                <a:lnTo>
                  <a:pt x="472440" y="134619"/>
                </a:lnTo>
                <a:lnTo>
                  <a:pt x="476250" y="134619"/>
                </a:lnTo>
                <a:lnTo>
                  <a:pt x="476250" y="118110"/>
                </a:lnTo>
                <a:close/>
              </a:path>
              <a:path w="476250" h="332739">
                <a:moveTo>
                  <a:pt x="3809" y="134620"/>
                </a:moveTo>
                <a:lnTo>
                  <a:pt x="0" y="134620"/>
                </a:lnTo>
                <a:lnTo>
                  <a:pt x="0" y="207009"/>
                </a:lnTo>
                <a:lnTo>
                  <a:pt x="3809" y="207009"/>
                </a:lnTo>
                <a:lnTo>
                  <a:pt x="3809" y="134620"/>
                </a:lnTo>
                <a:close/>
              </a:path>
              <a:path w="476250" h="332739">
                <a:moveTo>
                  <a:pt x="476250" y="134620"/>
                </a:moveTo>
                <a:lnTo>
                  <a:pt x="472440" y="134620"/>
                </a:lnTo>
                <a:lnTo>
                  <a:pt x="472440" y="207009"/>
                </a:lnTo>
                <a:lnTo>
                  <a:pt x="476250" y="207009"/>
                </a:lnTo>
                <a:lnTo>
                  <a:pt x="476250" y="134620"/>
                </a:lnTo>
                <a:close/>
              </a:path>
              <a:path w="476250" h="332739">
                <a:moveTo>
                  <a:pt x="3809" y="207010"/>
                </a:moveTo>
                <a:lnTo>
                  <a:pt x="0" y="207010"/>
                </a:lnTo>
                <a:lnTo>
                  <a:pt x="0" y="245109"/>
                </a:lnTo>
                <a:lnTo>
                  <a:pt x="3809" y="245109"/>
                </a:lnTo>
                <a:lnTo>
                  <a:pt x="3809" y="207010"/>
                </a:lnTo>
                <a:close/>
              </a:path>
              <a:path w="476250" h="332739">
                <a:moveTo>
                  <a:pt x="476250" y="207010"/>
                </a:moveTo>
                <a:lnTo>
                  <a:pt x="472440" y="207010"/>
                </a:lnTo>
                <a:lnTo>
                  <a:pt x="472440" y="245109"/>
                </a:lnTo>
                <a:lnTo>
                  <a:pt x="476250" y="245109"/>
                </a:lnTo>
                <a:lnTo>
                  <a:pt x="476250" y="207010"/>
                </a:lnTo>
                <a:close/>
              </a:path>
              <a:path w="476250" h="332739">
                <a:moveTo>
                  <a:pt x="3809" y="245110"/>
                </a:moveTo>
                <a:lnTo>
                  <a:pt x="0" y="245110"/>
                </a:lnTo>
                <a:lnTo>
                  <a:pt x="0" y="257809"/>
                </a:lnTo>
                <a:lnTo>
                  <a:pt x="3809" y="257809"/>
                </a:lnTo>
                <a:lnTo>
                  <a:pt x="3809" y="245110"/>
                </a:lnTo>
                <a:close/>
              </a:path>
              <a:path w="476250" h="332739">
                <a:moveTo>
                  <a:pt x="476250" y="245110"/>
                </a:moveTo>
                <a:lnTo>
                  <a:pt x="472440" y="245110"/>
                </a:lnTo>
                <a:lnTo>
                  <a:pt x="472440" y="257809"/>
                </a:lnTo>
                <a:lnTo>
                  <a:pt x="476250" y="257809"/>
                </a:lnTo>
                <a:lnTo>
                  <a:pt x="476250" y="245110"/>
                </a:lnTo>
                <a:close/>
              </a:path>
              <a:path w="476250" h="332739">
                <a:moveTo>
                  <a:pt x="3809" y="257810"/>
                </a:moveTo>
                <a:lnTo>
                  <a:pt x="0" y="257810"/>
                </a:lnTo>
                <a:lnTo>
                  <a:pt x="0" y="283209"/>
                </a:lnTo>
                <a:lnTo>
                  <a:pt x="3809" y="283209"/>
                </a:lnTo>
                <a:lnTo>
                  <a:pt x="3809" y="257810"/>
                </a:lnTo>
                <a:close/>
              </a:path>
              <a:path w="476250" h="332739">
                <a:moveTo>
                  <a:pt x="476250" y="257810"/>
                </a:moveTo>
                <a:lnTo>
                  <a:pt x="472440" y="257810"/>
                </a:lnTo>
                <a:lnTo>
                  <a:pt x="472440" y="283209"/>
                </a:lnTo>
                <a:lnTo>
                  <a:pt x="476250" y="283209"/>
                </a:lnTo>
                <a:lnTo>
                  <a:pt x="476250" y="257810"/>
                </a:lnTo>
                <a:close/>
              </a:path>
              <a:path w="476250" h="332739">
                <a:moveTo>
                  <a:pt x="3809" y="283210"/>
                </a:moveTo>
                <a:lnTo>
                  <a:pt x="0" y="283210"/>
                </a:lnTo>
                <a:lnTo>
                  <a:pt x="0" y="289559"/>
                </a:lnTo>
                <a:lnTo>
                  <a:pt x="3809" y="289559"/>
                </a:lnTo>
                <a:lnTo>
                  <a:pt x="3809" y="283210"/>
                </a:lnTo>
                <a:close/>
              </a:path>
              <a:path w="476250" h="332739">
                <a:moveTo>
                  <a:pt x="476250" y="283210"/>
                </a:moveTo>
                <a:lnTo>
                  <a:pt x="472440" y="283210"/>
                </a:lnTo>
                <a:lnTo>
                  <a:pt x="472440" y="289559"/>
                </a:lnTo>
                <a:lnTo>
                  <a:pt x="476250" y="289559"/>
                </a:lnTo>
                <a:lnTo>
                  <a:pt x="476250" y="283210"/>
                </a:lnTo>
                <a:close/>
              </a:path>
              <a:path w="476250" h="332739">
                <a:moveTo>
                  <a:pt x="3809" y="289560"/>
                </a:moveTo>
                <a:lnTo>
                  <a:pt x="0" y="289560"/>
                </a:lnTo>
                <a:lnTo>
                  <a:pt x="0" y="295909"/>
                </a:lnTo>
                <a:lnTo>
                  <a:pt x="3809" y="295909"/>
                </a:lnTo>
                <a:lnTo>
                  <a:pt x="3809" y="289560"/>
                </a:lnTo>
                <a:close/>
              </a:path>
              <a:path w="476250" h="332739">
                <a:moveTo>
                  <a:pt x="476250" y="289560"/>
                </a:moveTo>
                <a:lnTo>
                  <a:pt x="472440" y="289560"/>
                </a:lnTo>
                <a:lnTo>
                  <a:pt x="472440" y="295909"/>
                </a:lnTo>
                <a:lnTo>
                  <a:pt x="476250" y="295909"/>
                </a:lnTo>
                <a:lnTo>
                  <a:pt x="476250" y="289560"/>
                </a:lnTo>
                <a:close/>
              </a:path>
              <a:path w="476250" h="332739">
                <a:moveTo>
                  <a:pt x="463550" y="331597"/>
                </a:moveTo>
                <a:lnTo>
                  <a:pt x="15240" y="331597"/>
                </a:lnTo>
                <a:lnTo>
                  <a:pt x="15240" y="332739"/>
                </a:lnTo>
                <a:lnTo>
                  <a:pt x="463550" y="332739"/>
                </a:lnTo>
                <a:lnTo>
                  <a:pt x="463550" y="331597"/>
                </a:lnTo>
                <a:close/>
              </a:path>
              <a:path w="476250" h="332739">
                <a:moveTo>
                  <a:pt x="464820" y="330326"/>
                </a:moveTo>
                <a:lnTo>
                  <a:pt x="12700" y="330326"/>
                </a:lnTo>
                <a:lnTo>
                  <a:pt x="12700" y="331597"/>
                </a:lnTo>
                <a:lnTo>
                  <a:pt x="464820" y="331597"/>
                </a:lnTo>
                <a:lnTo>
                  <a:pt x="464820" y="330326"/>
                </a:lnTo>
                <a:close/>
              </a:path>
              <a:path w="476250" h="332739">
                <a:moveTo>
                  <a:pt x="466089" y="328929"/>
                </a:moveTo>
                <a:lnTo>
                  <a:pt x="11429" y="328929"/>
                </a:lnTo>
                <a:lnTo>
                  <a:pt x="11429" y="330326"/>
                </a:lnTo>
                <a:lnTo>
                  <a:pt x="466089" y="330326"/>
                </a:lnTo>
                <a:lnTo>
                  <a:pt x="466089" y="328929"/>
                </a:lnTo>
                <a:close/>
              </a:path>
              <a:path w="476250" h="332739">
                <a:moveTo>
                  <a:pt x="476250" y="296163"/>
                </a:moveTo>
                <a:lnTo>
                  <a:pt x="472440" y="296163"/>
                </a:lnTo>
                <a:lnTo>
                  <a:pt x="472440" y="323976"/>
                </a:lnTo>
                <a:lnTo>
                  <a:pt x="473709" y="323976"/>
                </a:lnTo>
                <a:lnTo>
                  <a:pt x="473709" y="322579"/>
                </a:lnTo>
                <a:lnTo>
                  <a:pt x="476250" y="322579"/>
                </a:lnTo>
                <a:lnTo>
                  <a:pt x="476250" y="296163"/>
                </a:lnTo>
                <a:close/>
              </a:path>
              <a:path w="476250" h="332739">
                <a:moveTo>
                  <a:pt x="3809" y="296163"/>
                </a:moveTo>
                <a:lnTo>
                  <a:pt x="0" y="296163"/>
                </a:lnTo>
                <a:lnTo>
                  <a:pt x="0" y="320039"/>
                </a:lnTo>
                <a:lnTo>
                  <a:pt x="1270" y="320039"/>
                </a:lnTo>
                <a:lnTo>
                  <a:pt x="1270" y="321437"/>
                </a:lnTo>
                <a:lnTo>
                  <a:pt x="2540" y="321437"/>
                </a:lnTo>
                <a:lnTo>
                  <a:pt x="2540" y="322579"/>
                </a:lnTo>
                <a:lnTo>
                  <a:pt x="3809" y="322579"/>
                </a:lnTo>
                <a:lnTo>
                  <a:pt x="3809" y="296163"/>
                </a:lnTo>
                <a:close/>
              </a:path>
            </a:pathLst>
          </a:custGeom>
          <a:solidFill>
            <a:srgbClr val="340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246109" y="1656079"/>
            <a:ext cx="468630" cy="325120"/>
          </a:xfrm>
          <a:custGeom>
            <a:avLst/>
            <a:gdLst/>
            <a:ahLst/>
            <a:cxnLst/>
            <a:rect l="l" t="t" r="r" b="b"/>
            <a:pathLst>
              <a:path w="468629" h="325119">
                <a:moveTo>
                  <a:pt x="3810" y="49657"/>
                </a:moveTo>
                <a:lnTo>
                  <a:pt x="0" y="49657"/>
                </a:lnTo>
                <a:lnTo>
                  <a:pt x="0" y="50800"/>
                </a:lnTo>
                <a:lnTo>
                  <a:pt x="3810" y="50800"/>
                </a:lnTo>
                <a:lnTo>
                  <a:pt x="3810" y="49657"/>
                </a:lnTo>
                <a:close/>
              </a:path>
              <a:path w="468629" h="325119">
                <a:moveTo>
                  <a:pt x="468630" y="49657"/>
                </a:moveTo>
                <a:lnTo>
                  <a:pt x="464820" y="49657"/>
                </a:lnTo>
                <a:lnTo>
                  <a:pt x="464820" y="50800"/>
                </a:lnTo>
                <a:lnTo>
                  <a:pt x="468630" y="50800"/>
                </a:lnTo>
                <a:lnTo>
                  <a:pt x="468630" y="49657"/>
                </a:lnTo>
                <a:close/>
              </a:path>
              <a:path w="468629" h="325119">
                <a:moveTo>
                  <a:pt x="3810" y="47116"/>
                </a:moveTo>
                <a:lnTo>
                  <a:pt x="0" y="47116"/>
                </a:lnTo>
                <a:lnTo>
                  <a:pt x="0" y="49529"/>
                </a:lnTo>
                <a:lnTo>
                  <a:pt x="3810" y="49529"/>
                </a:lnTo>
                <a:lnTo>
                  <a:pt x="3810" y="47116"/>
                </a:lnTo>
                <a:close/>
              </a:path>
              <a:path w="468629" h="325119">
                <a:moveTo>
                  <a:pt x="468630" y="47116"/>
                </a:moveTo>
                <a:lnTo>
                  <a:pt x="464820" y="47116"/>
                </a:lnTo>
                <a:lnTo>
                  <a:pt x="464820" y="49529"/>
                </a:lnTo>
                <a:lnTo>
                  <a:pt x="468630" y="49529"/>
                </a:lnTo>
                <a:lnTo>
                  <a:pt x="468630" y="47116"/>
                </a:lnTo>
                <a:close/>
              </a:path>
              <a:path w="468629" h="325119">
                <a:moveTo>
                  <a:pt x="3810" y="43307"/>
                </a:moveTo>
                <a:lnTo>
                  <a:pt x="0" y="43307"/>
                </a:lnTo>
                <a:lnTo>
                  <a:pt x="0" y="46989"/>
                </a:lnTo>
                <a:lnTo>
                  <a:pt x="3810" y="46989"/>
                </a:lnTo>
                <a:lnTo>
                  <a:pt x="3810" y="43307"/>
                </a:lnTo>
                <a:close/>
              </a:path>
              <a:path w="468629" h="325119">
                <a:moveTo>
                  <a:pt x="468630" y="43307"/>
                </a:moveTo>
                <a:lnTo>
                  <a:pt x="464820" y="43307"/>
                </a:lnTo>
                <a:lnTo>
                  <a:pt x="464820" y="46989"/>
                </a:lnTo>
                <a:lnTo>
                  <a:pt x="468630" y="46989"/>
                </a:lnTo>
                <a:lnTo>
                  <a:pt x="468630" y="43307"/>
                </a:lnTo>
                <a:close/>
              </a:path>
              <a:path w="468629" h="325119">
                <a:moveTo>
                  <a:pt x="3810" y="40766"/>
                </a:moveTo>
                <a:lnTo>
                  <a:pt x="0" y="40766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40766"/>
                </a:lnTo>
                <a:close/>
              </a:path>
              <a:path w="468629" h="325119">
                <a:moveTo>
                  <a:pt x="468630" y="40766"/>
                </a:moveTo>
                <a:lnTo>
                  <a:pt x="464820" y="40766"/>
                </a:lnTo>
                <a:lnTo>
                  <a:pt x="464820" y="43179"/>
                </a:lnTo>
                <a:lnTo>
                  <a:pt x="468630" y="43179"/>
                </a:lnTo>
                <a:lnTo>
                  <a:pt x="468630" y="40766"/>
                </a:lnTo>
                <a:close/>
              </a:path>
              <a:path w="468629" h="325119">
                <a:moveTo>
                  <a:pt x="3810" y="36957"/>
                </a:moveTo>
                <a:lnTo>
                  <a:pt x="0" y="36957"/>
                </a:lnTo>
                <a:lnTo>
                  <a:pt x="0" y="40639"/>
                </a:lnTo>
                <a:lnTo>
                  <a:pt x="3810" y="40639"/>
                </a:lnTo>
                <a:lnTo>
                  <a:pt x="3810" y="36957"/>
                </a:lnTo>
                <a:close/>
              </a:path>
              <a:path w="468629" h="325119">
                <a:moveTo>
                  <a:pt x="468630" y="36957"/>
                </a:moveTo>
                <a:lnTo>
                  <a:pt x="464820" y="36957"/>
                </a:lnTo>
                <a:lnTo>
                  <a:pt x="464820" y="40639"/>
                </a:lnTo>
                <a:lnTo>
                  <a:pt x="468630" y="40639"/>
                </a:lnTo>
                <a:lnTo>
                  <a:pt x="468630" y="36957"/>
                </a:lnTo>
                <a:close/>
              </a:path>
              <a:path w="468629" h="325119">
                <a:moveTo>
                  <a:pt x="3810" y="34416"/>
                </a:moveTo>
                <a:lnTo>
                  <a:pt x="0" y="34416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4416"/>
                </a:lnTo>
                <a:close/>
              </a:path>
              <a:path w="468629" h="325119">
                <a:moveTo>
                  <a:pt x="468630" y="34416"/>
                </a:moveTo>
                <a:lnTo>
                  <a:pt x="464820" y="34416"/>
                </a:lnTo>
                <a:lnTo>
                  <a:pt x="464820" y="36829"/>
                </a:lnTo>
                <a:lnTo>
                  <a:pt x="468630" y="36829"/>
                </a:lnTo>
                <a:lnTo>
                  <a:pt x="468630" y="34416"/>
                </a:lnTo>
                <a:close/>
              </a:path>
              <a:path w="468629" h="325119">
                <a:moveTo>
                  <a:pt x="3810" y="30607"/>
                </a:moveTo>
                <a:lnTo>
                  <a:pt x="0" y="30607"/>
                </a:lnTo>
                <a:lnTo>
                  <a:pt x="0" y="34289"/>
                </a:lnTo>
                <a:lnTo>
                  <a:pt x="3810" y="34289"/>
                </a:lnTo>
                <a:lnTo>
                  <a:pt x="3810" y="30607"/>
                </a:lnTo>
                <a:close/>
              </a:path>
              <a:path w="468629" h="325119">
                <a:moveTo>
                  <a:pt x="468630" y="30607"/>
                </a:moveTo>
                <a:lnTo>
                  <a:pt x="464820" y="30607"/>
                </a:lnTo>
                <a:lnTo>
                  <a:pt x="464820" y="34289"/>
                </a:lnTo>
                <a:lnTo>
                  <a:pt x="468630" y="34289"/>
                </a:lnTo>
                <a:lnTo>
                  <a:pt x="468630" y="30607"/>
                </a:lnTo>
                <a:close/>
              </a:path>
              <a:path w="468629" h="325119">
                <a:moveTo>
                  <a:pt x="3810" y="28066"/>
                </a:moveTo>
                <a:lnTo>
                  <a:pt x="0" y="28066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28066"/>
                </a:lnTo>
                <a:close/>
              </a:path>
              <a:path w="468629" h="325119">
                <a:moveTo>
                  <a:pt x="468630" y="28066"/>
                </a:moveTo>
                <a:lnTo>
                  <a:pt x="464820" y="28066"/>
                </a:lnTo>
                <a:lnTo>
                  <a:pt x="464820" y="30479"/>
                </a:lnTo>
                <a:lnTo>
                  <a:pt x="468630" y="30479"/>
                </a:lnTo>
                <a:lnTo>
                  <a:pt x="468630" y="28066"/>
                </a:lnTo>
                <a:close/>
              </a:path>
              <a:path w="468629" h="325119">
                <a:moveTo>
                  <a:pt x="3810" y="24257"/>
                </a:moveTo>
                <a:lnTo>
                  <a:pt x="0" y="24257"/>
                </a:lnTo>
                <a:lnTo>
                  <a:pt x="0" y="27939"/>
                </a:lnTo>
                <a:lnTo>
                  <a:pt x="3810" y="27939"/>
                </a:lnTo>
                <a:lnTo>
                  <a:pt x="3810" y="24257"/>
                </a:lnTo>
                <a:close/>
              </a:path>
              <a:path w="468629" h="325119">
                <a:moveTo>
                  <a:pt x="468630" y="24257"/>
                </a:moveTo>
                <a:lnTo>
                  <a:pt x="464820" y="24257"/>
                </a:lnTo>
                <a:lnTo>
                  <a:pt x="464820" y="27939"/>
                </a:lnTo>
                <a:lnTo>
                  <a:pt x="468630" y="27939"/>
                </a:lnTo>
                <a:lnTo>
                  <a:pt x="468630" y="24257"/>
                </a:lnTo>
                <a:close/>
              </a:path>
              <a:path w="468629" h="325119">
                <a:moveTo>
                  <a:pt x="3810" y="21716"/>
                </a:moveTo>
                <a:lnTo>
                  <a:pt x="0" y="21716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1716"/>
                </a:lnTo>
                <a:close/>
              </a:path>
              <a:path w="468629" h="325119">
                <a:moveTo>
                  <a:pt x="468630" y="21716"/>
                </a:moveTo>
                <a:lnTo>
                  <a:pt x="464820" y="21716"/>
                </a:lnTo>
                <a:lnTo>
                  <a:pt x="464820" y="24129"/>
                </a:lnTo>
                <a:lnTo>
                  <a:pt x="468630" y="24129"/>
                </a:lnTo>
                <a:lnTo>
                  <a:pt x="468630" y="21716"/>
                </a:lnTo>
                <a:close/>
              </a:path>
              <a:path w="468629" h="325119">
                <a:moveTo>
                  <a:pt x="3810" y="17907"/>
                </a:moveTo>
                <a:lnTo>
                  <a:pt x="0" y="17907"/>
                </a:lnTo>
                <a:lnTo>
                  <a:pt x="0" y="21589"/>
                </a:lnTo>
                <a:lnTo>
                  <a:pt x="3810" y="21589"/>
                </a:lnTo>
                <a:lnTo>
                  <a:pt x="3810" y="17907"/>
                </a:lnTo>
                <a:close/>
              </a:path>
              <a:path w="468629" h="325119">
                <a:moveTo>
                  <a:pt x="468630" y="17907"/>
                </a:moveTo>
                <a:lnTo>
                  <a:pt x="464820" y="17907"/>
                </a:lnTo>
                <a:lnTo>
                  <a:pt x="464820" y="21589"/>
                </a:lnTo>
                <a:lnTo>
                  <a:pt x="468630" y="21589"/>
                </a:lnTo>
                <a:lnTo>
                  <a:pt x="468630" y="17907"/>
                </a:lnTo>
                <a:close/>
              </a:path>
              <a:path w="468629" h="325119">
                <a:moveTo>
                  <a:pt x="3810" y="15366"/>
                </a:moveTo>
                <a:lnTo>
                  <a:pt x="0" y="15366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5366"/>
                </a:lnTo>
                <a:close/>
              </a:path>
              <a:path w="468629" h="325119">
                <a:moveTo>
                  <a:pt x="468630" y="15366"/>
                </a:moveTo>
                <a:lnTo>
                  <a:pt x="464820" y="15366"/>
                </a:lnTo>
                <a:lnTo>
                  <a:pt x="464820" y="17779"/>
                </a:lnTo>
                <a:lnTo>
                  <a:pt x="468630" y="17779"/>
                </a:lnTo>
                <a:lnTo>
                  <a:pt x="468630" y="15366"/>
                </a:lnTo>
                <a:close/>
              </a:path>
              <a:path w="468629" h="325119">
                <a:moveTo>
                  <a:pt x="3810" y="11557"/>
                </a:moveTo>
                <a:lnTo>
                  <a:pt x="0" y="11557"/>
                </a:lnTo>
                <a:lnTo>
                  <a:pt x="0" y="15239"/>
                </a:lnTo>
                <a:lnTo>
                  <a:pt x="3810" y="15239"/>
                </a:lnTo>
                <a:lnTo>
                  <a:pt x="3810" y="11557"/>
                </a:lnTo>
                <a:close/>
              </a:path>
              <a:path w="468629" h="325119">
                <a:moveTo>
                  <a:pt x="468630" y="11557"/>
                </a:moveTo>
                <a:lnTo>
                  <a:pt x="464820" y="11557"/>
                </a:lnTo>
                <a:lnTo>
                  <a:pt x="464820" y="15239"/>
                </a:lnTo>
                <a:lnTo>
                  <a:pt x="468630" y="15239"/>
                </a:lnTo>
                <a:lnTo>
                  <a:pt x="468630" y="11557"/>
                </a:lnTo>
                <a:close/>
              </a:path>
              <a:path w="468629" h="325119">
                <a:moveTo>
                  <a:pt x="3810" y="9016"/>
                </a:moveTo>
                <a:lnTo>
                  <a:pt x="0" y="9016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9016"/>
                </a:lnTo>
                <a:close/>
              </a:path>
              <a:path w="468629" h="325119">
                <a:moveTo>
                  <a:pt x="468630" y="9016"/>
                </a:moveTo>
                <a:lnTo>
                  <a:pt x="464820" y="9016"/>
                </a:lnTo>
                <a:lnTo>
                  <a:pt x="464820" y="11429"/>
                </a:lnTo>
                <a:lnTo>
                  <a:pt x="468630" y="11429"/>
                </a:lnTo>
                <a:lnTo>
                  <a:pt x="468630" y="9016"/>
                </a:lnTo>
                <a:close/>
              </a:path>
              <a:path w="468629" h="325119">
                <a:moveTo>
                  <a:pt x="3810" y="6350"/>
                </a:moveTo>
                <a:lnTo>
                  <a:pt x="2540" y="6350"/>
                </a:lnTo>
                <a:lnTo>
                  <a:pt x="2540" y="7747"/>
                </a:lnTo>
                <a:lnTo>
                  <a:pt x="0" y="7747"/>
                </a:lnTo>
                <a:lnTo>
                  <a:pt x="0" y="8889"/>
                </a:lnTo>
                <a:lnTo>
                  <a:pt x="3810" y="8889"/>
                </a:lnTo>
                <a:lnTo>
                  <a:pt x="3810" y="6350"/>
                </a:lnTo>
                <a:close/>
              </a:path>
              <a:path w="468629" h="325119">
                <a:moveTo>
                  <a:pt x="467360" y="5079"/>
                </a:moveTo>
                <a:lnTo>
                  <a:pt x="464819" y="5079"/>
                </a:lnTo>
                <a:lnTo>
                  <a:pt x="464820" y="8889"/>
                </a:lnTo>
                <a:lnTo>
                  <a:pt x="468630" y="8889"/>
                </a:lnTo>
                <a:lnTo>
                  <a:pt x="468630" y="6350"/>
                </a:lnTo>
                <a:lnTo>
                  <a:pt x="467360" y="6350"/>
                </a:lnTo>
                <a:lnTo>
                  <a:pt x="467360" y="5079"/>
                </a:lnTo>
                <a:close/>
              </a:path>
              <a:path w="468629" h="325119">
                <a:moveTo>
                  <a:pt x="7620" y="2539"/>
                </a:moveTo>
                <a:lnTo>
                  <a:pt x="6350" y="2539"/>
                </a:lnTo>
                <a:lnTo>
                  <a:pt x="6350" y="3810"/>
                </a:lnTo>
                <a:lnTo>
                  <a:pt x="463550" y="3810"/>
                </a:lnTo>
                <a:lnTo>
                  <a:pt x="463550" y="2666"/>
                </a:lnTo>
                <a:lnTo>
                  <a:pt x="7620" y="2666"/>
                </a:lnTo>
                <a:close/>
              </a:path>
              <a:path w="468629" h="325119">
                <a:moveTo>
                  <a:pt x="463550" y="2539"/>
                </a:moveTo>
                <a:lnTo>
                  <a:pt x="462279" y="2539"/>
                </a:lnTo>
                <a:lnTo>
                  <a:pt x="463550" y="2666"/>
                </a:lnTo>
                <a:close/>
              </a:path>
              <a:path w="468629" h="325119">
                <a:moveTo>
                  <a:pt x="462279" y="1397"/>
                </a:moveTo>
                <a:lnTo>
                  <a:pt x="7620" y="1397"/>
                </a:lnTo>
                <a:lnTo>
                  <a:pt x="7620" y="2539"/>
                </a:lnTo>
                <a:lnTo>
                  <a:pt x="462279" y="2539"/>
                </a:lnTo>
                <a:lnTo>
                  <a:pt x="462279" y="1397"/>
                </a:lnTo>
                <a:close/>
              </a:path>
              <a:path w="468629" h="325119">
                <a:moveTo>
                  <a:pt x="461010" y="0"/>
                </a:moveTo>
                <a:lnTo>
                  <a:pt x="8890" y="0"/>
                </a:lnTo>
                <a:lnTo>
                  <a:pt x="8890" y="1397"/>
                </a:lnTo>
                <a:lnTo>
                  <a:pt x="461010" y="1397"/>
                </a:lnTo>
                <a:lnTo>
                  <a:pt x="461010" y="0"/>
                </a:lnTo>
                <a:close/>
              </a:path>
              <a:path w="468629" h="325119">
                <a:moveTo>
                  <a:pt x="3810" y="50800"/>
                </a:moveTo>
                <a:lnTo>
                  <a:pt x="0" y="5080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50800"/>
                </a:lnTo>
                <a:close/>
              </a:path>
              <a:path w="468629" h="325119">
                <a:moveTo>
                  <a:pt x="468630" y="50800"/>
                </a:moveTo>
                <a:lnTo>
                  <a:pt x="464820" y="50800"/>
                </a:lnTo>
                <a:lnTo>
                  <a:pt x="464820" y="63500"/>
                </a:lnTo>
                <a:lnTo>
                  <a:pt x="468630" y="63500"/>
                </a:lnTo>
                <a:lnTo>
                  <a:pt x="468630" y="50800"/>
                </a:lnTo>
                <a:close/>
              </a:path>
              <a:path w="468629" h="325119">
                <a:moveTo>
                  <a:pt x="3810" y="63500"/>
                </a:moveTo>
                <a:lnTo>
                  <a:pt x="0" y="63500"/>
                </a:lnTo>
                <a:lnTo>
                  <a:pt x="0" y="69850"/>
                </a:lnTo>
                <a:lnTo>
                  <a:pt x="3810" y="69850"/>
                </a:lnTo>
                <a:lnTo>
                  <a:pt x="3810" y="63500"/>
                </a:lnTo>
                <a:close/>
              </a:path>
              <a:path w="468629" h="325119">
                <a:moveTo>
                  <a:pt x="468630" y="63500"/>
                </a:moveTo>
                <a:lnTo>
                  <a:pt x="464820" y="63500"/>
                </a:lnTo>
                <a:lnTo>
                  <a:pt x="464820" y="69850"/>
                </a:lnTo>
                <a:lnTo>
                  <a:pt x="468630" y="69850"/>
                </a:lnTo>
                <a:lnTo>
                  <a:pt x="468630" y="63500"/>
                </a:lnTo>
                <a:close/>
              </a:path>
              <a:path w="468629" h="325119">
                <a:moveTo>
                  <a:pt x="3810" y="69850"/>
                </a:moveTo>
                <a:lnTo>
                  <a:pt x="0" y="69850"/>
                </a:lnTo>
                <a:lnTo>
                  <a:pt x="0" y="88900"/>
                </a:lnTo>
                <a:lnTo>
                  <a:pt x="3810" y="88900"/>
                </a:lnTo>
                <a:lnTo>
                  <a:pt x="3810" y="69850"/>
                </a:lnTo>
                <a:close/>
              </a:path>
              <a:path w="468629" h="325119">
                <a:moveTo>
                  <a:pt x="468630" y="69850"/>
                </a:moveTo>
                <a:lnTo>
                  <a:pt x="464820" y="69850"/>
                </a:lnTo>
                <a:lnTo>
                  <a:pt x="464820" y="88900"/>
                </a:lnTo>
                <a:lnTo>
                  <a:pt x="468630" y="88900"/>
                </a:lnTo>
                <a:lnTo>
                  <a:pt x="468630" y="69850"/>
                </a:lnTo>
                <a:close/>
              </a:path>
              <a:path w="468629" h="325119">
                <a:moveTo>
                  <a:pt x="3810" y="88900"/>
                </a:moveTo>
                <a:lnTo>
                  <a:pt x="0" y="88900"/>
                </a:lnTo>
                <a:lnTo>
                  <a:pt x="0" y="114300"/>
                </a:lnTo>
                <a:lnTo>
                  <a:pt x="3810" y="114300"/>
                </a:lnTo>
                <a:lnTo>
                  <a:pt x="3810" y="88900"/>
                </a:lnTo>
                <a:close/>
              </a:path>
              <a:path w="468629" h="325119">
                <a:moveTo>
                  <a:pt x="468630" y="88900"/>
                </a:moveTo>
                <a:lnTo>
                  <a:pt x="464820" y="88900"/>
                </a:lnTo>
                <a:lnTo>
                  <a:pt x="464820" y="114300"/>
                </a:lnTo>
                <a:lnTo>
                  <a:pt x="468630" y="114300"/>
                </a:lnTo>
                <a:lnTo>
                  <a:pt x="468630" y="88900"/>
                </a:lnTo>
                <a:close/>
              </a:path>
              <a:path w="468629" h="325119">
                <a:moveTo>
                  <a:pt x="3810" y="114300"/>
                </a:moveTo>
                <a:lnTo>
                  <a:pt x="0" y="114300"/>
                </a:lnTo>
                <a:lnTo>
                  <a:pt x="0" y="130810"/>
                </a:lnTo>
                <a:lnTo>
                  <a:pt x="3810" y="130810"/>
                </a:lnTo>
                <a:lnTo>
                  <a:pt x="3810" y="114300"/>
                </a:lnTo>
                <a:close/>
              </a:path>
              <a:path w="468629" h="325119">
                <a:moveTo>
                  <a:pt x="468630" y="114300"/>
                </a:moveTo>
                <a:lnTo>
                  <a:pt x="464820" y="114300"/>
                </a:lnTo>
                <a:lnTo>
                  <a:pt x="464820" y="130810"/>
                </a:lnTo>
                <a:lnTo>
                  <a:pt x="468630" y="130810"/>
                </a:lnTo>
                <a:lnTo>
                  <a:pt x="468630" y="114300"/>
                </a:lnTo>
                <a:close/>
              </a:path>
              <a:path w="468629" h="325119">
                <a:moveTo>
                  <a:pt x="3810" y="130810"/>
                </a:moveTo>
                <a:lnTo>
                  <a:pt x="0" y="130810"/>
                </a:lnTo>
                <a:lnTo>
                  <a:pt x="0" y="203200"/>
                </a:lnTo>
                <a:lnTo>
                  <a:pt x="3810" y="203200"/>
                </a:lnTo>
                <a:lnTo>
                  <a:pt x="3810" y="130810"/>
                </a:lnTo>
                <a:close/>
              </a:path>
              <a:path w="468629" h="325119">
                <a:moveTo>
                  <a:pt x="468630" y="130810"/>
                </a:moveTo>
                <a:lnTo>
                  <a:pt x="464820" y="130810"/>
                </a:lnTo>
                <a:lnTo>
                  <a:pt x="464820" y="203200"/>
                </a:lnTo>
                <a:lnTo>
                  <a:pt x="468630" y="203200"/>
                </a:lnTo>
                <a:lnTo>
                  <a:pt x="468630" y="130810"/>
                </a:lnTo>
                <a:close/>
              </a:path>
              <a:path w="468629" h="325119">
                <a:moveTo>
                  <a:pt x="3810" y="203200"/>
                </a:moveTo>
                <a:lnTo>
                  <a:pt x="0" y="203200"/>
                </a:lnTo>
                <a:lnTo>
                  <a:pt x="0" y="241300"/>
                </a:lnTo>
                <a:lnTo>
                  <a:pt x="3810" y="241300"/>
                </a:lnTo>
                <a:lnTo>
                  <a:pt x="3810" y="203200"/>
                </a:lnTo>
                <a:close/>
              </a:path>
              <a:path w="468629" h="325119">
                <a:moveTo>
                  <a:pt x="468630" y="203200"/>
                </a:moveTo>
                <a:lnTo>
                  <a:pt x="464820" y="203200"/>
                </a:lnTo>
                <a:lnTo>
                  <a:pt x="464820" y="241300"/>
                </a:lnTo>
                <a:lnTo>
                  <a:pt x="468630" y="241300"/>
                </a:lnTo>
                <a:lnTo>
                  <a:pt x="468630" y="203200"/>
                </a:lnTo>
                <a:close/>
              </a:path>
              <a:path w="468629" h="325119">
                <a:moveTo>
                  <a:pt x="3810" y="241300"/>
                </a:moveTo>
                <a:lnTo>
                  <a:pt x="0" y="241300"/>
                </a:lnTo>
                <a:lnTo>
                  <a:pt x="0" y="254000"/>
                </a:lnTo>
                <a:lnTo>
                  <a:pt x="3810" y="254000"/>
                </a:lnTo>
                <a:lnTo>
                  <a:pt x="3810" y="241300"/>
                </a:lnTo>
                <a:close/>
              </a:path>
              <a:path w="468629" h="325119">
                <a:moveTo>
                  <a:pt x="468630" y="241300"/>
                </a:moveTo>
                <a:lnTo>
                  <a:pt x="464820" y="241300"/>
                </a:lnTo>
                <a:lnTo>
                  <a:pt x="464820" y="254000"/>
                </a:lnTo>
                <a:lnTo>
                  <a:pt x="468630" y="254000"/>
                </a:lnTo>
                <a:lnTo>
                  <a:pt x="468630" y="241300"/>
                </a:lnTo>
                <a:close/>
              </a:path>
              <a:path w="468629" h="325119">
                <a:moveTo>
                  <a:pt x="3810" y="254000"/>
                </a:moveTo>
                <a:lnTo>
                  <a:pt x="0" y="254000"/>
                </a:lnTo>
                <a:lnTo>
                  <a:pt x="0" y="279400"/>
                </a:lnTo>
                <a:lnTo>
                  <a:pt x="3810" y="279400"/>
                </a:lnTo>
                <a:lnTo>
                  <a:pt x="3810" y="254000"/>
                </a:lnTo>
                <a:close/>
              </a:path>
              <a:path w="468629" h="325119">
                <a:moveTo>
                  <a:pt x="468630" y="254000"/>
                </a:moveTo>
                <a:lnTo>
                  <a:pt x="464820" y="254000"/>
                </a:lnTo>
                <a:lnTo>
                  <a:pt x="464820" y="279400"/>
                </a:lnTo>
                <a:lnTo>
                  <a:pt x="468630" y="279400"/>
                </a:lnTo>
                <a:lnTo>
                  <a:pt x="468630" y="254000"/>
                </a:lnTo>
                <a:close/>
              </a:path>
              <a:path w="468629" h="325119">
                <a:moveTo>
                  <a:pt x="3810" y="279400"/>
                </a:moveTo>
                <a:lnTo>
                  <a:pt x="0" y="279400"/>
                </a:lnTo>
                <a:lnTo>
                  <a:pt x="0" y="285750"/>
                </a:lnTo>
                <a:lnTo>
                  <a:pt x="3810" y="285750"/>
                </a:lnTo>
                <a:lnTo>
                  <a:pt x="3810" y="279400"/>
                </a:lnTo>
                <a:close/>
              </a:path>
              <a:path w="468629" h="325119">
                <a:moveTo>
                  <a:pt x="468630" y="279400"/>
                </a:moveTo>
                <a:lnTo>
                  <a:pt x="464820" y="279400"/>
                </a:lnTo>
                <a:lnTo>
                  <a:pt x="464820" y="285750"/>
                </a:lnTo>
                <a:lnTo>
                  <a:pt x="468630" y="285750"/>
                </a:lnTo>
                <a:lnTo>
                  <a:pt x="468630" y="279400"/>
                </a:lnTo>
                <a:close/>
              </a:path>
              <a:path w="468629" h="325119">
                <a:moveTo>
                  <a:pt x="3810" y="285750"/>
                </a:moveTo>
                <a:lnTo>
                  <a:pt x="0" y="285750"/>
                </a:lnTo>
                <a:lnTo>
                  <a:pt x="0" y="292100"/>
                </a:lnTo>
                <a:lnTo>
                  <a:pt x="3810" y="292100"/>
                </a:lnTo>
                <a:lnTo>
                  <a:pt x="3810" y="285750"/>
                </a:lnTo>
                <a:close/>
              </a:path>
              <a:path w="468629" h="325119">
                <a:moveTo>
                  <a:pt x="468630" y="285750"/>
                </a:moveTo>
                <a:lnTo>
                  <a:pt x="464820" y="285750"/>
                </a:lnTo>
                <a:lnTo>
                  <a:pt x="464820" y="292100"/>
                </a:lnTo>
                <a:lnTo>
                  <a:pt x="468630" y="292100"/>
                </a:lnTo>
                <a:lnTo>
                  <a:pt x="468630" y="285750"/>
                </a:lnTo>
                <a:close/>
              </a:path>
              <a:path w="468629" h="325119">
                <a:moveTo>
                  <a:pt x="464820" y="323850"/>
                </a:moveTo>
                <a:lnTo>
                  <a:pt x="6350" y="323850"/>
                </a:lnTo>
                <a:lnTo>
                  <a:pt x="6350" y="325120"/>
                </a:lnTo>
                <a:lnTo>
                  <a:pt x="464820" y="325120"/>
                </a:lnTo>
                <a:lnTo>
                  <a:pt x="464820" y="323850"/>
                </a:lnTo>
                <a:close/>
              </a:path>
              <a:path w="468629" h="325119">
                <a:moveTo>
                  <a:pt x="466090" y="322580"/>
                </a:moveTo>
                <a:lnTo>
                  <a:pt x="5080" y="322580"/>
                </a:lnTo>
                <a:lnTo>
                  <a:pt x="5080" y="323850"/>
                </a:lnTo>
                <a:lnTo>
                  <a:pt x="466090" y="323850"/>
                </a:lnTo>
                <a:lnTo>
                  <a:pt x="466090" y="322580"/>
                </a:lnTo>
                <a:close/>
              </a:path>
              <a:path w="468629" h="325119">
                <a:moveTo>
                  <a:pt x="467360" y="321310"/>
                </a:moveTo>
                <a:lnTo>
                  <a:pt x="3809" y="321310"/>
                </a:lnTo>
                <a:lnTo>
                  <a:pt x="3810" y="322580"/>
                </a:lnTo>
                <a:lnTo>
                  <a:pt x="467360" y="322580"/>
                </a:lnTo>
                <a:lnTo>
                  <a:pt x="467360" y="321310"/>
                </a:lnTo>
                <a:close/>
              </a:path>
              <a:path w="468629" h="325119">
                <a:moveTo>
                  <a:pt x="3810" y="292227"/>
                </a:moveTo>
                <a:lnTo>
                  <a:pt x="0" y="292227"/>
                </a:lnTo>
                <a:lnTo>
                  <a:pt x="0" y="318770"/>
                </a:lnTo>
                <a:lnTo>
                  <a:pt x="1270" y="318770"/>
                </a:lnTo>
                <a:lnTo>
                  <a:pt x="1270" y="320040"/>
                </a:lnTo>
                <a:lnTo>
                  <a:pt x="2540" y="320040"/>
                </a:lnTo>
                <a:lnTo>
                  <a:pt x="2540" y="321310"/>
                </a:lnTo>
                <a:lnTo>
                  <a:pt x="3809" y="321310"/>
                </a:lnTo>
                <a:lnTo>
                  <a:pt x="3810" y="292227"/>
                </a:lnTo>
                <a:close/>
              </a:path>
              <a:path w="468629" h="325119">
                <a:moveTo>
                  <a:pt x="468630" y="292227"/>
                </a:moveTo>
                <a:lnTo>
                  <a:pt x="464820" y="292227"/>
                </a:lnTo>
                <a:lnTo>
                  <a:pt x="464820" y="321310"/>
                </a:lnTo>
                <a:lnTo>
                  <a:pt x="468630" y="321310"/>
                </a:lnTo>
                <a:lnTo>
                  <a:pt x="468630" y="292227"/>
                </a:lnTo>
                <a:close/>
              </a:path>
            </a:pathLst>
          </a:custGeom>
          <a:solidFill>
            <a:srgbClr val="360B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249919" y="1659889"/>
            <a:ext cx="461009" cy="317500"/>
          </a:xfrm>
          <a:custGeom>
            <a:avLst/>
            <a:gdLst/>
            <a:ahLst/>
            <a:cxnLst/>
            <a:rect l="l" t="t" r="r" b="b"/>
            <a:pathLst>
              <a:path w="461009" h="317500">
                <a:moveTo>
                  <a:pt x="3810" y="45847"/>
                </a:moveTo>
                <a:lnTo>
                  <a:pt x="0" y="45847"/>
                </a:lnTo>
                <a:lnTo>
                  <a:pt x="0" y="46989"/>
                </a:lnTo>
                <a:lnTo>
                  <a:pt x="3810" y="46989"/>
                </a:lnTo>
                <a:lnTo>
                  <a:pt x="3810" y="45847"/>
                </a:lnTo>
                <a:close/>
              </a:path>
              <a:path w="461009" h="317500">
                <a:moveTo>
                  <a:pt x="461010" y="45847"/>
                </a:moveTo>
                <a:lnTo>
                  <a:pt x="457200" y="45847"/>
                </a:lnTo>
                <a:lnTo>
                  <a:pt x="457200" y="46989"/>
                </a:lnTo>
                <a:lnTo>
                  <a:pt x="461010" y="46989"/>
                </a:lnTo>
                <a:lnTo>
                  <a:pt x="461010" y="45847"/>
                </a:lnTo>
                <a:close/>
              </a:path>
              <a:path w="461009" h="317500">
                <a:moveTo>
                  <a:pt x="3810" y="43306"/>
                </a:moveTo>
                <a:lnTo>
                  <a:pt x="0" y="43306"/>
                </a:lnTo>
                <a:lnTo>
                  <a:pt x="0" y="45719"/>
                </a:lnTo>
                <a:lnTo>
                  <a:pt x="3810" y="45719"/>
                </a:lnTo>
                <a:lnTo>
                  <a:pt x="3810" y="43306"/>
                </a:lnTo>
                <a:close/>
              </a:path>
              <a:path w="461009" h="317500">
                <a:moveTo>
                  <a:pt x="461010" y="43306"/>
                </a:moveTo>
                <a:lnTo>
                  <a:pt x="457200" y="43306"/>
                </a:lnTo>
                <a:lnTo>
                  <a:pt x="457200" y="45719"/>
                </a:lnTo>
                <a:lnTo>
                  <a:pt x="461010" y="45719"/>
                </a:lnTo>
                <a:lnTo>
                  <a:pt x="461010" y="43306"/>
                </a:lnTo>
                <a:close/>
              </a:path>
              <a:path w="461009" h="317500">
                <a:moveTo>
                  <a:pt x="3810" y="39497"/>
                </a:moveTo>
                <a:lnTo>
                  <a:pt x="0" y="39497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39497"/>
                </a:lnTo>
                <a:close/>
              </a:path>
              <a:path w="461009" h="317500">
                <a:moveTo>
                  <a:pt x="461010" y="39497"/>
                </a:moveTo>
                <a:lnTo>
                  <a:pt x="457200" y="39497"/>
                </a:lnTo>
                <a:lnTo>
                  <a:pt x="457200" y="43179"/>
                </a:lnTo>
                <a:lnTo>
                  <a:pt x="461010" y="43179"/>
                </a:lnTo>
                <a:lnTo>
                  <a:pt x="461010" y="39497"/>
                </a:lnTo>
                <a:close/>
              </a:path>
              <a:path w="461009" h="317500">
                <a:moveTo>
                  <a:pt x="3810" y="36956"/>
                </a:moveTo>
                <a:lnTo>
                  <a:pt x="0" y="36956"/>
                </a:lnTo>
                <a:lnTo>
                  <a:pt x="0" y="39369"/>
                </a:lnTo>
                <a:lnTo>
                  <a:pt x="3810" y="39369"/>
                </a:lnTo>
                <a:lnTo>
                  <a:pt x="3810" y="36956"/>
                </a:lnTo>
                <a:close/>
              </a:path>
              <a:path w="461009" h="317500">
                <a:moveTo>
                  <a:pt x="461010" y="36956"/>
                </a:moveTo>
                <a:lnTo>
                  <a:pt x="457200" y="36956"/>
                </a:lnTo>
                <a:lnTo>
                  <a:pt x="457200" y="39369"/>
                </a:lnTo>
                <a:lnTo>
                  <a:pt x="461010" y="39369"/>
                </a:lnTo>
                <a:lnTo>
                  <a:pt x="461010" y="36956"/>
                </a:lnTo>
                <a:close/>
              </a:path>
              <a:path w="461009" h="317500">
                <a:moveTo>
                  <a:pt x="3810" y="33147"/>
                </a:moveTo>
                <a:lnTo>
                  <a:pt x="0" y="33147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3147"/>
                </a:lnTo>
                <a:close/>
              </a:path>
              <a:path w="461009" h="317500">
                <a:moveTo>
                  <a:pt x="461010" y="33147"/>
                </a:moveTo>
                <a:lnTo>
                  <a:pt x="457200" y="33147"/>
                </a:lnTo>
                <a:lnTo>
                  <a:pt x="457200" y="36829"/>
                </a:lnTo>
                <a:lnTo>
                  <a:pt x="461010" y="36829"/>
                </a:lnTo>
                <a:lnTo>
                  <a:pt x="461010" y="33147"/>
                </a:lnTo>
                <a:close/>
              </a:path>
              <a:path w="461009" h="317500">
                <a:moveTo>
                  <a:pt x="3810" y="30606"/>
                </a:moveTo>
                <a:lnTo>
                  <a:pt x="0" y="30606"/>
                </a:lnTo>
                <a:lnTo>
                  <a:pt x="0" y="33019"/>
                </a:lnTo>
                <a:lnTo>
                  <a:pt x="3810" y="33019"/>
                </a:lnTo>
                <a:lnTo>
                  <a:pt x="3810" y="30606"/>
                </a:lnTo>
                <a:close/>
              </a:path>
              <a:path w="461009" h="317500">
                <a:moveTo>
                  <a:pt x="461010" y="30606"/>
                </a:moveTo>
                <a:lnTo>
                  <a:pt x="457200" y="30606"/>
                </a:lnTo>
                <a:lnTo>
                  <a:pt x="457200" y="33019"/>
                </a:lnTo>
                <a:lnTo>
                  <a:pt x="461010" y="33019"/>
                </a:lnTo>
                <a:lnTo>
                  <a:pt x="461010" y="30606"/>
                </a:lnTo>
                <a:close/>
              </a:path>
              <a:path w="461009" h="317500">
                <a:moveTo>
                  <a:pt x="3810" y="26797"/>
                </a:moveTo>
                <a:lnTo>
                  <a:pt x="0" y="26797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26797"/>
                </a:lnTo>
                <a:close/>
              </a:path>
              <a:path w="461009" h="317500">
                <a:moveTo>
                  <a:pt x="461010" y="26797"/>
                </a:moveTo>
                <a:lnTo>
                  <a:pt x="457200" y="26797"/>
                </a:lnTo>
                <a:lnTo>
                  <a:pt x="457200" y="30479"/>
                </a:lnTo>
                <a:lnTo>
                  <a:pt x="461010" y="30479"/>
                </a:lnTo>
                <a:lnTo>
                  <a:pt x="461010" y="26797"/>
                </a:lnTo>
                <a:close/>
              </a:path>
              <a:path w="461009" h="317500">
                <a:moveTo>
                  <a:pt x="3810" y="24256"/>
                </a:moveTo>
                <a:lnTo>
                  <a:pt x="0" y="24256"/>
                </a:lnTo>
                <a:lnTo>
                  <a:pt x="0" y="26669"/>
                </a:lnTo>
                <a:lnTo>
                  <a:pt x="3810" y="26669"/>
                </a:lnTo>
                <a:lnTo>
                  <a:pt x="3810" y="24256"/>
                </a:lnTo>
                <a:close/>
              </a:path>
              <a:path w="461009" h="317500">
                <a:moveTo>
                  <a:pt x="461010" y="24256"/>
                </a:moveTo>
                <a:lnTo>
                  <a:pt x="457200" y="24256"/>
                </a:lnTo>
                <a:lnTo>
                  <a:pt x="457200" y="26669"/>
                </a:lnTo>
                <a:lnTo>
                  <a:pt x="461010" y="26669"/>
                </a:lnTo>
                <a:lnTo>
                  <a:pt x="461010" y="24256"/>
                </a:lnTo>
                <a:close/>
              </a:path>
              <a:path w="461009" h="317500">
                <a:moveTo>
                  <a:pt x="3810" y="20447"/>
                </a:moveTo>
                <a:lnTo>
                  <a:pt x="0" y="20447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0447"/>
                </a:lnTo>
                <a:close/>
              </a:path>
              <a:path w="461009" h="317500">
                <a:moveTo>
                  <a:pt x="461010" y="20447"/>
                </a:moveTo>
                <a:lnTo>
                  <a:pt x="457200" y="20447"/>
                </a:lnTo>
                <a:lnTo>
                  <a:pt x="457200" y="24129"/>
                </a:lnTo>
                <a:lnTo>
                  <a:pt x="461010" y="24129"/>
                </a:lnTo>
                <a:lnTo>
                  <a:pt x="461010" y="20447"/>
                </a:lnTo>
                <a:close/>
              </a:path>
              <a:path w="461009" h="317500">
                <a:moveTo>
                  <a:pt x="3810" y="17906"/>
                </a:moveTo>
                <a:lnTo>
                  <a:pt x="0" y="17906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17906"/>
                </a:lnTo>
                <a:close/>
              </a:path>
              <a:path w="461009" h="317500">
                <a:moveTo>
                  <a:pt x="461010" y="17906"/>
                </a:moveTo>
                <a:lnTo>
                  <a:pt x="457200" y="17906"/>
                </a:lnTo>
                <a:lnTo>
                  <a:pt x="457200" y="20319"/>
                </a:lnTo>
                <a:lnTo>
                  <a:pt x="461010" y="20319"/>
                </a:lnTo>
                <a:lnTo>
                  <a:pt x="461010" y="17906"/>
                </a:lnTo>
                <a:close/>
              </a:path>
              <a:path w="461009" h="317500">
                <a:moveTo>
                  <a:pt x="3810" y="14097"/>
                </a:moveTo>
                <a:lnTo>
                  <a:pt x="0" y="14097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4097"/>
                </a:lnTo>
                <a:close/>
              </a:path>
              <a:path w="461009" h="317500">
                <a:moveTo>
                  <a:pt x="461010" y="14097"/>
                </a:moveTo>
                <a:lnTo>
                  <a:pt x="457200" y="14097"/>
                </a:lnTo>
                <a:lnTo>
                  <a:pt x="457200" y="17779"/>
                </a:lnTo>
                <a:lnTo>
                  <a:pt x="461010" y="17779"/>
                </a:lnTo>
                <a:lnTo>
                  <a:pt x="461010" y="14097"/>
                </a:lnTo>
                <a:close/>
              </a:path>
              <a:path w="461009" h="317500">
                <a:moveTo>
                  <a:pt x="3810" y="11556"/>
                </a:moveTo>
                <a:lnTo>
                  <a:pt x="0" y="11556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1556"/>
                </a:lnTo>
                <a:close/>
              </a:path>
              <a:path w="461009" h="317500">
                <a:moveTo>
                  <a:pt x="461010" y="11556"/>
                </a:moveTo>
                <a:lnTo>
                  <a:pt x="457200" y="11556"/>
                </a:lnTo>
                <a:lnTo>
                  <a:pt x="457200" y="13969"/>
                </a:lnTo>
                <a:lnTo>
                  <a:pt x="461010" y="13969"/>
                </a:lnTo>
                <a:lnTo>
                  <a:pt x="461010" y="11556"/>
                </a:lnTo>
                <a:close/>
              </a:path>
              <a:path w="461009" h="317500">
                <a:moveTo>
                  <a:pt x="3810" y="7747"/>
                </a:moveTo>
                <a:lnTo>
                  <a:pt x="0" y="7747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7747"/>
                </a:lnTo>
                <a:close/>
              </a:path>
              <a:path w="461009" h="317500">
                <a:moveTo>
                  <a:pt x="461010" y="7747"/>
                </a:moveTo>
                <a:lnTo>
                  <a:pt x="457200" y="7747"/>
                </a:lnTo>
                <a:lnTo>
                  <a:pt x="457200" y="11429"/>
                </a:lnTo>
                <a:lnTo>
                  <a:pt x="461010" y="11429"/>
                </a:lnTo>
                <a:lnTo>
                  <a:pt x="461010" y="7747"/>
                </a:lnTo>
                <a:close/>
              </a:path>
              <a:path w="461009" h="317500">
                <a:moveTo>
                  <a:pt x="3810" y="5206"/>
                </a:moveTo>
                <a:lnTo>
                  <a:pt x="0" y="5206"/>
                </a:lnTo>
                <a:lnTo>
                  <a:pt x="0" y="7619"/>
                </a:lnTo>
                <a:lnTo>
                  <a:pt x="3810" y="7619"/>
                </a:lnTo>
                <a:lnTo>
                  <a:pt x="3810" y="5206"/>
                </a:lnTo>
                <a:close/>
              </a:path>
              <a:path w="461009" h="317500">
                <a:moveTo>
                  <a:pt x="461010" y="5206"/>
                </a:moveTo>
                <a:lnTo>
                  <a:pt x="457200" y="5206"/>
                </a:lnTo>
                <a:lnTo>
                  <a:pt x="457200" y="7619"/>
                </a:lnTo>
                <a:lnTo>
                  <a:pt x="461010" y="7619"/>
                </a:lnTo>
                <a:lnTo>
                  <a:pt x="461010" y="5206"/>
                </a:lnTo>
                <a:close/>
              </a:path>
              <a:path w="461009" h="317500">
                <a:moveTo>
                  <a:pt x="1270" y="1269"/>
                </a:moveTo>
                <a:lnTo>
                  <a:pt x="0" y="1269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461010" y="3810"/>
                </a:lnTo>
                <a:lnTo>
                  <a:pt x="461010" y="1397"/>
                </a:lnTo>
                <a:lnTo>
                  <a:pt x="1270" y="1397"/>
                </a:lnTo>
                <a:lnTo>
                  <a:pt x="1270" y="1269"/>
                </a:lnTo>
                <a:close/>
              </a:path>
              <a:path w="461009" h="317500">
                <a:moveTo>
                  <a:pt x="461010" y="3810"/>
                </a:moveTo>
                <a:lnTo>
                  <a:pt x="457200" y="3810"/>
                </a:lnTo>
                <a:lnTo>
                  <a:pt x="457200" y="5079"/>
                </a:lnTo>
                <a:lnTo>
                  <a:pt x="461010" y="5079"/>
                </a:lnTo>
                <a:lnTo>
                  <a:pt x="461010" y="3810"/>
                </a:lnTo>
                <a:close/>
              </a:path>
              <a:path w="461009" h="317500">
                <a:moveTo>
                  <a:pt x="461010" y="126"/>
                </a:moveTo>
                <a:lnTo>
                  <a:pt x="1270" y="126"/>
                </a:lnTo>
                <a:lnTo>
                  <a:pt x="1270" y="1269"/>
                </a:lnTo>
                <a:lnTo>
                  <a:pt x="461010" y="1269"/>
                </a:lnTo>
                <a:lnTo>
                  <a:pt x="461010" y="126"/>
                </a:lnTo>
                <a:close/>
              </a:path>
              <a:path w="461009" h="317500">
                <a:moveTo>
                  <a:pt x="459740" y="0"/>
                </a:moveTo>
                <a:lnTo>
                  <a:pt x="2540" y="0"/>
                </a:lnTo>
                <a:lnTo>
                  <a:pt x="459740" y="126"/>
                </a:lnTo>
                <a:close/>
              </a:path>
              <a:path w="461009" h="317500">
                <a:moveTo>
                  <a:pt x="3810" y="46990"/>
                </a:moveTo>
                <a:lnTo>
                  <a:pt x="0" y="46990"/>
                </a:lnTo>
                <a:lnTo>
                  <a:pt x="0" y="59689"/>
                </a:lnTo>
                <a:lnTo>
                  <a:pt x="3810" y="59689"/>
                </a:lnTo>
                <a:lnTo>
                  <a:pt x="3810" y="46990"/>
                </a:lnTo>
                <a:close/>
              </a:path>
              <a:path w="461009" h="317500">
                <a:moveTo>
                  <a:pt x="461010" y="46990"/>
                </a:moveTo>
                <a:lnTo>
                  <a:pt x="457200" y="46990"/>
                </a:lnTo>
                <a:lnTo>
                  <a:pt x="457200" y="59689"/>
                </a:lnTo>
                <a:lnTo>
                  <a:pt x="461010" y="59689"/>
                </a:lnTo>
                <a:lnTo>
                  <a:pt x="461010" y="46990"/>
                </a:lnTo>
                <a:close/>
              </a:path>
              <a:path w="461009" h="317500">
                <a:moveTo>
                  <a:pt x="381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3810" y="66039"/>
                </a:lnTo>
                <a:lnTo>
                  <a:pt x="3810" y="59690"/>
                </a:lnTo>
                <a:close/>
              </a:path>
              <a:path w="461009" h="317500">
                <a:moveTo>
                  <a:pt x="461010" y="59690"/>
                </a:moveTo>
                <a:lnTo>
                  <a:pt x="457200" y="59690"/>
                </a:lnTo>
                <a:lnTo>
                  <a:pt x="457200" y="66039"/>
                </a:lnTo>
                <a:lnTo>
                  <a:pt x="461010" y="66039"/>
                </a:lnTo>
                <a:lnTo>
                  <a:pt x="461010" y="59690"/>
                </a:lnTo>
                <a:close/>
              </a:path>
              <a:path w="461009" h="317500">
                <a:moveTo>
                  <a:pt x="3810" y="66040"/>
                </a:moveTo>
                <a:lnTo>
                  <a:pt x="0" y="66040"/>
                </a:lnTo>
                <a:lnTo>
                  <a:pt x="0" y="85089"/>
                </a:lnTo>
                <a:lnTo>
                  <a:pt x="3810" y="85089"/>
                </a:lnTo>
                <a:lnTo>
                  <a:pt x="3810" y="66040"/>
                </a:lnTo>
                <a:close/>
              </a:path>
              <a:path w="461009" h="317500">
                <a:moveTo>
                  <a:pt x="461010" y="66040"/>
                </a:moveTo>
                <a:lnTo>
                  <a:pt x="457200" y="66040"/>
                </a:lnTo>
                <a:lnTo>
                  <a:pt x="457200" y="85089"/>
                </a:lnTo>
                <a:lnTo>
                  <a:pt x="461010" y="85089"/>
                </a:lnTo>
                <a:lnTo>
                  <a:pt x="461010" y="66040"/>
                </a:lnTo>
                <a:close/>
              </a:path>
              <a:path w="461009" h="317500">
                <a:moveTo>
                  <a:pt x="3810" y="85090"/>
                </a:moveTo>
                <a:lnTo>
                  <a:pt x="0" y="85090"/>
                </a:lnTo>
                <a:lnTo>
                  <a:pt x="0" y="110489"/>
                </a:lnTo>
                <a:lnTo>
                  <a:pt x="3810" y="110489"/>
                </a:lnTo>
                <a:lnTo>
                  <a:pt x="3810" y="85090"/>
                </a:lnTo>
                <a:close/>
              </a:path>
              <a:path w="461009" h="317500">
                <a:moveTo>
                  <a:pt x="461010" y="85090"/>
                </a:moveTo>
                <a:lnTo>
                  <a:pt x="457200" y="85090"/>
                </a:lnTo>
                <a:lnTo>
                  <a:pt x="457200" y="110489"/>
                </a:lnTo>
                <a:lnTo>
                  <a:pt x="461010" y="110489"/>
                </a:lnTo>
                <a:lnTo>
                  <a:pt x="461010" y="85090"/>
                </a:lnTo>
                <a:close/>
              </a:path>
              <a:path w="461009" h="317500">
                <a:moveTo>
                  <a:pt x="3810" y="110490"/>
                </a:moveTo>
                <a:lnTo>
                  <a:pt x="0" y="110490"/>
                </a:lnTo>
                <a:lnTo>
                  <a:pt x="0" y="127000"/>
                </a:lnTo>
                <a:lnTo>
                  <a:pt x="3810" y="127000"/>
                </a:lnTo>
                <a:lnTo>
                  <a:pt x="3810" y="110490"/>
                </a:lnTo>
                <a:close/>
              </a:path>
              <a:path w="461009" h="317500">
                <a:moveTo>
                  <a:pt x="461010" y="110490"/>
                </a:moveTo>
                <a:lnTo>
                  <a:pt x="457200" y="110490"/>
                </a:lnTo>
                <a:lnTo>
                  <a:pt x="457200" y="127000"/>
                </a:lnTo>
                <a:lnTo>
                  <a:pt x="461010" y="127000"/>
                </a:lnTo>
                <a:lnTo>
                  <a:pt x="461010" y="110490"/>
                </a:lnTo>
                <a:close/>
              </a:path>
              <a:path w="461009" h="317500">
                <a:moveTo>
                  <a:pt x="3810" y="127000"/>
                </a:moveTo>
                <a:lnTo>
                  <a:pt x="0" y="127000"/>
                </a:lnTo>
                <a:lnTo>
                  <a:pt x="0" y="199389"/>
                </a:lnTo>
                <a:lnTo>
                  <a:pt x="3810" y="199389"/>
                </a:lnTo>
                <a:lnTo>
                  <a:pt x="3810" y="127000"/>
                </a:lnTo>
                <a:close/>
              </a:path>
              <a:path w="461009" h="317500">
                <a:moveTo>
                  <a:pt x="461010" y="127000"/>
                </a:moveTo>
                <a:lnTo>
                  <a:pt x="457200" y="127000"/>
                </a:lnTo>
                <a:lnTo>
                  <a:pt x="457200" y="199389"/>
                </a:lnTo>
                <a:lnTo>
                  <a:pt x="461010" y="199389"/>
                </a:lnTo>
                <a:lnTo>
                  <a:pt x="461010" y="127000"/>
                </a:lnTo>
                <a:close/>
              </a:path>
              <a:path w="461009" h="317500">
                <a:moveTo>
                  <a:pt x="3810" y="199390"/>
                </a:moveTo>
                <a:lnTo>
                  <a:pt x="0" y="199390"/>
                </a:lnTo>
                <a:lnTo>
                  <a:pt x="0" y="237489"/>
                </a:lnTo>
                <a:lnTo>
                  <a:pt x="3810" y="237489"/>
                </a:lnTo>
                <a:lnTo>
                  <a:pt x="3810" y="199390"/>
                </a:lnTo>
                <a:close/>
              </a:path>
              <a:path w="461009" h="317500">
                <a:moveTo>
                  <a:pt x="461010" y="199390"/>
                </a:moveTo>
                <a:lnTo>
                  <a:pt x="457200" y="199390"/>
                </a:lnTo>
                <a:lnTo>
                  <a:pt x="457200" y="237489"/>
                </a:lnTo>
                <a:lnTo>
                  <a:pt x="461010" y="237489"/>
                </a:lnTo>
                <a:lnTo>
                  <a:pt x="461010" y="199390"/>
                </a:lnTo>
                <a:close/>
              </a:path>
              <a:path w="461009" h="317500">
                <a:moveTo>
                  <a:pt x="3810" y="237490"/>
                </a:moveTo>
                <a:lnTo>
                  <a:pt x="0" y="237490"/>
                </a:lnTo>
                <a:lnTo>
                  <a:pt x="0" y="250189"/>
                </a:lnTo>
                <a:lnTo>
                  <a:pt x="3810" y="250189"/>
                </a:lnTo>
                <a:lnTo>
                  <a:pt x="3810" y="237490"/>
                </a:lnTo>
                <a:close/>
              </a:path>
              <a:path w="461009" h="317500">
                <a:moveTo>
                  <a:pt x="461010" y="237490"/>
                </a:moveTo>
                <a:lnTo>
                  <a:pt x="457200" y="237490"/>
                </a:lnTo>
                <a:lnTo>
                  <a:pt x="457200" y="250189"/>
                </a:lnTo>
                <a:lnTo>
                  <a:pt x="461010" y="250189"/>
                </a:lnTo>
                <a:lnTo>
                  <a:pt x="461010" y="237490"/>
                </a:lnTo>
                <a:close/>
              </a:path>
              <a:path w="461009" h="317500">
                <a:moveTo>
                  <a:pt x="3810" y="250190"/>
                </a:moveTo>
                <a:lnTo>
                  <a:pt x="0" y="250190"/>
                </a:lnTo>
                <a:lnTo>
                  <a:pt x="0" y="275589"/>
                </a:lnTo>
                <a:lnTo>
                  <a:pt x="3810" y="275589"/>
                </a:lnTo>
                <a:lnTo>
                  <a:pt x="3810" y="250190"/>
                </a:lnTo>
                <a:close/>
              </a:path>
              <a:path w="461009" h="317500">
                <a:moveTo>
                  <a:pt x="461010" y="250190"/>
                </a:moveTo>
                <a:lnTo>
                  <a:pt x="457200" y="250190"/>
                </a:lnTo>
                <a:lnTo>
                  <a:pt x="457200" y="275589"/>
                </a:lnTo>
                <a:lnTo>
                  <a:pt x="461010" y="275589"/>
                </a:lnTo>
                <a:lnTo>
                  <a:pt x="461010" y="250190"/>
                </a:lnTo>
                <a:close/>
              </a:path>
              <a:path w="461009" h="317500">
                <a:moveTo>
                  <a:pt x="3810" y="275590"/>
                </a:moveTo>
                <a:lnTo>
                  <a:pt x="0" y="275590"/>
                </a:lnTo>
                <a:lnTo>
                  <a:pt x="0" y="281939"/>
                </a:lnTo>
                <a:lnTo>
                  <a:pt x="3810" y="281939"/>
                </a:lnTo>
                <a:lnTo>
                  <a:pt x="3810" y="275590"/>
                </a:lnTo>
                <a:close/>
              </a:path>
              <a:path w="461009" h="317500">
                <a:moveTo>
                  <a:pt x="461010" y="275590"/>
                </a:moveTo>
                <a:lnTo>
                  <a:pt x="457200" y="275590"/>
                </a:lnTo>
                <a:lnTo>
                  <a:pt x="457200" y="281939"/>
                </a:lnTo>
                <a:lnTo>
                  <a:pt x="461010" y="281939"/>
                </a:lnTo>
                <a:lnTo>
                  <a:pt x="461010" y="275590"/>
                </a:lnTo>
                <a:close/>
              </a:path>
              <a:path w="461009" h="317500">
                <a:moveTo>
                  <a:pt x="3810" y="281940"/>
                </a:moveTo>
                <a:lnTo>
                  <a:pt x="0" y="281940"/>
                </a:lnTo>
                <a:lnTo>
                  <a:pt x="0" y="288289"/>
                </a:lnTo>
                <a:lnTo>
                  <a:pt x="3810" y="288289"/>
                </a:lnTo>
                <a:lnTo>
                  <a:pt x="3810" y="281940"/>
                </a:lnTo>
                <a:close/>
              </a:path>
              <a:path w="461009" h="317500">
                <a:moveTo>
                  <a:pt x="461010" y="281940"/>
                </a:moveTo>
                <a:lnTo>
                  <a:pt x="457200" y="281940"/>
                </a:lnTo>
                <a:lnTo>
                  <a:pt x="457200" y="288289"/>
                </a:lnTo>
                <a:lnTo>
                  <a:pt x="461010" y="288289"/>
                </a:lnTo>
                <a:lnTo>
                  <a:pt x="461010" y="281940"/>
                </a:lnTo>
                <a:close/>
              </a:path>
              <a:path w="461009" h="317500">
                <a:moveTo>
                  <a:pt x="3810" y="288417"/>
                </a:moveTo>
                <a:lnTo>
                  <a:pt x="0" y="288417"/>
                </a:lnTo>
                <a:lnTo>
                  <a:pt x="0" y="317500"/>
                </a:lnTo>
                <a:lnTo>
                  <a:pt x="461010" y="317500"/>
                </a:lnTo>
                <a:lnTo>
                  <a:pt x="461010" y="314960"/>
                </a:lnTo>
                <a:lnTo>
                  <a:pt x="3810" y="314960"/>
                </a:lnTo>
                <a:lnTo>
                  <a:pt x="3810" y="288417"/>
                </a:lnTo>
                <a:close/>
              </a:path>
              <a:path w="461009" h="317500">
                <a:moveTo>
                  <a:pt x="461010" y="288417"/>
                </a:moveTo>
                <a:lnTo>
                  <a:pt x="457200" y="288417"/>
                </a:lnTo>
                <a:lnTo>
                  <a:pt x="457200" y="314960"/>
                </a:lnTo>
                <a:lnTo>
                  <a:pt x="461010" y="314960"/>
                </a:lnTo>
                <a:lnTo>
                  <a:pt x="461010" y="288417"/>
                </a:lnTo>
                <a:close/>
              </a:path>
            </a:pathLst>
          </a:custGeom>
          <a:solidFill>
            <a:srgbClr val="390C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253730" y="1663700"/>
            <a:ext cx="453390" cy="311150"/>
          </a:xfrm>
          <a:custGeom>
            <a:avLst/>
            <a:gdLst/>
            <a:ahLst/>
            <a:cxnLst/>
            <a:rect l="l" t="t" r="r" b="b"/>
            <a:pathLst>
              <a:path w="453390" h="311150">
                <a:moveTo>
                  <a:pt x="3810" y="42037"/>
                </a:moveTo>
                <a:lnTo>
                  <a:pt x="0" y="42037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42037"/>
                </a:lnTo>
                <a:close/>
              </a:path>
              <a:path w="453390" h="311150">
                <a:moveTo>
                  <a:pt x="453390" y="42037"/>
                </a:moveTo>
                <a:lnTo>
                  <a:pt x="450850" y="42037"/>
                </a:lnTo>
                <a:lnTo>
                  <a:pt x="450850" y="43179"/>
                </a:lnTo>
                <a:lnTo>
                  <a:pt x="453390" y="43179"/>
                </a:lnTo>
                <a:lnTo>
                  <a:pt x="453390" y="42037"/>
                </a:lnTo>
                <a:close/>
              </a:path>
              <a:path w="453390" h="311150">
                <a:moveTo>
                  <a:pt x="3810" y="39496"/>
                </a:moveTo>
                <a:lnTo>
                  <a:pt x="0" y="39496"/>
                </a:lnTo>
                <a:lnTo>
                  <a:pt x="0" y="41909"/>
                </a:lnTo>
                <a:lnTo>
                  <a:pt x="3810" y="41909"/>
                </a:lnTo>
                <a:lnTo>
                  <a:pt x="3810" y="39496"/>
                </a:lnTo>
                <a:close/>
              </a:path>
              <a:path w="453390" h="311150">
                <a:moveTo>
                  <a:pt x="453390" y="39496"/>
                </a:moveTo>
                <a:lnTo>
                  <a:pt x="450850" y="39496"/>
                </a:lnTo>
                <a:lnTo>
                  <a:pt x="450850" y="41909"/>
                </a:lnTo>
                <a:lnTo>
                  <a:pt x="453390" y="41909"/>
                </a:lnTo>
                <a:lnTo>
                  <a:pt x="453390" y="39496"/>
                </a:lnTo>
                <a:close/>
              </a:path>
              <a:path w="453390" h="311150">
                <a:moveTo>
                  <a:pt x="3810" y="35687"/>
                </a:moveTo>
                <a:lnTo>
                  <a:pt x="0" y="35687"/>
                </a:lnTo>
                <a:lnTo>
                  <a:pt x="0" y="39369"/>
                </a:lnTo>
                <a:lnTo>
                  <a:pt x="3810" y="39369"/>
                </a:lnTo>
                <a:lnTo>
                  <a:pt x="3810" y="35687"/>
                </a:lnTo>
                <a:close/>
              </a:path>
              <a:path w="453390" h="311150">
                <a:moveTo>
                  <a:pt x="453390" y="35687"/>
                </a:moveTo>
                <a:lnTo>
                  <a:pt x="450850" y="35687"/>
                </a:lnTo>
                <a:lnTo>
                  <a:pt x="450850" y="39369"/>
                </a:lnTo>
                <a:lnTo>
                  <a:pt x="453390" y="39369"/>
                </a:lnTo>
                <a:lnTo>
                  <a:pt x="453390" y="35687"/>
                </a:lnTo>
                <a:close/>
              </a:path>
              <a:path w="453390" h="311150">
                <a:moveTo>
                  <a:pt x="3810" y="33146"/>
                </a:moveTo>
                <a:lnTo>
                  <a:pt x="0" y="33146"/>
                </a:lnTo>
                <a:lnTo>
                  <a:pt x="0" y="35559"/>
                </a:lnTo>
                <a:lnTo>
                  <a:pt x="3810" y="35559"/>
                </a:lnTo>
                <a:lnTo>
                  <a:pt x="3810" y="33146"/>
                </a:lnTo>
                <a:close/>
              </a:path>
              <a:path w="453390" h="311150">
                <a:moveTo>
                  <a:pt x="453390" y="33146"/>
                </a:moveTo>
                <a:lnTo>
                  <a:pt x="450850" y="33146"/>
                </a:lnTo>
                <a:lnTo>
                  <a:pt x="450850" y="35559"/>
                </a:lnTo>
                <a:lnTo>
                  <a:pt x="453390" y="35559"/>
                </a:lnTo>
                <a:lnTo>
                  <a:pt x="453390" y="33146"/>
                </a:lnTo>
                <a:close/>
              </a:path>
              <a:path w="453390" h="311150">
                <a:moveTo>
                  <a:pt x="3810" y="29337"/>
                </a:moveTo>
                <a:lnTo>
                  <a:pt x="0" y="29337"/>
                </a:lnTo>
                <a:lnTo>
                  <a:pt x="0" y="33019"/>
                </a:lnTo>
                <a:lnTo>
                  <a:pt x="3810" y="33019"/>
                </a:lnTo>
                <a:lnTo>
                  <a:pt x="3810" y="29337"/>
                </a:lnTo>
                <a:close/>
              </a:path>
              <a:path w="453390" h="311150">
                <a:moveTo>
                  <a:pt x="453390" y="29337"/>
                </a:moveTo>
                <a:lnTo>
                  <a:pt x="450850" y="29337"/>
                </a:lnTo>
                <a:lnTo>
                  <a:pt x="450850" y="33019"/>
                </a:lnTo>
                <a:lnTo>
                  <a:pt x="453390" y="33019"/>
                </a:lnTo>
                <a:lnTo>
                  <a:pt x="453390" y="29337"/>
                </a:lnTo>
                <a:close/>
              </a:path>
              <a:path w="453390" h="311150">
                <a:moveTo>
                  <a:pt x="3810" y="26796"/>
                </a:moveTo>
                <a:lnTo>
                  <a:pt x="0" y="26796"/>
                </a:lnTo>
                <a:lnTo>
                  <a:pt x="0" y="29209"/>
                </a:lnTo>
                <a:lnTo>
                  <a:pt x="3810" y="29209"/>
                </a:lnTo>
                <a:lnTo>
                  <a:pt x="3810" y="26796"/>
                </a:lnTo>
                <a:close/>
              </a:path>
              <a:path w="453390" h="311150">
                <a:moveTo>
                  <a:pt x="453390" y="26796"/>
                </a:moveTo>
                <a:lnTo>
                  <a:pt x="450850" y="26796"/>
                </a:lnTo>
                <a:lnTo>
                  <a:pt x="450850" y="29209"/>
                </a:lnTo>
                <a:lnTo>
                  <a:pt x="453390" y="29209"/>
                </a:lnTo>
                <a:lnTo>
                  <a:pt x="453390" y="26796"/>
                </a:lnTo>
                <a:close/>
              </a:path>
              <a:path w="453390" h="311150">
                <a:moveTo>
                  <a:pt x="3810" y="22987"/>
                </a:moveTo>
                <a:lnTo>
                  <a:pt x="0" y="22987"/>
                </a:lnTo>
                <a:lnTo>
                  <a:pt x="0" y="26669"/>
                </a:lnTo>
                <a:lnTo>
                  <a:pt x="3810" y="26669"/>
                </a:lnTo>
                <a:lnTo>
                  <a:pt x="3810" y="22987"/>
                </a:lnTo>
                <a:close/>
              </a:path>
              <a:path w="453390" h="311150">
                <a:moveTo>
                  <a:pt x="453390" y="22987"/>
                </a:moveTo>
                <a:lnTo>
                  <a:pt x="450850" y="22987"/>
                </a:lnTo>
                <a:lnTo>
                  <a:pt x="450850" y="26669"/>
                </a:lnTo>
                <a:lnTo>
                  <a:pt x="453390" y="26669"/>
                </a:lnTo>
                <a:lnTo>
                  <a:pt x="453390" y="22987"/>
                </a:lnTo>
                <a:close/>
              </a:path>
              <a:path w="453390" h="311150">
                <a:moveTo>
                  <a:pt x="3810" y="20446"/>
                </a:moveTo>
                <a:lnTo>
                  <a:pt x="0" y="20446"/>
                </a:lnTo>
                <a:lnTo>
                  <a:pt x="0" y="22859"/>
                </a:lnTo>
                <a:lnTo>
                  <a:pt x="3810" y="22859"/>
                </a:lnTo>
                <a:lnTo>
                  <a:pt x="3810" y="20446"/>
                </a:lnTo>
                <a:close/>
              </a:path>
              <a:path w="453390" h="311150">
                <a:moveTo>
                  <a:pt x="453390" y="20446"/>
                </a:moveTo>
                <a:lnTo>
                  <a:pt x="450850" y="20446"/>
                </a:lnTo>
                <a:lnTo>
                  <a:pt x="450850" y="22859"/>
                </a:lnTo>
                <a:lnTo>
                  <a:pt x="453390" y="22859"/>
                </a:lnTo>
                <a:lnTo>
                  <a:pt x="453390" y="20446"/>
                </a:lnTo>
                <a:close/>
              </a:path>
              <a:path w="453390" h="311150">
                <a:moveTo>
                  <a:pt x="3810" y="16637"/>
                </a:moveTo>
                <a:lnTo>
                  <a:pt x="0" y="16637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16637"/>
                </a:lnTo>
                <a:close/>
              </a:path>
              <a:path w="453390" h="311150">
                <a:moveTo>
                  <a:pt x="453390" y="16637"/>
                </a:moveTo>
                <a:lnTo>
                  <a:pt x="450850" y="16637"/>
                </a:lnTo>
                <a:lnTo>
                  <a:pt x="450850" y="20319"/>
                </a:lnTo>
                <a:lnTo>
                  <a:pt x="453390" y="20319"/>
                </a:lnTo>
                <a:lnTo>
                  <a:pt x="453390" y="16637"/>
                </a:lnTo>
                <a:close/>
              </a:path>
              <a:path w="453390" h="311150">
                <a:moveTo>
                  <a:pt x="3810" y="14096"/>
                </a:moveTo>
                <a:lnTo>
                  <a:pt x="0" y="14096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14096"/>
                </a:lnTo>
                <a:close/>
              </a:path>
              <a:path w="453390" h="311150">
                <a:moveTo>
                  <a:pt x="453390" y="14096"/>
                </a:moveTo>
                <a:lnTo>
                  <a:pt x="450850" y="14096"/>
                </a:lnTo>
                <a:lnTo>
                  <a:pt x="450850" y="16509"/>
                </a:lnTo>
                <a:lnTo>
                  <a:pt x="453390" y="16509"/>
                </a:lnTo>
                <a:lnTo>
                  <a:pt x="453390" y="14096"/>
                </a:lnTo>
                <a:close/>
              </a:path>
              <a:path w="453390" h="311150">
                <a:moveTo>
                  <a:pt x="3810" y="10287"/>
                </a:moveTo>
                <a:lnTo>
                  <a:pt x="0" y="10287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0287"/>
                </a:lnTo>
                <a:close/>
              </a:path>
              <a:path w="453390" h="311150">
                <a:moveTo>
                  <a:pt x="453390" y="10287"/>
                </a:moveTo>
                <a:lnTo>
                  <a:pt x="450850" y="10287"/>
                </a:lnTo>
                <a:lnTo>
                  <a:pt x="450850" y="13969"/>
                </a:lnTo>
                <a:lnTo>
                  <a:pt x="453390" y="13969"/>
                </a:lnTo>
                <a:lnTo>
                  <a:pt x="453390" y="10287"/>
                </a:lnTo>
                <a:close/>
              </a:path>
              <a:path w="453390" h="311150">
                <a:moveTo>
                  <a:pt x="3810" y="7746"/>
                </a:moveTo>
                <a:lnTo>
                  <a:pt x="0" y="7746"/>
                </a:lnTo>
                <a:lnTo>
                  <a:pt x="0" y="10159"/>
                </a:lnTo>
                <a:lnTo>
                  <a:pt x="3810" y="10159"/>
                </a:lnTo>
                <a:lnTo>
                  <a:pt x="3810" y="7746"/>
                </a:lnTo>
                <a:close/>
              </a:path>
              <a:path w="453390" h="311150">
                <a:moveTo>
                  <a:pt x="453390" y="7746"/>
                </a:moveTo>
                <a:lnTo>
                  <a:pt x="450850" y="7746"/>
                </a:lnTo>
                <a:lnTo>
                  <a:pt x="450850" y="10159"/>
                </a:lnTo>
                <a:lnTo>
                  <a:pt x="453390" y="10159"/>
                </a:lnTo>
                <a:lnTo>
                  <a:pt x="453390" y="7746"/>
                </a:lnTo>
                <a:close/>
              </a:path>
              <a:path w="453390" h="311150">
                <a:moveTo>
                  <a:pt x="3810" y="3937"/>
                </a:moveTo>
                <a:lnTo>
                  <a:pt x="0" y="3937"/>
                </a:lnTo>
                <a:lnTo>
                  <a:pt x="0" y="7619"/>
                </a:lnTo>
                <a:lnTo>
                  <a:pt x="3810" y="7619"/>
                </a:lnTo>
                <a:lnTo>
                  <a:pt x="3810" y="3937"/>
                </a:lnTo>
                <a:close/>
              </a:path>
              <a:path w="453390" h="311150">
                <a:moveTo>
                  <a:pt x="453390" y="3937"/>
                </a:moveTo>
                <a:lnTo>
                  <a:pt x="450850" y="3937"/>
                </a:lnTo>
                <a:lnTo>
                  <a:pt x="450850" y="7619"/>
                </a:lnTo>
                <a:lnTo>
                  <a:pt x="453390" y="7619"/>
                </a:lnTo>
                <a:lnTo>
                  <a:pt x="453390" y="3937"/>
                </a:lnTo>
                <a:close/>
              </a:path>
              <a:path w="453390" h="311150">
                <a:moveTo>
                  <a:pt x="453390" y="1396"/>
                </a:moveTo>
                <a:lnTo>
                  <a:pt x="0" y="1396"/>
                </a:lnTo>
                <a:lnTo>
                  <a:pt x="0" y="3809"/>
                </a:lnTo>
                <a:lnTo>
                  <a:pt x="453390" y="3809"/>
                </a:lnTo>
                <a:lnTo>
                  <a:pt x="453390" y="1396"/>
                </a:lnTo>
                <a:close/>
              </a:path>
              <a:path w="453390" h="311150">
                <a:moveTo>
                  <a:pt x="453390" y="0"/>
                </a:moveTo>
                <a:lnTo>
                  <a:pt x="0" y="0"/>
                </a:lnTo>
                <a:lnTo>
                  <a:pt x="0" y="1269"/>
                </a:lnTo>
                <a:lnTo>
                  <a:pt x="453390" y="1269"/>
                </a:lnTo>
                <a:lnTo>
                  <a:pt x="453390" y="0"/>
                </a:lnTo>
                <a:close/>
              </a:path>
              <a:path w="453390" h="311150">
                <a:moveTo>
                  <a:pt x="3810" y="43180"/>
                </a:moveTo>
                <a:lnTo>
                  <a:pt x="0" y="4318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43180"/>
                </a:lnTo>
                <a:close/>
              </a:path>
              <a:path w="453390" h="311150">
                <a:moveTo>
                  <a:pt x="453390" y="43180"/>
                </a:moveTo>
                <a:lnTo>
                  <a:pt x="450850" y="43180"/>
                </a:lnTo>
                <a:lnTo>
                  <a:pt x="450850" y="55879"/>
                </a:lnTo>
                <a:lnTo>
                  <a:pt x="453390" y="55879"/>
                </a:lnTo>
                <a:lnTo>
                  <a:pt x="453390" y="43180"/>
                </a:lnTo>
                <a:close/>
              </a:path>
              <a:path w="453390" h="311150">
                <a:moveTo>
                  <a:pt x="381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3810" y="62229"/>
                </a:lnTo>
                <a:lnTo>
                  <a:pt x="3810" y="55880"/>
                </a:lnTo>
                <a:close/>
              </a:path>
              <a:path w="453390" h="311150">
                <a:moveTo>
                  <a:pt x="453390" y="55880"/>
                </a:moveTo>
                <a:lnTo>
                  <a:pt x="450850" y="55880"/>
                </a:lnTo>
                <a:lnTo>
                  <a:pt x="450850" y="62229"/>
                </a:lnTo>
                <a:lnTo>
                  <a:pt x="453390" y="62229"/>
                </a:lnTo>
                <a:lnTo>
                  <a:pt x="453390" y="55880"/>
                </a:lnTo>
                <a:close/>
              </a:path>
              <a:path w="453390" h="311150">
                <a:moveTo>
                  <a:pt x="3810" y="62230"/>
                </a:moveTo>
                <a:lnTo>
                  <a:pt x="0" y="62230"/>
                </a:lnTo>
                <a:lnTo>
                  <a:pt x="0" y="81279"/>
                </a:lnTo>
                <a:lnTo>
                  <a:pt x="3810" y="81279"/>
                </a:lnTo>
                <a:lnTo>
                  <a:pt x="3810" y="62230"/>
                </a:lnTo>
                <a:close/>
              </a:path>
              <a:path w="453390" h="311150">
                <a:moveTo>
                  <a:pt x="453390" y="62230"/>
                </a:moveTo>
                <a:lnTo>
                  <a:pt x="450850" y="62230"/>
                </a:lnTo>
                <a:lnTo>
                  <a:pt x="450850" y="81279"/>
                </a:lnTo>
                <a:lnTo>
                  <a:pt x="453390" y="81279"/>
                </a:lnTo>
                <a:lnTo>
                  <a:pt x="453390" y="62230"/>
                </a:lnTo>
                <a:close/>
              </a:path>
              <a:path w="453390" h="311150">
                <a:moveTo>
                  <a:pt x="3810" y="81280"/>
                </a:moveTo>
                <a:lnTo>
                  <a:pt x="0" y="81280"/>
                </a:lnTo>
                <a:lnTo>
                  <a:pt x="0" y="106679"/>
                </a:lnTo>
                <a:lnTo>
                  <a:pt x="3810" y="106679"/>
                </a:lnTo>
                <a:lnTo>
                  <a:pt x="3810" y="81280"/>
                </a:lnTo>
                <a:close/>
              </a:path>
              <a:path w="453390" h="311150">
                <a:moveTo>
                  <a:pt x="453390" y="81280"/>
                </a:moveTo>
                <a:lnTo>
                  <a:pt x="450850" y="81280"/>
                </a:lnTo>
                <a:lnTo>
                  <a:pt x="450850" y="106679"/>
                </a:lnTo>
                <a:lnTo>
                  <a:pt x="453390" y="106679"/>
                </a:lnTo>
                <a:lnTo>
                  <a:pt x="453390" y="81280"/>
                </a:lnTo>
                <a:close/>
              </a:path>
              <a:path w="453390" h="311150">
                <a:moveTo>
                  <a:pt x="3810" y="106680"/>
                </a:moveTo>
                <a:lnTo>
                  <a:pt x="0" y="106680"/>
                </a:lnTo>
                <a:lnTo>
                  <a:pt x="0" y="123189"/>
                </a:lnTo>
                <a:lnTo>
                  <a:pt x="3810" y="123189"/>
                </a:lnTo>
                <a:lnTo>
                  <a:pt x="3810" y="106680"/>
                </a:lnTo>
                <a:close/>
              </a:path>
              <a:path w="453390" h="311150">
                <a:moveTo>
                  <a:pt x="453390" y="106680"/>
                </a:moveTo>
                <a:lnTo>
                  <a:pt x="450850" y="106680"/>
                </a:lnTo>
                <a:lnTo>
                  <a:pt x="450850" y="123189"/>
                </a:lnTo>
                <a:lnTo>
                  <a:pt x="453390" y="123189"/>
                </a:lnTo>
                <a:lnTo>
                  <a:pt x="453390" y="106680"/>
                </a:lnTo>
                <a:close/>
              </a:path>
              <a:path w="453390" h="311150">
                <a:moveTo>
                  <a:pt x="3810" y="123190"/>
                </a:moveTo>
                <a:lnTo>
                  <a:pt x="0" y="123190"/>
                </a:lnTo>
                <a:lnTo>
                  <a:pt x="0" y="195579"/>
                </a:lnTo>
                <a:lnTo>
                  <a:pt x="3810" y="195579"/>
                </a:lnTo>
                <a:lnTo>
                  <a:pt x="3810" y="123190"/>
                </a:lnTo>
                <a:close/>
              </a:path>
              <a:path w="453390" h="311150">
                <a:moveTo>
                  <a:pt x="453390" y="123190"/>
                </a:moveTo>
                <a:lnTo>
                  <a:pt x="450850" y="123190"/>
                </a:lnTo>
                <a:lnTo>
                  <a:pt x="450850" y="195579"/>
                </a:lnTo>
                <a:lnTo>
                  <a:pt x="453390" y="195579"/>
                </a:lnTo>
                <a:lnTo>
                  <a:pt x="453390" y="123190"/>
                </a:lnTo>
                <a:close/>
              </a:path>
              <a:path w="453390" h="311150">
                <a:moveTo>
                  <a:pt x="3810" y="195580"/>
                </a:moveTo>
                <a:lnTo>
                  <a:pt x="0" y="195580"/>
                </a:lnTo>
                <a:lnTo>
                  <a:pt x="0" y="233679"/>
                </a:lnTo>
                <a:lnTo>
                  <a:pt x="3810" y="233679"/>
                </a:lnTo>
                <a:lnTo>
                  <a:pt x="3810" y="195580"/>
                </a:lnTo>
                <a:close/>
              </a:path>
              <a:path w="453390" h="311150">
                <a:moveTo>
                  <a:pt x="453390" y="195580"/>
                </a:moveTo>
                <a:lnTo>
                  <a:pt x="450850" y="195580"/>
                </a:lnTo>
                <a:lnTo>
                  <a:pt x="450850" y="233679"/>
                </a:lnTo>
                <a:lnTo>
                  <a:pt x="453390" y="233679"/>
                </a:lnTo>
                <a:lnTo>
                  <a:pt x="453390" y="195580"/>
                </a:lnTo>
                <a:close/>
              </a:path>
              <a:path w="453390" h="311150">
                <a:moveTo>
                  <a:pt x="3810" y="233680"/>
                </a:moveTo>
                <a:lnTo>
                  <a:pt x="0" y="233680"/>
                </a:lnTo>
                <a:lnTo>
                  <a:pt x="0" y="246379"/>
                </a:lnTo>
                <a:lnTo>
                  <a:pt x="3810" y="246379"/>
                </a:lnTo>
                <a:lnTo>
                  <a:pt x="3810" y="233680"/>
                </a:lnTo>
                <a:close/>
              </a:path>
              <a:path w="453390" h="311150">
                <a:moveTo>
                  <a:pt x="453390" y="233680"/>
                </a:moveTo>
                <a:lnTo>
                  <a:pt x="450850" y="233680"/>
                </a:lnTo>
                <a:lnTo>
                  <a:pt x="450850" y="246379"/>
                </a:lnTo>
                <a:lnTo>
                  <a:pt x="453390" y="246379"/>
                </a:lnTo>
                <a:lnTo>
                  <a:pt x="453390" y="233680"/>
                </a:lnTo>
                <a:close/>
              </a:path>
              <a:path w="453390" h="311150">
                <a:moveTo>
                  <a:pt x="3810" y="246380"/>
                </a:moveTo>
                <a:lnTo>
                  <a:pt x="0" y="246380"/>
                </a:lnTo>
                <a:lnTo>
                  <a:pt x="0" y="271779"/>
                </a:lnTo>
                <a:lnTo>
                  <a:pt x="3810" y="271779"/>
                </a:lnTo>
                <a:lnTo>
                  <a:pt x="3810" y="246380"/>
                </a:lnTo>
                <a:close/>
              </a:path>
              <a:path w="453390" h="311150">
                <a:moveTo>
                  <a:pt x="453390" y="246380"/>
                </a:moveTo>
                <a:lnTo>
                  <a:pt x="450850" y="246380"/>
                </a:lnTo>
                <a:lnTo>
                  <a:pt x="450850" y="271779"/>
                </a:lnTo>
                <a:lnTo>
                  <a:pt x="453390" y="271779"/>
                </a:lnTo>
                <a:lnTo>
                  <a:pt x="453390" y="246380"/>
                </a:lnTo>
                <a:close/>
              </a:path>
              <a:path w="453390" h="311150">
                <a:moveTo>
                  <a:pt x="3810" y="271780"/>
                </a:moveTo>
                <a:lnTo>
                  <a:pt x="0" y="271780"/>
                </a:lnTo>
                <a:lnTo>
                  <a:pt x="0" y="278129"/>
                </a:lnTo>
                <a:lnTo>
                  <a:pt x="3810" y="278129"/>
                </a:lnTo>
                <a:lnTo>
                  <a:pt x="3810" y="271780"/>
                </a:lnTo>
                <a:close/>
              </a:path>
              <a:path w="453390" h="311150">
                <a:moveTo>
                  <a:pt x="453390" y="271780"/>
                </a:moveTo>
                <a:lnTo>
                  <a:pt x="450850" y="271780"/>
                </a:lnTo>
                <a:lnTo>
                  <a:pt x="450850" y="278129"/>
                </a:lnTo>
                <a:lnTo>
                  <a:pt x="453390" y="278129"/>
                </a:lnTo>
                <a:lnTo>
                  <a:pt x="453390" y="271780"/>
                </a:lnTo>
                <a:close/>
              </a:path>
              <a:path w="453390" h="311150">
                <a:moveTo>
                  <a:pt x="3810" y="278130"/>
                </a:moveTo>
                <a:lnTo>
                  <a:pt x="0" y="278130"/>
                </a:lnTo>
                <a:lnTo>
                  <a:pt x="0" y="284479"/>
                </a:lnTo>
                <a:lnTo>
                  <a:pt x="3810" y="284479"/>
                </a:lnTo>
                <a:lnTo>
                  <a:pt x="3810" y="278130"/>
                </a:lnTo>
                <a:close/>
              </a:path>
              <a:path w="453390" h="311150">
                <a:moveTo>
                  <a:pt x="453390" y="278130"/>
                </a:moveTo>
                <a:lnTo>
                  <a:pt x="450850" y="278130"/>
                </a:lnTo>
                <a:lnTo>
                  <a:pt x="450850" y="284479"/>
                </a:lnTo>
                <a:lnTo>
                  <a:pt x="453390" y="284479"/>
                </a:lnTo>
                <a:lnTo>
                  <a:pt x="453390" y="278130"/>
                </a:lnTo>
                <a:close/>
              </a:path>
              <a:path w="453390" h="311150">
                <a:moveTo>
                  <a:pt x="3810" y="284607"/>
                </a:moveTo>
                <a:lnTo>
                  <a:pt x="0" y="284607"/>
                </a:lnTo>
                <a:lnTo>
                  <a:pt x="0" y="311150"/>
                </a:lnTo>
                <a:lnTo>
                  <a:pt x="453390" y="311150"/>
                </a:lnTo>
                <a:lnTo>
                  <a:pt x="453390" y="307340"/>
                </a:lnTo>
                <a:lnTo>
                  <a:pt x="3810" y="307340"/>
                </a:lnTo>
                <a:lnTo>
                  <a:pt x="3810" y="284607"/>
                </a:lnTo>
                <a:close/>
              </a:path>
              <a:path w="453390" h="311150">
                <a:moveTo>
                  <a:pt x="453390" y="284607"/>
                </a:moveTo>
                <a:lnTo>
                  <a:pt x="450850" y="284607"/>
                </a:lnTo>
                <a:lnTo>
                  <a:pt x="450850" y="307340"/>
                </a:lnTo>
                <a:lnTo>
                  <a:pt x="453390" y="307340"/>
                </a:lnTo>
                <a:lnTo>
                  <a:pt x="453390" y="284607"/>
                </a:lnTo>
                <a:close/>
              </a:path>
            </a:pathLst>
          </a:custGeom>
          <a:solidFill>
            <a:srgbClr val="3B0C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257540" y="1667636"/>
            <a:ext cx="447040" cy="303530"/>
          </a:xfrm>
          <a:custGeom>
            <a:avLst/>
            <a:gdLst/>
            <a:ahLst/>
            <a:cxnLst/>
            <a:rect l="l" t="t" r="r" b="b"/>
            <a:pathLst>
              <a:path w="447040" h="303530">
                <a:moveTo>
                  <a:pt x="3809" y="38100"/>
                </a:moveTo>
                <a:lnTo>
                  <a:pt x="0" y="38100"/>
                </a:lnTo>
                <a:lnTo>
                  <a:pt x="0" y="39242"/>
                </a:lnTo>
                <a:lnTo>
                  <a:pt x="3809" y="39242"/>
                </a:lnTo>
                <a:lnTo>
                  <a:pt x="3809" y="38100"/>
                </a:lnTo>
                <a:close/>
              </a:path>
              <a:path w="447040" h="303530">
                <a:moveTo>
                  <a:pt x="447039" y="38100"/>
                </a:moveTo>
                <a:lnTo>
                  <a:pt x="443229" y="38100"/>
                </a:lnTo>
                <a:lnTo>
                  <a:pt x="443229" y="39242"/>
                </a:lnTo>
                <a:lnTo>
                  <a:pt x="447039" y="39242"/>
                </a:lnTo>
                <a:lnTo>
                  <a:pt x="447039" y="38100"/>
                </a:lnTo>
                <a:close/>
              </a:path>
              <a:path w="447040" h="303530">
                <a:moveTo>
                  <a:pt x="3809" y="35559"/>
                </a:moveTo>
                <a:lnTo>
                  <a:pt x="0" y="35559"/>
                </a:lnTo>
                <a:lnTo>
                  <a:pt x="0" y="37972"/>
                </a:lnTo>
                <a:lnTo>
                  <a:pt x="3809" y="37972"/>
                </a:lnTo>
                <a:lnTo>
                  <a:pt x="3809" y="35559"/>
                </a:lnTo>
                <a:close/>
              </a:path>
              <a:path w="447040" h="303530">
                <a:moveTo>
                  <a:pt x="447039" y="35559"/>
                </a:moveTo>
                <a:lnTo>
                  <a:pt x="443229" y="35559"/>
                </a:lnTo>
                <a:lnTo>
                  <a:pt x="443229" y="37972"/>
                </a:lnTo>
                <a:lnTo>
                  <a:pt x="447039" y="37972"/>
                </a:lnTo>
                <a:lnTo>
                  <a:pt x="447039" y="35559"/>
                </a:lnTo>
                <a:close/>
              </a:path>
              <a:path w="447040" h="303530">
                <a:moveTo>
                  <a:pt x="3809" y="31750"/>
                </a:moveTo>
                <a:lnTo>
                  <a:pt x="0" y="31750"/>
                </a:lnTo>
                <a:lnTo>
                  <a:pt x="0" y="35432"/>
                </a:lnTo>
                <a:lnTo>
                  <a:pt x="3809" y="35432"/>
                </a:lnTo>
                <a:lnTo>
                  <a:pt x="3809" y="31750"/>
                </a:lnTo>
                <a:close/>
              </a:path>
              <a:path w="447040" h="303530">
                <a:moveTo>
                  <a:pt x="447039" y="31750"/>
                </a:moveTo>
                <a:lnTo>
                  <a:pt x="443229" y="31750"/>
                </a:lnTo>
                <a:lnTo>
                  <a:pt x="443229" y="35432"/>
                </a:lnTo>
                <a:lnTo>
                  <a:pt x="447039" y="35432"/>
                </a:lnTo>
                <a:lnTo>
                  <a:pt x="447039" y="31750"/>
                </a:lnTo>
                <a:close/>
              </a:path>
              <a:path w="447040" h="303530">
                <a:moveTo>
                  <a:pt x="3809" y="29209"/>
                </a:moveTo>
                <a:lnTo>
                  <a:pt x="0" y="29209"/>
                </a:lnTo>
                <a:lnTo>
                  <a:pt x="0" y="31622"/>
                </a:lnTo>
                <a:lnTo>
                  <a:pt x="3809" y="31622"/>
                </a:lnTo>
                <a:lnTo>
                  <a:pt x="3809" y="29209"/>
                </a:lnTo>
                <a:close/>
              </a:path>
              <a:path w="447040" h="303530">
                <a:moveTo>
                  <a:pt x="447039" y="29209"/>
                </a:moveTo>
                <a:lnTo>
                  <a:pt x="443229" y="29209"/>
                </a:lnTo>
                <a:lnTo>
                  <a:pt x="443229" y="31622"/>
                </a:lnTo>
                <a:lnTo>
                  <a:pt x="447039" y="31622"/>
                </a:lnTo>
                <a:lnTo>
                  <a:pt x="447039" y="29209"/>
                </a:lnTo>
                <a:close/>
              </a:path>
              <a:path w="447040" h="303530">
                <a:moveTo>
                  <a:pt x="3809" y="25400"/>
                </a:moveTo>
                <a:lnTo>
                  <a:pt x="0" y="25400"/>
                </a:lnTo>
                <a:lnTo>
                  <a:pt x="0" y="29082"/>
                </a:lnTo>
                <a:lnTo>
                  <a:pt x="3809" y="29082"/>
                </a:lnTo>
                <a:lnTo>
                  <a:pt x="3809" y="25400"/>
                </a:lnTo>
                <a:close/>
              </a:path>
              <a:path w="447040" h="303530">
                <a:moveTo>
                  <a:pt x="447039" y="25400"/>
                </a:moveTo>
                <a:lnTo>
                  <a:pt x="443229" y="25400"/>
                </a:lnTo>
                <a:lnTo>
                  <a:pt x="443229" y="29082"/>
                </a:lnTo>
                <a:lnTo>
                  <a:pt x="447039" y="29082"/>
                </a:lnTo>
                <a:lnTo>
                  <a:pt x="447039" y="25400"/>
                </a:lnTo>
                <a:close/>
              </a:path>
              <a:path w="447040" h="303530">
                <a:moveTo>
                  <a:pt x="3809" y="22859"/>
                </a:moveTo>
                <a:lnTo>
                  <a:pt x="0" y="22859"/>
                </a:lnTo>
                <a:lnTo>
                  <a:pt x="0" y="25272"/>
                </a:lnTo>
                <a:lnTo>
                  <a:pt x="3809" y="25272"/>
                </a:lnTo>
                <a:lnTo>
                  <a:pt x="3809" y="22859"/>
                </a:lnTo>
                <a:close/>
              </a:path>
              <a:path w="447040" h="303530">
                <a:moveTo>
                  <a:pt x="447039" y="22859"/>
                </a:moveTo>
                <a:lnTo>
                  <a:pt x="443229" y="22859"/>
                </a:lnTo>
                <a:lnTo>
                  <a:pt x="443229" y="25272"/>
                </a:lnTo>
                <a:lnTo>
                  <a:pt x="447039" y="25272"/>
                </a:lnTo>
                <a:lnTo>
                  <a:pt x="447039" y="22859"/>
                </a:lnTo>
                <a:close/>
              </a:path>
              <a:path w="447040" h="303530">
                <a:moveTo>
                  <a:pt x="3809" y="19050"/>
                </a:moveTo>
                <a:lnTo>
                  <a:pt x="0" y="19050"/>
                </a:lnTo>
                <a:lnTo>
                  <a:pt x="0" y="22732"/>
                </a:lnTo>
                <a:lnTo>
                  <a:pt x="3809" y="22732"/>
                </a:lnTo>
                <a:lnTo>
                  <a:pt x="3809" y="19050"/>
                </a:lnTo>
                <a:close/>
              </a:path>
              <a:path w="447040" h="303530">
                <a:moveTo>
                  <a:pt x="447039" y="19050"/>
                </a:moveTo>
                <a:lnTo>
                  <a:pt x="443229" y="19050"/>
                </a:lnTo>
                <a:lnTo>
                  <a:pt x="443229" y="22732"/>
                </a:lnTo>
                <a:lnTo>
                  <a:pt x="447039" y="22732"/>
                </a:lnTo>
                <a:lnTo>
                  <a:pt x="447039" y="19050"/>
                </a:lnTo>
                <a:close/>
              </a:path>
              <a:path w="447040" h="303530">
                <a:moveTo>
                  <a:pt x="3809" y="16509"/>
                </a:moveTo>
                <a:lnTo>
                  <a:pt x="0" y="16509"/>
                </a:lnTo>
                <a:lnTo>
                  <a:pt x="0" y="18922"/>
                </a:lnTo>
                <a:lnTo>
                  <a:pt x="3809" y="18922"/>
                </a:lnTo>
                <a:lnTo>
                  <a:pt x="3809" y="16509"/>
                </a:lnTo>
                <a:close/>
              </a:path>
              <a:path w="447040" h="303530">
                <a:moveTo>
                  <a:pt x="447039" y="16509"/>
                </a:moveTo>
                <a:lnTo>
                  <a:pt x="443229" y="16509"/>
                </a:lnTo>
                <a:lnTo>
                  <a:pt x="443229" y="18922"/>
                </a:lnTo>
                <a:lnTo>
                  <a:pt x="447039" y="18922"/>
                </a:lnTo>
                <a:lnTo>
                  <a:pt x="447039" y="16509"/>
                </a:lnTo>
                <a:close/>
              </a:path>
              <a:path w="447040" h="303530">
                <a:moveTo>
                  <a:pt x="3809" y="12700"/>
                </a:moveTo>
                <a:lnTo>
                  <a:pt x="0" y="12700"/>
                </a:lnTo>
                <a:lnTo>
                  <a:pt x="0" y="16382"/>
                </a:lnTo>
                <a:lnTo>
                  <a:pt x="3809" y="16382"/>
                </a:lnTo>
                <a:lnTo>
                  <a:pt x="3809" y="12700"/>
                </a:lnTo>
                <a:close/>
              </a:path>
              <a:path w="447040" h="303530">
                <a:moveTo>
                  <a:pt x="447039" y="12700"/>
                </a:moveTo>
                <a:lnTo>
                  <a:pt x="443229" y="12700"/>
                </a:lnTo>
                <a:lnTo>
                  <a:pt x="443229" y="16382"/>
                </a:lnTo>
                <a:lnTo>
                  <a:pt x="447039" y="16382"/>
                </a:lnTo>
                <a:lnTo>
                  <a:pt x="447039" y="12700"/>
                </a:lnTo>
                <a:close/>
              </a:path>
              <a:path w="447040" h="30353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447040" h="303530">
                <a:moveTo>
                  <a:pt x="447039" y="10159"/>
                </a:moveTo>
                <a:lnTo>
                  <a:pt x="443229" y="10159"/>
                </a:lnTo>
                <a:lnTo>
                  <a:pt x="443229" y="12572"/>
                </a:lnTo>
                <a:lnTo>
                  <a:pt x="447039" y="12572"/>
                </a:lnTo>
                <a:lnTo>
                  <a:pt x="447039" y="10159"/>
                </a:lnTo>
                <a:close/>
              </a:path>
              <a:path w="447040" h="30353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447040" h="303530">
                <a:moveTo>
                  <a:pt x="447039" y="6350"/>
                </a:moveTo>
                <a:lnTo>
                  <a:pt x="443229" y="6350"/>
                </a:lnTo>
                <a:lnTo>
                  <a:pt x="443229" y="10032"/>
                </a:lnTo>
                <a:lnTo>
                  <a:pt x="447039" y="10032"/>
                </a:lnTo>
                <a:lnTo>
                  <a:pt x="447039" y="6350"/>
                </a:lnTo>
                <a:close/>
              </a:path>
              <a:path w="447040" h="30353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447040" h="303530">
                <a:moveTo>
                  <a:pt x="447039" y="3809"/>
                </a:moveTo>
                <a:lnTo>
                  <a:pt x="443229" y="3809"/>
                </a:lnTo>
                <a:lnTo>
                  <a:pt x="443229" y="6222"/>
                </a:lnTo>
                <a:lnTo>
                  <a:pt x="447039" y="6222"/>
                </a:lnTo>
                <a:lnTo>
                  <a:pt x="447039" y="3809"/>
                </a:lnTo>
                <a:close/>
              </a:path>
              <a:path w="447040" h="303530">
                <a:moveTo>
                  <a:pt x="447039" y="0"/>
                </a:moveTo>
                <a:lnTo>
                  <a:pt x="0" y="0"/>
                </a:lnTo>
                <a:lnTo>
                  <a:pt x="0" y="3682"/>
                </a:lnTo>
                <a:lnTo>
                  <a:pt x="447039" y="3682"/>
                </a:lnTo>
                <a:lnTo>
                  <a:pt x="447039" y="0"/>
                </a:lnTo>
                <a:close/>
              </a:path>
              <a:path w="447040" h="303530">
                <a:moveTo>
                  <a:pt x="3809" y="39243"/>
                </a:moveTo>
                <a:lnTo>
                  <a:pt x="0" y="3924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39243"/>
                </a:lnTo>
                <a:close/>
              </a:path>
              <a:path w="447040" h="303530">
                <a:moveTo>
                  <a:pt x="447039" y="39243"/>
                </a:moveTo>
                <a:lnTo>
                  <a:pt x="443229" y="39243"/>
                </a:lnTo>
                <a:lnTo>
                  <a:pt x="443229" y="51942"/>
                </a:lnTo>
                <a:lnTo>
                  <a:pt x="447039" y="51942"/>
                </a:lnTo>
                <a:lnTo>
                  <a:pt x="447039" y="39243"/>
                </a:lnTo>
                <a:close/>
              </a:path>
              <a:path w="447040" h="303530">
                <a:moveTo>
                  <a:pt x="3809" y="51943"/>
                </a:moveTo>
                <a:lnTo>
                  <a:pt x="0" y="51943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1943"/>
                </a:lnTo>
                <a:close/>
              </a:path>
              <a:path w="447040" h="303530">
                <a:moveTo>
                  <a:pt x="447039" y="51943"/>
                </a:moveTo>
                <a:lnTo>
                  <a:pt x="443229" y="51943"/>
                </a:lnTo>
                <a:lnTo>
                  <a:pt x="443229" y="58292"/>
                </a:lnTo>
                <a:lnTo>
                  <a:pt x="447039" y="58292"/>
                </a:lnTo>
                <a:lnTo>
                  <a:pt x="447039" y="51943"/>
                </a:lnTo>
                <a:close/>
              </a:path>
              <a:path w="447040" h="303530">
                <a:moveTo>
                  <a:pt x="3809" y="58293"/>
                </a:moveTo>
                <a:lnTo>
                  <a:pt x="0" y="58293"/>
                </a:lnTo>
                <a:lnTo>
                  <a:pt x="0" y="77342"/>
                </a:lnTo>
                <a:lnTo>
                  <a:pt x="3809" y="77342"/>
                </a:lnTo>
                <a:lnTo>
                  <a:pt x="3809" y="58293"/>
                </a:lnTo>
                <a:close/>
              </a:path>
              <a:path w="447040" h="303530">
                <a:moveTo>
                  <a:pt x="447039" y="58293"/>
                </a:moveTo>
                <a:lnTo>
                  <a:pt x="443229" y="58293"/>
                </a:lnTo>
                <a:lnTo>
                  <a:pt x="443229" y="77342"/>
                </a:lnTo>
                <a:lnTo>
                  <a:pt x="447039" y="77342"/>
                </a:lnTo>
                <a:lnTo>
                  <a:pt x="447039" y="58293"/>
                </a:lnTo>
                <a:close/>
              </a:path>
              <a:path w="447040" h="303530">
                <a:moveTo>
                  <a:pt x="3809" y="77343"/>
                </a:moveTo>
                <a:lnTo>
                  <a:pt x="0" y="77343"/>
                </a:lnTo>
                <a:lnTo>
                  <a:pt x="0" y="102742"/>
                </a:lnTo>
                <a:lnTo>
                  <a:pt x="3809" y="102742"/>
                </a:lnTo>
                <a:lnTo>
                  <a:pt x="3809" y="77343"/>
                </a:lnTo>
                <a:close/>
              </a:path>
              <a:path w="447040" h="303530">
                <a:moveTo>
                  <a:pt x="447039" y="77343"/>
                </a:moveTo>
                <a:lnTo>
                  <a:pt x="443229" y="77343"/>
                </a:lnTo>
                <a:lnTo>
                  <a:pt x="443229" y="102742"/>
                </a:lnTo>
                <a:lnTo>
                  <a:pt x="447039" y="102742"/>
                </a:lnTo>
                <a:lnTo>
                  <a:pt x="447039" y="77343"/>
                </a:lnTo>
                <a:close/>
              </a:path>
              <a:path w="447040" h="303530">
                <a:moveTo>
                  <a:pt x="3809" y="102743"/>
                </a:moveTo>
                <a:lnTo>
                  <a:pt x="0" y="102743"/>
                </a:lnTo>
                <a:lnTo>
                  <a:pt x="0" y="119252"/>
                </a:lnTo>
                <a:lnTo>
                  <a:pt x="3809" y="119252"/>
                </a:lnTo>
                <a:lnTo>
                  <a:pt x="3809" y="102743"/>
                </a:lnTo>
                <a:close/>
              </a:path>
              <a:path w="447040" h="303530">
                <a:moveTo>
                  <a:pt x="447039" y="102743"/>
                </a:moveTo>
                <a:lnTo>
                  <a:pt x="443229" y="102743"/>
                </a:lnTo>
                <a:lnTo>
                  <a:pt x="443229" y="119252"/>
                </a:lnTo>
                <a:lnTo>
                  <a:pt x="447039" y="119252"/>
                </a:lnTo>
                <a:lnTo>
                  <a:pt x="447039" y="102743"/>
                </a:lnTo>
                <a:close/>
              </a:path>
              <a:path w="447040" h="303530">
                <a:moveTo>
                  <a:pt x="3809" y="119253"/>
                </a:moveTo>
                <a:lnTo>
                  <a:pt x="0" y="119253"/>
                </a:lnTo>
                <a:lnTo>
                  <a:pt x="0" y="191642"/>
                </a:lnTo>
                <a:lnTo>
                  <a:pt x="3809" y="191642"/>
                </a:lnTo>
                <a:lnTo>
                  <a:pt x="3809" y="119253"/>
                </a:lnTo>
                <a:close/>
              </a:path>
              <a:path w="447040" h="303530">
                <a:moveTo>
                  <a:pt x="447039" y="119253"/>
                </a:moveTo>
                <a:lnTo>
                  <a:pt x="443229" y="119253"/>
                </a:lnTo>
                <a:lnTo>
                  <a:pt x="443229" y="191642"/>
                </a:lnTo>
                <a:lnTo>
                  <a:pt x="447039" y="191642"/>
                </a:lnTo>
                <a:lnTo>
                  <a:pt x="447039" y="119253"/>
                </a:lnTo>
                <a:close/>
              </a:path>
              <a:path w="447040" h="303530">
                <a:moveTo>
                  <a:pt x="3809" y="191643"/>
                </a:moveTo>
                <a:lnTo>
                  <a:pt x="0" y="191643"/>
                </a:lnTo>
                <a:lnTo>
                  <a:pt x="0" y="229742"/>
                </a:lnTo>
                <a:lnTo>
                  <a:pt x="3809" y="229742"/>
                </a:lnTo>
                <a:lnTo>
                  <a:pt x="3809" y="191643"/>
                </a:lnTo>
                <a:close/>
              </a:path>
              <a:path w="447040" h="303530">
                <a:moveTo>
                  <a:pt x="447039" y="191643"/>
                </a:moveTo>
                <a:lnTo>
                  <a:pt x="443229" y="191643"/>
                </a:lnTo>
                <a:lnTo>
                  <a:pt x="443229" y="229742"/>
                </a:lnTo>
                <a:lnTo>
                  <a:pt x="447039" y="229742"/>
                </a:lnTo>
                <a:lnTo>
                  <a:pt x="447039" y="191643"/>
                </a:lnTo>
                <a:close/>
              </a:path>
              <a:path w="447040" h="303530">
                <a:moveTo>
                  <a:pt x="3809" y="229743"/>
                </a:moveTo>
                <a:lnTo>
                  <a:pt x="0" y="229743"/>
                </a:lnTo>
                <a:lnTo>
                  <a:pt x="0" y="242442"/>
                </a:lnTo>
                <a:lnTo>
                  <a:pt x="3809" y="242442"/>
                </a:lnTo>
                <a:lnTo>
                  <a:pt x="3809" y="229743"/>
                </a:lnTo>
                <a:close/>
              </a:path>
              <a:path w="447040" h="303530">
                <a:moveTo>
                  <a:pt x="447039" y="229743"/>
                </a:moveTo>
                <a:lnTo>
                  <a:pt x="443229" y="229743"/>
                </a:lnTo>
                <a:lnTo>
                  <a:pt x="443229" y="242442"/>
                </a:lnTo>
                <a:lnTo>
                  <a:pt x="447039" y="242442"/>
                </a:lnTo>
                <a:lnTo>
                  <a:pt x="447039" y="229743"/>
                </a:lnTo>
                <a:close/>
              </a:path>
              <a:path w="447040" h="303530">
                <a:moveTo>
                  <a:pt x="3809" y="242443"/>
                </a:moveTo>
                <a:lnTo>
                  <a:pt x="0" y="242443"/>
                </a:lnTo>
                <a:lnTo>
                  <a:pt x="0" y="267842"/>
                </a:lnTo>
                <a:lnTo>
                  <a:pt x="3809" y="267842"/>
                </a:lnTo>
                <a:lnTo>
                  <a:pt x="3809" y="242443"/>
                </a:lnTo>
                <a:close/>
              </a:path>
              <a:path w="447040" h="303530">
                <a:moveTo>
                  <a:pt x="447039" y="242443"/>
                </a:moveTo>
                <a:lnTo>
                  <a:pt x="443229" y="242443"/>
                </a:lnTo>
                <a:lnTo>
                  <a:pt x="443229" y="267842"/>
                </a:lnTo>
                <a:lnTo>
                  <a:pt x="447039" y="267842"/>
                </a:lnTo>
                <a:lnTo>
                  <a:pt x="447039" y="242443"/>
                </a:lnTo>
                <a:close/>
              </a:path>
              <a:path w="447040" h="303530">
                <a:moveTo>
                  <a:pt x="3809" y="267843"/>
                </a:moveTo>
                <a:lnTo>
                  <a:pt x="0" y="267843"/>
                </a:lnTo>
                <a:lnTo>
                  <a:pt x="0" y="274192"/>
                </a:lnTo>
                <a:lnTo>
                  <a:pt x="3809" y="274192"/>
                </a:lnTo>
                <a:lnTo>
                  <a:pt x="3809" y="267843"/>
                </a:lnTo>
                <a:close/>
              </a:path>
              <a:path w="447040" h="303530">
                <a:moveTo>
                  <a:pt x="447039" y="267843"/>
                </a:moveTo>
                <a:lnTo>
                  <a:pt x="443229" y="267843"/>
                </a:lnTo>
                <a:lnTo>
                  <a:pt x="443229" y="274192"/>
                </a:lnTo>
                <a:lnTo>
                  <a:pt x="447039" y="274192"/>
                </a:lnTo>
                <a:lnTo>
                  <a:pt x="447039" y="267843"/>
                </a:lnTo>
                <a:close/>
              </a:path>
              <a:path w="447040" h="303530">
                <a:moveTo>
                  <a:pt x="3809" y="274193"/>
                </a:moveTo>
                <a:lnTo>
                  <a:pt x="0" y="274193"/>
                </a:lnTo>
                <a:lnTo>
                  <a:pt x="0" y="280542"/>
                </a:lnTo>
                <a:lnTo>
                  <a:pt x="3809" y="280542"/>
                </a:lnTo>
                <a:lnTo>
                  <a:pt x="3809" y="274193"/>
                </a:lnTo>
                <a:close/>
              </a:path>
              <a:path w="447040" h="303530">
                <a:moveTo>
                  <a:pt x="447039" y="274193"/>
                </a:moveTo>
                <a:lnTo>
                  <a:pt x="443229" y="274193"/>
                </a:lnTo>
                <a:lnTo>
                  <a:pt x="443229" y="280542"/>
                </a:lnTo>
                <a:lnTo>
                  <a:pt x="447039" y="280542"/>
                </a:lnTo>
                <a:lnTo>
                  <a:pt x="447039" y="274193"/>
                </a:lnTo>
                <a:close/>
              </a:path>
              <a:path w="447040" h="303530">
                <a:moveTo>
                  <a:pt x="3809" y="280670"/>
                </a:moveTo>
                <a:lnTo>
                  <a:pt x="0" y="280670"/>
                </a:lnTo>
                <a:lnTo>
                  <a:pt x="0" y="303403"/>
                </a:lnTo>
                <a:lnTo>
                  <a:pt x="447039" y="303403"/>
                </a:lnTo>
                <a:lnTo>
                  <a:pt x="447039" y="299593"/>
                </a:lnTo>
                <a:lnTo>
                  <a:pt x="3809" y="299593"/>
                </a:lnTo>
                <a:lnTo>
                  <a:pt x="3809" y="280670"/>
                </a:lnTo>
                <a:close/>
              </a:path>
              <a:path w="447040" h="303530">
                <a:moveTo>
                  <a:pt x="447039" y="280670"/>
                </a:moveTo>
                <a:lnTo>
                  <a:pt x="443229" y="280670"/>
                </a:lnTo>
                <a:lnTo>
                  <a:pt x="443229" y="299593"/>
                </a:lnTo>
                <a:lnTo>
                  <a:pt x="447039" y="299593"/>
                </a:lnTo>
                <a:lnTo>
                  <a:pt x="447039" y="280670"/>
                </a:lnTo>
                <a:close/>
              </a:path>
            </a:pathLst>
          </a:custGeom>
          <a:solidFill>
            <a:srgbClr val="3E0D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261350" y="1671447"/>
            <a:ext cx="439420" cy="295910"/>
          </a:xfrm>
          <a:custGeom>
            <a:avLst/>
            <a:gdLst/>
            <a:ahLst/>
            <a:cxnLst/>
            <a:rect l="l" t="t" r="r" b="b"/>
            <a:pathLst>
              <a:path w="439420" h="295910">
                <a:moveTo>
                  <a:pt x="2540" y="34290"/>
                </a:moveTo>
                <a:lnTo>
                  <a:pt x="0" y="34290"/>
                </a:lnTo>
                <a:lnTo>
                  <a:pt x="0" y="35433"/>
                </a:lnTo>
                <a:lnTo>
                  <a:pt x="2540" y="35433"/>
                </a:lnTo>
                <a:lnTo>
                  <a:pt x="2540" y="34290"/>
                </a:lnTo>
                <a:close/>
              </a:path>
              <a:path w="439420" h="295910">
                <a:moveTo>
                  <a:pt x="439420" y="34290"/>
                </a:moveTo>
                <a:lnTo>
                  <a:pt x="435609" y="34290"/>
                </a:lnTo>
                <a:lnTo>
                  <a:pt x="435609" y="35433"/>
                </a:lnTo>
                <a:lnTo>
                  <a:pt x="439420" y="35433"/>
                </a:lnTo>
                <a:lnTo>
                  <a:pt x="439420" y="34290"/>
                </a:lnTo>
                <a:close/>
              </a:path>
              <a:path w="439420" h="295910">
                <a:moveTo>
                  <a:pt x="2540" y="31750"/>
                </a:moveTo>
                <a:lnTo>
                  <a:pt x="0" y="31750"/>
                </a:lnTo>
                <a:lnTo>
                  <a:pt x="0" y="34162"/>
                </a:lnTo>
                <a:lnTo>
                  <a:pt x="2540" y="34162"/>
                </a:lnTo>
                <a:lnTo>
                  <a:pt x="2540" y="31750"/>
                </a:lnTo>
                <a:close/>
              </a:path>
              <a:path w="439420" h="295910">
                <a:moveTo>
                  <a:pt x="439420" y="31750"/>
                </a:moveTo>
                <a:lnTo>
                  <a:pt x="435609" y="31750"/>
                </a:lnTo>
                <a:lnTo>
                  <a:pt x="435609" y="34162"/>
                </a:lnTo>
                <a:lnTo>
                  <a:pt x="439420" y="34162"/>
                </a:lnTo>
                <a:lnTo>
                  <a:pt x="439420" y="31750"/>
                </a:lnTo>
                <a:close/>
              </a:path>
              <a:path w="439420" h="295910">
                <a:moveTo>
                  <a:pt x="2540" y="27940"/>
                </a:moveTo>
                <a:lnTo>
                  <a:pt x="0" y="27940"/>
                </a:lnTo>
                <a:lnTo>
                  <a:pt x="0" y="31623"/>
                </a:lnTo>
                <a:lnTo>
                  <a:pt x="2540" y="31623"/>
                </a:lnTo>
                <a:lnTo>
                  <a:pt x="2540" y="27940"/>
                </a:lnTo>
                <a:close/>
              </a:path>
              <a:path w="439420" h="295910">
                <a:moveTo>
                  <a:pt x="439420" y="27940"/>
                </a:moveTo>
                <a:lnTo>
                  <a:pt x="435609" y="27940"/>
                </a:lnTo>
                <a:lnTo>
                  <a:pt x="435609" y="31623"/>
                </a:lnTo>
                <a:lnTo>
                  <a:pt x="439420" y="31623"/>
                </a:lnTo>
                <a:lnTo>
                  <a:pt x="439420" y="27940"/>
                </a:lnTo>
                <a:close/>
              </a:path>
              <a:path w="439420" h="295910">
                <a:moveTo>
                  <a:pt x="2540" y="25400"/>
                </a:moveTo>
                <a:lnTo>
                  <a:pt x="0" y="25400"/>
                </a:lnTo>
                <a:lnTo>
                  <a:pt x="0" y="27812"/>
                </a:lnTo>
                <a:lnTo>
                  <a:pt x="2540" y="27812"/>
                </a:lnTo>
                <a:lnTo>
                  <a:pt x="2540" y="25400"/>
                </a:lnTo>
                <a:close/>
              </a:path>
              <a:path w="439420" h="295910">
                <a:moveTo>
                  <a:pt x="439420" y="25400"/>
                </a:moveTo>
                <a:lnTo>
                  <a:pt x="435609" y="25400"/>
                </a:lnTo>
                <a:lnTo>
                  <a:pt x="435609" y="27812"/>
                </a:lnTo>
                <a:lnTo>
                  <a:pt x="439420" y="27812"/>
                </a:lnTo>
                <a:lnTo>
                  <a:pt x="439420" y="25400"/>
                </a:lnTo>
                <a:close/>
              </a:path>
              <a:path w="439420" h="295910">
                <a:moveTo>
                  <a:pt x="2540" y="21590"/>
                </a:moveTo>
                <a:lnTo>
                  <a:pt x="0" y="21590"/>
                </a:lnTo>
                <a:lnTo>
                  <a:pt x="0" y="25273"/>
                </a:lnTo>
                <a:lnTo>
                  <a:pt x="2540" y="25273"/>
                </a:lnTo>
                <a:lnTo>
                  <a:pt x="2540" y="21590"/>
                </a:lnTo>
                <a:close/>
              </a:path>
              <a:path w="439420" h="295910">
                <a:moveTo>
                  <a:pt x="439420" y="21590"/>
                </a:moveTo>
                <a:lnTo>
                  <a:pt x="435609" y="21590"/>
                </a:lnTo>
                <a:lnTo>
                  <a:pt x="435609" y="25273"/>
                </a:lnTo>
                <a:lnTo>
                  <a:pt x="439420" y="25273"/>
                </a:lnTo>
                <a:lnTo>
                  <a:pt x="439420" y="21590"/>
                </a:lnTo>
                <a:close/>
              </a:path>
              <a:path w="439420" h="295910">
                <a:moveTo>
                  <a:pt x="2540" y="19050"/>
                </a:moveTo>
                <a:lnTo>
                  <a:pt x="0" y="19050"/>
                </a:lnTo>
                <a:lnTo>
                  <a:pt x="0" y="21462"/>
                </a:lnTo>
                <a:lnTo>
                  <a:pt x="2540" y="21462"/>
                </a:lnTo>
                <a:lnTo>
                  <a:pt x="2540" y="19050"/>
                </a:lnTo>
                <a:close/>
              </a:path>
              <a:path w="439420" h="295910">
                <a:moveTo>
                  <a:pt x="439420" y="19050"/>
                </a:moveTo>
                <a:lnTo>
                  <a:pt x="435609" y="19050"/>
                </a:lnTo>
                <a:lnTo>
                  <a:pt x="435609" y="21462"/>
                </a:lnTo>
                <a:lnTo>
                  <a:pt x="439420" y="21462"/>
                </a:lnTo>
                <a:lnTo>
                  <a:pt x="439420" y="19050"/>
                </a:lnTo>
                <a:close/>
              </a:path>
              <a:path w="439420" h="295910">
                <a:moveTo>
                  <a:pt x="2540" y="15240"/>
                </a:moveTo>
                <a:lnTo>
                  <a:pt x="0" y="15240"/>
                </a:lnTo>
                <a:lnTo>
                  <a:pt x="0" y="18923"/>
                </a:lnTo>
                <a:lnTo>
                  <a:pt x="2540" y="18923"/>
                </a:lnTo>
                <a:lnTo>
                  <a:pt x="2540" y="15240"/>
                </a:lnTo>
                <a:close/>
              </a:path>
              <a:path w="439420" h="295910">
                <a:moveTo>
                  <a:pt x="439420" y="15240"/>
                </a:moveTo>
                <a:lnTo>
                  <a:pt x="435609" y="15240"/>
                </a:lnTo>
                <a:lnTo>
                  <a:pt x="435609" y="18923"/>
                </a:lnTo>
                <a:lnTo>
                  <a:pt x="439420" y="18923"/>
                </a:lnTo>
                <a:lnTo>
                  <a:pt x="439420" y="15240"/>
                </a:lnTo>
                <a:close/>
              </a:path>
              <a:path w="439420" h="295910">
                <a:moveTo>
                  <a:pt x="2540" y="12700"/>
                </a:moveTo>
                <a:lnTo>
                  <a:pt x="0" y="12700"/>
                </a:lnTo>
                <a:lnTo>
                  <a:pt x="0" y="15112"/>
                </a:lnTo>
                <a:lnTo>
                  <a:pt x="2540" y="15112"/>
                </a:lnTo>
                <a:lnTo>
                  <a:pt x="2540" y="12700"/>
                </a:lnTo>
                <a:close/>
              </a:path>
              <a:path w="439420" h="295910">
                <a:moveTo>
                  <a:pt x="439420" y="12700"/>
                </a:moveTo>
                <a:lnTo>
                  <a:pt x="435609" y="12700"/>
                </a:lnTo>
                <a:lnTo>
                  <a:pt x="435609" y="15112"/>
                </a:lnTo>
                <a:lnTo>
                  <a:pt x="439420" y="15112"/>
                </a:lnTo>
                <a:lnTo>
                  <a:pt x="439420" y="12700"/>
                </a:lnTo>
                <a:close/>
              </a:path>
              <a:path w="439420" h="295910">
                <a:moveTo>
                  <a:pt x="2540" y="8890"/>
                </a:moveTo>
                <a:lnTo>
                  <a:pt x="0" y="8890"/>
                </a:lnTo>
                <a:lnTo>
                  <a:pt x="0" y="12573"/>
                </a:lnTo>
                <a:lnTo>
                  <a:pt x="2540" y="12573"/>
                </a:lnTo>
                <a:lnTo>
                  <a:pt x="2540" y="8890"/>
                </a:lnTo>
                <a:close/>
              </a:path>
              <a:path w="439420" h="295910">
                <a:moveTo>
                  <a:pt x="439420" y="8890"/>
                </a:moveTo>
                <a:lnTo>
                  <a:pt x="435609" y="8890"/>
                </a:lnTo>
                <a:lnTo>
                  <a:pt x="435609" y="12573"/>
                </a:lnTo>
                <a:lnTo>
                  <a:pt x="439420" y="12573"/>
                </a:lnTo>
                <a:lnTo>
                  <a:pt x="439420" y="8890"/>
                </a:lnTo>
                <a:close/>
              </a:path>
              <a:path w="439420" h="295910">
                <a:moveTo>
                  <a:pt x="2540" y="6350"/>
                </a:moveTo>
                <a:lnTo>
                  <a:pt x="0" y="6350"/>
                </a:lnTo>
                <a:lnTo>
                  <a:pt x="0" y="8762"/>
                </a:lnTo>
                <a:lnTo>
                  <a:pt x="2540" y="8762"/>
                </a:lnTo>
                <a:lnTo>
                  <a:pt x="2540" y="6350"/>
                </a:lnTo>
                <a:close/>
              </a:path>
              <a:path w="439420" h="295910">
                <a:moveTo>
                  <a:pt x="439420" y="6350"/>
                </a:moveTo>
                <a:lnTo>
                  <a:pt x="435609" y="6350"/>
                </a:lnTo>
                <a:lnTo>
                  <a:pt x="435609" y="8762"/>
                </a:lnTo>
                <a:lnTo>
                  <a:pt x="439420" y="8762"/>
                </a:lnTo>
                <a:lnTo>
                  <a:pt x="439420" y="6350"/>
                </a:lnTo>
                <a:close/>
              </a:path>
              <a:path w="439420" h="295910">
                <a:moveTo>
                  <a:pt x="2540" y="2540"/>
                </a:moveTo>
                <a:lnTo>
                  <a:pt x="0" y="2540"/>
                </a:lnTo>
                <a:lnTo>
                  <a:pt x="0" y="6223"/>
                </a:lnTo>
                <a:lnTo>
                  <a:pt x="2540" y="6223"/>
                </a:lnTo>
                <a:lnTo>
                  <a:pt x="2540" y="2540"/>
                </a:lnTo>
                <a:close/>
              </a:path>
              <a:path w="439420" h="295910">
                <a:moveTo>
                  <a:pt x="439420" y="2540"/>
                </a:moveTo>
                <a:lnTo>
                  <a:pt x="435609" y="2540"/>
                </a:lnTo>
                <a:lnTo>
                  <a:pt x="435609" y="6223"/>
                </a:lnTo>
                <a:lnTo>
                  <a:pt x="439420" y="6223"/>
                </a:lnTo>
                <a:lnTo>
                  <a:pt x="439420" y="2540"/>
                </a:lnTo>
                <a:close/>
              </a:path>
              <a:path w="439420" h="295910">
                <a:moveTo>
                  <a:pt x="439420" y="0"/>
                </a:moveTo>
                <a:lnTo>
                  <a:pt x="0" y="0"/>
                </a:lnTo>
                <a:lnTo>
                  <a:pt x="0" y="2412"/>
                </a:lnTo>
                <a:lnTo>
                  <a:pt x="439420" y="2412"/>
                </a:lnTo>
                <a:lnTo>
                  <a:pt x="439420" y="0"/>
                </a:lnTo>
                <a:close/>
              </a:path>
              <a:path w="439420" h="295910">
                <a:moveTo>
                  <a:pt x="2540" y="35433"/>
                </a:moveTo>
                <a:lnTo>
                  <a:pt x="0" y="35433"/>
                </a:lnTo>
                <a:lnTo>
                  <a:pt x="0" y="48133"/>
                </a:lnTo>
                <a:lnTo>
                  <a:pt x="2540" y="48133"/>
                </a:lnTo>
                <a:lnTo>
                  <a:pt x="2540" y="35433"/>
                </a:lnTo>
                <a:close/>
              </a:path>
              <a:path w="439420" h="295910">
                <a:moveTo>
                  <a:pt x="439420" y="35433"/>
                </a:moveTo>
                <a:lnTo>
                  <a:pt x="435609" y="35433"/>
                </a:lnTo>
                <a:lnTo>
                  <a:pt x="435609" y="48133"/>
                </a:lnTo>
                <a:lnTo>
                  <a:pt x="439420" y="48133"/>
                </a:lnTo>
                <a:lnTo>
                  <a:pt x="439420" y="35433"/>
                </a:lnTo>
                <a:close/>
              </a:path>
              <a:path w="439420" h="295910">
                <a:moveTo>
                  <a:pt x="2540" y="48133"/>
                </a:moveTo>
                <a:lnTo>
                  <a:pt x="0" y="48133"/>
                </a:lnTo>
                <a:lnTo>
                  <a:pt x="0" y="54483"/>
                </a:lnTo>
                <a:lnTo>
                  <a:pt x="2540" y="54483"/>
                </a:lnTo>
                <a:lnTo>
                  <a:pt x="2540" y="48133"/>
                </a:lnTo>
                <a:close/>
              </a:path>
              <a:path w="439420" h="295910">
                <a:moveTo>
                  <a:pt x="439420" y="48133"/>
                </a:moveTo>
                <a:lnTo>
                  <a:pt x="435609" y="48133"/>
                </a:lnTo>
                <a:lnTo>
                  <a:pt x="435609" y="54483"/>
                </a:lnTo>
                <a:lnTo>
                  <a:pt x="439420" y="54483"/>
                </a:lnTo>
                <a:lnTo>
                  <a:pt x="439420" y="48133"/>
                </a:lnTo>
                <a:close/>
              </a:path>
              <a:path w="439420" h="295910">
                <a:moveTo>
                  <a:pt x="2540" y="54483"/>
                </a:moveTo>
                <a:lnTo>
                  <a:pt x="0" y="54483"/>
                </a:lnTo>
                <a:lnTo>
                  <a:pt x="0" y="73533"/>
                </a:lnTo>
                <a:lnTo>
                  <a:pt x="2540" y="73533"/>
                </a:lnTo>
                <a:lnTo>
                  <a:pt x="2540" y="54483"/>
                </a:lnTo>
                <a:close/>
              </a:path>
              <a:path w="439420" h="295910">
                <a:moveTo>
                  <a:pt x="439420" y="54483"/>
                </a:moveTo>
                <a:lnTo>
                  <a:pt x="435609" y="54483"/>
                </a:lnTo>
                <a:lnTo>
                  <a:pt x="435609" y="73533"/>
                </a:lnTo>
                <a:lnTo>
                  <a:pt x="439420" y="73533"/>
                </a:lnTo>
                <a:lnTo>
                  <a:pt x="439420" y="54483"/>
                </a:lnTo>
                <a:close/>
              </a:path>
              <a:path w="439420" h="295910">
                <a:moveTo>
                  <a:pt x="2540" y="73533"/>
                </a:moveTo>
                <a:lnTo>
                  <a:pt x="0" y="73533"/>
                </a:lnTo>
                <a:lnTo>
                  <a:pt x="0" y="98933"/>
                </a:lnTo>
                <a:lnTo>
                  <a:pt x="2540" y="98933"/>
                </a:lnTo>
                <a:lnTo>
                  <a:pt x="2540" y="73533"/>
                </a:lnTo>
                <a:close/>
              </a:path>
              <a:path w="439420" h="295910">
                <a:moveTo>
                  <a:pt x="439420" y="73533"/>
                </a:moveTo>
                <a:lnTo>
                  <a:pt x="435609" y="73533"/>
                </a:lnTo>
                <a:lnTo>
                  <a:pt x="435609" y="98933"/>
                </a:lnTo>
                <a:lnTo>
                  <a:pt x="439420" y="98933"/>
                </a:lnTo>
                <a:lnTo>
                  <a:pt x="439420" y="73533"/>
                </a:lnTo>
                <a:close/>
              </a:path>
              <a:path w="439420" h="295910">
                <a:moveTo>
                  <a:pt x="2540" y="98933"/>
                </a:moveTo>
                <a:lnTo>
                  <a:pt x="0" y="98933"/>
                </a:lnTo>
                <a:lnTo>
                  <a:pt x="0" y="115443"/>
                </a:lnTo>
                <a:lnTo>
                  <a:pt x="2540" y="115443"/>
                </a:lnTo>
                <a:lnTo>
                  <a:pt x="2540" y="98933"/>
                </a:lnTo>
                <a:close/>
              </a:path>
              <a:path w="439420" h="295910">
                <a:moveTo>
                  <a:pt x="439420" y="98933"/>
                </a:moveTo>
                <a:lnTo>
                  <a:pt x="435609" y="98933"/>
                </a:lnTo>
                <a:lnTo>
                  <a:pt x="435609" y="115443"/>
                </a:lnTo>
                <a:lnTo>
                  <a:pt x="439420" y="115443"/>
                </a:lnTo>
                <a:lnTo>
                  <a:pt x="439420" y="98933"/>
                </a:lnTo>
                <a:close/>
              </a:path>
              <a:path w="439420" h="295910">
                <a:moveTo>
                  <a:pt x="2540" y="115443"/>
                </a:moveTo>
                <a:lnTo>
                  <a:pt x="0" y="115443"/>
                </a:lnTo>
                <a:lnTo>
                  <a:pt x="0" y="187833"/>
                </a:lnTo>
                <a:lnTo>
                  <a:pt x="2540" y="187833"/>
                </a:lnTo>
                <a:lnTo>
                  <a:pt x="2540" y="115443"/>
                </a:lnTo>
                <a:close/>
              </a:path>
              <a:path w="439420" h="295910">
                <a:moveTo>
                  <a:pt x="439420" y="115443"/>
                </a:moveTo>
                <a:lnTo>
                  <a:pt x="435609" y="115443"/>
                </a:lnTo>
                <a:lnTo>
                  <a:pt x="435609" y="187833"/>
                </a:lnTo>
                <a:lnTo>
                  <a:pt x="439420" y="187833"/>
                </a:lnTo>
                <a:lnTo>
                  <a:pt x="439420" y="115443"/>
                </a:lnTo>
                <a:close/>
              </a:path>
              <a:path w="439420" h="295910">
                <a:moveTo>
                  <a:pt x="2540" y="187833"/>
                </a:moveTo>
                <a:lnTo>
                  <a:pt x="0" y="187833"/>
                </a:lnTo>
                <a:lnTo>
                  <a:pt x="0" y="225933"/>
                </a:lnTo>
                <a:lnTo>
                  <a:pt x="2540" y="225933"/>
                </a:lnTo>
                <a:lnTo>
                  <a:pt x="2540" y="187833"/>
                </a:lnTo>
                <a:close/>
              </a:path>
              <a:path w="439420" h="295910">
                <a:moveTo>
                  <a:pt x="439420" y="187833"/>
                </a:moveTo>
                <a:lnTo>
                  <a:pt x="435609" y="187833"/>
                </a:lnTo>
                <a:lnTo>
                  <a:pt x="435609" y="225933"/>
                </a:lnTo>
                <a:lnTo>
                  <a:pt x="439420" y="225933"/>
                </a:lnTo>
                <a:lnTo>
                  <a:pt x="439420" y="187833"/>
                </a:lnTo>
                <a:close/>
              </a:path>
              <a:path w="439420" h="295910">
                <a:moveTo>
                  <a:pt x="2540" y="225933"/>
                </a:moveTo>
                <a:lnTo>
                  <a:pt x="0" y="225933"/>
                </a:lnTo>
                <a:lnTo>
                  <a:pt x="0" y="238633"/>
                </a:lnTo>
                <a:lnTo>
                  <a:pt x="2540" y="238633"/>
                </a:lnTo>
                <a:lnTo>
                  <a:pt x="2540" y="225933"/>
                </a:lnTo>
                <a:close/>
              </a:path>
              <a:path w="439420" h="295910">
                <a:moveTo>
                  <a:pt x="439420" y="225933"/>
                </a:moveTo>
                <a:lnTo>
                  <a:pt x="435609" y="225933"/>
                </a:lnTo>
                <a:lnTo>
                  <a:pt x="435609" y="238633"/>
                </a:lnTo>
                <a:lnTo>
                  <a:pt x="439420" y="238633"/>
                </a:lnTo>
                <a:lnTo>
                  <a:pt x="439420" y="225933"/>
                </a:lnTo>
                <a:close/>
              </a:path>
              <a:path w="439420" h="295910">
                <a:moveTo>
                  <a:pt x="2540" y="238633"/>
                </a:moveTo>
                <a:lnTo>
                  <a:pt x="0" y="238633"/>
                </a:lnTo>
                <a:lnTo>
                  <a:pt x="0" y="264033"/>
                </a:lnTo>
                <a:lnTo>
                  <a:pt x="2540" y="264033"/>
                </a:lnTo>
                <a:lnTo>
                  <a:pt x="2540" y="238633"/>
                </a:lnTo>
                <a:close/>
              </a:path>
              <a:path w="439420" h="295910">
                <a:moveTo>
                  <a:pt x="439420" y="238633"/>
                </a:moveTo>
                <a:lnTo>
                  <a:pt x="435609" y="238633"/>
                </a:lnTo>
                <a:lnTo>
                  <a:pt x="435609" y="264033"/>
                </a:lnTo>
                <a:lnTo>
                  <a:pt x="439420" y="264033"/>
                </a:lnTo>
                <a:lnTo>
                  <a:pt x="439420" y="238633"/>
                </a:lnTo>
                <a:close/>
              </a:path>
              <a:path w="439420" h="295910">
                <a:moveTo>
                  <a:pt x="2540" y="264033"/>
                </a:moveTo>
                <a:lnTo>
                  <a:pt x="0" y="264033"/>
                </a:lnTo>
                <a:lnTo>
                  <a:pt x="0" y="270383"/>
                </a:lnTo>
                <a:lnTo>
                  <a:pt x="2540" y="270383"/>
                </a:lnTo>
                <a:lnTo>
                  <a:pt x="2540" y="264033"/>
                </a:lnTo>
                <a:close/>
              </a:path>
              <a:path w="439420" h="295910">
                <a:moveTo>
                  <a:pt x="439420" y="264033"/>
                </a:moveTo>
                <a:lnTo>
                  <a:pt x="435609" y="264033"/>
                </a:lnTo>
                <a:lnTo>
                  <a:pt x="435609" y="270383"/>
                </a:lnTo>
                <a:lnTo>
                  <a:pt x="439420" y="270383"/>
                </a:lnTo>
                <a:lnTo>
                  <a:pt x="439420" y="264033"/>
                </a:lnTo>
                <a:close/>
              </a:path>
              <a:path w="439420" h="295910">
                <a:moveTo>
                  <a:pt x="2540" y="270383"/>
                </a:moveTo>
                <a:lnTo>
                  <a:pt x="0" y="270383"/>
                </a:lnTo>
                <a:lnTo>
                  <a:pt x="0" y="276733"/>
                </a:lnTo>
                <a:lnTo>
                  <a:pt x="2540" y="276733"/>
                </a:lnTo>
                <a:lnTo>
                  <a:pt x="2540" y="270383"/>
                </a:lnTo>
                <a:close/>
              </a:path>
              <a:path w="439420" h="295910">
                <a:moveTo>
                  <a:pt x="439420" y="270383"/>
                </a:moveTo>
                <a:lnTo>
                  <a:pt x="435609" y="270383"/>
                </a:lnTo>
                <a:lnTo>
                  <a:pt x="435609" y="276733"/>
                </a:lnTo>
                <a:lnTo>
                  <a:pt x="439420" y="276733"/>
                </a:lnTo>
                <a:lnTo>
                  <a:pt x="439420" y="270383"/>
                </a:lnTo>
                <a:close/>
              </a:path>
              <a:path w="439420" h="295910">
                <a:moveTo>
                  <a:pt x="2540" y="276860"/>
                </a:moveTo>
                <a:lnTo>
                  <a:pt x="0" y="276860"/>
                </a:lnTo>
                <a:lnTo>
                  <a:pt x="0" y="295783"/>
                </a:lnTo>
                <a:lnTo>
                  <a:pt x="439420" y="295783"/>
                </a:lnTo>
                <a:lnTo>
                  <a:pt x="439420" y="291973"/>
                </a:lnTo>
                <a:lnTo>
                  <a:pt x="2540" y="291973"/>
                </a:lnTo>
                <a:lnTo>
                  <a:pt x="2540" y="276860"/>
                </a:lnTo>
                <a:close/>
              </a:path>
              <a:path w="439420" h="295910">
                <a:moveTo>
                  <a:pt x="439420" y="276860"/>
                </a:moveTo>
                <a:lnTo>
                  <a:pt x="435609" y="276860"/>
                </a:lnTo>
                <a:lnTo>
                  <a:pt x="435609" y="291973"/>
                </a:lnTo>
                <a:lnTo>
                  <a:pt x="439420" y="291973"/>
                </a:lnTo>
                <a:lnTo>
                  <a:pt x="439420" y="276860"/>
                </a:lnTo>
                <a:close/>
              </a:path>
            </a:pathLst>
          </a:custGeom>
          <a:solidFill>
            <a:srgbClr val="410D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263890" y="1673986"/>
            <a:ext cx="433070" cy="289560"/>
          </a:xfrm>
          <a:custGeom>
            <a:avLst/>
            <a:gdLst/>
            <a:ahLst/>
            <a:cxnLst/>
            <a:rect l="l" t="t" r="r" b="b"/>
            <a:pathLst>
              <a:path w="433070" h="289560">
                <a:moveTo>
                  <a:pt x="3809" y="31750"/>
                </a:moveTo>
                <a:lnTo>
                  <a:pt x="0" y="31750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31750"/>
                </a:lnTo>
                <a:close/>
              </a:path>
              <a:path w="433070" h="289560">
                <a:moveTo>
                  <a:pt x="433069" y="31750"/>
                </a:moveTo>
                <a:lnTo>
                  <a:pt x="429259" y="31750"/>
                </a:lnTo>
                <a:lnTo>
                  <a:pt x="429259" y="32892"/>
                </a:lnTo>
                <a:lnTo>
                  <a:pt x="433069" y="32892"/>
                </a:lnTo>
                <a:lnTo>
                  <a:pt x="433069" y="31750"/>
                </a:lnTo>
                <a:close/>
              </a:path>
              <a:path w="433070" h="289560">
                <a:moveTo>
                  <a:pt x="3809" y="29209"/>
                </a:moveTo>
                <a:lnTo>
                  <a:pt x="0" y="29209"/>
                </a:lnTo>
                <a:lnTo>
                  <a:pt x="0" y="31622"/>
                </a:lnTo>
                <a:lnTo>
                  <a:pt x="3809" y="31622"/>
                </a:lnTo>
                <a:lnTo>
                  <a:pt x="3809" y="29209"/>
                </a:lnTo>
                <a:close/>
              </a:path>
              <a:path w="433070" h="289560">
                <a:moveTo>
                  <a:pt x="433069" y="29209"/>
                </a:moveTo>
                <a:lnTo>
                  <a:pt x="429259" y="29209"/>
                </a:lnTo>
                <a:lnTo>
                  <a:pt x="429259" y="31622"/>
                </a:lnTo>
                <a:lnTo>
                  <a:pt x="433069" y="31622"/>
                </a:lnTo>
                <a:lnTo>
                  <a:pt x="433069" y="29209"/>
                </a:lnTo>
                <a:close/>
              </a:path>
              <a:path w="433070" h="289560">
                <a:moveTo>
                  <a:pt x="3809" y="25400"/>
                </a:moveTo>
                <a:lnTo>
                  <a:pt x="0" y="25400"/>
                </a:lnTo>
                <a:lnTo>
                  <a:pt x="0" y="29082"/>
                </a:lnTo>
                <a:lnTo>
                  <a:pt x="3809" y="29082"/>
                </a:lnTo>
                <a:lnTo>
                  <a:pt x="3809" y="25400"/>
                </a:lnTo>
                <a:close/>
              </a:path>
              <a:path w="433070" h="289560">
                <a:moveTo>
                  <a:pt x="433069" y="25400"/>
                </a:moveTo>
                <a:lnTo>
                  <a:pt x="429259" y="25400"/>
                </a:lnTo>
                <a:lnTo>
                  <a:pt x="429259" y="29082"/>
                </a:lnTo>
                <a:lnTo>
                  <a:pt x="433069" y="29082"/>
                </a:lnTo>
                <a:lnTo>
                  <a:pt x="433069" y="25400"/>
                </a:lnTo>
                <a:close/>
              </a:path>
              <a:path w="433070" h="289560">
                <a:moveTo>
                  <a:pt x="3809" y="22859"/>
                </a:moveTo>
                <a:lnTo>
                  <a:pt x="0" y="22859"/>
                </a:lnTo>
                <a:lnTo>
                  <a:pt x="0" y="25272"/>
                </a:lnTo>
                <a:lnTo>
                  <a:pt x="3809" y="25272"/>
                </a:lnTo>
                <a:lnTo>
                  <a:pt x="3809" y="22859"/>
                </a:lnTo>
                <a:close/>
              </a:path>
              <a:path w="433070" h="289560">
                <a:moveTo>
                  <a:pt x="433069" y="22859"/>
                </a:moveTo>
                <a:lnTo>
                  <a:pt x="429259" y="22859"/>
                </a:lnTo>
                <a:lnTo>
                  <a:pt x="429259" y="25272"/>
                </a:lnTo>
                <a:lnTo>
                  <a:pt x="433069" y="25272"/>
                </a:lnTo>
                <a:lnTo>
                  <a:pt x="433069" y="22859"/>
                </a:lnTo>
                <a:close/>
              </a:path>
              <a:path w="433070" h="289560">
                <a:moveTo>
                  <a:pt x="3809" y="19050"/>
                </a:moveTo>
                <a:lnTo>
                  <a:pt x="0" y="19050"/>
                </a:lnTo>
                <a:lnTo>
                  <a:pt x="0" y="22732"/>
                </a:lnTo>
                <a:lnTo>
                  <a:pt x="3809" y="22732"/>
                </a:lnTo>
                <a:lnTo>
                  <a:pt x="3809" y="19050"/>
                </a:lnTo>
                <a:close/>
              </a:path>
              <a:path w="433070" h="289560">
                <a:moveTo>
                  <a:pt x="433069" y="19050"/>
                </a:moveTo>
                <a:lnTo>
                  <a:pt x="429259" y="19050"/>
                </a:lnTo>
                <a:lnTo>
                  <a:pt x="429259" y="22732"/>
                </a:lnTo>
                <a:lnTo>
                  <a:pt x="433069" y="22732"/>
                </a:lnTo>
                <a:lnTo>
                  <a:pt x="433069" y="19050"/>
                </a:lnTo>
                <a:close/>
              </a:path>
              <a:path w="433070" h="289560">
                <a:moveTo>
                  <a:pt x="3809" y="16509"/>
                </a:moveTo>
                <a:lnTo>
                  <a:pt x="0" y="16509"/>
                </a:lnTo>
                <a:lnTo>
                  <a:pt x="0" y="18922"/>
                </a:lnTo>
                <a:lnTo>
                  <a:pt x="3809" y="18922"/>
                </a:lnTo>
                <a:lnTo>
                  <a:pt x="3809" y="16509"/>
                </a:lnTo>
                <a:close/>
              </a:path>
              <a:path w="433070" h="289560">
                <a:moveTo>
                  <a:pt x="433069" y="16509"/>
                </a:moveTo>
                <a:lnTo>
                  <a:pt x="429259" y="16509"/>
                </a:lnTo>
                <a:lnTo>
                  <a:pt x="429259" y="18922"/>
                </a:lnTo>
                <a:lnTo>
                  <a:pt x="433069" y="18922"/>
                </a:lnTo>
                <a:lnTo>
                  <a:pt x="433069" y="16509"/>
                </a:lnTo>
                <a:close/>
              </a:path>
              <a:path w="433070" h="289560">
                <a:moveTo>
                  <a:pt x="3809" y="12700"/>
                </a:moveTo>
                <a:lnTo>
                  <a:pt x="0" y="12700"/>
                </a:lnTo>
                <a:lnTo>
                  <a:pt x="0" y="16382"/>
                </a:lnTo>
                <a:lnTo>
                  <a:pt x="3809" y="16382"/>
                </a:lnTo>
                <a:lnTo>
                  <a:pt x="3809" y="12700"/>
                </a:lnTo>
                <a:close/>
              </a:path>
              <a:path w="433070" h="289560">
                <a:moveTo>
                  <a:pt x="433069" y="12700"/>
                </a:moveTo>
                <a:lnTo>
                  <a:pt x="429259" y="12700"/>
                </a:lnTo>
                <a:lnTo>
                  <a:pt x="429259" y="16382"/>
                </a:lnTo>
                <a:lnTo>
                  <a:pt x="433069" y="16382"/>
                </a:lnTo>
                <a:lnTo>
                  <a:pt x="433069" y="12700"/>
                </a:lnTo>
                <a:close/>
              </a:path>
              <a:path w="433070" h="28956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433070" h="289560">
                <a:moveTo>
                  <a:pt x="433069" y="10159"/>
                </a:moveTo>
                <a:lnTo>
                  <a:pt x="429259" y="10159"/>
                </a:lnTo>
                <a:lnTo>
                  <a:pt x="429259" y="12572"/>
                </a:lnTo>
                <a:lnTo>
                  <a:pt x="433069" y="12572"/>
                </a:lnTo>
                <a:lnTo>
                  <a:pt x="433069" y="10159"/>
                </a:lnTo>
                <a:close/>
              </a:path>
              <a:path w="433070" h="28956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433070" h="289560">
                <a:moveTo>
                  <a:pt x="433069" y="6350"/>
                </a:moveTo>
                <a:lnTo>
                  <a:pt x="429259" y="6350"/>
                </a:lnTo>
                <a:lnTo>
                  <a:pt x="429259" y="10032"/>
                </a:lnTo>
                <a:lnTo>
                  <a:pt x="433069" y="10032"/>
                </a:lnTo>
                <a:lnTo>
                  <a:pt x="433069" y="6350"/>
                </a:lnTo>
                <a:close/>
              </a:path>
              <a:path w="433070" h="28956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433070" h="289560">
                <a:moveTo>
                  <a:pt x="433069" y="3809"/>
                </a:moveTo>
                <a:lnTo>
                  <a:pt x="429259" y="3809"/>
                </a:lnTo>
                <a:lnTo>
                  <a:pt x="429259" y="6222"/>
                </a:lnTo>
                <a:lnTo>
                  <a:pt x="433069" y="6222"/>
                </a:lnTo>
                <a:lnTo>
                  <a:pt x="433069" y="3809"/>
                </a:lnTo>
                <a:close/>
              </a:path>
              <a:path w="433070" h="289560">
                <a:moveTo>
                  <a:pt x="433069" y="0"/>
                </a:moveTo>
                <a:lnTo>
                  <a:pt x="0" y="0"/>
                </a:lnTo>
                <a:lnTo>
                  <a:pt x="0" y="3682"/>
                </a:lnTo>
                <a:lnTo>
                  <a:pt x="433069" y="3682"/>
                </a:lnTo>
                <a:lnTo>
                  <a:pt x="433069" y="0"/>
                </a:lnTo>
                <a:close/>
              </a:path>
              <a:path w="433070" h="289560">
                <a:moveTo>
                  <a:pt x="3809" y="32893"/>
                </a:moveTo>
                <a:lnTo>
                  <a:pt x="0" y="32893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32893"/>
                </a:lnTo>
                <a:close/>
              </a:path>
              <a:path w="433070" h="289560">
                <a:moveTo>
                  <a:pt x="433069" y="32893"/>
                </a:moveTo>
                <a:lnTo>
                  <a:pt x="429259" y="32893"/>
                </a:lnTo>
                <a:lnTo>
                  <a:pt x="429259" y="45592"/>
                </a:lnTo>
                <a:lnTo>
                  <a:pt x="433069" y="45592"/>
                </a:lnTo>
                <a:lnTo>
                  <a:pt x="433069" y="32893"/>
                </a:lnTo>
                <a:close/>
              </a:path>
              <a:path w="433070" h="289560">
                <a:moveTo>
                  <a:pt x="3809" y="45593"/>
                </a:moveTo>
                <a:lnTo>
                  <a:pt x="0" y="4559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5593"/>
                </a:lnTo>
                <a:close/>
              </a:path>
              <a:path w="433070" h="289560">
                <a:moveTo>
                  <a:pt x="433069" y="45593"/>
                </a:moveTo>
                <a:lnTo>
                  <a:pt x="429259" y="45593"/>
                </a:lnTo>
                <a:lnTo>
                  <a:pt x="429259" y="51942"/>
                </a:lnTo>
                <a:lnTo>
                  <a:pt x="433069" y="51942"/>
                </a:lnTo>
                <a:lnTo>
                  <a:pt x="433069" y="45593"/>
                </a:lnTo>
                <a:close/>
              </a:path>
              <a:path w="433070" h="289560">
                <a:moveTo>
                  <a:pt x="3809" y="51943"/>
                </a:moveTo>
                <a:lnTo>
                  <a:pt x="0" y="51943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51943"/>
                </a:lnTo>
                <a:close/>
              </a:path>
              <a:path w="433070" h="289560">
                <a:moveTo>
                  <a:pt x="433069" y="51943"/>
                </a:moveTo>
                <a:lnTo>
                  <a:pt x="429259" y="51943"/>
                </a:lnTo>
                <a:lnTo>
                  <a:pt x="429259" y="70992"/>
                </a:lnTo>
                <a:lnTo>
                  <a:pt x="433069" y="70992"/>
                </a:lnTo>
                <a:lnTo>
                  <a:pt x="433069" y="51943"/>
                </a:lnTo>
                <a:close/>
              </a:path>
              <a:path w="433070" h="289560">
                <a:moveTo>
                  <a:pt x="3809" y="70993"/>
                </a:moveTo>
                <a:lnTo>
                  <a:pt x="0" y="70993"/>
                </a:lnTo>
                <a:lnTo>
                  <a:pt x="0" y="96392"/>
                </a:lnTo>
                <a:lnTo>
                  <a:pt x="3809" y="96392"/>
                </a:lnTo>
                <a:lnTo>
                  <a:pt x="3809" y="70993"/>
                </a:lnTo>
                <a:close/>
              </a:path>
              <a:path w="433070" h="289560">
                <a:moveTo>
                  <a:pt x="433069" y="70993"/>
                </a:moveTo>
                <a:lnTo>
                  <a:pt x="429259" y="70993"/>
                </a:lnTo>
                <a:lnTo>
                  <a:pt x="429259" y="96392"/>
                </a:lnTo>
                <a:lnTo>
                  <a:pt x="433069" y="96392"/>
                </a:lnTo>
                <a:lnTo>
                  <a:pt x="433069" y="70993"/>
                </a:lnTo>
                <a:close/>
              </a:path>
              <a:path w="433070" h="289560">
                <a:moveTo>
                  <a:pt x="3809" y="96393"/>
                </a:moveTo>
                <a:lnTo>
                  <a:pt x="0" y="96393"/>
                </a:lnTo>
                <a:lnTo>
                  <a:pt x="0" y="112902"/>
                </a:lnTo>
                <a:lnTo>
                  <a:pt x="3809" y="112902"/>
                </a:lnTo>
                <a:lnTo>
                  <a:pt x="3809" y="96393"/>
                </a:lnTo>
                <a:close/>
              </a:path>
              <a:path w="433070" h="289560">
                <a:moveTo>
                  <a:pt x="433069" y="96393"/>
                </a:moveTo>
                <a:lnTo>
                  <a:pt x="429259" y="96393"/>
                </a:lnTo>
                <a:lnTo>
                  <a:pt x="429259" y="112902"/>
                </a:lnTo>
                <a:lnTo>
                  <a:pt x="433069" y="112902"/>
                </a:lnTo>
                <a:lnTo>
                  <a:pt x="433069" y="96393"/>
                </a:lnTo>
                <a:close/>
              </a:path>
              <a:path w="433070" h="289560">
                <a:moveTo>
                  <a:pt x="3809" y="112903"/>
                </a:moveTo>
                <a:lnTo>
                  <a:pt x="0" y="112903"/>
                </a:lnTo>
                <a:lnTo>
                  <a:pt x="0" y="185292"/>
                </a:lnTo>
                <a:lnTo>
                  <a:pt x="3809" y="185292"/>
                </a:lnTo>
                <a:lnTo>
                  <a:pt x="3809" y="112903"/>
                </a:lnTo>
                <a:close/>
              </a:path>
              <a:path w="433070" h="289560">
                <a:moveTo>
                  <a:pt x="433069" y="112903"/>
                </a:moveTo>
                <a:lnTo>
                  <a:pt x="429259" y="112903"/>
                </a:lnTo>
                <a:lnTo>
                  <a:pt x="429259" y="185292"/>
                </a:lnTo>
                <a:lnTo>
                  <a:pt x="433069" y="185292"/>
                </a:lnTo>
                <a:lnTo>
                  <a:pt x="433069" y="112903"/>
                </a:lnTo>
                <a:close/>
              </a:path>
              <a:path w="433070" h="289560">
                <a:moveTo>
                  <a:pt x="3809" y="185293"/>
                </a:moveTo>
                <a:lnTo>
                  <a:pt x="0" y="185293"/>
                </a:lnTo>
                <a:lnTo>
                  <a:pt x="0" y="223392"/>
                </a:lnTo>
                <a:lnTo>
                  <a:pt x="3809" y="223392"/>
                </a:lnTo>
                <a:lnTo>
                  <a:pt x="3809" y="185293"/>
                </a:lnTo>
                <a:close/>
              </a:path>
              <a:path w="433070" h="289560">
                <a:moveTo>
                  <a:pt x="433069" y="185293"/>
                </a:moveTo>
                <a:lnTo>
                  <a:pt x="429259" y="185293"/>
                </a:lnTo>
                <a:lnTo>
                  <a:pt x="429259" y="223392"/>
                </a:lnTo>
                <a:lnTo>
                  <a:pt x="433069" y="223392"/>
                </a:lnTo>
                <a:lnTo>
                  <a:pt x="433069" y="185293"/>
                </a:lnTo>
                <a:close/>
              </a:path>
              <a:path w="433070" h="289560">
                <a:moveTo>
                  <a:pt x="3809" y="223393"/>
                </a:moveTo>
                <a:lnTo>
                  <a:pt x="0" y="223393"/>
                </a:lnTo>
                <a:lnTo>
                  <a:pt x="0" y="236092"/>
                </a:lnTo>
                <a:lnTo>
                  <a:pt x="3809" y="236092"/>
                </a:lnTo>
                <a:lnTo>
                  <a:pt x="3809" y="223393"/>
                </a:lnTo>
                <a:close/>
              </a:path>
              <a:path w="433070" h="289560">
                <a:moveTo>
                  <a:pt x="433069" y="223393"/>
                </a:moveTo>
                <a:lnTo>
                  <a:pt x="429259" y="223393"/>
                </a:lnTo>
                <a:lnTo>
                  <a:pt x="429259" y="236092"/>
                </a:lnTo>
                <a:lnTo>
                  <a:pt x="433069" y="236092"/>
                </a:lnTo>
                <a:lnTo>
                  <a:pt x="433069" y="223393"/>
                </a:lnTo>
                <a:close/>
              </a:path>
              <a:path w="433070" h="289560">
                <a:moveTo>
                  <a:pt x="3809" y="236093"/>
                </a:moveTo>
                <a:lnTo>
                  <a:pt x="0" y="236093"/>
                </a:lnTo>
                <a:lnTo>
                  <a:pt x="0" y="261492"/>
                </a:lnTo>
                <a:lnTo>
                  <a:pt x="3809" y="261492"/>
                </a:lnTo>
                <a:lnTo>
                  <a:pt x="3809" y="236093"/>
                </a:lnTo>
                <a:close/>
              </a:path>
              <a:path w="433070" h="289560">
                <a:moveTo>
                  <a:pt x="433069" y="236093"/>
                </a:moveTo>
                <a:lnTo>
                  <a:pt x="429259" y="236093"/>
                </a:lnTo>
                <a:lnTo>
                  <a:pt x="429259" y="261492"/>
                </a:lnTo>
                <a:lnTo>
                  <a:pt x="433069" y="261492"/>
                </a:lnTo>
                <a:lnTo>
                  <a:pt x="433069" y="236093"/>
                </a:lnTo>
                <a:close/>
              </a:path>
              <a:path w="433070" h="289560">
                <a:moveTo>
                  <a:pt x="3809" y="261493"/>
                </a:moveTo>
                <a:lnTo>
                  <a:pt x="0" y="261493"/>
                </a:lnTo>
                <a:lnTo>
                  <a:pt x="0" y="267842"/>
                </a:lnTo>
                <a:lnTo>
                  <a:pt x="3809" y="267842"/>
                </a:lnTo>
                <a:lnTo>
                  <a:pt x="3809" y="261493"/>
                </a:lnTo>
                <a:close/>
              </a:path>
              <a:path w="433070" h="289560">
                <a:moveTo>
                  <a:pt x="433069" y="261493"/>
                </a:moveTo>
                <a:lnTo>
                  <a:pt x="429259" y="261493"/>
                </a:lnTo>
                <a:lnTo>
                  <a:pt x="429259" y="267842"/>
                </a:lnTo>
                <a:lnTo>
                  <a:pt x="433069" y="267842"/>
                </a:lnTo>
                <a:lnTo>
                  <a:pt x="433069" y="261493"/>
                </a:lnTo>
                <a:close/>
              </a:path>
              <a:path w="433070" h="289560">
                <a:moveTo>
                  <a:pt x="3809" y="267843"/>
                </a:moveTo>
                <a:lnTo>
                  <a:pt x="0" y="267843"/>
                </a:lnTo>
                <a:lnTo>
                  <a:pt x="0" y="274192"/>
                </a:lnTo>
                <a:lnTo>
                  <a:pt x="3809" y="274192"/>
                </a:lnTo>
                <a:lnTo>
                  <a:pt x="3809" y="267843"/>
                </a:lnTo>
                <a:close/>
              </a:path>
              <a:path w="433070" h="289560">
                <a:moveTo>
                  <a:pt x="433069" y="267843"/>
                </a:moveTo>
                <a:lnTo>
                  <a:pt x="429259" y="267843"/>
                </a:lnTo>
                <a:lnTo>
                  <a:pt x="429259" y="274192"/>
                </a:lnTo>
                <a:lnTo>
                  <a:pt x="433069" y="274192"/>
                </a:lnTo>
                <a:lnTo>
                  <a:pt x="433069" y="267843"/>
                </a:lnTo>
                <a:close/>
              </a:path>
              <a:path w="433070" h="289560">
                <a:moveTo>
                  <a:pt x="3809" y="274320"/>
                </a:moveTo>
                <a:lnTo>
                  <a:pt x="0" y="274320"/>
                </a:lnTo>
                <a:lnTo>
                  <a:pt x="0" y="289433"/>
                </a:lnTo>
                <a:lnTo>
                  <a:pt x="433069" y="289433"/>
                </a:lnTo>
                <a:lnTo>
                  <a:pt x="433069" y="285623"/>
                </a:lnTo>
                <a:lnTo>
                  <a:pt x="3809" y="285623"/>
                </a:lnTo>
                <a:lnTo>
                  <a:pt x="3809" y="274320"/>
                </a:lnTo>
                <a:close/>
              </a:path>
              <a:path w="433070" h="289560">
                <a:moveTo>
                  <a:pt x="433069" y="274320"/>
                </a:moveTo>
                <a:lnTo>
                  <a:pt x="429259" y="274320"/>
                </a:lnTo>
                <a:lnTo>
                  <a:pt x="429259" y="285623"/>
                </a:lnTo>
                <a:lnTo>
                  <a:pt x="433069" y="285623"/>
                </a:lnTo>
                <a:lnTo>
                  <a:pt x="433069" y="274320"/>
                </a:lnTo>
                <a:close/>
              </a:path>
            </a:pathLst>
          </a:custGeom>
          <a:solidFill>
            <a:srgbClr val="430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267700" y="1677797"/>
            <a:ext cx="425450" cy="281940"/>
          </a:xfrm>
          <a:custGeom>
            <a:avLst/>
            <a:gdLst/>
            <a:ahLst/>
            <a:cxnLst/>
            <a:rect l="l" t="t" r="r" b="b"/>
            <a:pathLst>
              <a:path w="425450" h="281939">
                <a:moveTo>
                  <a:pt x="3809" y="27940"/>
                </a:moveTo>
                <a:lnTo>
                  <a:pt x="0" y="27940"/>
                </a:lnTo>
                <a:lnTo>
                  <a:pt x="0" y="29083"/>
                </a:lnTo>
                <a:lnTo>
                  <a:pt x="3809" y="29083"/>
                </a:lnTo>
                <a:lnTo>
                  <a:pt x="3809" y="27940"/>
                </a:lnTo>
                <a:close/>
              </a:path>
              <a:path w="425450" h="281939">
                <a:moveTo>
                  <a:pt x="425450" y="27940"/>
                </a:moveTo>
                <a:lnTo>
                  <a:pt x="421640" y="27940"/>
                </a:lnTo>
                <a:lnTo>
                  <a:pt x="421640" y="29083"/>
                </a:lnTo>
                <a:lnTo>
                  <a:pt x="425450" y="29083"/>
                </a:lnTo>
                <a:lnTo>
                  <a:pt x="425450" y="27940"/>
                </a:lnTo>
                <a:close/>
              </a:path>
              <a:path w="425450" h="281939">
                <a:moveTo>
                  <a:pt x="3809" y="25400"/>
                </a:moveTo>
                <a:lnTo>
                  <a:pt x="0" y="25400"/>
                </a:lnTo>
                <a:lnTo>
                  <a:pt x="0" y="27812"/>
                </a:lnTo>
                <a:lnTo>
                  <a:pt x="3809" y="27812"/>
                </a:lnTo>
                <a:lnTo>
                  <a:pt x="3809" y="25400"/>
                </a:lnTo>
                <a:close/>
              </a:path>
              <a:path w="425450" h="281939">
                <a:moveTo>
                  <a:pt x="425450" y="25400"/>
                </a:moveTo>
                <a:lnTo>
                  <a:pt x="421640" y="25400"/>
                </a:lnTo>
                <a:lnTo>
                  <a:pt x="421640" y="27812"/>
                </a:lnTo>
                <a:lnTo>
                  <a:pt x="425450" y="27812"/>
                </a:lnTo>
                <a:lnTo>
                  <a:pt x="425450" y="25400"/>
                </a:lnTo>
                <a:close/>
              </a:path>
              <a:path w="425450" h="281939">
                <a:moveTo>
                  <a:pt x="3809" y="21590"/>
                </a:moveTo>
                <a:lnTo>
                  <a:pt x="0" y="21590"/>
                </a:lnTo>
                <a:lnTo>
                  <a:pt x="0" y="25273"/>
                </a:lnTo>
                <a:lnTo>
                  <a:pt x="3809" y="25273"/>
                </a:lnTo>
                <a:lnTo>
                  <a:pt x="3809" y="21590"/>
                </a:lnTo>
                <a:close/>
              </a:path>
              <a:path w="425450" h="281939">
                <a:moveTo>
                  <a:pt x="425450" y="21590"/>
                </a:moveTo>
                <a:lnTo>
                  <a:pt x="421640" y="21590"/>
                </a:lnTo>
                <a:lnTo>
                  <a:pt x="421640" y="25273"/>
                </a:lnTo>
                <a:lnTo>
                  <a:pt x="425450" y="25273"/>
                </a:lnTo>
                <a:lnTo>
                  <a:pt x="425450" y="21590"/>
                </a:lnTo>
                <a:close/>
              </a:path>
              <a:path w="425450" h="281939">
                <a:moveTo>
                  <a:pt x="3809" y="19050"/>
                </a:moveTo>
                <a:lnTo>
                  <a:pt x="0" y="19050"/>
                </a:lnTo>
                <a:lnTo>
                  <a:pt x="0" y="21462"/>
                </a:lnTo>
                <a:lnTo>
                  <a:pt x="3809" y="21462"/>
                </a:lnTo>
                <a:lnTo>
                  <a:pt x="3809" y="19050"/>
                </a:lnTo>
                <a:close/>
              </a:path>
              <a:path w="425450" h="281939">
                <a:moveTo>
                  <a:pt x="425450" y="19050"/>
                </a:moveTo>
                <a:lnTo>
                  <a:pt x="421640" y="19050"/>
                </a:lnTo>
                <a:lnTo>
                  <a:pt x="421640" y="21462"/>
                </a:lnTo>
                <a:lnTo>
                  <a:pt x="425450" y="21462"/>
                </a:lnTo>
                <a:lnTo>
                  <a:pt x="425450" y="19050"/>
                </a:lnTo>
                <a:close/>
              </a:path>
              <a:path w="425450" h="281939">
                <a:moveTo>
                  <a:pt x="3809" y="15240"/>
                </a:moveTo>
                <a:lnTo>
                  <a:pt x="0" y="15240"/>
                </a:lnTo>
                <a:lnTo>
                  <a:pt x="0" y="18923"/>
                </a:lnTo>
                <a:lnTo>
                  <a:pt x="3809" y="18923"/>
                </a:lnTo>
                <a:lnTo>
                  <a:pt x="3809" y="15240"/>
                </a:lnTo>
                <a:close/>
              </a:path>
              <a:path w="425450" h="281939">
                <a:moveTo>
                  <a:pt x="425450" y="15240"/>
                </a:moveTo>
                <a:lnTo>
                  <a:pt x="421640" y="15240"/>
                </a:lnTo>
                <a:lnTo>
                  <a:pt x="421640" y="18923"/>
                </a:lnTo>
                <a:lnTo>
                  <a:pt x="425450" y="18923"/>
                </a:lnTo>
                <a:lnTo>
                  <a:pt x="425450" y="15240"/>
                </a:lnTo>
                <a:close/>
              </a:path>
              <a:path w="425450" h="281939">
                <a:moveTo>
                  <a:pt x="3809" y="12700"/>
                </a:moveTo>
                <a:lnTo>
                  <a:pt x="0" y="12700"/>
                </a:lnTo>
                <a:lnTo>
                  <a:pt x="0" y="15112"/>
                </a:lnTo>
                <a:lnTo>
                  <a:pt x="3809" y="15112"/>
                </a:lnTo>
                <a:lnTo>
                  <a:pt x="3809" y="12700"/>
                </a:lnTo>
                <a:close/>
              </a:path>
              <a:path w="425450" h="281939">
                <a:moveTo>
                  <a:pt x="425450" y="12700"/>
                </a:moveTo>
                <a:lnTo>
                  <a:pt x="421640" y="12700"/>
                </a:lnTo>
                <a:lnTo>
                  <a:pt x="421640" y="15112"/>
                </a:lnTo>
                <a:lnTo>
                  <a:pt x="425450" y="15112"/>
                </a:lnTo>
                <a:lnTo>
                  <a:pt x="425450" y="12700"/>
                </a:lnTo>
                <a:close/>
              </a:path>
              <a:path w="425450" h="281939">
                <a:moveTo>
                  <a:pt x="3809" y="8890"/>
                </a:moveTo>
                <a:lnTo>
                  <a:pt x="0" y="8890"/>
                </a:lnTo>
                <a:lnTo>
                  <a:pt x="0" y="12573"/>
                </a:lnTo>
                <a:lnTo>
                  <a:pt x="3809" y="12573"/>
                </a:lnTo>
                <a:lnTo>
                  <a:pt x="3809" y="8890"/>
                </a:lnTo>
                <a:close/>
              </a:path>
              <a:path w="425450" h="281939">
                <a:moveTo>
                  <a:pt x="425450" y="8890"/>
                </a:moveTo>
                <a:lnTo>
                  <a:pt x="421640" y="8890"/>
                </a:lnTo>
                <a:lnTo>
                  <a:pt x="421640" y="12573"/>
                </a:lnTo>
                <a:lnTo>
                  <a:pt x="425450" y="12573"/>
                </a:lnTo>
                <a:lnTo>
                  <a:pt x="425450" y="8890"/>
                </a:lnTo>
                <a:close/>
              </a:path>
              <a:path w="425450" h="281939">
                <a:moveTo>
                  <a:pt x="3809" y="6350"/>
                </a:moveTo>
                <a:lnTo>
                  <a:pt x="0" y="6350"/>
                </a:lnTo>
                <a:lnTo>
                  <a:pt x="0" y="8762"/>
                </a:lnTo>
                <a:lnTo>
                  <a:pt x="3809" y="8762"/>
                </a:lnTo>
                <a:lnTo>
                  <a:pt x="3809" y="6350"/>
                </a:lnTo>
                <a:close/>
              </a:path>
              <a:path w="425450" h="281939">
                <a:moveTo>
                  <a:pt x="425450" y="6350"/>
                </a:moveTo>
                <a:lnTo>
                  <a:pt x="421640" y="6350"/>
                </a:lnTo>
                <a:lnTo>
                  <a:pt x="421640" y="8762"/>
                </a:lnTo>
                <a:lnTo>
                  <a:pt x="425450" y="8762"/>
                </a:lnTo>
                <a:lnTo>
                  <a:pt x="425450" y="6350"/>
                </a:lnTo>
                <a:close/>
              </a:path>
              <a:path w="425450" h="281939">
                <a:moveTo>
                  <a:pt x="425450" y="2540"/>
                </a:moveTo>
                <a:lnTo>
                  <a:pt x="0" y="2540"/>
                </a:lnTo>
                <a:lnTo>
                  <a:pt x="0" y="6223"/>
                </a:lnTo>
                <a:lnTo>
                  <a:pt x="3809" y="6223"/>
                </a:lnTo>
                <a:lnTo>
                  <a:pt x="3809" y="3683"/>
                </a:lnTo>
                <a:lnTo>
                  <a:pt x="425450" y="3683"/>
                </a:lnTo>
                <a:lnTo>
                  <a:pt x="425450" y="2540"/>
                </a:lnTo>
                <a:close/>
              </a:path>
              <a:path w="425450" h="281939">
                <a:moveTo>
                  <a:pt x="425450" y="3683"/>
                </a:moveTo>
                <a:lnTo>
                  <a:pt x="421640" y="3683"/>
                </a:lnTo>
                <a:lnTo>
                  <a:pt x="421640" y="6223"/>
                </a:lnTo>
                <a:lnTo>
                  <a:pt x="425450" y="6223"/>
                </a:lnTo>
                <a:lnTo>
                  <a:pt x="425450" y="3683"/>
                </a:lnTo>
                <a:close/>
              </a:path>
              <a:path w="425450" h="281939">
                <a:moveTo>
                  <a:pt x="425450" y="0"/>
                </a:moveTo>
                <a:lnTo>
                  <a:pt x="0" y="0"/>
                </a:lnTo>
                <a:lnTo>
                  <a:pt x="0" y="2412"/>
                </a:lnTo>
                <a:lnTo>
                  <a:pt x="425450" y="2412"/>
                </a:lnTo>
                <a:lnTo>
                  <a:pt x="425450" y="0"/>
                </a:lnTo>
                <a:close/>
              </a:path>
              <a:path w="425450" h="281939">
                <a:moveTo>
                  <a:pt x="3809" y="29083"/>
                </a:moveTo>
                <a:lnTo>
                  <a:pt x="0" y="29083"/>
                </a:lnTo>
                <a:lnTo>
                  <a:pt x="0" y="41783"/>
                </a:lnTo>
                <a:lnTo>
                  <a:pt x="3809" y="41783"/>
                </a:lnTo>
                <a:lnTo>
                  <a:pt x="3809" y="29083"/>
                </a:lnTo>
                <a:close/>
              </a:path>
              <a:path w="425450" h="281939">
                <a:moveTo>
                  <a:pt x="425450" y="29083"/>
                </a:moveTo>
                <a:lnTo>
                  <a:pt x="421640" y="29083"/>
                </a:lnTo>
                <a:lnTo>
                  <a:pt x="421640" y="41783"/>
                </a:lnTo>
                <a:lnTo>
                  <a:pt x="425450" y="41783"/>
                </a:lnTo>
                <a:lnTo>
                  <a:pt x="425450" y="29083"/>
                </a:lnTo>
                <a:close/>
              </a:path>
              <a:path w="425450" h="281939">
                <a:moveTo>
                  <a:pt x="3809" y="41783"/>
                </a:moveTo>
                <a:lnTo>
                  <a:pt x="0" y="41783"/>
                </a:lnTo>
                <a:lnTo>
                  <a:pt x="0" y="48133"/>
                </a:lnTo>
                <a:lnTo>
                  <a:pt x="3809" y="48133"/>
                </a:lnTo>
                <a:lnTo>
                  <a:pt x="3809" y="41783"/>
                </a:lnTo>
                <a:close/>
              </a:path>
              <a:path w="425450" h="281939">
                <a:moveTo>
                  <a:pt x="425450" y="41783"/>
                </a:moveTo>
                <a:lnTo>
                  <a:pt x="421640" y="41783"/>
                </a:lnTo>
                <a:lnTo>
                  <a:pt x="421640" y="48133"/>
                </a:lnTo>
                <a:lnTo>
                  <a:pt x="425450" y="48133"/>
                </a:lnTo>
                <a:lnTo>
                  <a:pt x="425450" y="41783"/>
                </a:lnTo>
                <a:close/>
              </a:path>
              <a:path w="425450" h="281939">
                <a:moveTo>
                  <a:pt x="3809" y="48133"/>
                </a:moveTo>
                <a:lnTo>
                  <a:pt x="0" y="48133"/>
                </a:lnTo>
                <a:lnTo>
                  <a:pt x="0" y="67183"/>
                </a:lnTo>
                <a:lnTo>
                  <a:pt x="3809" y="67183"/>
                </a:lnTo>
                <a:lnTo>
                  <a:pt x="3809" y="48133"/>
                </a:lnTo>
                <a:close/>
              </a:path>
              <a:path w="425450" h="281939">
                <a:moveTo>
                  <a:pt x="425450" y="48133"/>
                </a:moveTo>
                <a:lnTo>
                  <a:pt x="421640" y="48133"/>
                </a:lnTo>
                <a:lnTo>
                  <a:pt x="421640" y="67183"/>
                </a:lnTo>
                <a:lnTo>
                  <a:pt x="425450" y="67183"/>
                </a:lnTo>
                <a:lnTo>
                  <a:pt x="425450" y="48133"/>
                </a:lnTo>
                <a:close/>
              </a:path>
              <a:path w="425450" h="281939">
                <a:moveTo>
                  <a:pt x="3809" y="67183"/>
                </a:moveTo>
                <a:lnTo>
                  <a:pt x="0" y="67183"/>
                </a:lnTo>
                <a:lnTo>
                  <a:pt x="0" y="92583"/>
                </a:lnTo>
                <a:lnTo>
                  <a:pt x="3809" y="92583"/>
                </a:lnTo>
                <a:lnTo>
                  <a:pt x="3809" y="67183"/>
                </a:lnTo>
                <a:close/>
              </a:path>
              <a:path w="425450" h="281939">
                <a:moveTo>
                  <a:pt x="425450" y="67183"/>
                </a:moveTo>
                <a:lnTo>
                  <a:pt x="421640" y="67183"/>
                </a:lnTo>
                <a:lnTo>
                  <a:pt x="421640" y="92583"/>
                </a:lnTo>
                <a:lnTo>
                  <a:pt x="425450" y="92583"/>
                </a:lnTo>
                <a:lnTo>
                  <a:pt x="425450" y="67183"/>
                </a:lnTo>
                <a:close/>
              </a:path>
              <a:path w="425450" h="281939">
                <a:moveTo>
                  <a:pt x="3809" y="92583"/>
                </a:moveTo>
                <a:lnTo>
                  <a:pt x="0" y="92583"/>
                </a:lnTo>
                <a:lnTo>
                  <a:pt x="0" y="109093"/>
                </a:lnTo>
                <a:lnTo>
                  <a:pt x="3809" y="109093"/>
                </a:lnTo>
                <a:lnTo>
                  <a:pt x="3809" y="92583"/>
                </a:lnTo>
                <a:close/>
              </a:path>
              <a:path w="425450" h="281939">
                <a:moveTo>
                  <a:pt x="425450" y="92583"/>
                </a:moveTo>
                <a:lnTo>
                  <a:pt x="421640" y="92583"/>
                </a:lnTo>
                <a:lnTo>
                  <a:pt x="421640" y="109093"/>
                </a:lnTo>
                <a:lnTo>
                  <a:pt x="425450" y="109093"/>
                </a:lnTo>
                <a:lnTo>
                  <a:pt x="425450" y="92583"/>
                </a:lnTo>
                <a:close/>
              </a:path>
              <a:path w="425450" h="281939">
                <a:moveTo>
                  <a:pt x="3809" y="109093"/>
                </a:moveTo>
                <a:lnTo>
                  <a:pt x="0" y="109093"/>
                </a:lnTo>
                <a:lnTo>
                  <a:pt x="0" y="181483"/>
                </a:lnTo>
                <a:lnTo>
                  <a:pt x="3809" y="181483"/>
                </a:lnTo>
                <a:lnTo>
                  <a:pt x="3809" y="109093"/>
                </a:lnTo>
                <a:close/>
              </a:path>
              <a:path w="425450" h="281939">
                <a:moveTo>
                  <a:pt x="425450" y="109093"/>
                </a:moveTo>
                <a:lnTo>
                  <a:pt x="421640" y="109093"/>
                </a:lnTo>
                <a:lnTo>
                  <a:pt x="421640" y="181483"/>
                </a:lnTo>
                <a:lnTo>
                  <a:pt x="425450" y="181483"/>
                </a:lnTo>
                <a:lnTo>
                  <a:pt x="425450" y="109093"/>
                </a:lnTo>
                <a:close/>
              </a:path>
              <a:path w="425450" h="281939">
                <a:moveTo>
                  <a:pt x="3809" y="181483"/>
                </a:moveTo>
                <a:lnTo>
                  <a:pt x="0" y="181483"/>
                </a:lnTo>
                <a:lnTo>
                  <a:pt x="0" y="219583"/>
                </a:lnTo>
                <a:lnTo>
                  <a:pt x="3809" y="219583"/>
                </a:lnTo>
                <a:lnTo>
                  <a:pt x="3809" y="181483"/>
                </a:lnTo>
                <a:close/>
              </a:path>
              <a:path w="425450" h="281939">
                <a:moveTo>
                  <a:pt x="425450" y="181483"/>
                </a:moveTo>
                <a:lnTo>
                  <a:pt x="421640" y="181483"/>
                </a:lnTo>
                <a:lnTo>
                  <a:pt x="421640" y="219583"/>
                </a:lnTo>
                <a:lnTo>
                  <a:pt x="425450" y="219583"/>
                </a:lnTo>
                <a:lnTo>
                  <a:pt x="425450" y="181483"/>
                </a:lnTo>
                <a:close/>
              </a:path>
              <a:path w="425450" h="281939">
                <a:moveTo>
                  <a:pt x="3809" y="219583"/>
                </a:moveTo>
                <a:lnTo>
                  <a:pt x="0" y="219583"/>
                </a:lnTo>
                <a:lnTo>
                  <a:pt x="0" y="232283"/>
                </a:lnTo>
                <a:lnTo>
                  <a:pt x="3809" y="232283"/>
                </a:lnTo>
                <a:lnTo>
                  <a:pt x="3809" y="219583"/>
                </a:lnTo>
                <a:close/>
              </a:path>
              <a:path w="425450" h="281939">
                <a:moveTo>
                  <a:pt x="425450" y="219583"/>
                </a:moveTo>
                <a:lnTo>
                  <a:pt x="421640" y="219583"/>
                </a:lnTo>
                <a:lnTo>
                  <a:pt x="421640" y="232283"/>
                </a:lnTo>
                <a:lnTo>
                  <a:pt x="425450" y="232283"/>
                </a:lnTo>
                <a:lnTo>
                  <a:pt x="425450" y="219583"/>
                </a:lnTo>
                <a:close/>
              </a:path>
              <a:path w="425450" h="281939">
                <a:moveTo>
                  <a:pt x="3809" y="232283"/>
                </a:moveTo>
                <a:lnTo>
                  <a:pt x="0" y="232283"/>
                </a:lnTo>
                <a:lnTo>
                  <a:pt x="0" y="257683"/>
                </a:lnTo>
                <a:lnTo>
                  <a:pt x="3809" y="257683"/>
                </a:lnTo>
                <a:lnTo>
                  <a:pt x="3809" y="232283"/>
                </a:lnTo>
                <a:close/>
              </a:path>
              <a:path w="425450" h="281939">
                <a:moveTo>
                  <a:pt x="425450" y="232283"/>
                </a:moveTo>
                <a:lnTo>
                  <a:pt x="421640" y="232283"/>
                </a:lnTo>
                <a:lnTo>
                  <a:pt x="421640" y="257683"/>
                </a:lnTo>
                <a:lnTo>
                  <a:pt x="425450" y="257683"/>
                </a:lnTo>
                <a:lnTo>
                  <a:pt x="425450" y="232283"/>
                </a:lnTo>
                <a:close/>
              </a:path>
              <a:path w="425450" h="281939">
                <a:moveTo>
                  <a:pt x="3809" y="257683"/>
                </a:moveTo>
                <a:lnTo>
                  <a:pt x="0" y="257683"/>
                </a:lnTo>
                <a:lnTo>
                  <a:pt x="0" y="264033"/>
                </a:lnTo>
                <a:lnTo>
                  <a:pt x="3809" y="264033"/>
                </a:lnTo>
                <a:lnTo>
                  <a:pt x="3809" y="257683"/>
                </a:lnTo>
                <a:close/>
              </a:path>
              <a:path w="425450" h="281939">
                <a:moveTo>
                  <a:pt x="425450" y="257683"/>
                </a:moveTo>
                <a:lnTo>
                  <a:pt x="421640" y="257683"/>
                </a:lnTo>
                <a:lnTo>
                  <a:pt x="421640" y="264033"/>
                </a:lnTo>
                <a:lnTo>
                  <a:pt x="425450" y="264033"/>
                </a:lnTo>
                <a:lnTo>
                  <a:pt x="425450" y="257683"/>
                </a:lnTo>
                <a:close/>
              </a:path>
              <a:path w="425450" h="281939">
                <a:moveTo>
                  <a:pt x="3809" y="264033"/>
                </a:moveTo>
                <a:lnTo>
                  <a:pt x="0" y="264033"/>
                </a:lnTo>
                <a:lnTo>
                  <a:pt x="0" y="270383"/>
                </a:lnTo>
                <a:lnTo>
                  <a:pt x="3809" y="270383"/>
                </a:lnTo>
                <a:lnTo>
                  <a:pt x="3809" y="264033"/>
                </a:lnTo>
                <a:close/>
              </a:path>
              <a:path w="425450" h="281939">
                <a:moveTo>
                  <a:pt x="425450" y="264033"/>
                </a:moveTo>
                <a:lnTo>
                  <a:pt x="421640" y="264033"/>
                </a:lnTo>
                <a:lnTo>
                  <a:pt x="421640" y="270383"/>
                </a:lnTo>
                <a:lnTo>
                  <a:pt x="425450" y="270383"/>
                </a:lnTo>
                <a:lnTo>
                  <a:pt x="425450" y="264033"/>
                </a:lnTo>
                <a:close/>
              </a:path>
              <a:path w="425450" h="281939">
                <a:moveTo>
                  <a:pt x="3809" y="270510"/>
                </a:moveTo>
                <a:lnTo>
                  <a:pt x="0" y="270510"/>
                </a:lnTo>
                <a:lnTo>
                  <a:pt x="0" y="281813"/>
                </a:lnTo>
                <a:lnTo>
                  <a:pt x="425450" y="281813"/>
                </a:lnTo>
                <a:lnTo>
                  <a:pt x="425450" y="278003"/>
                </a:lnTo>
                <a:lnTo>
                  <a:pt x="3809" y="278003"/>
                </a:lnTo>
                <a:lnTo>
                  <a:pt x="3809" y="270510"/>
                </a:lnTo>
                <a:close/>
              </a:path>
              <a:path w="425450" h="281939">
                <a:moveTo>
                  <a:pt x="425450" y="270510"/>
                </a:moveTo>
                <a:lnTo>
                  <a:pt x="421640" y="270510"/>
                </a:lnTo>
                <a:lnTo>
                  <a:pt x="421640" y="278003"/>
                </a:lnTo>
                <a:lnTo>
                  <a:pt x="425450" y="278003"/>
                </a:lnTo>
                <a:lnTo>
                  <a:pt x="425450" y="270510"/>
                </a:lnTo>
                <a:close/>
              </a:path>
            </a:pathLst>
          </a:custGeom>
          <a:solidFill>
            <a:srgbClr val="460E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271509" y="1681479"/>
            <a:ext cx="417830" cy="274320"/>
          </a:xfrm>
          <a:custGeom>
            <a:avLst/>
            <a:gdLst/>
            <a:ahLst/>
            <a:cxnLst/>
            <a:rect l="l" t="t" r="r" b="b"/>
            <a:pathLst>
              <a:path w="417829" h="274319">
                <a:moveTo>
                  <a:pt x="3810" y="24257"/>
                </a:moveTo>
                <a:lnTo>
                  <a:pt x="0" y="24257"/>
                </a:lnTo>
                <a:lnTo>
                  <a:pt x="0" y="25400"/>
                </a:lnTo>
                <a:lnTo>
                  <a:pt x="3810" y="25400"/>
                </a:lnTo>
                <a:lnTo>
                  <a:pt x="3810" y="24257"/>
                </a:lnTo>
                <a:close/>
              </a:path>
              <a:path w="417829" h="274319">
                <a:moveTo>
                  <a:pt x="417830" y="24257"/>
                </a:moveTo>
                <a:lnTo>
                  <a:pt x="414020" y="24257"/>
                </a:lnTo>
                <a:lnTo>
                  <a:pt x="414020" y="25400"/>
                </a:lnTo>
                <a:lnTo>
                  <a:pt x="417830" y="25400"/>
                </a:lnTo>
                <a:lnTo>
                  <a:pt x="417830" y="24257"/>
                </a:lnTo>
                <a:close/>
              </a:path>
              <a:path w="417829" h="274319">
                <a:moveTo>
                  <a:pt x="3810" y="21716"/>
                </a:moveTo>
                <a:lnTo>
                  <a:pt x="0" y="21716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1716"/>
                </a:lnTo>
                <a:close/>
              </a:path>
              <a:path w="417829" h="274319">
                <a:moveTo>
                  <a:pt x="417830" y="21716"/>
                </a:moveTo>
                <a:lnTo>
                  <a:pt x="414020" y="21716"/>
                </a:lnTo>
                <a:lnTo>
                  <a:pt x="414020" y="24129"/>
                </a:lnTo>
                <a:lnTo>
                  <a:pt x="417830" y="24129"/>
                </a:lnTo>
                <a:lnTo>
                  <a:pt x="417830" y="21716"/>
                </a:lnTo>
                <a:close/>
              </a:path>
              <a:path w="417829" h="274319">
                <a:moveTo>
                  <a:pt x="3810" y="17907"/>
                </a:moveTo>
                <a:lnTo>
                  <a:pt x="0" y="17907"/>
                </a:lnTo>
                <a:lnTo>
                  <a:pt x="0" y="21589"/>
                </a:lnTo>
                <a:lnTo>
                  <a:pt x="3810" y="21589"/>
                </a:lnTo>
                <a:lnTo>
                  <a:pt x="3810" y="17907"/>
                </a:lnTo>
                <a:close/>
              </a:path>
              <a:path w="417829" h="274319">
                <a:moveTo>
                  <a:pt x="417830" y="17907"/>
                </a:moveTo>
                <a:lnTo>
                  <a:pt x="414020" y="17907"/>
                </a:lnTo>
                <a:lnTo>
                  <a:pt x="414020" y="21589"/>
                </a:lnTo>
                <a:lnTo>
                  <a:pt x="417830" y="21589"/>
                </a:lnTo>
                <a:lnTo>
                  <a:pt x="417830" y="17907"/>
                </a:lnTo>
                <a:close/>
              </a:path>
              <a:path w="417829" h="274319">
                <a:moveTo>
                  <a:pt x="3810" y="15366"/>
                </a:moveTo>
                <a:lnTo>
                  <a:pt x="0" y="15366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5366"/>
                </a:lnTo>
                <a:close/>
              </a:path>
              <a:path w="417829" h="274319">
                <a:moveTo>
                  <a:pt x="417830" y="15366"/>
                </a:moveTo>
                <a:lnTo>
                  <a:pt x="414020" y="15366"/>
                </a:lnTo>
                <a:lnTo>
                  <a:pt x="414020" y="17779"/>
                </a:lnTo>
                <a:lnTo>
                  <a:pt x="417830" y="17779"/>
                </a:lnTo>
                <a:lnTo>
                  <a:pt x="417830" y="15366"/>
                </a:lnTo>
                <a:close/>
              </a:path>
              <a:path w="417829" h="274319">
                <a:moveTo>
                  <a:pt x="3810" y="11557"/>
                </a:moveTo>
                <a:lnTo>
                  <a:pt x="0" y="11557"/>
                </a:lnTo>
                <a:lnTo>
                  <a:pt x="0" y="15239"/>
                </a:lnTo>
                <a:lnTo>
                  <a:pt x="3810" y="15239"/>
                </a:lnTo>
                <a:lnTo>
                  <a:pt x="3810" y="11557"/>
                </a:lnTo>
                <a:close/>
              </a:path>
              <a:path w="417829" h="274319">
                <a:moveTo>
                  <a:pt x="417830" y="11557"/>
                </a:moveTo>
                <a:lnTo>
                  <a:pt x="414020" y="11557"/>
                </a:lnTo>
                <a:lnTo>
                  <a:pt x="414020" y="15239"/>
                </a:lnTo>
                <a:lnTo>
                  <a:pt x="417830" y="15239"/>
                </a:lnTo>
                <a:lnTo>
                  <a:pt x="417830" y="11557"/>
                </a:lnTo>
                <a:close/>
              </a:path>
              <a:path w="417829" h="274319">
                <a:moveTo>
                  <a:pt x="3810" y="9016"/>
                </a:moveTo>
                <a:lnTo>
                  <a:pt x="0" y="9016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9016"/>
                </a:lnTo>
                <a:close/>
              </a:path>
              <a:path w="417829" h="274319">
                <a:moveTo>
                  <a:pt x="417830" y="9016"/>
                </a:moveTo>
                <a:lnTo>
                  <a:pt x="414020" y="9016"/>
                </a:lnTo>
                <a:lnTo>
                  <a:pt x="414020" y="11429"/>
                </a:lnTo>
                <a:lnTo>
                  <a:pt x="417830" y="11429"/>
                </a:lnTo>
                <a:lnTo>
                  <a:pt x="417830" y="9016"/>
                </a:lnTo>
                <a:close/>
              </a:path>
              <a:path w="417829" h="274319">
                <a:moveTo>
                  <a:pt x="3810" y="5207"/>
                </a:moveTo>
                <a:lnTo>
                  <a:pt x="0" y="5207"/>
                </a:lnTo>
                <a:lnTo>
                  <a:pt x="0" y="8889"/>
                </a:lnTo>
                <a:lnTo>
                  <a:pt x="3810" y="8889"/>
                </a:lnTo>
                <a:lnTo>
                  <a:pt x="3810" y="5207"/>
                </a:lnTo>
                <a:close/>
              </a:path>
              <a:path w="417829" h="274319">
                <a:moveTo>
                  <a:pt x="417830" y="5207"/>
                </a:moveTo>
                <a:lnTo>
                  <a:pt x="414020" y="5207"/>
                </a:lnTo>
                <a:lnTo>
                  <a:pt x="414020" y="8889"/>
                </a:lnTo>
                <a:lnTo>
                  <a:pt x="417830" y="8889"/>
                </a:lnTo>
                <a:lnTo>
                  <a:pt x="417830" y="5207"/>
                </a:lnTo>
                <a:close/>
              </a:path>
              <a:path w="417829" h="274319">
                <a:moveTo>
                  <a:pt x="417830" y="2666"/>
                </a:moveTo>
                <a:lnTo>
                  <a:pt x="0" y="2666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417830" y="3810"/>
                </a:lnTo>
                <a:lnTo>
                  <a:pt x="417830" y="2666"/>
                </a:lnTo>
                <a:close/>
              </a:path>
              <a:path w="417829" h="274319">
                <a:moveTo>
                  <a:pt x="417830" y="3810"/>
                </a:moveTo>
                <a:lnTo>
                  <a:pt x="414020" y="3810"/>
                </a:lnTo>
                <a:lnTo>
                  <a:pt x="414020" y="5079"/>
                </a:lnTo>
                <a:lnTo>
                  <a:pt x="417830" y="5079"/>
                </a:lnTo>
                <a:lnTo>
                  <a:pt x="417830" y="3810"/>
                </a:lnTo>
                <a:close/>
              </a:path>
              <a:path w="417829" h="274319">
                <a:moveTo>
                  <a:pt x="417830" y="0"/>
                </a:moveTo>
                <a:lnTo>
                  <a:pt x="0" y="0"/>
                </a:lnTo>
                <a:lnTo>
                  <a:pt x="0" y="2539"/>
                </a:lnTo>
                <a:lnTo>
                  <a:pt x="417830" y="2539"/>
                </a:lnTo>
                <a:lnTo>
                  <a:pt x="417830" y="0"/>
                </a:lnTo>
                <a:close/>
              </a:path>
              <a:path w="417829" h="274319">
                <a:moveTo>
                  <a:pt x="381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25400"/>
                </a:lnTo>
                <a:close/>
              </a:path>
              <a:path w="417829" h="274319">
                <a:moveTo>
                  <a:pt x="417830" y="25400"/>
                </a:moveTo>
                <a:lnTo>
                  <a:pt x="414020" y="25400"/>
                </a:lnTo>
                <a:lnTo>
                  <a:pt x="414020" y="38100"/>
                </a:lnTo>
                <a:lnTo>
                  <a:pt x="417830" y="38100"/>
                </a:lnTo>
                <a:lnTo>
                  <a:pt x="417830" y="25400"/>
                </a:lnTo>
                <a:close/>
              </a:path>
              <a:path w="417829" h="274319">
                <a:moveTo>
                  <a:pt x="3810" y="38100"/>
                </a:moveTo>
                <a:lnTo>
                  <a:pt x="0" y="38100"/>
                </a:lnTo>
                <a:lnTo>
                  <a:pt x="0" y="44450"/>
                </a:lnTo>
                <a:lnTo>
                  <a:pt x="3810" y="44450"/>
                </a:lnTo>
                <a:lnTo>
                  <a:pt x="3810" y="38100"/>
                </a:lnTo>
                <a:close/>
              </a:path>
              <a:path w="417829" h="274319">
                <a:moveTo>
                  <a:pt x="417830" y="38100"/>
                </a:moveTo>
                <a:lnTo>
                  <a:pt x="414020" y="38100"/>
                </a:lnTo>
                <a:lnTo>
                  <a:pt x="414020" y="44450"/>
                </a:lnTo>
                <a:lnTo>
                  <a:pt x="417830" y="44450"/>
                </a:lnTo>
                <a:lnTo>
                  <a:pt x="417830" y="38100"/>
                </a:lnTo>
                <a:close/>
              </a:path>
              <a:path w="417829" h="274319">
                <a:moveTo>
                  <a:pt x="3810" y="44450"/>
                </a:moveTo>
                <a:lnTo>
                  <a:pt x="0" y="4445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44450"/>
                </a:lnTo>
                <a:close/>
              </a:path>
              <a:path w="417829" h="274319">
                <a:moveTo>
                  <a:pt x="417830" y="44450"/>
                </a:moveTo>
                <a:lnTo>
                  <a:pt x="414020" y="44450"/>
                </a:lnTo>
                <a:lnTo>
                  <a:pt x="414020" y="63500"/>
                </a:lnTo>
                <a:lnTo>
                  <a:pt x="417830" y="63500"/>
                </a:lnTo>
                <a:lnTo>
                  <a:pt x="417830" y="44450"/>
                </a:lnTo>
                <a:close/>
              </a:path>
              <a:path w="417829" h="274319">
                <a:moveTo>
                  <a:pt x="3810" y="63500"/>
                </a:moveTo>
                <a:lnTo>
                  <a:pt x="0" y="63500"/>
                </a:lnTo>
                <a:lnTo>
                  <a:pt x="0" y="88900"/>
                </a:lnTo>
                <a:lnTo>
                  <a:pt x="3810" y="88900"/>
                </a:lnTo>
                <a:lnTo>
                  <a:pt x="3810" y="63500"/>
                </a:lnTo>
                <a:close/>
              </a:path>
              <a:path w="417829" h="274319">
                <a:moveTo>
                  <a:pt x="417830" y="63500"/>
                </a:moveTo>
                <a:lnTo>
                  <a:pt x="414020" y="63500"/>
                </a:lnTo>
                <a:lnTo>
                  <a:pt x="414020" y="88900"/>
                </a:lnTo>
                <a:lnTo>
                  <a:pt x="417830" y="88900"/>
                </a:lnTo>
                <a:lnTo>
                  <a:pt x="417830" y="63500"/>
                </a:lnTo>
                <a:close/>
              </a:path>
              <a:path w="417829" h="274319">
                <a:moveTo>
                  <a:pt x="3810" y="88900"/>
                </a:moveTo>
                <a:lnTo>
                  <a:pt x="0" y="88900"/>
                </a:lnTo>
                <a:lnTo>
                  <a:pt x="0" y="105410"/>
                </a:lnTo>
                <a:lnTo>
                  <a:pt x="3810" y="105410"/>
                </a:lnTo>
                <a:lnTo>
                  <a:pt x="3810" y="88900"/>
                </a:lnTo>
                <a:close/>
              </a:path>
              <a:path w="417829" h="274319">
                <a:moveTo>
                  <a:pt x="417830" y="88900"/>
                </a:moveTo>
                <a:lnTo>
                  <a:pt x="414020" y="88900"/>
                </a:lnTo>
                <a:lnTo>
                  <a:pt x="414020" y="105410"/>
                </a:lnTo>
                <a:lnTo>
                  <a:pt x="417830" y="105410"/>
                </a:lnTo>
                <a:lnTo>
                  <a:pt x="417830" y="88900"/>
                </a:lnTo>
                <a:close/>
              </a:path>
              <a:path w="417829" h="274319">
                <a:moveTo>
                  <a:pt x="3810" y="105410"/>
                </a:moveTo>
                <a:lnTo>
                  <a:pt x="0" y="105410"/>
                </a:lnTo>
                <a:lnTo>
                  <a:pt x="0" y="177800"/>
                </a:lnTo>
                <a:lnTo>
                  <a:pt x="3810" y="177800"/>
                </a:lnTo>
                <a:lnTo>
                  <a:pt x="3810" y="105410"/>
                </a:lnTo>
                <a:close/>
              </a:path>
              <a:path w="417829" h="274319">
                <a:moveTo>
                  <a:pt x="417830" y="105410"/>
                </a:moveTo>
                <a:lnTo>
                  <a:pt x="414020" y="105410"/>
                </a:lnTo>
                <a:lnTo>
                  <a:pt x="414020" y="177800"/>
                </a:lnTo>
                <a:lnTo>
                  <a:pt x="417830" y="177800"/>
                </a:lnTo>
                <a:lnTo>
                  <a:pt x="417830" y="105410"/>
                </a:lnTo>
                <a:close/>
              </a:path>
              <a:path w="417829" h="274319">
                <a:moveTo>
                  <a:pt x="3810" y="177800"/>
                </a:moveTo>
                <a:lnTo>
                  <a:pt x="0" y="177800"/>
                </a:lnTo>
                <a:lnTo>
                  <a:pt x="0" y="215900"/>
                </a:lnTo>
                <a:lnTo>
                  <a:pt x="3810" y="215900"/>
                </a:lnTo>
                <a:lnTo>
                  <a:pt x="3810" y="177800"/>
                </a:lnTo>
                <a:close/>
              </a:path>
              <a:path w="417829" h="274319">
                <a:moveTo>
                  <a:pt x="417830" y="177800"/>
                </a:moveTo>
                <a:lnTo>
                  <a:pt x="414020" y="177800"/>
                </a:lnTo>
                <a:lnTo>
                  <a:pt x="414020" y="215900"/>
                </a:lnTo>
                <a:lnTo>
                  <a:pt x="417830" y="215900"/>
                </a:lnTo>
                <a:lnTo>
                  <a:pt x="417830" y="177800"/>
                </a:lnTo>
                <a:close/>
              </a:path>
              <a:path w="417829" h="274319">
                <a:moveTo>
                  <a:pt x="3810" y="215900"/>
                </a:moveTo>
                <a:lnTo>
                  <a:pt x="0" y="215900"/>
                </a:lnTo>
                <a:lnTo>
                  <a:pt x="0" y="228600"/>
                </a:lnTo>
                <a:lnTo>
                  <a:pt x="3810" y="228600"/>
                </a:lnTo>
                <a:lnTo>
                  <a:pt x="3810" y="215900"/>
                </a:lnTo>
                <a:close/>
              </a:path>
              <a:path w="417829" h="274319">
                <a:moveTo>
                  <a:pt x="417830" y="215900"/>
                </a:moveTo>
                <a:lnTo>
                  <a:pt x="414020" y="215900"/>
                </a:lnTo>
                <a:lnTo>
                  <a:pt x="414020" y="228600"/>
                </a:lnTo>
                <a:lnTo>
                  <a:pt x="417830" y="228600"/>
                </a:lnTo>
                <a:lnTo>
                  <a:pt x="417830" y="215900"/>
                </a:lnTo>
                <a:close/>
              </a:path>
              <a:path w="417829" h="274319">
                <a:moveTo>
                  <a:pt x="3810" y="228600"/>
                </a:moveTo>
                <a:lnTo>
                  <a:pt x="0" y="228600"/>
                </a:lnTo>
                <a:lnTo>
                  <a:pt x="0" y="254000"/>
                </a:lnTo>
                <a:lnTo>
                  <a:pt x="3810" y="254000"/>
                </a:lnTo>
                <a:lnTo>
                  <a:pt x="3810" y="228600"/>
                </a:lnTo>
                <a:close/>
              </a:path>
              <a:path w="417829" h="274319">
                <a:moveTo>
                  <a:pt x="417830" y="228600"/>
                </a:moveTo>
                <a:lnTo>
                  <a:pt x="414020" y="228600"/>
                </a:lnTo>
                <a:lnTo>
                  <a:pt x="414020" y="254000"/>
                </a:lnTo>
                <a:lnTo>
                  <a:pt x="417830" y="254000"/>
                </a:lnTo>
                <a:lnTo>
                  <a:pt x="417830" y="228600"/>
                </a:lnTo>
                <a:close/>
              </a:path>
              <a:path w="417829" h="274319">
                <a:moveTo>
                  <a:pt x="3810" y="254000"/>
                </a:moveTo>
                <a:lnTo>
                  <a:pt x="0" y="254000"/>
                </a:lnTo>
                <a:lnTo>
                  <a:pt x="0" y="260350"/>
                </a:lnTo>
                <a:lnTo>
                  <a:pt x="3810" y="260350"/>
                </a:lnTo>
                <a:lnTo>
                  <a:pt x="3810" y="254000"/>
                </a:lnTo>
                <a:close/>
              </a:path>
              <a:path w="417829" h="274319">
                <a:moveTo>
                  <a:pt x="417830" y="254000"/>
                </a:moveTo>
                <a:lnTo>
                  <a:pt x="414020" y="254000"/>
                </a:lnTo>
                <a:lnTo>
                  <a:pt x="414020" y="260350"/>
                </a:lnTo>
                <a:lnTo>
                  <a:pt x="417830" y="260350"/>
                </a:lnTo>
                <a:lnTo>
                  <a:pt x="417830" y="254000"/>
                </a:lnTo>
                <a:close/>
              </a:path>
              <a:path w="417829" h="274319">
                <a:moveTo>
                  <a:pt x="3810" y="260350"/>
                </a:moveTo>
                <a:lnTo>
                  <a:pt x="0" y="260350"/>
                </a:lnTo>
                <a:lnTo>
                  <a:pt x="0" y="266700"/>
                </a:lnTo>
                <a:lnTo>
                  <a:pt x="3810" y="266700"/>
                </a:lnTo>
                <a:lnTo>
                  <a:pt x="3810" y="260350"/>
                </a:lnTo>
                <a:close/>
              </a:path>
              <a:path w="417829" h="274319">
                <a:moveTo>
                  <a:pt x="417830" y="260350"/>
                </a:moveTo>
                <a:lnTo>
                  <a:pt x="414020" y="260350"/>
                </a:lnTo>
                <a:lnTo>
                  <a:pt x="414020" y="266700"/>
                </a:lnTo>
                <a:lnTo>
                  <a:pt x="417830" y="266700"/>
                </a:lnTo>
                <a:lnTo>
                  <a:pt x="417830" y="260350"/>
                </a:lnTo>
                <a:close/>
              </a:path>
              <a:path w="417829" h="274319">
                <a:moveTo>
                  <a:pt x="3810" y="266827"/>
                </a:moveTo>
                <a:lnTo>
                  <a:pt x="0" y="266827"/>
                </a:lnTo>
                <a:lnTo>
                  <a:pt x="0" y="274320"/>
                </a:lnTo>
                <a:lnTo>
                  <a:pt x="417830" y="274320"/>
                </a:lnTo>
                <a:lnTo>
                  <a:pt x="417830" y="271780"/>
                </a:lnTo>
                <a:lnTo>
                  <a:pt x="3810" y="271780"/>
                </a:lnTo>
                <a:lnTo>
                  <a:pt x="3810" y="266827"/>
                </a:lnTo>
                <a:close/>
              </a:path>
              <a:path w="417829" h="274319">
                <a:moveTo>
                  <a:pt x="417830" y="266827"/>
                </a:moveTo>
                <a:lnTo>
                  <a:pt x="414020" y="266827"/>
                </a:lnTo>
                <a:lnTo>
                  <a:pt x="414020" y="271780"/>
                </a:lnTo>
                <a:lnTo>
                  <a:pt x="417830" y="271780"/>
                </a:lnTo>
                <a:lnTo>
                  <a:pt x="417830" y="266827"/>
                </a:lnTo>
                <a:close/>
              </a:path>
            </a:pathLst>
          </a:custGeom>
          <a:solidFill>
            <a:srgbClr val="490F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275319" y="1685289"/>
            <a:ext cx="410209" cy="267970"/>
          </a:xfrm>
          <a:custGeom>
            <a:avLst/>
            <a:gdLst/>
            <a:ahLst/>
            <a:cxnLst/>
            <a:rect l="l" t="t" r="r" b="b"/>
            <a:pathLst>
              <a:path w="410209" h="267969">
                <a:moveTo>
                  <a:pt x="3809" y="20447"/>
                </a:moveTo>
                <a:lnTo>
                  <a:pt x="0" y="20447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20447"/>
                </a:lnTo>
                <a:close/>
              </a:path>
              <a:path w="410209" h="267969">
                <a:moveTo>
                  <a:pt x="410209" y="20447"/>
                </a:moveTo>
                <a:lnTo>
                  <a:pt x="407670" y="20447"/>
                </a:lnTo>
                <a:lnTo>
                  <a:pt x="407670" y="21589"/>
                </a:lnTo>
                <a:lnTo>
                  <a:pt x="410209" y="21589"/>
                </a:lnTo>
                <a:lnTo>
                  <a:pt x="410209" y="20447"/>
                </a:lnTo>
                <a:close/>
              </a:path>
              <a:path w="410209" h="267969">
                <a:moveTo>
                  <a:pt x="3809" y="17906"/>
                </a:moveTo>
                <a:lnTo>
                  <a:pt x="0" y="17906"/>
                </a:lnTo>
                <a:lnTo>
                  <a:pt x="0" y="20319"/>
                </a:lnTo>
                <a:lnTo>
                  <a:pt x="3809" y="20319"/>
                </a:lnTo>
                <a:lnTo>
                  <a:pt x="3809" y="17906"/>
                </a:lnTo>
                <a:close/>
              </a:path>
              <a:path w="410209" h="267969">
                <a:moveTo>
                  <a:pt x="410209" y="17906"/>
                </a:moveTo>
                <a:lnTo>
                  <a:pt x="407670" y="17906"/>
                </a:lnTo>
                <a:lnTo>
                  <a:pt x="407670" y="20319"/>
                </a:lnTo>
                <a:lnTo>
                  <a:pt x="410209" y="20319"/>
                </a:lnTo>
                <a:lnTo>
                  <a:pt x="410209" y="17906"/>
                </a:lnTo>
                <a:close/>
              </a:path>
              <a:path w="410209" h="267969">
                <a:moveTo>
                  <a:pt x="3809" y="14097"/>
                </a:moveTo>
                <a:lnTo>
                  <a:pt x="0" y="14097"/>
                </a:lnTo>
                <a:lnTo>
                  <a:pt x="0" y="17779"/>
                </a:lnTo>
                <a:lnTo>
                  <a:pt x="3809" y="17779"/>
                </a:lnTo>
                <a:lnTo>
                  <a:pt x="3809" y="14097"/>
                </a:lnTo>
                <a:close/>
              </a:path>
              <a:path w="410209" h="267969">
                <a:moveTo>
                  <a:pt x="410209" y="14097"/>
                </a:moveTo>
                <a:lnTo>
                  <a:pt x="407670" y="14097"/>
                </a:lnTo>
                <a:lnTo>
                  <a:pt x="407670" y="17779"/>
                </a:lnTo>
                <a:lnTo>
                  <a:pt x="410209" y="17779"/>
                </a:lnTo>
                <a:lnTo>
                  <a:pt x="410209" y="14097"/>
                </a:lnTo>
                <a:close/>
              </a:path>
              <a:path w="410209" h="267969">
                <a:moveTo>
                  <a:pt x="3809" y="11556"/>
                </a:moveTo>
                <a:lnTo>
                  <a:pt x="0" y="11556"/>
                </a:lnTo>
                <a:lnTo>
                  <a:pt x="0" y="13969"/>
                </a:lnTo>
                <a:lnTo>
                  <a:pt x="3809" y="13969"/>
                </a:lnTo>
                <a:lnTo>
                  <a:pt x="3809" y="11556"/>
                </a:lnTo>
                <a:close/>
              </a:path>
              <a:path w="410209" h="267969">
                <a:moveTo>
                  <a:pt x="410209" y="11556"/>
                </a:moveTo>
                <a:lnTo>
                  <a:pt x="407670" y="11556"/>
                </a:lnTo>
                <a:lnTo>
                  <a:pt x="407670" y="13969"/>
                </a:lnTo>
                <a:lnTo>
                  <a:pt x="410209" y="13969"/>
                </a:lnTo>
                <a:lnTo>
                  <a:pt x="410209" y="11556"/>
                </a:lnTo>
                <a:close/>
              </a:path>
              <a:path w="410209" h="267969">
                <a:moveTo>
                  <a:pt x="3809" y="7747"/>
                </a:moveTo>
                <a:lnTo>
                  <a:pt x="0" y="7747"/>
                </a:lnTo>
                <a:lnTo>
                  <a:pt x="0" y="11429"/>
                </a:lnTo>
                <a:lnTo>
                  <a:pt x="3809" y="11429"/>
                </a:lnTo>
                <a:lnTo>
                  <a:pt x="3809" y="7747"/>
                </a:lnTo>
                <a:close/>
              </a:path>
              <a:path w="410209" h="267969">
                <a:moveTo>
                  <a:pt x="410209" y="7747"/>
                </a:moveTo>
                <a:lnTo>
                  <a:pt x="407670" y="7747"/>
                </a:lnTo>
                <a:lnTo>
                  <a:pt x="407670" y="11429"/>
                </a:lnTo>
                <a:lnTo>
                  <a:pt x="410209" y="11429"/>
                </a:lnTo>
                <a:lnTo>
                  <a:pt x="410209" y="7747"/>
                </a:lnTo>
                <a:close/>
              </a:path>
              <a:path w="410209" h="267969">
                <a:moveTo>
                  <a:pt x="3809" y="5206"/>
                </a:moveTo>
                <a:lnTo>
                  <a:pt x="0" y="5206"/>
                </a:lnTo>
                <a:lnTo>
                  <a:pt x="0" y="7619"/>
                </a:lnTo>
                <a:lnTo>
                  <a:pt x="3809" y="7619"/>
                </a:lnTo>
                <a:lnTo>
                  <a:pt x="3809" y="5206"/>
                </a:lnTo>
                <a:close/>
              </a:path>
              <a:path w="410209" h="267969">
                <a:moveTo>
                  <a:pt x="410209" y="5206"/>
                </a:moveTo>
                <a:lnTo>
                  <a:pt x="407670" y="5206"/>
                </a:lnTo>
                <a:lnTo>
                  <a:pt x="407670" y="7619"/>
                </a:lnTo>
                <a:lnTo>
                  <a:pt x="410209" y="7619"/>
                </a:lnTo>
                <a:lnTo>
                  <a:pt x="410209" y="5206"/>
                </a:lnTo>
                <a:close/>
              </a:path>
              <a:path w="410209" h="267969">
                <a:moveTo>
                  <a:pt x="410209" y="1397"/>
                </a:moveTo>
                <a:lnTo>
                  <a:pt x="0" y="1397"/>
                </a:lnTo>
                <a:lnTo>
                  <a:pt x="0" y="5079"/>
                </a:lnTo>
                <a:lnTo>
                  <a:pt x="3809" y="5079"/>
                </a:lnTo>
                <a:lnTo>
                  <a:pt x="3809" y="3810"/>
                </a:lnTo>
                <a:lnTo>
                  <a:pt x="410209" y="3810"/>
                </a:lnTo>
                <a:lnTo>
                  <a:pt x="410209" y="1397"/>
                </a:lnTo>
                <a:close/>
              </a:path>
              <a:path w="410209" h="267969">
                <a:moveTo>
                  <a:pt x="410209" y="3810"/>
                </a:moveTo>
                <a:lnTo>
                  <a:pt x="407670" y="3810"/>
                </a:lnTo>
                <a:lnTo>
                  <a:pt x="407670" y="5079"/>
                </a:lnTo>
                <a:lnTo>
                  <a:pt x="410209" y="5079"/>
                </a:lnTo>
                <a:lnTo>
                  <a:pt x="410209" y="3810"/>
                </a:lnTo>
                <a:close/>
              </a:path>
              <a:path w="410209" h="267969">
                <a:moveTo>
                  <a:pt x="410209" y="0"/>
                </a:moveTo>
                <a:lnTo>
                  <a:pt x="0" y="0"/>
                </a:lnTo>
                <a:lnTo>
                  <a:pt x="0" y="1269"/>
                </a:lnTo>
                <a:lnTo>
                  <a:pt x="410209" y="1269"/>
                </a:lnTo>
                <a:lnTo>
                  <a:pt x="410209" y="0"/>
                </a:lnTo>
                <a:close/>
              </a:path>
              <a:path w="410209" h="267969">
                <a:moveTo>
                  <a:pt x="3809" y="21590"/>
                </a:moveTo>
                <a:lnTo>
                  <a:pt x="0" y="2159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21590"/>
                </a:lnTo>
                <a:close/>
              </a:path>
              <a:path w="410209" h="267969">
                <a:moveTo>
                  <a:pt x="410209" y="21590"/>
                </a:moveTo>
                <a:lnTo>
                  <a:pt x="407670" y="21590"/>
                </a:lnTo>
                <a:lnTo>
                  <a:pt x="407670" y="34289"/>
                </a:lnTo>
                <a:lnTo>
                  <a:pt x="410209" y="34289"/>
                </a:lnTo>
                <a:lnTo>
                  <a:pt x="410209" y="21590"/>
                </a:lnTo>
                <a:close/>
              </a:path>
              <a:path w="410209" h="267969">
                <a:moveTo>
                  <a:pt x="3809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3809" y="40639"/>
                </a:lnTo>
                <a:lnTo>
                  <a:pt x="3809" y="34290"/>
                </a:lnTo>
                <a:close/>
              </a:path>
              <a:path w="410209" h="267969">
                <a:moveTo>
                  <a:pt x="410209" y="34290"/>
                </a:moveTo>
                <a:lnTo>
                  <a:pt x="407670" y="34290"/>
                </a:lnTo>
                <a:lnTo>
                  <a:pt x="407670" y="40639"/>
                </a:lnTo>
                <a:lnTo>
                  <a:pt x="410209" y="40639"/>
                </a:lnTo>
                <a:lnTo>
                  <a:pt x="410209" y="34290"/>
                </a:lnTo>
                <a:close/>
              </a:path>
              <a:path w="410209" h="267969">
                <a:moveTo>
                  <a:pt x="3809" y="40640"/>
                </a:moveTo>
                <a:lnTo>
                  <a:pt x="0" y="40640"/>
                </a:lnTo>
                <a:lnTo>
                  <a:pt x="0" y="59689"/>
                </a:lnTo>
                <a:lnTo>
                  <a:pt x="3809" y="59689"/>
                </a:lnTo>
                <a:lnTo>
                  <a:pt x="3809" y="40640"/>
                </a:lnTo>
                <a:close/>
              </a:path>
              <a:path w="410209" h="267969">
                <a:moveTo>
                  <a:pt x="410209" y="40640"/>
                </a:moveTo>
                <a:lnTo>
                  <a:pt x="407670" y="40640"/>
                </a:lnTo>
                <a:lnTo>
                  <a:pt x="407670" y="59689"/>
                </a:lnTo>
                <a:lnTo>
                  <a:pt x="410209" y="59689"/>
                </a:lnTo>
                <a:lnTo>
                  <a:pt x="410209" y="40640"/>
                </a:lnTo>
                <a:close/>
              </a:path>
              <a:path w="410209" h="267969">
                <a:moveTo>
                  <a:pt x="3809" y="59690"/>
                </a:moveTo>
                <a:lnTo>
                  <a:pt x="0" y="59690"/>
                </a:lnTo>
                <a:lnTo>
                  <a:pt x="0" y="85089"/>
                </a:lnTo>
                <a:lnTo>
                  <a:pt x="3809" y="85089"/>
                </a:lnTo>
                <a:lnTo>
                  <a:pt x="3809" y="59690"/>
                </a:lnTo>
                <a:close/>
              </a:path>
              <a:path w="410209" h="267969">
                <a:moveTo>
                  <a:pt x="410209" y="59690"/>
                </a:moveTo>
                <a:lnTo>
                  <a:pt x="407670" y="59690"/>
                </a:lnTo>
                <a:lnTo>
                  <a:pt x="407670" y="85089"/>
                </a:lnTo>
                <a:lnTo>
                  <a:pt x="410209" y="85089"/>
                </a:lnTo>
                <a:lnTo>
                  <a:pt x="410209" y="59690"/>
                </a:lnTo>
                <a:close/>
              </a:path>
              <a:path w="410209" h="267969">
                <a:moveTo>
                  <a:pt x="3809" y="85090"/>
                </a:moveTo>
                <a:lnTo>
                  <a:pt x="0" y="85090"/>
                </a:lnTo>
                <a:lnTo>
                  <a:pt x="0" y="101600"/>
                </a:lnTo>
                <a:lnTo>
                  <a:pt x="3809" y="101600"/>
                </a:lnTo>
                <a:lnTo>
                  <a:pt x="3809" y="85090"/>
                </a:lnTo>
                <a:close/>
              </a:path>
              <a:path w="410209" h="267969">
                <a:moveTo>
                  <a:pt x="410209" y="85090"/>
                </a:moveTo>
                <a:lnTo>
                  <a:pt x="407670" y="85090"/>
                </a:lnTo>
                <a:lnTo>
                  <a:pt x="407670" y="101600"/>
                </a:lnTo>
                <a:lnTo>
                  <a:pt x="410209" y="101600"/>
                </a:lnTo>
                <a:lnTo>
                  <a:pt x="410209" y="85090"/>
                </a:lnTo>
                <a:close/>
              </a:path>
              <a:path w="410209" h="267969">
                <a:moveTo>
                  <a:pt x="3809" y="101600"/>
                </a:moveTo>
                <a:lnTo>
                  <a:pt x="0" y="101600"/>
                </a:lnTo>
                <a:lnTo>
                  <a:pt x="0" y="173989"/>
                </a:lnTo>
                <a:lnTo>
                  <a:pt x="3809" y="173989"/>
                </a:lnTo>
                <a:lnTo>
                  <a:pt x="3809" y="101600"/>
                </a:lnTo>
                <a:close/>
              </a:path>
              <a:path w="410209" h="267969">
                <a:moveTo>
                  <a:pt x="410209" y="101600"/>
                </a:moveTo>
                <a:lnTo>
                  <a:pt x="407670" y="101600"/>
                </a:lnTo>
                <a:lnTo>
                  <a:pt x="407670" y="173989"/>
                </a:lnTo>
                <a:lnTo>
                  <a:pt x="410209" y="173989"/>
                </a:lnTo>
                <a:lnTo>
                  <a:pt x="410209" y="101600"/>
                </a:lnTo>
                <a:close/>
              </a:path>
              <a:path w="410209" h="267969">
                <a:moveTo>
                  <a:pt x="3809" y="173990"/>
                </a:moveTo>
                <a:lnTo>
                  <a:pt x="0" y="173990"/>
                </a:lnTo>
                <a:lnTo>
                  <a:pt x="0" y="212089"/>
                </a:lnTo>
                <a:lnTo>
                  <a:pt x="3809" y="212089"/>
                </a:lnTo>
                <a:lnTo>
                  <a:pt x="3809" y="173990"/>
                </a:lnTo>
                <a:close/>
              </a:path>
              <a:path w="410209" h="267969">
                <a:moveTo>
                  <a:pt x="410209" y="173990"/>
                </a:moveTo>
                <a:lnTo>
                  <a:pt x="407670" y="173990"/>
                </a:lnTo>
                <a:lnTo>
                  <a:pt x="407670" y="212089"/>
                </a:lnTo>
                <a:lnTo>
                  <a:pt x="410209" y="212089"/>
                </a:lnTo>
                <a:lnTo>
                  <a:pt x="410209" y="173990"/>
                </a:lnTo>
                <a:close/>
              </a:path>
              <a:path w="410209" h="267969">
                <a:moveTo>
                  <a:pt x="3809" y="212090"/>
                </a:moveTo>
                <a:lnTo>
                  <a:pt x="0" y="212090"/>
                </a:lnTo>
                <a:lnTo>
                  <a:pt x="0" y="224789"/>
                </a:lnTo>
                <a:lnTo>
                  <a:pt x="3809" y="224789"/>
                </a:lnTo>
                <a:lnTo>
                  <a:pt x="3809" y="212090"/>
                </a:lnTo>
                <a:close/>
              </a:path>
              <a:path w="410209" h="267969">
                <a:moveTo>
                  <a:pt x="410209" y="212090"/>
                </a:moveTo>
                <a:lnTo>
                  <a:pt x="407670" y="212090"/>
                </a:lnTo>
                <a:lnTo>
                  <a:pt x="407670" y="224789"/>
                </a:lnTo>
                <a:lnTo>
                  <a:pt x="410209" y="224789"/>
                </a:lnTo>
                <a:lnTo>
                  <a:pt x="410209" y="212090"/>
                </a:lnTo>
                <a:close/>
              </a:path>
              <a:path w="410209" h="267969">
                <a:moveTo>
                  <a:pt x="3809" y="224790"/>
                </a:moveTo>
                <a:lnTo>
                  <a:pt x="0" y="224790"/>
                </a:lnTo>
                <a:lnTo>
                  <a:pt x="0" y="250189"/>
                </a:lnTo>
                <a:lnTo>
                  <a:pt x="3809" y="250189"/>
                </a:lnTo>
                <a:lnTo>
                  <a:pt x="3809" y="224790"/>
                </a:lnTo>
                <a:close/>
              </a:path>
              <a:path w="410209" h="267969">
                <a:moveTo>
                  <a:pt x="410209" y="224790"/>
                </a:moveTo>
                <a:lnTo>
                  <a:pt x="407670" y="224790"/>
                </a:lnTo>
                <a:lnTo>
                  <a:pt x="407670" y="250189"/>
                </a:lnTo>
                <a:lnTo>
                  <a:pt x="410209" y="250189"/>
                </a:lnTo>
                <a:lnTo>
                  <a:pt x="410209" y="224790"/>
                </a:lnTo>
                <a:close/>
              </a:path>
              <a:path w="410209" h="267969">
                <a:moveTo>
                  <a:pt x="3809" y="250190"/>
                </a:moveTo>
                <a:lnTo>
                  <a:pt x="0" y="250190"/>
                </a:lnTo>
                <a:lnTo>
                  <a:pt x="0" y="256539"/>
                </a:lnTo>
                <a:lnTo>
                  <a:pt x="3809" y="256539"/>
                </a:lnTo>
                <a:lnTo>
                  <a:pt x="3809" y="250190"/>
                </a:lnTo>
                <a:close/>
              </a:path>
              <a:path w="410209" h="267969">
                <a:moveTo>
                  <a:pt x="410209" y="250190"/>
                </a:moveTo>
                <a:lnTo>
                  <a:pt x="407670" y="250190"/>
                </a:lnTo>
                <a:lnTo>
                  <a:pt x="407670" y="256539"/>
                </a:lnTo>
                <a:lnTo>
                  <a:pt x="410209" y="256539"/>
                </a:lnTo>
                <a:lnTo>
                  <a:pt x="410209" y="250190"/>
                </a:lnTo>
                <a:close/>
              </a:path>
              <a:path w="410209" h="267969">
                <a:moveTo>
                  <a:pt x="3809" y="256540"/>
                </a:moveTo>
                <a:lnTo>
                  <a:pt x="0" y="256540"/>
                </a:lnTo>
                <a:lnTo>
                  <a:pt x="0" y="262889"/>
                </a:lnTo>
                <a:lnTo>
                  <a:pt x="3809" y="262889"/>
                </a:lnTo>
                <a:lnTo>
                  <a:pt x="3809" y="256540"/>
                </a:lnTo>
                <a:close/>
              </a:path>
              <a:path w="410209" h="267969">
                <a:moveTo>
                  <a:pt x="410209" y="256540"/>
                </a:moveTo>
                <a:lnTo>
                  <a:pt x="407670" y="256540"/>
                </a:lnTo>
                <a:lnTo>
                  <a:pt x="407670" y="262889"/>
                </a:lnTo>
                <a:lnTo>
                  <a:pt x="410209" y="262889"/>
                </a:lnTo>
                <a:lnTo>
                  <a:pt x="410209" y="256540"/>
                </a:lnTo>
                <a:close/>
              </a:path>
              <a:path w="410209" h="267969">
                <a:moveTo>
                  <a:pt x="3809" y="263017"/>
                </a:moveTo>
                <a:lnTo>
                  <a:pt x="0" y="263017"/>
                </a:lnTo>
                <a:lnTo>
                  <a:pt x="0" y="267970"/>
                </a:lnTo>
                <a:lnTo>
                  <a:pt x="410209" y="267970"/>
                </a:lnTo>
                <a:lnTo>
                  <a:pt x="410209" y="264160"/>
                </a:lnTo>
                <a:lnTo>
                  <a:pt x="3809" y="264160"/>
                </a:lnTo>
                <a:lnTo>
                  <a:pt x="3809" y="263017"/>
                </a:lnTo>
                <a:close/>
              </a:path>
              <a:path w="410209" h="267969">
                <a:moveTo>
                  <a:pt x="410209" y="263017"/>
                </a:moveTo>
                <a:lnTo>
                  <a:pt x="407670" y="263017"/>
                </a:lnTo>
                <a:lnTo>
                  <a:pt x="407670" y="264160"/>
                </a:lnTo>
                <a:lnTo>
                  <a:pt x="410209" y="264160"/>
                </a:lnTo>
                <a:lnTo>
                  <a:pt x="410209" y="263017"/>
                </a:lnTo>
                <a:close/>
              </a:path>
            </a:pathLst>
          </a:custGeom>
          <a:solidFill>
            <a:srgbClr val="4B1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279130" y="1689100"/>
            <a:ext cx="403860" cy="260350"/>
          </a:xfrm>
          <a:custGeom>
            <a:avLst/>
            <a:gdLst/>
            <a:ahLst/>
            <a:cxnLst/>
            <a:rect l="l" t="t" r="r" b="b"/>
            <a:pathLst>
              <a:path w="403859" h="260350">
                <a:moveTo>
                  <a:pt x="3810" y="16637"/>
                </a:moveTo>
                <a:lnTo>
                  <a:pt x="0" y="16637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6637"/>
                </a:lnTo>
                <a:close/>
              </a:path>
              <a:path w="403859" h="260350">
                <a:moveTo>
                  <a:pt x="403860" y="16637"/>
                </a:moveTo>
                <a:lnTo>
                  <a:pt x="400050" y="16637"/>
                </a:lnTo>
                <a:lnTo>
                  <a:pt x="400050" y="17779"/>
                </a:lnTo>
                <a:lnTo>
                  <a:pt x="403860" y="17779"/>
                </a:lnTo>
                <a:lnTo>
                  <a:pt x="403860" y="16637"/>
                </a:lnTo>
                <a:close/>
              </a:path>
              <a:path w="403859" h="260350">
                <a:moveTo>
                  <a:pt x="3810" y="14096"/>
                </a:moveTo>
                <a:lnTo>
                  <a:pt x="0" y="14096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14096"/>
                </a:lnTo>
                <a:close/>
              </a:path>
              <a:path w="403859" h="260350">
                <a:moveTo>
                  <a:pt x="403860" y="14096"/>
                </a:moveTo>
                <a:lnTo>
                  <a:pt x="400050" y="14096"/>
                </a:lnTo>
                <a:lnTo>
                  <a:pt x="400050" y="16509"/>
                </a:lnTo>
                <a:lnTo>
                  <a:pt x="403860" y="16509"/>
                </a:lnTo>
                <a:lnTo>
                  <a:pt x="403860" y="14096"/>
                </a:lnTo>
                <a:close/>
              </a:path>
              <a:path w="403859" h="260350">
                <a:moveTo>
                  <a:pt x="3810" y="10287"/>
                </a:moveTo>
                <a:lnTo>
                  <a:pt x="0" y="10287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0287"/>
                </a:lnTo>
                <a:close/>
              </a:path>
              <a:path w="403859" h="260350">
                <a:moveTo>
                  <a:pt x="403860" y="10287"/>
                </a:moveTo>
                <a:lnTo>
                  <a:pt x="400050" y="10287"/>
                </a:lnTo>
                <a:lnTo>
                  <a:pt x="400050" y="13969"/>
                </a:lnTo>
                <a:lnTo>
                  <a:pt x="403860" y="13969"/>
                </a:lnTo>
                <a:lnTo>
                  <a:pt x="403860" y="10287"/>
                </a:lnTo>
                <a:close/>
              </a:path>
              <a:path w="403859" h="260350">
                <a:moveTo>
                  <a:pt x="3810" y="7746"/>
                </a:moveTo>
                <a:lnTo>
                  <a:pt x="0" y="7746"/>
                </a:lnTo>
                <a:lnTo>
                  <a:pt x="0" y="10159"/>
                </a:lnTo>
                <a:lnTo>
                  <a:pt x="3810" y="10159"/>
                </a:lnTo>
                <a:lnTo>
                  <a:pt x="3810" y="7746"/>
                </a:lnTo>
                <a:close/>
              </a:path>
              <a:path w="403859" h="260350">
                <a:moveTo>
                  <a:pt x="403860" y="7746"/>
                </a:moveTo>
                <a:lnTo>
                  <a:pt x="400050" y="7746"/>
                </a:lnTo>
                <a:lnTo>
                  <a:pt x="400050" y="10159"/>
                </a:lnTo>
                <a:lnTo>
                  <a:pt x="403860" y="10159"/>
                </a:lnTo>
                <a:lnTo>
                  <a:pt x="403860" y="7746"/>
                </a:lnTo>
                <a:close/>
              </a:path>
              <a:path w="403859" h="260350">
                <a:moveTo>
                  <a:pt x="3810" y="3937"/>
                </a:moveTo>
                <a:lnTo>
                  <a:pt x="0" y="3937"/>
                </a:lnTo>
                <a:lnTo>
                  <a:pt x="0" y="7619"/>
                </a:lnTo>
                <a:lnTo>
                  <a:pt x="3810" y="7619"/>
                </a:lnTo>
                <a:lnTo>
                  <a:pt x="3810" y="3937"/>
                </a:lnTo>
                <a:close/>
              </a:path>
              <a:path w="403859" h="260350">
                <a:moveTo>
                  <a:pt x="403860" y="3937"/>
                </a:moveTo>
                <a:lnTo>
                  <a:pt x="400050" y="3937"/>
                </a:lnTo>
                <a:lnTo>
                  <a:pt x="400050" y="7619"/>
                </a:lnTo>
                <a:lnTo>
                  <a:pt x="403860" y="7619"/>
                </a:lnTo>
                <a:lnTo>
                  <a:pt x="403860" y="3937"/>
                </a:lnTo>
                <a:close/>
              </a:path>
              <a:path w="403859" h="260350">
                <a:moveTo>
                  <a:pt x="403860" y="1396"/>
                </a:moveTo>
                <a:lnTo>
                  <a:pt x="0" y="1396"/>
                </a:lnTo>
                <a:lnTo>
                  <a:pt x="0" y="3809"/>
                </a:lnTo>
                <a:lnTo>
                  <a:pt x="403860" y="3809"/>
                </a:lnTo>
                <a:lnTo>
                  <a:pt x="403860" y="1396"/>
                </a:lnTo>
                <a:close/>
              </a:path>
              <a:path w="403859" h="260350">
                <a:moveTo>
                  <a:pt x="403860" y="0"/>
                </a:moveTo>
                <a:lnTo>
                  <a:pt x="0" y="0"/>
                </a:lnTo>
                <a:lnTo>
                  <a:pt x="0" y="1269"/>
                </a:lnTo>
                <a:lnTo>
                  <a:pt x="403860" y="1269"/>
                </a:lnTo>
                <a:lnTo>
                  <a:pt x="403860" y="0"/>
                </a:lnTo>
                <a:close/>
              </a:path>
              <a:path w="403859" h="260350">
                <a:moveTo>
                  <a:pt x="3810" y="17780"/>
                </a:moveTo>
                <a:lnTo>
                  <a:pt x="0" y="17780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17780"/>
                </a:lnTo>
                <a:close/>
              </a:path>
              <a:path w="403859" h="260350">
                <a:moveTo>
                  <a:pt x="403860" y="17780"/>
                </a:moveTo>
                <a:lnTo>
                  <a:pt x="400050" y="17780"/>
                </a:lnTo>
                <a:lnTo>
                  <a:pt x="400050" y="30479"/>
                </a:lnTo>
                <a:lnTo>
                  <a:pt x="403860" y="30479"/>
                </a:lnTo>
                <a:lnTo>
                  <a:pt x="403860" y="17780"/>
                </a:lnTo>
                <a:close/>
              </a:path>
              <a:path w="403859" h="260350">
                <a:moveTo>
                  <a:pt x="381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0480"/>
                </a:lnTo>
                <a:close/>
              </a:path>
              <a:path w="403859" h="260350">
                <a:moveTo>
                  <a:pt x="403860" y="30480"/>
                </a:moveTo>
                <a:lnTo>
                  <a:pt x="400050" y="30480"/>
                </a:lnTo>
                <a:lnTo>
                  <a:pt x="400050" y="36829"/>
                </a:lnTo>
                <a:lnTo>
                  <a:pt x="403860" y="36829"/>
                </a:lnTo>
                <a:lnTo>
                  <a:pt x="403860" y="30480"/>
                </a:lnTo>
                <a:close/>
              </a:path>
              <a:path w="403859" h="260350">
                <a:moveTo>
                  <a:pt x="3810" y="36830"/>
                </a:moveTo>
                <a:lnTo>
                  <a:pt x="0" y="3683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36830"/>
                </a:lnTo>
                <a:close/>
              </a:path>
              <a:path w="403859" h="260350">
                <a:moveTo>
                  <a:pt x="403860" y="36830"/>
                </a:moveTo>
                <a:lnTo>
                  <a:pt x="400050" y="36830"/>
                </a:lnTo>
                <a:lnTo>
                  <a:pt x="400050" y="55879"/>
                </a:lnTo>
                <a:lnTo>
                  <a:pt x="403860" y="55879"/>
                </a:lnTo>
                <a:lnTo>
                  <a:pt x="403860" y="36830"/>
                </a:lnTo>
                <a:close/>
              </a:path>
              <a:path w="403859" h="260350">
                <a:moveTo>
                  <a:pt x="3810" y="55880"/>
                </a:moveTo>
                <a:lnTo>
                  <a:pt x="0" y="55880"/>
                </a:lnTo>
                <a:lnTo>
                  <a:pt x="0" y="81279"/>
                </a:lnTo>
                <a:lnTo>
                  <a:pt x="3810" y="81279"/>
                </a:lnTo>
                <a:lnTo>
                  <a:pt x="3810" y="55880"/>
                </a:lnTo>
                <a:close/>
              </a:path>
              <a:path w="403859" h="260350">
                <a:moveTo>
                  <a:pt x="403860" y="55880"/>
                </a:moveTo>
                <a:lnTo>
                  <a:pt x="400050" y="55880"/>
                </a:lnTo>
                <a:lnTo>
                  <a:pt x="400050" y="81279"/>
                </a:lnTo>
                <a:lnTo>
                  <a:pt x="403860" y="81279"/>
                </a:lnTo>
                <a:lnTo>
                  <a:pt x="403860" y="55880"/>
                </a:lnTo>
                <a:close/>
              </a:path>
              <a:path w="403859" h="260350">
                <a:moveTo>
                  <a:pt x="3810" y="81280"/>
                </a:moveTo>
                <a:lnTo>
                  <a:pt x="0" y="81280"/>
                </a:lnTo>
                <a:lnTo>
                  <a:pt x="0" y="97789"/>
                </a:lnTo>
                <a:lnTo>
                  <a:pt x="3810" y="97789"/>
                </a:lnTo>
                <a:lnTo>
                  <a:pt x="3810" y="81280"/>
                </a:lnTo>
                <a:close/>
              </a:path>
              <a:path w="403859" h="260350">
                <a:moveTo>
                  <a:pt x="403860" y="81280"/>
                </a:moveTo>
                <a:lnTo>
                  <a:pt x="400050" y="81280"/>
                </a:lnTo>
                <a:lnTo>
                  <a:pt x="400050" y="97789"/>
                </a:lnTo>
                <a:lnTo>
                  <a:pt x="403860" y="97789"/>
                </a:lnTo>
                <a:lnTo>
                  <a:pt x="403860" y="81280"/>
                </a:lnTo>
                <a:close/>
              </a:path>
              <a:path w="403859" h="260350">
                <a:moveTo>
                  <a:pt x="3810" y="97790"/>
                </a:moveTo>
                <a:lnTo>
                  <a:pt x="0" y="97790"/>
                </a:lnTo>
                <a:lnTo>
                  <a:pt x="0" y="170179"/>
                </a:lnTo>
                <a:lnTo>
                  <a:pt x="3810" y="170179"/>
                </a:lnTo>
                <a:lnTo>
                  <a:pt x="3810" y="97790"/>
                </a:lnTo>
                <a:close/>
              </a:path>
              <a:path w="403859" h="260350">
                <a:moveTo>
                  <a:pt x="403860" y="97790"/>
                </a:moveTo>
                <a:lnTo>
                  <a:pt x="400050" y="97790"/>
                </a:lnTo>
                <a:lnTo>
                  <a:pt x="400050" y="170179"/>
                </a:lnTo>
                <a:lnTo>
                  <a:pt x="403860" y="170179"/>
                </a:lnTo>
                <a:lnTo>
                  <a:pt x="403860" y="97790"/>
                </a:lnTo>
                <a:close/>
              </a:path>
              <a:path w="403859" h="260350">
                <a:moveTo>
                  <a:pt x="3810" y="170180"/>
                </a:moveTo>
                <a:lnTo>
                  <a:pt x="0" y="170180"/>
                </a:lnTo>
                <a:lnTo>
                  <a:pt x="0" y="208279"/>
                </a:lnTo>
                <a:lnTo>
                  <a:pt x="3810" y="208279"/>
                </a:lnTo>
                <a:lnTo>
                  <a:pt x="3810" y="170180"/>
                </a:lnTo>
                <a:close/>
              </a:path>
              <a:path w="403859" h="260350">
                <a:moveTo>
                  <a:pt x="403860" y="170180"/>
                </a:moveTo>
                <a:lnTo>
                  <a:pt x="400050" y="170180"/>
                </a:lnTo>
                <a:lnTo>
                  <a:pt x="400050" y="208279"/>
                </a:lnTo>
                <a:lnTo>
                  <a:pt x="403860" y="208279"/>
                </a:lnTo>
                <a:lnTo>
                  <a:pt x="403860" y="170180"/>
                </a:lnTo>
                <a:close/>
              </a:path>
              <a:path w="403859" h="260350">
                <a:moveTo>
                  <a:pt x="3810" y="208280"/>
                </a:moveTo>
                <a:lnTo>
                  <a:pt x="0" y="208280"/>
                </a:lnTo>
                <a:lnTo>
                  <a:pt x="0" y="220979"/>
                </a:lnTo>
                <a:lnTo>
                  <a:pt x="3810" y="220979"/>
                </a:lnTo>
                <a:lnTo>
                  <a:pt x="3810" y="208280"/>
                </a:lnTo>
                <a:close/>
              </a:path>
              <a:path w="403859" h="260350">
                <a:moveTo>
                  <a:pt x="403860" y="208280"/>
                </a:moveTo>
                <a:lnTo>
                  <a:pt x="400050" y="208280"/>
                </a:lnTo>
                <a:lnTo>
                  <a:pt x="400050" y="220979"/>
                </a:lnTo>
                <a:lnTo>
                  <a:pt x="403860" y="220979"/>
                </a:lnTo>
                <a:lnTo>
                  <a:pt x="403860" y="208280"/>
                </a:lnTo>
                <a:close/>
              </a:path>
              <a:path w="403859" h="260350">
                <a:moveTo>
                  <a:pt x="3810" y="220980"/>
                </a:moveTo>
                <a:lnTo>
                  <a:pt x="0" y="220980"/>
                </a:lnTo>
                <a:lnTo>
                  <a:pt x="0" y="246379"/>
                </a:lnTo>
                <a:lnTo>
                  <a:pt x="3810" y="246379"/>
                </a:lnTo>
                <a:lnTo>
                  <a:pt x="3810" y="220980"/>
                </a:lnTo>
                <a:close/>
              </a:path>
              <a:path w="403859" h="260350">
                <a:moveTo>
                  <a:pt x="403860" y="220980"/>
                </a:moveTo>
                <a:lnTo>
                  <a:pt x="400050" y="220980"/>
                </a:lnTo>
                <a:lnTo>
                  <a:pt x="400050" y="246379"/>
                </a:lnTo>
                <a:lnTo>
                  <a:pt x="403860" y="246379"/>
                </a:lnTo>
                <a:lnTo>
                  <a:pt x="403860" y="220980"/>
                </a:lnTo>
                <a:close/>
              </a:path>
              <a:path w="403859" h="260350">
                <a:moveTo>
                  <a:pt x="3810" y="246380"/>
                </a:moveTo>
                <a:lnTo>
                  <a:pt x="0" y="246380"/>
                </a:lnTo>
                <a:lnTo>
                  <a:pt x="0" y="252729"/>
                </a:lnTo>
                <a:lnTo>
                  <a:pt x="3810" y="252729"/>
                </a:lnTo>
                <a:lnTo>
                  <a:pt x="3810" y="246380"/>
                </a:lnTo>
                <a:close/>
              </a:path>
              <a:path w="403859" h="260350">
                <a:moveTo>
                  <a:pt x="403860" y="246380"/>
                </a:moveTo>
                <a:lnTo>
                  <a:pt x="400050" y="246380"/>
                </a:lnTo>
                <a:lnTo>
                  <a:pt x="400050" y="252729"/>
                </a:lnTo>
                <a:lnTo>
                  <a:pt x="403860" y="252729"/>
                </a:lnTo>
                <a:lnTo>
                  <a:pt x="403860" y="246380"/>
                </a:lnTo>
                <a:close/>
              </a:path>
              <a:path w="403859" h="260350">
                <a:moveTo>
                  <a:pt x="3810" y="252730"/>
                </a:moveTo>
                <a:lnTo>
                  <a:pt x="0" y="252730"/>
                </a:lnTo>
                <a:lnTo>
                  <a:pt x="0" y="259079"/>
                </a:lnTo>
                <a:lnTo>
                  <a:pt x="403860" y="259079"/>
                </a:lnTo>
                <a:lnTo>
                  <a:pt x="403860" y="256539"/>
                </a:lnTo>
                <a:lnTo>
                  <a:pt x="3810" y="256539"/>
                </a:lnTo>
                <a:lnTo>
                  <a:pt x="3810" y="252730"/>
                </a:lnTo>
                <a:close/>
              </a:path>
              <a:path w="403859" h="260350">
                <a:moveTo>
                  <a:pt x="403860" y="252730"/>
                </a:moveTo>
                <a:lnTo>
                  <a:pt x="400050" y="252730"/>
                </a:lnTo>
                <a:lnTo>
                  <a:pt x="400050" y="256539"/>
                </a:lnTo>
                <a:lnTo>
                  <a:pt x="403860" y="256539"/>
                </a:lnTo>
                <a:lnTo>
                  <a:pt x="403860" y="252730"/>
                </a:lnTo>
                <a:close/>
              </a:path>
              <a:path w="403859" h="260350">
                <a:moveTo>
                  <a:pt x="403860" y="259207"/>
                </a:moveTo>
                <a:lnTo>
                  <a:pt x="0" y="259207"/>
                </a:lnTo>
                <a:lnTo>
                  <a:pt x="0" y="260350"/>
                </a:lnTo>
                <a:lnTo>
                  <a:pt x="403860" y="260350"/>
                </a:lnTo>
                <a:lnTo>
                  <a:pt x="403860" y="259207"/>
                </a:lnTo>
                <a:close/>
              </a:path>
            </a:pathLst>
          </a:custGeom>
          <a:solidFill>
            <a:srgbClr val="4E1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282940" y="1693036"/>
            <a:ext cx="396240" cy="252729"/>
          </a:xfrm>
          <a:custGeom>
            <a:avLst/>
            <a:gdLst/>
            <a:ahLst/>
            <a:cxnLst/>
            <a:rect l="l" t="t" r="r" b="b"/>
            <a:pathLst>
              <a:path w="396240" h="252730">
                <a:moveTo>
                  <a:pt x="3809" y="12700"/>
                </a:moveTo>
                <a:lnTo>
                  <a:pt x="0" y="12700"/>
                </a:lnTo>
                <a:lnTo>
                  <a:pt x="0" y="13842"/>
                </a:lnTo>
                <a:lnTo>
                  <a:pt x="3809" y="13842"/>
                </a:lnTo>
                <a:lnTo>
                  <a:pt x="3809" y="12700"/>
                </a:lnTo>
                <a:close/>
              </a:path>
              <a:path w="396240" h="252730">
                <a:moveTo>
                  <a:pt x="396239" y="12700"/>
                </a:moveTo>
                <a:lnTo>
                  <a:pt x="392429" y="12700"/>
                </a:lnTo>
                <a:lnTo>
                  <a:pt x="392429" y="13842"/>
                </a:lnTo>
                <a:lnTo>
                  <a:pt x="396239" y="13842"/>
                </a:lnTo>
                <a:lnTo>
                  <a:pt x="396239" y="12700"/>
                </a:lnTo>
                <a:close/>
              </a:path>
              <a:path w="396240" h="25273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396240" h="252730">
                <a:moveTo>
                  <a:pt x="396239" y="10159"/>
                </a:moveTo>
                <a:lnTo>
                  <a:pt x="392429" y="10159"/>
                </a:lnTo>
                <a:lnTo>
                  <a:pt x="392429" y="12572"/>
                </a:lnTo>
                <a:lnTo>
                  <a:pt x="396239" y="12572"/>
                </a:lnTo>
                <a:lnTo>
                  <a:pt x="396239" y="10159"/>
                </a:lnTo>
                <a:close/>
              </a:path>
              <a:path w="396240" h="25273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396240" h="252730">
                <a:moveTo>
                  <a:pt x="396239" y="6350"/>
                </a:moveTo>
                <a:lnTo>
                  <a:pt x="392429" y="6350"/>
                </a:lnTo>
                <a:lnTo>
                  <a:pt x="392429" y="10032"/>
                </a:lnTo>
                <a:lnTo>
                  <a:pt x="396239" y="10032"/>
                </a:lnTo>
                <a:lnTo>
                  <a:pt x="396239" y="6350"/>
                </a:lnTo>
                <a:close/>
              </a:path>
              <a:path w="396240" h="25273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396240" h="252730">
                <a:moveTo>
                  <a:pt x="396239" y="3809"/>
                </a:moveTo>
                <a:lnTo>
                  <a:pt x="392429" y="3809"/>
                </a:lnTo>
                <a:lnTo>
                  <a:pt x="392429" y="6222"/>
                </a:lnTo>
                <a:lnTo>
                  <a:pt x="396239" y="6222"/>
                </a:lnTo>
                <a:lnTo>
                  <a:pt x="396239" y="3809"/>
                </a:lnTo>
                <a:close/>
              </a:path>
              <a:path w="396240" h="252730">
                <a:moveTo>
                  <a:pt x="396239" y="0"/>
                </a:moveTo>
                <a:lnTo>
                  <a:pt x="0" y="0"/>
                </a:lnTo>
                <a:lnTo>
                  <a:pt x="0" y="3682"/>
                </a:lnTo>
                <a:lnTo>
                  <a:pt x="3809" y="3682"/>
                </a:lnTo>
                <a:lnTo>
                  <a:pt x="3809" y="2412"/>
                </a:lnTo>
                <a:lnTo>
                  <a:pt x="396239" y="2412"/>
                </a:lnTo>
                <a:lnTo>
                  <a:pt x="396239" y="0"/>
                </a:lnTo>
                <a:close/>
              </a:path>
              <a:path w="396240" h="252730">
                <a:moveTo>
                  <a:pt x="396239" y="2412"/>
                </a:moveTo>
                <a:lnTo>
                  <a:pt x="392429" y="2412"/>
                </a:lnTo>
                <a:lnTo>
                  <a:pt x="392429" y="3682"/>
                </a:lnTo>
                <a:lnTo>
                  <a:pt x="396239" y="3682"/>
                </a:lnTo>
                <a:lnTo>
                  <a:pt x="396239" y="2412"/>
                </a:lnTo>
                <a:close/>
              </a:path>
              <a:path w="396240" h="252730">
                <a:moveTo>
                  <a:pt x="3809" y="13843"/>
                </a:moveTo>
                <a:lnTo>
                  <a:pt x="0" y="13843"/>
                </a:lnTo>
                <a:lnTo>
                  <a:pt x="0" y="26542"/>
                </a:lnTo>
                <a:lnTo>
                  <a:pt x="3809" y="26542"/>
                </a:lnTo>
                <a:lnTo>
                  <a:pt x="3809" y="13843"/>
                </a:lnTo>
                <a:close/>
              </a:path>
              <a:path w="396240" h="252730">
                <a:moveTo>
                  <a:pt x="396239" y="13843"/>
                </a:moveTo>
                <a:lnTo>
                  <a:pt x="392429" y="13843"/>
                </a:lnTo>
                <a:lnTo>
                  <a:pt x="392429" y="26542"/>
                </a:lnTo>
                <a:lnTo>
                  <a:pt x="396239" y="26542"/>
                </a:lnTo>
                <a:lnTo>
                  <a:pt x="396239" y="13843"/>
                </a:lnTo>
                <a:close/>
              </a:path>
              <a:path w="396240" h="252730">
                <a:moveTo>
                  <a:pt x="3809" y="26543"/>
                </a:moveTo>
                <a:lnTo>
                  <a:pt x="0" y="26543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26543"/>
                </a:lnTo>
                <a:close/>
              </a:path>
              <a:path w="396240" h="252730">
                <a:moveTo>
                  <a:pt x="396239" y="26543"/>
                </a:moveTo>
                <a:lnTo>
                  <a:pt x="392429" y="26543"/>
                </a:lnTo>
                <a:lnTo>
                  <a:pt x="392429" y="32892"/>
                </a:lnTo>
                <a:lnTo>
                  <a:pt x="396239" y="32892"/>
                </a:lnTo>
                <a:lnTo>
                  <a:pt x="396239" y="26543"/>
                </a:lnTo>
                <a:close/>
              </a:path>
              <a:path w="396240" h="252730">
                <a:moveTo>
                  <a:pt x="3809" y="32893"/>
                </a:moveTo>
                <a:lnTo>
                  <a:pt x="0" y="3289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32893"/>
                </a:lnTo>
                <a:close/>
              </a:path>
              <a:path w="396240" h="252730">
                <a:moveTo>
                  <a:pt x="396239" y="32893"/>
                </a:moveTo>
                <a:lnTo>
                  <a:pt x="392429" y="32893"/>
                </a:lnTo>
                <a:lnTo>
                  <a:pt x="392429" y="51942"/>
                </a:lnTo>
                <a:lnTo>
                  <a:pt x="396239" y="51942"/>
                </a:lnTo>
                <a:lnTo>
                  <a:pt x="396239" y="32893"/>
                </a:lnTo>
                <a:close/>
              </a:path>
              <a:path w="396240" h="252730">
                <a:moveTo>
                  <a:pt x="3809" y="51943"/>
                </a:moveTo>
                <a:lnTo>
                  <a:pt x="0" y="51943"/>
                </a:lnTo>
                <a:lnTo>
                  <a:pt x="0" y="77342"/>
                </a:lnTo>
                <a:lnTo>
                  <a:pt x="3809" y="77342"/>
                </a:lnTo>
                <a:lnTo>
                  <a:pt x="3809" y="51943"/>
                </a:lnTo>
                <a:close/>
              </a:path>
              <a:path w="396240" h="252730">
                <a:moveTo>
                  <a:pt x="396239" y="51943"/>
                </a:moveTo>
                <a:lnTo>
                  <a:pt x="392429" y="51943"/>
                </a:lnTo>
                <a:lnTo>
                  <a:pt x="392429" y="77342"/>
                </a:lnTo>
                <a:lnTo>
                  <a:pt x="396239" y="77342"/>
                </a:lnTo>
                <a:lnTo>
                  <a:pt x="396239" y="51943"/>
                </a:lnTo>
                <a:close/>
              </a:path>
              <a:path w="396240" h="252730">
                <a:moveTo>
                  <a:pt x="3809" y="77343"/>
                </a:moveTo>
                <a:lnTo>
                  <a:pt x="0" y="77343"/>
                </a:lnTo>
                <a:lnTo>
                  <a:pt x="0" y="93852"/>
                </a:lnTo>
                <a:lnTo>
                  <a:pt x="3809" y="93852"/>
                </a:lnTo>
                <a:lnTo>
                  <a:pt x="3809" y="77343"/>
                </a:lnTo>
                <a:close/>
              </a:path>
              <a:path w="396240" h="252730">
                <a:moveTo>
                  <a:pt x="396239" y="77343"/>
                </a:moveTo>
                <a:lnTo>
                  <a:pt x="392429" y="77343"/>
                </a:lnTo>
                <a:lnTo>
                  <a:pt x="392429" y="93852"/>
                </a:lnTo>
                <a:lnTo>
                  <a:pt x="396239" y="93852"/>
                </a:lnTo>
                <a:lnTo>
                  <a:pt x="396239" y="77343"/>
                </a:lnTo>
                <a:close/>
              </a:path>
              <a:path w="396240" h="252730">
                <a:moveTo>
                  <a:pt x="3809" y="93853"/>
                </a:moveTo>
                <a:lnTo>
                  <a:pt x="0" y="93853"/>
                </a:lnTo>
                <a:lnTo>
                  <a:pt x="0" y="166242"/>
                </a:lnTo>
                <a:lnTo>
                  <a:pt x="3809" y="166242"/>
                </a:lnTo>
                <a:lnTo>
                  <a:pt x="3809" y="93853"/>
                </a:lnTo>
                <a:close/>
              </a:path>
              <a:path w="396240" h="252730">
                <a:moveTo>
                  <a:pt x="396239" y="93853"/>
                </a:moveTo>
                <a:lnTo>
                  <a:pt x="392429" y="93853"/>
                </a:lnTo>
                <a:lnTo>
                  <a:pt x="392429" y="166242"/>
                </a:lnTo>
                <a:lnTo>
                  <a:pt x="396239" y="166242"/>
                </a:lnTo>
                <a:lnTo>
                  <a:pt x="396239" y="93853"/>
                </a:lnTo>
                <a:close/>
              </a:path>
              <a:path w="396240" h="252730">
                <a:moveTo>
                  <a:pt x="3809" y="166243"/>
                </a:moveTo>
                <a:lnTo>
                  <a:pt x="0" y="166243"/>
                </a:lnTo>
                <a:lnTo>
                  <a:pt x="0" y="204342"/>
                </a:lnTo>
                <a:lnTo>
                  <a:pt x="3809" y="204342"/>
                </a:lnTo>
                <a:lnTo>
                  <a:pt x="3809" y="166243"/>
                </a:lnTo>
                <a:close/>
              </a:path>
              <a:path w="396240" h="252730">
                <a:moveTo>
                  <a:pt x="396239" y="166243"/>
                </a:moveTo>
                <a:lnTo>
                  <a:pt x="392429" y="166243"/>
                </a:lnTo>
                <a:lnTo>
                  <a:pt x="392429" y="204342"/>
                </a:lnTo>
                <a:lnTo>
                  <a:pt x="396239" y="204342"/>
                </a:lnTo>
                <a:lnTo>
                  <a:pt x="396239" y="166243"/>
                </a:lnTo>
                <a:close/>
              </a:path>
              <a:path w="396240" h="252730">
                <a:moveTo>
                  <a:pt x="3809" y="204343"/>
                </a:moveTo>
                <a:lnTo>
                  <a:pt x="0" y="204343"/>
                </a:lnTo>
                <a:lnTo>
                  <a:pt x="0" y="217042"/>
                </a:lnTo>
                <a:lnTo>
                  <a:pt x="3809" y="217042"/>
                </a:lnTo>
                <a:lnTo>
                  <a:pt x="3809" y="204343"/>
                </a:lnTo>
                <a:close/>
              </a:path>
              <a:path w="396240" h="252730">
                <a:moveTo>
                  <a:pt x="396239" y="204343"/>
                </a:moveTo>
                <a:lnTo>
                  <a:pt x="392429" y="204343"/>
                </a:lnTo>
                <a:lnTo>
                  <a:pt x="392429" y="217042"/>
                </a:lnTo>
                <a:lnTo>
                  <a:pt x="396239" y="217042"/>
                </a:lnTo>
                <a:lnTo>
                  <a:pt x="396239" y="204343"/>
                </a:lnTo>
                <a:close/>
              </a:path>
              <a:path w="396240" h="252730">
                <a:moveTo>
                  <a:pt x="3809" y="217043"/>
                </a:moveTo>
                <a:lnTo>
                  <a:pt x="0" y="217043"/>
                </a:lnTo>
                <a:lnTo>
                  <a:pt x="0" y="242442"/>
                </a:lnTo>
                <a:lnTo>
                  <a:pt x="3809" y="242442"/>
                </a:lnTo>
                <a:lnTo>
                  <a:pt x="3809" y="217043"/>
                </a:lnTo>
                <a:close/>
              </a:path>
              <a:path w="396240" h="252730">
                <a:moveTo>
                  <a:pt x="396239" y="217043"/>
                </a:moveTo>
                <a:lnTo>
                  <a:pt x="392429" y="217043"/>
                </a:lnTo>
                <a:lnTo>
                  <a:pt x="392429" y="242442"/>
                </a:lnTo>
                <a:lnTo>
                  <a:pt x="396239" y="242442"/>
                </a:lnTo>
                <a:lnTo>
                  <a:pt x="396239" y="217043"/>
                </a:lnTo>
                <a:close/>
              </a:path>
              <a:path w="396240" h="252730">
                <a:moveTo>
                  <a:pt x="3809" y="242443"/>
                </a:moveTo>
                <a:lnTo>
                  <a:pt x="0" y="242443"/>
                </a:lnTo>
                <a:lnTo>
                  <a:pt x="0" y="248792"/>
                </a:lnTo>
                <a:lnTo>
                  <a:pt x="3809" y="248792"/>
                </a:lnTo>
                <a:lnTo>
                  <a:pt x="3809" y="242443"/>
                </a:lnTo>
                <a:close/>
              </a:path>
              <a:path w="396240" h="252730">
                <a:moveTo>
                  <a:pt x="396239" y="242443"/>
                </a:moveTo>
                <a:lnTo>
                  <a:pt x="392429" y="242443"/>
                </a:lnTo>
                <a:lnTo>
                  <a:pt x="392429" y="248792"/>
                </a:lnTo>
                <a:lnTo>
                  <a:pt x="396239" y="248792"/>
                </a:lnTo>
                <a:lnTo>
                  <a:pt x="396239" y="242443"/>
                </a:lnTo>
                <a:close/>
              </a:path>
              <a:path w="396240" h="252730">
                <a:moveTo>
                  <a:pt x="396239" y="248793"/>
                </a:moveTo>
                <a:lnTo>
                  <a:pt x="0" y="248793"/>
                </a:lnTo>
                <a:lnTo>
                  <a:pt x="0" y="252602"/>
                </a:lnTo>
                <a:lnTo>
                  <a:pt x="396239" y="252602"/>
                </a:lnTo>
                <a:lnTo>
                  <a:pt x="396239" y="248793"/>
                </a:lnTo>
                <a:close/>
              </a:path>
            </a:pathLst>
          </a:custGeom>
          <a:solidFill>
            <a:srgbClr val="5111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86750" y="1695450"/>
            <a:ext cx="388620" cy="246379"/>
          </a:xfrm>
          <a:custGeom>
            <a:avLst/>
            <a:gdLst/>
            <a:ahLst/>
            <a:cxnLst/>
            <a:rect l="l" t="t" r="r" b="b"/>
            <a:pathLst>
              <a:path w="388620" h="246380">
                <a:moveTo>
                  <a:pt x="2540" y="10287"/>
                </a:moveTo>
                <a:lnTo>
                  <a:pt x="0" y="10287"/>
                </a:lnTo>
                <a:lnTo>
                  <a:pt x="0" y="11429"/>
                </a:lnTo>
                <a:lnTo>
                  <a:pt x="2540" y="11429"/>
                </a:lnTo>
                <a:lnTo>
                  <a:pt x="2540" y="10287"/>
                </a:lnTo>
                <a:close/>
              </a:path>
              <a:path w="388620" h="246380">
                <a:moveTo>
                  <a:pt x="388620" y="10287"/>
                </a:moveTo>
                <a:lnTo>
                  <a:pt x="384809" y="10287"/>
                </a:lnTo>
                <a:lnTo>
                  <a:pt x="384809" y="11429"/>
                </a:lnTo>
                <a:lnTo>
                  <a:pt x="388620" y="11429"/>
                </a:lnTo>
                <a:lnTo>
                  <a:pt x="388620" y="10287"/>
                </a:lnTo>
                <a:close/>
              </a:path>
              <a:path w="388620" h="246380">
                <a:moveTo>
                  <a:pt x="2540" y="7746"/>
                </a:moveTo>
                <a:lnTo>
                  <a:pt x="0" y="7746"/>
                </a:lnTo>
                <a:lnTo>
                  <a:pt x="0" y="10159"/>
                </a:lnTo>
                <a:lnTo>
                  <a:pt x="2540" y="10159"/>
                </a:lnTo>
                <a:lnTo>
                  <a:pt x="2540" y="7746"/>
                </a:lnTo>
                <a:close/>
              </a:path>
              <a:path w="388620" h="246380">
                <a:moveTo>
                  <a:pt x="388620" y="7746"/>
                </a:moveTo>
                <a:lnTo>
                  <a:pt x="384809" y="7746"/>
                </a:lnTo>
                <a:lnTo>
                  <a:pt x="384809" y="10159"/>
                </a:lnTo>
                <a:lnTo>
                  <a:pt x="388620" y="10159"/>
                </a:lnTo>
                <a:lnTo>
                  <a:pt x="388620" y="7746"/>
                </a:lnTo>
                <a:close/>
              </a:path>
              <a:path w="388620" h="246380">
                <a:moveTo>
                  <a:pt x="2540" y="3937"/>
                </a:moveTo>
                <a:lnTo>
                  <a:pt x="0" y="3937"/>
                </a:lnTo>
                <a:lnTo>
                  <a:pt x="0" y="7619"/>
                </a:lnTo>
                <a:lnTo>
                  <a:pt x="2540" y="7619"/>
                </a:lnTo>
                <a:lnTo>
                  <a:pt x="2540" y="3937"/>
                </a:lnTo>
                <a:close/>
              </a:path>
              <a:path w="388620" h="246380">
                <a:moveTo>
                  <a:pt x="388620" y="3937"/>
                </a:moveTo>
                <a:lnTo>
                  <a:pt x="384809" y="3937"/>
                </a:lnTo>
                <a:lnTo>
                  <a:pt x="384809" y="7619"/>
                </a:lnTo>
                <a:lnTo>
                  <a:pt x="388620" y="7619"/>
                </a:lnTo>
                <a:lnTo>
                  <a:pt x="388620" y="3937"/>
                </a:lnTo>
                <a:close/>
              </a:path>
              <a:path w="388620" h="246380">
                <a:moveTo>
                  <a:pt x="388620" y="1396"/>
                </a:moveTo>
                <a:lnTo>
                  <a:pt x="0" y="1396"/>
                </a:lnTo>
                <a:lnTo>
                  <a:pt x="0" y="3809"/>
                </a:lnTo>
                <a:lnTo>
                  <a:pt x="388620" y="3809"/>
                </a:lnTo>
                <a:lnTo>
                  <a:pt x="388620" y="1396"/>
                </a:lnTo>
                <a:close/>
              </a:path>
              <a:path w="388620" h="246380">
                <a:moveTo>
                  <a:pt x="388620" y="0"/>
                </a:moveTo>
                <a:lnTo>
                  <a:pt x="0" y="0"/>
                </a:lnTo>
                <a:lnTo>
                  <a:pt x="0" y="1269"/>
                </a:lnTo>
                <a:lnTo>
                  <a:pt x="388620" y="1269"/>
                </a:lnTo>
                <a:lnTo>
                  <a:pt x="388620" y="0"/>
                </a:lnTo>
                <a:close/>
              </a:path>
              <a:path w="388620" h="246380">
                <a:moveTo>
                  <a:pt x="2540" y="11430"/>
                </a:moveTo>
                <a:lnTo>
                  <a:pt x="0" y="11430"/>
                </a:lnTo>
                <a:lnTo>
                  <a:pt x="0" y="24129"/>
                </a:lnTo>
                <a:lnTo>
                  <a:pt x="2540" y="24129"/>
                </a:lnTo>
                <a:lnTo>
                  <a:pt x="2540" y="11430"/>
                </a:lnTo>
                <a:close/>
              </a:path>
              <a:path w="388620" h="246380">
                <a:moveTo>
                  <a:pt x="388620" y="11430"/>
                </a:moveTo>
                <a:lnTo>
                  <a:pt x="384809" y="11430"/>
                </a:lnTo>
                <a:lnTo>
                  <a:pt x="384809" y="24129"/>
                </a:lnTo>
                <a:lnTo>
                  <a:pt x="388620" y="24129"/>
                </a:lnTo>
                <a:lnTo>
                  <a:pt x="388620" y="11430"/>
                </a:lnTo>
                <a:close/>
              </a:path>
              <a:path w="388620" h="246380">
                <a:moveTo>
                  <a:pt x="254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2540" y="30479"/>
                </a:lnTo>
                <a:lnTo>
                  <a:pt x="2540" y="24130"/>
                </a:lnTo>
                <a:close/>
              </a:path>
              <a:path w="388620" h="246380">
                <a:moveTo>
                  <a:pt x="388620" y="24130"/>
                </a:moveTo>
                <a:lnTo>
                  <a:pt x="384809" y="24130"/>
                </a:lnTo>
                <a:lnTo>
                  <a:pt x="384809" y="30479"/>
                </a:lnTo>
                <a:lnTo>
                  <a:pt x="388620" y="30479"/>
                </a:lnTo>
                <a:lnTo>
                  <a:pt x="388620" y="24130"/>
                </a:lnTo>
                <a:close/>
              </a:path>
              <a:path w="388620" h="246380">
                <a:moveTo>
                  <a:pt x="2540" y="30480"/>
                </a:moveTo>
                <a:lnTo>
                  <a:pt x="0" y="30480"/>
                </a:lnTo>
                <a:lnTo>
                  <a:pt x="0" y="49529"/>
                </a:lnTo>
                <a:lnTo>
                  <a:pt x="2540" y="49529"/>
                </a:lnTo>
                <a:lnTo>
                  <a:pt x="2540" y="30480"/>
                </a:lnTo>
                <a:close/>
              </a:path>
              <a:path w="388620" h="246380">
                <a:moveTo>
                  <a:pt x="388620" y="30480"/>
                </a:moveTo>
                <a:lnTo>
                  <a:pt x="384809" y="30480"/>
                </a:lnTo>
                <a:lnTo>
                  <a:pt x="384809" y="49529"/>
                </a:lnTo>
                <a:lnTo>
                  <a:pt x="388620" y="49529"/>
                </a:lnTo>
                <a:lnTo>
                  <a:pt x="388620" y="30480"/>
                </a:lnTo>
                <a:close/>
              </a:path>
              <a:path w="388620" h="246380">
                <a:moveTo>
                  <a:pt x="2540" y="49530"/>
                </a:moveTo>
                <a:lnTo>
                  <a:pt x="0" y="49530"/>
                </a:lnTo>
                <a:lnTo>
                  <a:pt x="0" y="74929"/>
                </a:lnTo>
                <a:lnTo>
                  <a:pt x="2540" y="74929"/>
                </a:lnTo>
                <a:lnTo>
                  <a:pt x="2540" y="49530"/>
                </a:lnTo>
                <a:close/>
              </a:path>
              <a:path w="388620" h="246380">
                <a:moveTo>
                  <a:pt x="388620" y="49530"/>
                </a:moveTo>
                <a:lnTo>
                  <a:pt x="384809" y="49530"/>
                </a:lnTo>
                <a:lnTo>
                  <a:pt x="384809" y="74929"/>
                </a:lnTo>
                <a:lnTo>
                  <a:pt x="388620" y="74929"/>
                </a:lnTo>
                <a:lnTo>
                  <a:pt x="388620" y="49530"/>
                </a:lnTo>
                <a:close/>
              </a:path>
              <a:path w="388620" h="246380">
                <a:moveTo>
                  <a:pt x="2540" y="74930"/>
                </a:moveTo>
                <a:lnTo>
                  <a:pt x="0" y="74930"/>
                </a:lnTo>
                <a:lnTo>
                  <a:pt x="0" y="91439"/>
                </a:lnTo>
                <a:lnTo>
                  <a:pt x="2540" y="91439"/>
                </a:lnTo>
                <a:lnTo>
                  <a:pt x="2540" y="74930"/>
                </a:lnTo>
                <a:close/>
              </a:path>
              <a:path w="388620" h="246380">
                <a:moveTo>
                  <a:pt x="388620" y="74930"/>
                </a:moveTo>
                <a:lnTo>
                  <a:pt x="384809" y="74930"/>
                </a:lnTo>
                <a:lnTo>
                  <a:pt x="384809" y="91439"/>
                </a:lnTo>
                <a:lnTo>
                  <a:pt x="388620" y="91439"/>
                </a:lnTo>
                <a:lnTo>
                  <a:pt x="388620" y="74930"/>
                </a:lnTo>
                <a:close/>
              </a:path>
              <a:path w="388620" h="246380">
                <a:moveTo>
                  <a:pt x="2540" y="91440"/>
                </a:moveTo>
                <a:lnTo>
                  <a:pt x="0" y="91440"/>
                </a:lnTo>
                <a:lnTo>
                  <a:pt x="0" y="163829"/>
                </a:lnTo>
                <a:lnTo>
                  <a:pt x="2540" y="163829"/>
                </a:lnTo>
                <a:lnTo>
                  <a:pt x="2540" y="91440"/>
                </a:lnTo>
                <a:close/>
              </a:path>
              <a:path w="388620" h="246380">
                <a:moveTo>
                  <a:pt x="388620" y="91440"/>
                </a:moveTo>
                <a:lnTo>
                  <a:pt x="384809" y="91440"/>
                </a:lnTo>
                <a:lnTo>
                  <a:pt x="384809" y="163829"/>
                </a:lnTo>
                <a:lnTo>
                  <a:pt x="388620" y="163829"/>
                </a:lnTo>
                <a:lnTo>
                  <a:pt x="388620" y="91440"/>
                </a:lnTo>
                <a:close/>
              </a:path>
              <a:path w="388620" h="246380">
                <a:moveTo>
                  <a:pt x="2540" y="163830"/>
                </a:moveTo>
                <a:lnTo>
                  <a:pt x="0" y="163830"/>
                </a:lnTo>
                <a:lnTo>
                  <a:pt x="0" y="201929"/>
                </a:lnTo>
                <a:lnTo>
                  <a:pt x="2540" y="201929"/>
                </a:lnTo>
                <a:lnTo>
                  <a:pt x="2540" y="163830"/>
                </a:lnTo>
                <a:close/>
              </a:path>
              <a:path w="388620" h="246380">
                <a:moveTo>
                  <a:pt x="388620" y="163830"/>
                </a:moveTo>
                <a:lnTo>
                  <a:pt x="384809" y="163830"/>
                </a:lnTo>
                <a:lnTo>
                  <a:pt x="384809" y="201929"/>
                </a:lnTo>
                <a:lnTo>
                  <a:pt x="388620" y="201929"/>
                </a:lnTo>
                <a:lnTo>
                  <a:pt x="388620" y="163830"/>
                </a:lnTo>
                <a:close/>
              </a:path>
              <a:path w="388620" h="246380">
                <a:moveTo>
                  <a:pt x="2540" y="201930"/>
                </a:moveTo>
                <a:lnTo>
                  <a:pt x="0" y="201930"/>
                </a:lnTo>
                <a:lnTo>
                  <a:pt x="0" y="214629"/>
                </a:lnTo>
                <a:lnTo>
                  <a:pt x="2540" y="214629"/>
                </a:lnTo>
                <a:lnTo>
                  <a:pt x="2540" y="201930"/>
                </a:lnTo>
                <a:close/>
              </a:path>
              <a:path w="388620" h="246380">
                <a:moveTo>
                  <a:pt x="388620" y="201930"/>
                </a:moveTo>
                <a:lnTo>
                  <a:pt x="384809" y="201930"/>
                </a:lnTo>
                <a:lnTo>
                  <a:pt x="384809" y="214629"/>
                </a:lnTo>
                <a:lnTo>
                  <a:pt x="388620" y="214629"/>
                </a:lnTo>
                <a:lnTo>
                  <a:pt x="388620" y="201930"/>
                </a:lnTo>
                <a:close/>
              </a:path>
              <a:path w="388620" h="246380">
                <a:moveTo>
                  <a:pt x="2540" y="214630"/>
                </a:moveTo>
                <a:lnTo>
                  <a:pt x="0" y="214630"/>
                </a:lnTo>
                <a:lnTo>
                  <a:pt x="0" y="240029"/>
                </a:lnTo>
                <a:lnTo>
                  <a:pt x="2540" y="240029"/>
                </a:lnTo>
                <a:lnTo>
                  <a:pt x="2540" y="214630"/>
                </a:lnTo>
                <a:close/>
              </a:path>
              <a:path w="388620" h="246380">
                <a:moveTo>
                  <a:pt x="388620" y="214630"/>
                </a:moveTo>
                <a:lnTo>
                  <a:pt x="384809" y="214630"/>
                </a:lnTo>
                <a:lnTo>
                  <a:pt x="384809" y="240029"/>
                </a:lnTo>
                <a:lnTo>
                  <a:pt x="388620" y="240029"/>
                </a:lnTo>
                <a:lnTo>
                  <a:pt x="388620" y="214630"/>
                </a:lnTo>
                <a:close/>
              </a:path>
              <a:path w="388620" h="246380">
                <a:moveTo>
                  <a:pt x="2540" y="240030"/>
                </a:moveTo>
                <a:lnTo>
                  <a:pt x="0" y="240030"/>
                </a:lnTo>
                <a:lnTo>
                  <a:pt x="0" y="246379"/>
                </a:lnTo>
                <a:lnTo>
                  <a:pt x="388620" y="246379"/>
                </a:lnTo>
                <a:lnTo>
                  <a:pt x="388620" y="242570"/>
                </a:lnTo>
                <a:lnTo>
                  <a:pt x="2540" y="242570"/>
                </a:lnTo>
                <a:lnTo>
                  <a:pt x="2540" y="240030"/>
                </a:lnTo>
                <a:close/>
              </a:path>
              <a:path w="388620" h="246380">
                <a:moveTo>
                  <a:pt x="388620" y="240030"/>
                </a:moveTo>
                <a:lnTo>
                  <a:pt x="384809" y="240030"/>
                </a:lnTo>
                <a:lnTo>
                  <a:pt x="384809" y="242570"/>
                </a:lnTo>
                <a:lnTo>
                  <a:pt x="388620" y="242570"/>
                </a:lnTo>
                <a:lnTo>
                  <a:pt x="388620" y="240030"/>
                </a:lnTo>
                <a:close/>
              </a:path>
            </a:pathLst>
          </a:custGeom>
          <a:solidFill>
            <a:srgbClr val="5311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89290" y="1699386"/>
            <a:ext cx="382270" cy="238760"/>
          </a:xfrm>
          <a:custGeom>
            <a:avLst/>
            <a:gdLst/>
            <a:ahLst/>
            <a:cxnLst/>
            <a:rect l="l" t="t" r="r" b="b"/>
            <a:pathLst>
              <a:path w="382270" h="238760">
                <a:moveTo>
                  <a:pt x="3809" y="6350"/>
                </a:moveTo>
                <a:lnTo>
                  <a:pt x="0" y="6350"/>
                </a:lnTo>
                <a:lnTo>
                  <a:pt x="0" y="7492"/>
                </a:lnTo>
                <a:lnTo>
                  <a:pt x="3809" y="7492"/>
                </a:lnTo>
                <a:lnTo>
                  <a:pt x="3809" y="6350"/>
                </a:lnTo>
                <a:close/>
              </a:path>
              <a:path w="382270" h="238760">
                <a:moveTo>
                  <a:pt x="382269" y="6350"/>
                </a:moveTo>
                <a:lnTo>
                  <a:pt x="378459" y="6350"/>
                </a:lnTo>
                <a:lnTo>
                  <a:pt x="378459" y="7492"/>
                </a:lnTo>
                <a:lnTo>
                  <a:pt x="382269" y="7492"/>
                </a:lnTo>
                <a:lnTo>
                  <a:pt x="382269" y="6350"/>
                </a:lnTo>
                <a:close/>
              </a:path>
              <a:path w="382270" h="23876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382270" h="238760">
                <a:moveTo>
                  <a:pt x="382269" y="3809"/>
                </a:moveTo>
                <a:lnTo>
                  <a:pt x="378459" y="3809"/>
                </a:lnTo>
                <a:lnTo>
                  <a:pt x="378459" y="6222"/>
                </a:lnTo>
                <a:lnTo>
                  <a:pt x="382269" y="6222"/>
                </a:lnTo>
                <a:lnTo>
                  <a:pt x="382269" y="3809"/>
                </a:lnTo>
                <a:close/>
              </a:path>
              <a:path w="382270" h="238760">
                <a:moveTo>
                  <a:pt x="382269" y="0"/>
                </a:moveTo>
                <a:lnTo>
                  <a:pt x="0" y="0"/>
                </a:lnTo>
                <a:lnTo>
                  <a:pt x="0" y="3682"/>
                </a:lnTo>
                <a:lnTo>
                  <a:pt x="382269" y="3682"/>
                </a:lnTo>
                <a:lnTo>
                  <a:pt x="382269" y="0"/>
                </a:lnTo>
                <a:close/>
              </a:path>
              <a:path w="382270" h="238760">
                <a:moveTo>
                  <a:pt x="3809" y="7493"/>
                </a:moveTo>
                <a:lnTo>
                  <a:pt x="0" y="7493"/>
                </a:lnTo>
                <a:lnTo>
                  <a:pt x="0" y="20192"/>
                </a:lnTo>
                <a:lnTo>
                  <a:pt x="3809" y="20192"/>
                </a:lnTo>
                <a:lnTo>
                  <a:pt x="3809" y="7493"/>
                </a:lnTo>
                <a:close/>
              </a:path>
              <a:path w="382270" h="238760">
                <a:moveTo>
                  <a:pt x="382269" y="7493"/>
                </a:moveTo>
                <a:lnTo>
                  <a:pt x="378459" y="7493"/>
                </a:lnTo>
                <a:lnTo>
                  <a:pt x="378459" y="20192"/>
                </a:lnTo>
                <a:lnTo>
                  <a:pt x="382269" y="20192"/>
                </a:lnTo>
                <a:lnTo>
                  <a:pt x="382269" y="7493"/>
                </a:lnTo>
                <a:close/>
              </a:path>
              <a:path w="382270" h="238760">
                <a:moveTo>
                  <a:pt x="3809" y="20193"/>
                </a:moveTo>
                <a:lnTo>
                  <a:pt x="0" y="20193"/>
                </a:lnTo>
                <a:lnTo>
                  <a:pt x="0" y="26542"/>
                </a:lnTo>
                <a:lnTo>
                  <a:pt x="3809" y="26542"/>
                </a:lnTo>
                <a:lnTo>
                  <a:pt x="3809" y="20193"/>
                </a:lnTo>
                <a:close/>
              </a:path>
              <a:path w="382270" h="238760">
                <a:moveTo>
                  <a:pt x="382269" y="20193"/>
                </a:moveTo>
                <a:lnTo>
                  <a:pt x="378459" y="20193"/>
                </a:lnTo>
                <a:lnTo>
                  <a:pt x="378459" y="26542"/>
                </a:lnTo>
                <a:lnTo>
                  <a:pt x="382269" y="26542"/>
                </a:lnTo>
                <a:lnTo>
                  <a:pt x="382269" y="20193"/>
                </a:lnTo>
                <a:close/>
              </a:path>
              <a:path w="382270" h="238760">
                <a:moveTo>
                  <a:pt x="3809" y="26543"/>
                </a:moveTo>
                <a:lnTo>
                  <a:pt x="0" y="26543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26543"/>
                </a:lnTo>
                <a:close/>
              </a:path>
              <a:path w="382270" h="238760">
                <a:moveTo>
                  <a:pt x="382269" y="26543"/>
                </a:moveTo>
                <a:lnTo>
                  <a:pt x="378459" y="26543"/>
                </a:lnTo>
                <a:lnTo>
                  <a:pt x="378459" y="45592"/>
                </a:lnTo>
                <a:lnTo>
                  <a:pt x="382269" y="45592"/>
                </a:lnTo>
                <a:lnTo>
                  <a:pt x="382269" y="26543"/>
                </a:lnTo>
                <a:close/>
              </a:path>
              <a:path w="382270" h="238760">
                <a:moveTo>
                  <a:pt x="3809" y="45593"/>
                </a:moveTo>
                <a:lnTo>
                  <a:pt x="0" y="45593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45593"/>
                </a:lnTo>
                <a:close/>
              </a:path>
              <a:path w="382270" h="238760">
                <a:moveTo>
                  <a:pt x="382269" y="45593"/>
                </a:moveTo>
                <a:lnTo>
                  <a:pt x="378459" y="45593"/>
                </a:lnTo>
                <a:lnTo>
                  <a:pt x="378459" y="70992"/>
                </a:lnTo>
                <a:lnTo>
                  <a:pt x="382269" y="70992"/>
                </a:lnTo>
                <a:lnTo>
                  <a:pt x="382269" y="45593"/>
                </a:lnTo>
                <a:close/>
              </a:path>
              <a:path w="382270" h="238760">
                <a:moveTo>
                  <a:pt x="3809" y="70993"/>
                </a:moveTo>
                <a:lnTo>
                  <a:pt x="0" y="70993"/>
                </a:lnTo>
                <a:lnTo>
                  <a:pt x="0" y="87502"/>
                </a:lnTo>
                <a:lnTo>
                  <a:pt x="3809" y="87502"/>
                </a:lnTo>
                <a:lnTo>
                  <a:pt x="3809" y="70993"/>
                </a:lnTo>
                <a:close/>
              </a:path>
              <a:path w="382270" h="238760">
                <a:moveTo>
                  <a:pt x="382269" y="70993"/>
                </a:moveTo>
                <a:lnTo>
                  <a:pt x="378459" y="70993"/>
                </a:lnTo>
                <a:lnTo>
                  <a:pt x="378459" y="87502"/>
                </a:lnTo>
                <a:lnTo>
                  <a:pt x="382269" y="87502"/>
                </a:lnTo>
                <a:lnTo>
                  <a:pt x="382269" y="70993"/>
                </a:lnTo>
                <a:close/>
              </a:path>
              <a:path w="382270" h="238760">
                <a:moveTo>
                  <a:pt x="3809" y="87503"/>
                </a:moveTo>
                <a:lnTo>
                  <a:pt x="0" y="87503"/>
                </a:lnTo>
                <a:lnTo>
                  <a:pt x="0" y="159892"/>
                </a:lnTo>
                <a:lnTo>
                  <a:pt x="3809" y="159892"/>
                </a:lnTo>
                <a:lnTo>
                  <a:pt x="3809" y="87503"/>
                </a:lnTo>
                <a:close/>
              </a:path>
              <a:path w="382270" h="238760">
                <a:moveTo>
                  <a:pt x="382269" y="87503"/>
                </a:moveTo>
                <a:lnTo>
                  <a:pt x="378459" y="87503"/>
                </a:lnTo>
                <a:lnTo>
                  <a:pt x="378459" y="159892"/>
                </a:lnTo>
                <a:lnTo>
                  <a:pt x="382269" y="159892"/>
                </a:lnTo>
                <a:lnTo>
                  <a:pt x="382269" y="87503"/>
                </a:lnTo>
                <a:close/>
              </a:path>
              <a:path w="382270" h="238760">
                <a:moveTo>
                  <a:pt x="3809" y="159893"/>
                </a:moveTo>
                <a:lnTo>
                  <a:pt x="0" y="159893"/>
                </a:lnTo>
                <a:lnTo>
                  <a:pt x="0" y="197992"/>
                </a:lnTo>
                <a:lnTo>
                  <a:pt x="3809" y="197992"/>
                </a:lnTo>
                <a:lnTo>
                  <a:pt x="3809" y="159893"/>
                </a:lnTo>
                <a:close/>
              </a:path>
              <a:path w="382270" h="238760">
                <a:moveTo>
                  <a:pt x="382269" y="159893"/>
                </a:moveTo>
                <a:lnTo>
                  <a:pt x="378459" y="159893"/>
                </a:lnTo>
                <a:lnTo>
                  <a:pt x="378459" y="197992"/>
                </a:lnTo>
                <a:lnTo>
                  <a:pt x="382269" y="197992"/>
                </a:lnTo>
                <a:lnTo>
                  <a:pt x="382269" y="159893"/>
                </a:lnTo>
                <a:close/>
              </a:path>
              <a:path w="382270" h="238760">
                <a:moveTo>
                  <a:pt x="3809" y="197993"/>
                </a:moveTo>
                <a:lnTo>
                  <a:pt x="0" y="197993"/>
                </a:lnTo>
                <a:lnTo>
                  <a:pt x="0" y="210692"/>
                </a:lnTo>
                <a:lnTo>
                  <a:pt x="3809" y="210692"/>
                </a:lnTo>
                <a:lnTo>
                  <a:pt x="3809" y="197993"/>
                </a:lnTo>
                <a:close/>
              </a:path>
              <a:path w="382270" h="238760">
                <a:moveTo>
                  <a:pt x="382269" y="197993"/>
                </a:moveTo>
                <a:lnTo>
                  <a:pt x="378459" y="197993"/>
                </a:lnTo>
                <a:lnTo>
                  <a:pt x="378459" y="210692"/>
                </a:lnTo>
                <a:lnTo>
                  <a:pt x="382269" y="210692"/>
                </a:lnTo>
                <a:lnTo>
                  <a:pt x="382269" y="197993"/>
                </a:lnTo>
                <a:close/>
              </a:path>
              <a:path w="382270" h="238760">
                <a:moveTo>
                  <a:pt x="3809" y="210693"/>
                </a:moveTo>
                <a:lnTo>
                  <a:pt x="0" y="210693"/>
                </a:lnTo>
                <a:lnTo>
                  <a:pt x="0" y="236092"/>
                </a:lnTo>
                <a:lnTo>
                  <a:pt x="382269" y="236092"/>
                </a:lnTo>
                <a:lnTo>
                  <a:pt x="382269" y="234823"/>
                </a:lnTo>
                <a:lnTo>
                  <a:pt x="3809" y="234823"/>
                </a:lnTo>
                <a:lnTo>
                  <a:pt x="3809" y="210693"/>
                </a:lnTo>
                <a:close/>
              </a:path>
              <a:path w="382270" h="238760">
                <a:moveTo>
                  <a:pt x="382269" y="210693"/>
                </a:moveTo>
                <a:lnTo>
                  <a:pt x="378459" y="210693"/>
                </a:lnTo>
                <a:lnTo>
                  <a:pt x="378459" y="234823"/>
                </a:lnTo>
                <a:lnTo>
                  <a:pt x="382269" y="234823"/>
                </a:lnTo>
                <a:lnTo>
                  <a:pt x="382269" y="210693"/>
                </a:lnTo>
                <a:close/>
              </a:path>
              <a:path w="382270" h="238760">
                <a:moveTo>
                  <a:pt x="382269" y="236093"/>
                </a:moveTo>
                <a:lnTo>
                  <a:pt x="0" y="236093"/>
                </a:lnTo>
                <a:lnTo>
                  <a:pt x="0" y="238633"/>
                </a:lnTo>
                <a:lnTo>
                  <a:pt x="382269" y="238633"/>
                </a:lnTo>
                <a:lnTo>
                  <a:pt x="382269" y="236093"/>
                </a:lnTo>
                <a:close/>
              </a:path>
            </a:pathLst>
          </a:custGeom>
          <a:solidFill>
            <a:srgbClr val="561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293100" y="1703197"/>
            <a:ext cx="374650" cy="231140"/>
          </a:xfrm>
          <a:custGeom>
            <a:avLst/>
            <a:gdLst/>
            <a:ahLst/>
            <a:cxnLst/>
            <a:rect l="l" t="t" r="r" b="b"/>
            <a:pathLst>
              <a:path w="374650" h="231139">
                <a:moveTo>
                  <a:pt x="374650" y="2540"/>
                </a:moveTo>
                <a:lnTo>
                  <a:pt x="0" y="2540"/>
                </a:lnTo>
                <a:lnTo>
                  <a:pt x="0" y="16383"/>
                </a:lnTo>
                <a:lnTo>
                  <a:pt x="3809" y="16383"/>
                </a:lnTo>
                <a:lnTo>
                  <a:pt x="3809" y="3683"/>
                </a:lnTo>
                <a:lnTo>
                  <a:pt x="374650" y="3683"/>
                </a:lnTo>
                <a:lnTo>
                  <a:pt x="374650" y="2540"/>
                </a:lnTo>
                <a:close/>
              </a:path>
              <a:path w="374650" h="231139">
                <a:moveTo>
                  <a:pt x="374650" y="3683"/>
                </a:moveTo>
                <a:lnTo>
                  <a:pt x="370840" y="3683"/>
                </a:lnTo>
                <a:lnTo>
                  <a:pt x="370840" y="16383"/>
                </a:lnTo>
                <a:lnTo>
                  <a:pt x="374650" y="16383"/>
                </a:lnTo>
                <a:lnTo>
                  <a:pt x="374650" y="3683"/>
                </a:lnTo>
                <a:close/>
              </a:path>
              <a:path w="374650" h="231139">
                <a:moveTo>
                  <a:pt x="374650" y="0"/>
                </a:moveTo>
                <a:lnTo>
                  <a:pt x="0" y="0"/>
                </a:lnTo>
                <a:lnTo>
                  <a:pt x="0" y="2412"/>
                </a:lnTo>
                <a:lnTo>
                  <a:pt x="374650" y="2412"/>
                </a:lnTo>
                <a:lnTo>
                  <a:pt x="374650" y="0"/>
                </a:lnTo>
                <a:close/>
              </a:path>
              <a:path w="374650" h="231139">
                <a:moveTo>
                  <a:pt x="3809" y="16383"/>
                </a:moveTo>
                <a:lnTo>
                  <a:pt x="0" y="16383"/>
                </a:lnTo>
                <a:lnTo>
                  <a:pt x="0" y="22733"/>
                </a:lnTo>
                <a:lnTo>
                  <a:pt x="3809" y="22733"/>
                </a:lnTo>
                <a:lnTo>
                  <a:pt x="3809" y="16383"/>
                </a:lnTo>
                <a:close/>
              </a:path>
              <a:path w="374650" h="231139">
                <a:moveTo>
                  <a:pt x="374650" y="16383"/>
                </a:moveTo>
                <a:lnTo>
                  <a:pt x="370840" y="16383"/>
                </a:lnTo>
                <a:lnTo>
                  <a:pt x="370840" y="22733"/>
                </a:lnTo>
                <a:lnTo>
                  <a:pt x="374650" y="22733"/>
                </a:lnTo>
                <a:lnTo>
                  <a:pt x="374650" y="16383"/>
                </a:lnTo>
                <a:close/>
              </a:path>
              <a:path w="374650" h="231139">
                <a:moveTo>
                  <a:pt x="3809" y="22733"/>
                </a:moveTo>
                <a:lnTo>
                  <a:pt x="0" y="22733"/>
                </a:lnTo>
                <a:lnTo>
                  <a:pt x="0" y="41783"/>
                </a:lnTo>
                <a:lnTo>
                  <a:pt x="3809" y="41783"/>
                </a:lnTo>
                <a:lnTo>
                  <a:pt x="3809" y="22733"/>
                </a:lnTo>
                <a:close/>
              </a:path>
              <a:path w="374650" h="231139">
                <a:moveTo>
                  <a:pt x="374650" y="22733"/>
                </a:moveTo>
                <a:lnTo>
                  <a:pt x="370840" y="22733"/>
                </a:lnTo>
                <a:lnTo>
                  <a:pt x="370840" y="41783"/>
                </a:lnTo>
                <a:lnTo>
                  <a:pt x="374650" y="41783"/>
                </a:lnTo>
                <a:lnTo>
                  <a:pt x="374650" y="22733"/>
                </a:lnTo>
                <a:close/>
              </a:path>
              <a:path w="374650" h="231139">
                <a:moveTo>
                  <a:pt x="3809" y="41783"/>
                </a:moveTo>
                <a:lnTo>
                  <a:pt x="0" y="41783"/>
                </a:lnTo>
                <a:lnTo>
                  <a:pt x="0" y="67183"/>
                </a:lnTo>
                <a:lnTo>
                  <a:pt x="3809" y="67183"/>
                </a:lnTo>
                <a:lnTo>
                  <a:pt x="3809" y="41783"/>
                </a:lnTo>
                <a:close/>
              </a:path>
              <a:path w="374650" h="231139">
                <a:moveTo>
                  <a:pt x="374650" y="41783"/>
                </a:moveTo>
                <a:lnTo>
                  <a:pt x="370840" y="41783"/>
                </a:lnTo>
                <a:lnTo>
                  <a:pt x="370840" y="67183"/>
                </a:lnTo>
                <a:lnTo>
                  <a:pt x="374650" y="67183"/>
                </a:lnTo>
                <a:lnTo>
                  <a:pt x="374650" y="41783"/>
                </a:lnTo>
                <a:close/>
              </a:path>
              <a:path w="374650" h="231139">
                <a:moveTo>
                  <a:pt x="3809" y="67183"/>
                </a:moveTo>
                <a:lnTo>
                  <a:pt x="0" y="67183"/>
                </a:lnTo>
                <a:lnTo>
                  <a:pt x="0" y="83693"/>
                </a:lnTo>
                <a:lnTo>
                  <a:pt x="3809" y="83693"/>
                </a:lnTo>
                <a:lnTo>
                  <a:pt x="3809" y="67183"/>
                </a:lnTo>
                <a:close/>
              </a:path>
              <a:path w="374650" h="231139">
                <a:moveTo>
                  <a:pt x="374650" y="67183"/>
                </a:moveTo>
                <a:lnTo>
                  <a:pt x="370840" y="67183"/>
                </a:lnTo>
                <a:lnTo>
                  <a:pt x="370840" y="83693"/>
                </a:lnTo>
                <a:lnTo>
                  <a:pt x="374650" y="83693"/>
                </a:lnTo>
                <a:lnTo>
                  <a:pt x="374650" y="67183"/>
                </a:lnTo>
                <a:close/>
              </a:path>
              <a:path w="374650" h="231139">
                <a:moveTo>
                  <a:pt x="3809" y="83693"/>
                </a:moveTo>
                <a:lnTo>
                  <a:pt x="0" y="83693"/>
                </a:lnTo>
                <a:lnTo>
                  <a:pt x="0" y="156083"/>
                </a:lnTo>
                <a:lnTo>
                  <a:pt x="3809" y="156083"/>
                </a:lnTo>
                <a:lnTo>
                  <a:pt x="3809" y="83693"/>
                </a:lnTo>
                <a:close/>
              </a:path>
              <a:path w="374650" h="231139">
                <a:moveTo>
                  <a:pt x="374650" y="83693"/>
                </a:moveTo>
                <a:lnTo>
                  <a:pt x="370840" y="83693"/>
                </a:lnTo>
                <a:lnTo>
                  <a:pt x="370840" y="156083"/>
                </a:lnTo>
                <a:lnTo>
                  <a:pt x="374650" y="156083"/>
                </a:lnTo>
                <a:lnTo>
                  <a:pt x="374650" y="83693"/>
                </a:lnTo>
                <a:close/>
              </a:path>
              <a:path w="374650" h="231139">
                <a:moveTo>
                  <a:pt x="3809" y="156083"/>
                </a:moveTo>
                <a:lnTo>
                  <a:pt x="0" y="156083"/>
                </a:lnTo>
                <a:lnTo>
                  <a:pt x="0" y="194183"/>
                </a:lnTo>
                <a:lnTo>
                  <a:pt x="3809" y="194183"/>
                </a:lnTo>
                <a:lnTo>
                  <a:pt x="3809" y="156083"/>
                </a:lnTo>
                <a:close/>
              </a:path>
              <a:path w="374650" h="231139">
                <a:moveTo>
                  <a:pt x="374650" y="156083"/>
                </a:moveTo>
                <a:lnTo>
                  <a:pt x="370840" y="156083"/>
                </a:lnTo>
                <a:lnTo>
                  <a:pt x="370840" y="194183"/>
                </a:lnTo>
                <a:lnTo>
                  <a:pt x="374650" y="194183"/>
                </a:lnTo>
                <a:lnTo>
                  <a:pt x="374650" y="156083"/>
                </a:lnTo>
                <a:close/>
              </a:path>
              <a:path w="374650" h="231139">
                <a:moveTo>
                  <a:pt x="3809" y="194183"/>
                </a:moveTo>
                <a:lnTo>
                  <a:pt x="0" y="194183"/>
                </a:lnTo>
                <a:lnTo>
                  <a:pt x="0" y="206883"/>
                </a:lnTo>
                <a:lnTo>
                  <a:pt x="3809" y="206883"/>
                </a:lnTo>
                <a:lnTo>
                  <a:pt x="3809" y="194183"/>
                </a:lnTo>
                <a:close/>
              </a:path>
              <a:path w="374650" h="231139">
                <a:moveTo>
                  <a:pt x="374650" y="194183"/>
                </a:moveTo>
                <a:lnTo>
                  <a:pt x="370840" y="194183"/>
                </a:lnTo>
                <a:lnTo>
                  <a:pt x="370840" y="206883"/>
                </a:lnTo>
                <a:lnTo>
                  <a:pt x="374650" y="206883"/>
                </a:lnTo>
                <a:lnTo>
                  <a:pt x="374650" y="194183"/>
                </a:lnTo>
                <a:close/>
              </a:path>
              <a:path w="374650" h="231139">
                <a:moveTo>
                  <a:pt x="3809" y="206883"/>
                </a:moveTo>
                <a:lnTo>
                  <a:pt x="0" y="206883"/>
                </a:lnTo>
                <a:lnTo>
                  <a:pt x="0" y="231013"/>
                </a:lnTo>
                <a:lnTo>
                  <a:pt x="374650" y="231013"/>
                </a:lnTo>
                <a:lnTo>
                  <a:pt x="374650" y="228473"/>
                </a:lnTo>
                <a:lnTo>
                  <a:pt x="3809" y="228473"/>
                </a:lnTo>
                <a:lnTo>
                  <a:pt x="3809" y="206883"/>
                </a:lnTo>
                <a:close/>
              </a:path>
              <a:path w="374650" h="231139">
                <a:moveTo>
                  <a:pt x="374650" y="206883"/>
                </a:moveTo>
                <a:lnTo>
                  <a:pt x="370840" y="206883"/>
                </a:lnTo>
                <a:lnTo>
                  <a:pt x="370840" y="228473"/>
                </a:lnTo>
                <a:lnTo>
                  <a:pt x="374650" y="228473"/>
                </a:lnTo>
                <a:lnTo>
                  <a:pt x="374650" y="206883"/>
                </a:lnTo>
                <a:close/>
              </a:path>
            </a:pathLst>
          </a:custGeom>
          <a:solidFill>
            <a:srgbClr val="5913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296909" y="1706879"/>
            <a:ext cx="367030" cy="224790"/>
          </a:xfrm>
          <a:custGeom>
            <a:avLst/>
            <a:gdLst/>
            <a:ahLst/>
            <a:cxnLst/>
            <a:rect l="l" t="t" r="r" b="b"/>
            <a:pathLst>
              <a:path w="367029" h="224789">
                <a:moveTo>
                  <a:pt x="367030" y="0"/>
                </a:moveTo>
                <a:lnTo>
                  <a:pt x="0" y="0"/>
                </a:lnTo>
                <a:lnTo>
                  <a:pt x="0" y="12700"/>
                </a:lnTo>
                <a:lnTo>
                  <a:pt x="3810" y="12700"/>
                </a:lnTo>
                <a:lnTo>
                  <a:pt x="3810" y="3810"/>
                </a:lnTo>
                <a:lnTo>
                  <a:pt x="367030" y="3810"/>
                </a:lnTo>
                <a:lnTo>
                  <a:pt x="367030" y="0"/>
                </a:lnTo>
                <a:close/>
              </a:path>
              <a:path w="367029" h="224789">
                <a:moveTo>
                  <a:pt x="367030" y="3810"/>
                </a:moveTo>
                <a:lnTo>
                  <a:pt x="364490" y="3810"/>
                </a:lnTo>
                <a:lnTo>
                  <a:pt x="364490" y="12700"/>
                </a:lnTo>
                <a:lnTo>
                  <a:pt x="367030" y="12700"/>
                </a:lnTo>
                <a:lnTo>
                  <a:pt x="367030" y="3810"/>
                </a:lnTo>
                <a:close/>
              </a:path>
              <a:path w="367029" h="224789">
                <a:moveTo>
                  <a:pt x="3810" y="12700"/>
                </a:moveTo>
                <a:lnTo>
                  <a:pt x="0" y="12700"/>
                </a:lnTo>
                <a:lnTo>
                  <a:pt x="0" y="19050"/>
                </a:lnTo>
                <a:lnTo>
                  <a:pt x="3810" y="19050"/>
                </a:lnTo>
                <a:lnTo>
                  <a:pt x="3810" y="12700"/>
                </a:lnTo>
                <a:close/>
              </a:path>
              <a:path w="367029" h="224789">
                <a:moveTo>
                  <a:pt x="367030" y="12700"/>
                </a:moveTo>
                <a:lnTo>
                  <a:pt x="364490" y="12700"/>
                </a:lnTo>
                <a:lnTo>
                  <a:pt x="364490" y="19050"/>
                </a:lnTo>
                <a:lnTo>
                  <a:pt x="367030" y="19050"/>
                </a:lnTo>
                <a:lnTo>
                  <a:pt x="367030" y="12700"/>
                </a:lnTo>
                <a:close/>
              </a:path>
              <a:path w="367029" h="224789">
                <a:moveTo>
                  <a:pt x="3810" y="19050"/>
                </a:moveTo>
                <a:lnTo>
                  <a:pt x="0" y="1905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19050"/>
                </a:lnTo>
                <a:close/>
              </a:path>
              <a:path w="367029" h="224789">
                <a:moveTo>
                  <a:pt x="367030" y="19050"/>
                </a:moveTo>
                <a:lnTo>
                  <a:pt x="364490" y="19050"/>
                </a:lnTo>
                <a:lnTo>
                  <a:pt x="364490" y="38100"/>
                </a:lnTo>
                <a:lnTo>
                  <a:pt x="367030" y="38100"/>
                </a:lnTo>
                <a:lnTo>
                  <a:pt x="367030" y="19050"/>
                </a:lnTo>
                <a:close/>
              </a:path>
              <a:path w="367029" h="224789">
                <a:moveTo>
                  <a:pt x="3810" y="38100"/>
                </a:moveTo>
                <a:lnTo>
                  <a:pt x="0" y="3810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38100"/>
                </a:lnTo>
                <a:close/>
              </a:path>
              <a:path w="367029" h="224789">
                <a:moveTo>
                  <a:pt x="367030" y="38100"/>
                </a:moveTo>
                <a:lnTo>
                  <a:pt x="364490" y="38100"/>
                </a:lnTo>
                <a:lnTo>
                  <a:pt x="364490" y="63500"/>
                </a:lnTo>
                <a:lnTo>
                  <a:pt x="367030" y="63500"/>
                </a:lnTo>
                <a:lnTo>
                  <a:pt x="367030" y="38100"/>
                </a:lnTo>
                <a:close/>
              </a:path>
              <a:path w="367029" h="224789">
                <a:moveTo>
                  <a:pt x="3810" y="63500"/>
                </a:moveTo>
                <a:lnTo>
                  <a:pt x="0" y="63500"/>
                </a:lnTo>
                <a:lnTo>
                  <a:pt x="0" y="80010"/>
                </a:lnTo>
                <a:lnTo>
                  <a:pt x="3810" y="80010"/>
                </a:lnTo>
                <a:lnTo>
                  <a:pt x="3810" y="63500"/>
                </a:lnTo>
                <a:close/>
              </a:path>
              <a:path w="367029" h="224789">
                <a:moveTo>
                  <a:pt x="367030" y="63500"/>
                </a:moveTo>
                <a:lnTo>
                  <a:pt x="364490" y="63500"/>
                </a:lnTo>
                <a:lnTo>
                  <a:pt x="364490" y="80010"/>
                </a:lnTo>
                <a:lnTo>
                  <a:pt x="367030" y="80010"/>
                </a:lnTo>
                <a:lnTo>
                  <a:pt x="367030" y="63500"/>
                </a:lnTo>
                <a:close/>
              </a:path>
              <a:path w="367029" h="224789">
                <a:moveTo>
                  <a:pt x="3810" y="80010"/>
                </a:moveTo>
                <a:lnTo>
                  <a:pt x="0" y="80010"/>
                </a:lnTo>
                <a:lnTo>
                  <a:pt x="0" y="152400"/>
                </a:lnTo>
                <a:lnTo>
                  <a:pt x="3810" y="152400"/>
                </a:lnTo>
                <a:lnTo>
                  <a:pt x="3810" y="80010"/>
                </a:lnTo>
                <a:close/>
              </a:path>
              <a:path w="367029" h="224789">
                <a:moveTo>
                  <a:pt x="367030" y="80010"/>
                </a:moveTo>
                <a:lnTo>
                  <a:pt x="364490" y="80010"/>
                </a:lnTo>
                <a:lnTo>
                  <a:pt x="364490" y="152400"/>
                </a:lnTo>
                <a:lnTo>
                  <a:pt x="367030" y="152400"/>
                </a:lnTo>
                <a:lnTo>
                  <a:pt x="367030" y="80010"/>
                </a:lnTo>
                <a:close/>
              </a:path>
              <a:path w="367029" h="224789">
                <a:moveTo>
                  <a:pt x="381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" y="190500"/>
                </a:lnTo>
                <a:lnTo>
                  <a:pt x="3810" y="152400"/>
                </a:lnTo>
                <a:close/>
              </a:path>
              <a:path w="367029" h="224789">
                <a:moveTo>
                  <a:pt x="367030" y="152400"/>
                </a:moveTo>
                <a:lnTo>
                  <a:pt x="364490" y="152400"/>
                </a:lnTo>
                <a:lnTo>
                  <a:pt x="364490" y="190500"/>
                </a:lnTo>
                <a:lnTo>
                  <a:pt x="367030" y="190500"/>
                </a:lnTo>
                <a:lnTo>
                  <a:pt x="367030" y="152400"/>
                </a:lnTo>
                <a:close/>
              </a:path>
              <a:path w="367029" h="224789">
                <a:moveTo>
                  <a:pt x="3810" y="190500"/>
                </a:moveTo>
                <a:lnTo>
                  <a:pt x="0" y="190500"/>
                </a:lnTo>
                <a:lnTo>
                  <a:pt x="0" y="203200"/>
                </a:lnTo>
                <a:lnTo>
                  <a:pt x="3810" y="203200"/>
                </a:lnTo>
                <a:lnTo>
                  <a:pt x="3810" y="190500"/>
                </a:lnTo>
                <a:close/>
              </a:path>
              <a:path w="367029" h="224789">
                <a:moveTo>
                  <a:pt x="367030" y="190500"/>
                </a:moveTo>
                <a:lnTo>
                  <a:pt x="364490" y="190500"/>
                </a:lnTo>
                <a:lnTo>
                  <a:pt x="364490" y="203200"/>
                </a:lnTo>
                <a:lnTo>
                  <a:pt x="367030" y="203200"/>
                </a:lnTo>
                <a:lnTo>
                  <a:pt x="367030" y="190500"/>
                </a:lnTo>
                <a:close/>
              </a:path>
              <a:path w="367029" h="224789">
                <a:moveTo>
                  <a:pt x="3810" y="203200"/>
                </a:moveTo>
                <a:lnTo>
                  <a:pt x="0" y="203200"/>
                </a:lnTo>
                <a:lnTo>
                  <a:pt x="0" y="224790"/>
                </a:lnTo>
                <a:lnTo>
                  <a:pt x="367030" y="224790"/>
                </a:lnTo>
                <a:lnTo>
                  <a:pt x="367030" y="220980"/>
                </a:lnTo>
                <a:lnTo>
                  <a:pt x="3810" y="220980"/>
                </a:lnTo>
                <a:lnTo>
                  <a:pt x="3810" y="203200"/>
                </a:lnTo>
                <a:close/>
              </a:path>
              <a:path w="367029" h="224789">
                <a:moveTo>
                  <a:pt x="367030" y="203200"/>
                </a:moveTo>
                <a:lnTo>
                  <a:pt x="364490" y="203200"/>
                </a:lnTo>
                <a:lnTo>
                  <a:pt x="364490" y="220980"/>
                </a:lnTo>
                <a:lnTo>
                  <a:pt x="367030" y="220980"/>
                </a:lnTo>
                <a:lnTo>
                  <a:pt x="367030" y="203200"/>
                </a:lnTo>
                <a:close/>
              </a:path>
            </a:pathLst>
          </a:custGeom>
          <a:solidFill>
            <a:srgbClr val="5B13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300719" y="1710689"/>
            <a:ext cx="360680" cy="217170"/>
          </a:xfrm>
          <a:custGeom>
            <a:avLst/>
            <a:gdLst/>
            <a:ahLst/>
            <a:cxnLst/>
            <a:rect l="l" t="t" r="r" b="b"/>
            <a:pathLst>
              <a:path w="360679" h="217169">
                <a:moveTo>
                  <a:pt x="360679" y="0"/>
                </a:moveTo>
                <a:lnTo>
                  <a:pt x="0" y="0"/>
                </a:lnTo>
                <a:lnTo>
                  <a:pt x="0" y="8889"/>
                </a:lnTo>
                <a:lnTo>
                  <a:pt x="3809" y="8889"/>
                </a:lnTo>
                <a:lnTo>
                  <a:pt x="3809" y="3810"/>
                </a:lnTo>
                <a:lnTo>
                  <a:pt x="360679" y="3810"/>
                </a:lnTo>
                <a:lnTo>
                  <a:pt x="360679" y="0"/>
                </a:lnTo>
                <a:close/>
              </a:path>
              <a:path w="360679" h="217169">
                <a:moveTo>
                  <a:pt x="360679" y="3810"/>
                </a:moveTo>
                <a:lnTo>
                  <a:pt x="356870" y="3810"/>
                </a:lnTo>
                <a:lnTo>
                  <a:pt x="356870" y="8889"/>
                </a:lnTo>
                <a:lnTo>
                  <a:pt x="360679" y="8889"/>
                </a:lnTo>
                <a:lnTo>
                  <a:pt x="360679" y="3810"/>
                </a:lnTo>
                <a:close/>
              </a:path>
              <a:path w="360679" h="217169">
                <a:moveTo>
                  <a:pt x="3809" y="8890"/>
                </a:moveTo>
                <a:lnTo>
                  <a:pt x="0" y="8890"/>
                </a:lnTo>
                <a:lnTo>
                  <a:pt x="0" y="15239"/>
                </a:lnTo>
                <a:lnTo>
                  <a:pt x="3809" y="15239"/>
                </a:lnTo>
                <a:lnTo>
                  <a:pt x="3809" y="8890"/>
                </a:lnTo>
                <a:close/>
              </a:path>
              <a:path w="360679" h="217169">
                <a:moveTo>
                  <a:pt x="360679" y="8890"/>
                </a:moveTo>
                <a:lnTo>
                  <a:pt x="356870" y="8890"/>
                </a:lnTo>
                <a:lnTo>
                  <a:pt x="356870" y="15239"/>
                </a:lnTo>
                <a:lnTo>
                  <a:pt x="360679" y="15239"/>
                </a:lnTo>
                <a:lnTo>
                  <a:pt x="360679" y="8890"/>
                </a:lnTo>
                <a:close/>
              </a:path>
              <a:path w="360679" h="217169">
                <a:moveTo>
                  <a:pt x="3809" y="15240"/>
                </a:moveTo>
                <a:lnTo>
                  <a:pt x="0" y="1524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15240"/>
                </a:lnTo>
                <a:close/>
              </a:path>
              <a:path w="360679" h="217169">
                <a:moveTo>
                  <a:pt x="360679" y="15240"/>
                </a:moveTo>
                <a:lnTo>
                  <a:pt x="356870" y="15240"/>
                </a:lnTo>
                <a:lnTo>
                  <a:pt x="356870" y="34289"/>
                </a:lnTo>
                <a:lnTo>
                  <a:pt x="360679" y="34289"/>
                </a:lnTo>
                <a:lnTo>
                  <a:pt x="360679" y="15240"/>
                </a:lnTo>
                <a:close/>
              </a:path>
              <a:path w="360679" h="217169">
                <a:moveTo>
                  <a:pt x="3809" y="34290"/>
                </a:moveTo>
                <a:lnTo>
                  <a:pt x="0" y="34290"/>
                </a:lnTo>
                <a:lnTo>
                  <a:pt x="0" y="59689"/>
                </a:lnTo>
                <a:lnTo>
                  <a:pt x="3809" y="59689"/>
                </a:lnTo>
                <a:lnTo>
                  <a:pt x="3809" y="34290"/>
                </a:lnTo>
                <a:close/>
              </a:path>
              <a:path w="360679" h="217169">
                <a:moveTo>
                  <a:pt x="360679" y="34290"/>
                </a:moveTo>
                <a:lnTo>
                  <a:pt x="356870" y="34290"/>
                </a:lnTo>
                <a:lnTo>
                  <a:pt x="356870" y="59689"/>
                </a:lnTo>
                <a:lnTo>
                  <a:pt x="360679" y="59689"/>
                </a:lnTo>
                <a:lnTo>
                  <a:pt x="360679" y="34290"/>
                </a:lnTo>
                <a:close/>
              </a:path>
              <a:path w="360679" h="217169">
                <a:moveTo>
                  <a:pt x="3809" y="59690"/>
                </a:moveTo>
                <a:lnTo>
                  <a:pt x="0" y="59690"/>
                </a:lnTo>
                <a:lnTo>
                  <a:pt x="0" y="76200"/>
                </a:lnTo>
                <a:lnTo>
                  <a:pt x="3809" y="76200"/>
                </a:lnTo>
                <a:lnTo>
                  <a:pt x="3809" y="59690"/>
                </a:lnTo>
                <a:close/>
              </a:path>
              <a:path w="360679" h="217169">
                <a:moveTo>
                  <a:pt x="360679" y="59690"/>
                </a:moveTo>
                <a:lnTo>
                  <a:pt x="356870" y="59690"/>
                </a:lnTo>
                <a:lnTo>
                  <a:pt x="356870" y="76200"/>
                </a:lnTo>
                <a:lnTo>
                  <a:pt x="360679" y="76200"/>
                </a:lnTo>
                <a:lnTo>
                  <a:pt x="360679" y="59690"/>
                </a:lnTo>
                <a:close/>
              </a:path>
              <a:path w="360679" h="217169">
                <a:moveTo>
                  <a:pt x="3809" y="76200"/>
                </a:moveTo>
                <a:lnTo>
                  <a:pt x="0" y="76200"/>
                </a:lnTo>
                <a:lnTo>
                  <a:pt x="0" y="148589"/>
                </a:lnTo>
                <a:lnTo>
                  <a:pt x="3809" y="148589"/>
                </a:lnTo>
                <a:lnTo>
                  <a:pt x="3809" y="76200"/>
                </a:lnTo>
                <a:close/>
              </a:path>
              <a:path w="360679" h="217169">
                <a:moveTo>
                  <a:pt x="360679" y="76200"/>
                </a:moveTo>
                <a:lnTo>
                  <a:pt x="356870" y="76200"/>
                </a:lnTo>
                <a:lnTo>
                  <a:pt x="356870" y="148589"/>
                </a:lnTo>
                <a:lnTo>
                  <a:pt x="360679" y="148589"/>
                </a:lnTo>
                <a:lnTo>
                  <a:pt x="360679" y="76200"/>
                </a:lnTo>
                <a:close/>
              </a:path>
              <a:path w="360679" h="217169">
                <a:moveTo>
                  <a:pt x="3809" y="148590"/>
                </a:moveTo>
                <a:lnTo>
                  <a:pt x="0" y="148590"/>
                </a:lnTo>
                <a:lnTo>
                  <a:pt x="0" y="186689"/>
                </a:lnTo>
                <a:lnTo>
                  <a:pt x="3809" y="186689"/>
                </a:lnTo>
                <a:lnTo>
                  <a:pt x="3809" y="148590"/>
                </a:lnTo>
                <a:close/>
              </a:path>
              <a:path w="360679" h="217169">
                <a:moveTo>
                  <a:pt x="360679" y="148590"/>
                </a:moveTo>
                <a:lnTo>
                  <a:pt x="356870" y="148590"/>
                </a:lnTo>
                <a:lnTo>
                  <a:pt x="356870" y="186689"/>
                </a:lnTo>
                <a:lnTo>
                  <a:pt x="360679" y="186689"/>
                </a:lnTo>
                <a:lnTo>
                  <a:pt x="360679" y="148590"/>
                </a:lnTo>
                <a:close/>
              </a:path>
              <a:path w="360679" h="217169">
                <a:moveTo>
                  <a:pt x="3809" y="186690"/>
                </a:moveTo>
                <a:lnTo>
                  <a:pt x="0" y="186690"/>
                </a:lnTo>
                <a:lnTo>
                  <a:pt x="0" y="199389"/>
                </a:lnTo>
                <a:lnTo>
                  <a:pt x="3809" y="199389"/>
                </a:lnTo>
                <a:lnTo>
                  <a:pt x="3809" y="186690"/>
                </a:lnTo>
                <a:close/>
              </a:path>
              <a:path w="360679" h="217169">
                <a:moveTo>
                  <a:pt x="360679" y="186690"/>
                </a:moveTo>
                <a:lnTo>
                  <a:pt x="356870" y="186690"/>
                </a:lnTo>
                <a:lnTo>
                  <a:pt x="356870" y="199389"/>
                </a:lnTo>
                <a:lnTo>
                  <a:pt x="360679" y="199389"/>
                </a:lnTo>
                <a:lnTo>
                  <a:pt x="360679" y="186690"/>
                </a:lnTo>
                <a:close/>
              </a:path>
              <a:path w="360679" h="217169">
                <a:moveTo>
                  <a:pt x="3809" y="199390"/>
                </a:moveTo>
                <a:lnTo>
                  <a:pt x="0" y="199390"/>
                </a:lnTo>
                <a:lnTo>
                  <a:pt x="0" y="217170"/>
                </a:lnTo>
                <a:lnTo>
                  <a:pt x="360679" y="217170"/>
                </a:lnTo>
                <a:lnTo>
                  <a:pt x="360679" y="213360"/>
                </a:lnTo>
                <a:lnTo>
                  <a:pt x="3809" y="213360"/>
                </a:lnTo>
                <a:lnTo>
                  <a:pt x="3809" y="199390"/>
                </a:lnTo>
                <a:close/>
              </a:path>
              <a:path w="360679" h="217169">
                <a:moveTo>
                  <a:pt x="360679" y="199390"/>
                </a:moveTo>
                <a:lnTo>
                  <a:pt x="356870" y="199390"/>
                </a:lnTo>
                <a:lnTo>
                  <a:pt x="356870" y="213360"/>
                </a:lnTo>
                <a:lnTo>
                  <a:pt x="360679" y="213360"/>
                </a:lnTo>
                <a:lnTo>
                  <a:pt x="360679" y="199390"/>
                </a:lnTo>
                <a:close/>
              </a:path>
            </a:pathLst>
          </a:custGeom>
          <a:solidFill>
            <a:srgbClr val="5E1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304530" y="1714500"/>
            <a:ext cx="353060" cy="209550"/>
          </a:xfrm>
          <a:custGeom>
            <a:avLst/>
            <a:gdLst/>
            <a:ahLst/>
            <a:cxnLst/>
            <a:rect l="l" t="t" r="r" b="b"/>
            <a:pathLst>
              <a:path w="353059" h="209550">
                <a:moveTo>
                  <a:pt x="353060" y="0"/>
                </a:moveTo>
                <a:lnTo>
                  <a:pt x="0" y="0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353060" y="3810"/>
                </a:lnTo>
                <a:lnTo>
                  <a:pt x="353060" y="0"/>
                </a:lnTo>
                <a:close/>
              </a:path>
              <a:path w="353059" h="209550">
                <a:moveTo>
                  <a:pt x="353060" y="3810"/>
                </a:moveTo>
                <a:lnTo>
                  <a:pt x="349250" y="3810"/>
                </a:lnTo>
                <a:lnTo>
                  <a:pt x="349250" y="5079"/>
                </a:lnTo>
                <a:lnTo>
                  <a:pt x="353060" y="5079"/>
                </a:lnTo>
                <a:lnTo>
                  <a:pt x="353060" y="3810"/>
                </a:lnTo>
                <a:close/>
              </a:path>
              <a:path w="353059" h="209550">
                <a:moveTo>
                  <a:pt x="3810" y="5080"/>
                </a:moveTo>
                <a:lnTo>
                  <a:pt x="0" y="5080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5080"/>
                </a:lnTo>
                <a:close/>
              </a:path>
              <a:path w="353059" h="209550">
                <a:moveTo>
                  <a:pt x="353060" y="5080"/>
                </a:moveTo>
                <a:lnTo>
                  <a:pt x="349250" y="5080"/>
                </a:lnTo>
                <a:lnTo>
                  <a:pt x="349250" y="11429"/>
                </a:lnTo>
                <a:lnTo>
                  <a:pt x="353060" y="11429"/>
                </a:lnTo>
                <a:lnTo>
                  <a:pt x="353060" y="5080"/>
                </a:lnTo>
                <a:close/>
              </a:path>
              <a:path w="353059" h="209550">
                <a:moveTo>
                  <a:pt x="3810" y="11430"/>
                </a:moveTo>
                <a:lnTo>
                  <a:pt x="0" y="11430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11430"/>
                </a:lnTo>
                <a:close/>
              </a:path>
              <a:path w="353059" h="209550">
                <a:moveTo>
                  <a:pt x="353060" y="11430"/>
                </a:moveTo>
                <a:lnTo>
                  <a:pt x="349250" y="11430"/>
                </a:lnTo>
                <a:lnTo>
                  <a:pt x="349250" y="30479"/>
                </a:lnTo>
                <a:lnTo>
                  <a:pt x="353060" y="30479"/>
                </a:lnTo>
                <a:lnTo>
                  <a:pt x="353060" y="11430"/>
                </a:lnTo>
                <a:close/>
              </a:path>
              <a:path w="353059" h="209550">
                <a:moveTo>
                  <a:pt x="3810" y="30480"/>
                </a:moveTo>
                <a:lnTo>
                  <a:pt x="0" y="3048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30480"/>
                </a:lnTo>
                <a:close/>
              </a:path>
              <a:path w="353059" h="209550">
                <a:moveTo>
                  <a:pt x="353060" y="30480"/>
                </a:moveTo>
                <a:lnTo>
                  <a:pt x="349250" y="30480"/>
                </a:lnTo>
                <a:lnTo>
                  <a:pt x="349250" y="55879"/>
                </a:lnTo>
                <a:lnTo>
                  <a:pt x="353060" y="55879"/>
                </a:lnTo>
                <a:lnTo>
                  <a:pt x="353060" y="30480"/>
                </a:lnTo>
                <a:close/>
              </a:path>
              <a:path w="353059" h="209550">
                <a:moveTo>
                  <a:pt x="3810" y="55880"/>
                </a:moveTo>
                <a:lnTo>
                  <a:pt x="0" y="5588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55880"/>
                </a:lnTo>
                <a:close/>
              </a:path>
              <a:path w="353059" h="209550">
                <a:moveTo>
                  <a:pt x="353060" y="55880"/>
                </a:moveTo>
                <a:lnTo>
                  <a:pt x="349250" y="55880"/>
                </a:lnTo>
                <a:lnTo>
                  <a:pt x="349250" y="72389"/>
                </a:lnTo>
                <a:lnTo>
                  <a:pt x="353060" y="72389"/>
                </a:lnTo>
                <a:lnTo>
                  <a:pt x="353060" y="55880"/>
                </a:lnTo>
                <a:close/>
              </a:path>
              <a:path w="353059" h="209550">
                <a:moveTo>
                  <a:pt x="3810" y="72390"/>
                </a:moveTo>
                <a:lnTo>
                  <a:pt x="0" y="72390"/>
                </a:lnTo>
                <a:lnTo>
                  <a:pt x="0" y="144779"/>
                </a:lnTo>
                <a:lnTo>
                  <a:pt x="3810" y="144779"/>
                </a:lnTo>
                <a:lnTo>
                  <a:pt x="3810" y="72390"/>
                </a:lnTo>
                <a:close/>
              </a:path>
              <a:path w="353059" h="209550">
                <a:moveTo>
                  <a:pt x="353060" y="72390"/>
                </a:moveTo>
                <a:lnTo>
                  <a:pt x="349250" y="72390"/>
                </a:lnTo>
                <a:lnTo>
                  <a:pt x="349250" y="144779"/>
                </a:lnTo>
                <a:lnTo>
                  <a:pt x="353060" y="144779"/>
                </a:lnTo>
                <a:lnTo>
                  <a:pt x="353060" y="72390"/>
                </a:lnTo>
                <a:close/>
              </a:path>
              <a:path w="353059" h="209550">
                <a:moveTo>
                  <a:pt x="3810" y="144780"/>
                </a:moveTo>
                <a:lnTo>
                  <a:pt x="0" y="144780"/>
                </a:lnTo>
                <a:lnTo>
                  <a:pt x="0" y="182879"/>
                </a:lnTo>
                <a:lnTo>
                  <a:pt x="3810" y="182879"/>
                </a:lnTo>
                <a:lnTo>
                  <a:pt x="3810" y="144780"/>
                </a:lnTo>
                <a:close/>
              </a:path>
              <a:path w="353059" h="209550">
                <a:moveTo>
                  <a:pt x="353060" y="144780"/>
                </a:moveTo>
                <a:lnTo>
                  <a:pt x="349250" y="144780"/>
                </a:lnTo>
                <a:lnTo>
                  <a:pt x="349250" y="182879"/>
                </a:lnTo>
                <a:lnTo>
                  <a:pt x="353060" y="182879"/>
                </a:lnTo>
                <a:lnTo>
                  <a:pt x="353060" y="144780"/>
                </a:lnTo>
                <a:close/>
              </a:path>
              <a:path w="353059" h="209550">
                <a:moveTo>
                  <a:pt x="3810" y="182880"/>
                </a:moveTo>
                <a:lnTo>
                  <a:pt x="0" y="182880"/>
                </a:lnTo>
                <a:lnTo>
                  <a:pt x="0" y="195579"/>
                </a:lnTo>
                <a:lnTo>
                  <a:pt x="3810" y="195579"/>
                </a:lnTo>
                <a:lnTo>
                  <a:pt x="3810" y="182880"/>
                </a:lnTo>
                <a:close/>
              </a:path>
              <a:path w="353059" h="209550">
                <a:moveTo>
                  <a:pt x="353060" y="182880"/>
                </a:moveTo>
                <a:lnTo>
                  <a:pt x="349250" y="182880"/>
                </a:lnTo>
                <a:lnTo>
                  <a:pt x="349250" y="195579"/>
                </a:lnTo>
                <a:lnTo>
                  <a:pt x="353060" y="195579"/>
                </a:lnTo>
                <a:lnTo>
                  <a:pt x="353060" y="182880"/>
                </a:lnTo>
                <a:close/>
              </a:path>
              <a:path w="353059" h="209550">
                <a:moveTo>
                  <a:pt x="3810" y="195580"/>
                </a:moveTo>
                <a:lnTo>
                  <a:pt x="0" y="195580"/>
                </a:lnTo>
                <a:lnTo>
                  <a:pt x="0" y="209550"/>
                </a:lnTo>
                <a:lnTo>
                  <a:pt x="353060" y="209550"/>
                </a:lnTo>
                <a:lnTo>
                  <a:pt x="353060" y="205739"/>
                </a:lnTo>
                <a:lnTo>
                  <a:pt x="3810" y="205739"/>
                </a:lnTo>
                <a:lnTo>
                  <a:pt x="3810" y="195580"/>
                </a:lnTo>
                <a:close/>
              </a:path>
              <a:path w="353059" h="209550">
                <a:moveTo>
                  <a:pt x="353060" y="195580"/>
                </a:moveTo>
                <a:lnTo>
                  <a:pt x="349250" y="195580"/>
                </a:lnTo>
                <a:lnTo>
                  <a:pt x="349250" y="205739"/>
                </a:lnTo>
                <a:lnTo>
                  <a:pt x="353060" y="205739"/>
                </a:lnTo>
                <a:lnTo>
                  <a:pt x="353060" y="195580"/>
                </a:lnTo>
                <a:close/>
              </a:path>
            </a:pathLst>
          </a:custGeom>
          <a:solidFill>
            <a:srgbClr val="6114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308340" y="1718310"/>
            <a:ext cx="345440" cy="201930"/>
          </a:xfrm>
          <a:custGeom>
            <a:avLst/>
            <a:gdLst/>
            <a:ahLst/>
            <a:cxnLst/>
            <a:rect l="l" t="t" r="r" b="b"/>
            <a:pathLst>
              <a:path w="345440" h="201930">
                <a:moveTo>
                  <a:pt x="345439" y="0"/>
                </a:moveTo>
                <a:lnTo>
                  <a:pt x="0" y="0"/>
                </a:lnTo>
                <a:lnTo>
                  <a:pt x="0" y="1269"/>
                </a:lnTo>
                <a:lnTo>
                  <a:pt x="345439" y="1269"/>
                </a:lnTo>
                <a:lnTo>
                  <a:pt x="345439" y="0"/>
                </a:lnTo>
                <a:close/>
              </a:path>
              <a:path w="345440" h="201930">
                <a:moveTo>
                  <a:pt x="345439" y="1270"/>
                </a:moveTo>
                <a:lnTo>
                  <a:pt x="0" y="1270"/>
                </a:lnTo>
                <a:lnTo>
                  <a:pt x="0" y="7619"/>
                </a:lnTo>
                <a:lnTo>
                  <a:pt x="3809" y="7619"/>
                </a:lnTo>
                <a:lnTo>
                  <a:pt x="3809" y="3810"/>
                </a:lnTo>
                <a:lnTo>
                  <a:pt x="345439" y="3810"/>
                </a:lnTo>
                <a:lnTo>
                  <a:pt x="345439" y="1270"/>
                </a:lnTo>
                <a:close/>
              </a:path>
              <a:path w="345440" h="201930">
                <a:moveTo>
                  <a:pt x="345439" y="3810"/>
                </a:moveTo>
                <a:lnTo>
                  <a:pt x="341629" y="3810"/>
                </a:lnTo>
                <a:lnTo>
                  <a:pt x="341629" y="7619"/>
                </a:lnTo>
                <a:lnTo>
                  <a:pt x="345439" y="7619"/>
                </a:lnTo>
                <a:lnTo>
                  <a:pt x="345439" y="3810"/>
                </a:lnTo>
                <a:close/>
              </a:path>
              <a:path w="345440" h="201930">
                <a:moveTo>
                  <a:pt x="3809" y="7620"/>
                </a:moveTo>
                <a:lnTo>
                  <a:pt x="0" y="7620"/>
                </a:lnTo>
                <a:lnTo>
                  <a:pt x="0" y="26669"/>
                </a:lnTo>
                <a:lnTo>
                  <a:pt x="3809" y="26669"/>
                </a:lnTo>
                <a:lnTo>
                  <a:pt x="3809" y="7620"/>
                </a:lnTo>
                <a:close/>
              </a:path>
              <a:path w="345440" h="201930">
                <a:moveTo>
                  <a:pt x="345439" y="7620"/>
                </a:moveTo>
                <a:lnTo>
                  <a:pt x="341629" y="7620"/>
                </a:lnTo>
                <a:lnTo>
                  <a:pt x="341629" y="26669"/>
                </a:lnTo>
                <a:lnTo>
                  <a:pt x="345439" y="26669"/>
                </a:lnTo>
                <a:lnTo>
                  <a:pt x="345439" y="7620"/>
                </a:lnTo>
                <a:close/>
              </a:path>
              <a:path w="345440" h="201930">
                <a:moveTo>
                  <a:pt x="3809" y="26670"/>
                </a:moveTo>
                <a:lnTo>
                  <a:pt x="0" y="26670"/>
                </a:lnTo>
                <a:lnTo>
                  <a:pt x="0" y="52069"/>
                </a:lnTo>
                <a:lnTo>
                  <a:pt x="3809" y="52069"/>
                </a:lnTo>
                <a:lnTo>
                  <a:pt x="3809" y="26670"/>
                </a:lnTo>
                <a:close/>
              </a:path>
              <a:path w="345440" h="201930">
                <a:moveTo>
                  <a:pt x="345439" y="26670"/>
                </a:moveTo>
                <a:lnTo>
                  <a:pt x="341629" y="26670"/>
                </a:lnTo>
                <a:lnTo>
                  <a:pt x="341629" y="52069"/>
                </a:lnTo>
                <a:lnTo>
                  <a:pt x="345439" y="52069"/>
                </a:lnTo>
                <a:lnTo>
                  <a:pt x="345439" y="26670"/>
                </a:lnTo>
                <a:close/>
              </a:path>
              <a:path w="345440" h="201930">
                <a:moveTo>
                  <a:pt x="3809" y="52070"/>
                </a:moveTo>
                <a:lnTo>
                  <a:pt x="0" y="52070"/>
                </a:lnTo>
                <a:lnTo>
                  <a:pt x="0" y="68579"/>
                </a:lnTo>
                <a:lnTo>
                  <a:pt x="3809" y="68579"/>
                </a:lnTo>
                <a:lnTo>
                  <a:pt x="3809" y="52070"/>
                </a:lnTo>
                <a:close/>
              </a:path>
              <a:path w="345440" h="201930">
                <a:moveTo>
                  <a:pt x="345439" y="52070"/>
                </a:moveTo>
                <a:lnTo>
                  <a:pt x="341629" y="52070"/>
                </a:lnTo>
                <a:lnTo>
                  <a:pt x="341629" y="68579"/>
                </a:lnTo>
                <a:lnTo>
                  <a:pt x="345439" y="68579"/>
                </a:lnTo>
                <a:lnTo>
                  <a:pt x="345439" y="52070"/>
                </a:lnTo>
                <a:close/>
              </a:path>
              <a:path w="345440" h="201930">
                <a:moveTo>
                  <a:pt x="3809" y="68580"/>
                </a:moveTo>
                <a:lnTo>
                  <a:pt x="0" y="68580"/>
                </a:lnTo>
                <a:lnTo>
                  <a:pt x="0" y="140969"/>
                </a:lnTo>
                <a:lnTo>
                  <a:pt x="3809" y="140969"/>
                </a:lnTo>
                <a:lnTo>
                  <a:pt x="3809" y="68580"/>
                </a:lnTo>
                <a:close/>
              </a:path>
              <a:path w="345440" h="201930">
                <a:moveTo>
                  <a:pt x="345439" y="68580"/>
                </a:moveTo>
                <a:lnTo>
                  <a:pt x="341629" y="68580"/>
                </a:lnTo>
                <a:lnTo>
                  <a:pt x="341629" y="140969"/>
                </a:lnTo>
                <a:lnTo>
                  <a:pt x="345439" y="140969"/>
                </a:lnTo>
                <a:lnTo>
                  <a:pt x="345439" y="68580"/>
                </a:lnTo>
                <a:close/>
              </a:path>
              <a:path w="345440" h="201930">
                <a:moveTo>
                  <a:pt x="3809" y="140970"/>
                </a:moveTo>
                <a:lnTo>
                  <a:pt x="0" y="140970"/>
                </a:lnTo>
                <a:lnTo>
                  <a:pt x="0" y="179069"/>
                </a:lnTo>
                <a:lnTo>
                  <a:pt x="3809" y="179069"/>
                </a:lnTo>
                <a:lnTo>
                  <a:pt x="3809" y="140970"/>
                </a:lnTo>
                <a:close/>
              </a:path>
              <a:path w="345440" h="201930">
                <a:moveTo>
                  <a:pt x="345439" y="140970"/>
                </a:moveTo>
                <a:lnTo>
                  <a:pt x="341629" y="140970"/>
                </a:lnTo>
                <a:lnTo>
                  <a:pt x="341629" y="179069"/>
                </a:lnTo>
                <a:lnTo>
                  <a:pt x="345439" y="179069"/>
                </a:lnTo>
                <a:lnTo>
                  <a:pt x="345439" y="140970"/>
                </a:lnTo>
                <a:close/>
              </a:path>
              <a:path w="345440" h="201930">
                <a:moveTo>
                  <a:pt x="3809" y="179070"/>
                </a:moveTo>
                <a:lnTo>
                  <a:pt x="0" y="179070"/>
                </a:lnTo>
                <a:lnTo>
                  <a:pt x="0" y="191769"/>
                </a:lnTo>
                <a:lnTo>
                  <a:pt x="3809" y="191769"/>
                </a:lnTo>
                <a:lnTo>
                  <a:pt x="3809" y="179070"/>
                </a:lnTo>
                <a:close/>
              </a:path>
              <a:path w="345440" h="201930">
                <a:moveTo>
                  <a:pt x="345439" y="179070"/>
                </a:moveTo>
                <a:lnTo>
                  <a:pt x="341629" y="179070"/>
                </a:lnTo>
                <a:lnTo>
                  <a:pt x="341629" y="191769"/>
                </a:lnTo>
                <a:lnTo>
                  <a:pt x="345439" y="191769"/>
                </a:lnTo>
                <a:lnTo>
                  <a:pt x="345439" y="179070"/>
                </a:lnTo>
                <a:close/>
              </a:path>
              <a:path w="345440" h="201930">
                <a:moveTo>
                  <a:pt x="3809" y="191770"/>
                </a:moveTo>
                <a:lnTo>
                  <a:pt x="0" y="191770"/>
                </a:lnTo>
                <a:lnTo>
                  <a:pt x="0" y="201929"/>
                </a:lnTo>
                <a:lnTo>
                  <a:pt x="345439" y="201929"/>
                </a:lnTo>
                <a:lnTo>
                  <a:pt x="345439" y="198119"/>
                </a:lnTo>
                <a:lnTo>
                  <a:pt x="3809" y="198119"/>
                </a:lnTo>
                <a:lnTo>
                  <a:pt x="3809" y="191770"/>
                </a:lnTo>
                <a:close/>
              </a:path>
              <a:path w="345440" h="201930">
                <a:moveTo>
                  <a:pt x="345439" y="191770"/>
                </a:moveTo>
                <a:lnTo>
                  <a:pt x="341629" y="191770"/>
                </a:lnTo>
                <a:lnTo>
                  <a:pt x="341629" y="198119"/>
                </a:lnTo>
                <a:lnTo>
                  <a:pt x="345439" y="198119"/>
                </a:lnTo>
                <a:lnTo>
                  <a:pt x="345439" y="191770"/>
                </a:lnTo>
                <a:close/>
              </a:path>
            </a:pathLst>
          </a:custGeom>
          <a:solidFill>
            <a:srgbClr val="631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312150" y="1722120"/>
            <a:ext cx="337820" cy="194310"/>
          </a:xfrm>
          <a:custGeom>
            <a:avLst/>
            <a:gdLst/>
            <a:ahLst/>
            <a:cxnLst/>
            <a:rect l="l" t="t" r="r" b="b"/>
            <a:pathLst>
              <a:path w="337820" h="194310">
                <a:moveTo>
                  <a:pt x="337820" y="0"/>
                </a:moveTo>
                <a:lnTo>
                  <a:pt x="0" y="0"/>
                </a:lnTo>
                <a:lnTo>
                  <a:pt x="0" y="3809"/>
                </a:lnTo>
                <a:lnTo>
                  <a:pt x="2540" y="3809"/>
                </a:lnTo>
                <a:lnTo>
                  <a:pt x="2540" y="2539"/>
                </a:lnTo>
                <a:lnTo>
                  <a:pt x="337820" y="2539"/>
                </a:lnTo>
                <a:lnTo>
                  <a:pt x="337820" y="0"/>
                </a:lnTo>
                <a:close/>
              </a:path>
              <a:path w="337820" h="194310">
                <a:moveTo>
                  <a:pt x="337820" y="2539"/>
                </a:moveTo>
                <a:lnTo>
                  <a:pt x="334009" y="2539"/>
                </a:lnTo>
                <a:lnTo>
                  <a:pt x="334009" y="3809"/>
                </a:lnTo>
                <a:lnTo>
                  <a:pt x="337820" y="3809"/>
                </a:lnTo>
                <a:lnTo>
                  <a:pt x="337820" y="2539"/>
                </a:lnTo>
                <a:close/>
              </a:path>
              <a:path w="337820" h="194310">
                <a:moveTo>
                  <a:pt x="2540" y="3810"/>
                </a:moveTo>
                <a:lnTo>
                  <a:pt x="0" y="3810"/>
                </a:lnTo>
                <a:lnTo>
                  <a:pt x="0" y="22859"/>
                </a:lnTo>
                <a:lnTo>
                  <a:pt x="2540" y="22859"/>
                </a:lnTo>
                <a:lnTo>
                  <a:pt x="2540" y="3810"/>
                </a:lnTo>
                <a:close/>
              </a:path>
              <a:path w="337820" h="194310">
                <a:moveTo>
                  <a:pt x="337820" y="3810"/>
                </a:moveTo>
                <a:lnTo>
                  <a:pt x="334009" y="3810"/>
                </a:lnTo>
                <a:lnTo>
                  <a:pt x="334009" y="22859"/>
                </a:lnTo>
                <a:lnTo>
                  <a:pt x="337820" y="22859"/>
                </a:lnTo>
                <a:lnTo>
                  <a:pt x="337820" y="3810"/>
                </a:lnTo>
                <a:close/>
              </a:path>
              <a:path w="337820" h="194310">
                <a:moveTo>
                  <a:pt x="2540" y="22860"/>
                </a:moveTo>
                <a:lnTo>
                  <a:pt x="0" y="22860"/>
                </a:lnTo>
                <a:lnTo>
                  <a:pt x="0" y="48259"/>
                </a:lnTo>
                <a:lnTo>
                  <a:pt x="2540" y="48259"/>
                </a:lnTo>
                <a:lnTo>
                  <a:pt x="2540" y="22860"/>
                </a:lnTo>
                <a:close/>
              </a:path>
              <a:path w="337820" h="194310">
                <a:moveTo>
                  <a:pt x="337820" y="22860"/>
                </a:moveTo>
                <a:lnTo>
                  <a:pt x="334009" y="22860"/>
                </a:lnTo>
                <a:lnTo>
                  <a:pt x="334009" y="48259"/>
                </a:lnTo>
                <a:lnTo>
                  <a:pt x="337820" y="48259"/>
                </a:lnTo>
                <a:lnTo>
                  <a:pt x="337820" y="22860"/>
                </a:lnTo>
                <a:close/>
              </a:path>
              <a:path w="337820" h="194310">
                <a:moveTo>
                  <a:pt x="2540" y="48260"/>
                </a:moveTo>
                <a:lnTo>
                  <a:pt x="0" y="48260"/>
                </a:lnTo>
                <a:lnTo>
                  <a:pt x="0" y="64769"/>
                </a:lnTo>
                <a:lnTo>
                  <a:pt x="2540" y="64769"/>
                </a:lnTo>
                <a:lnTo>
                  <a:pt x="2540" y="48260"/>
                </a:lnTo>
                <a:close/>
              </a:path>
              <a:path w="337820" h="194310">
                <a:moveTo>
                  <a:pt x="337820" y="48260"/>
                </a:moveTo>
                <a:lnTo>
                  <a:pt x="334009" y="48260"/>
                </a:lnTo>
                <a:lnTo>
                  <a:pt x="334009" y="64769"/>
                </a:lnTo>
                <a:lnTo>
                  <a:pt x="337820" y="64769"/>
                </a:lnTo>
                <a:lnTo>
                  <a:pt x="337820" y="48260"/>
                </a:lnTo>
                <a:close/>
              </a:path>
              <a:path w="337820" h="194310">
                <a:moveTo>
                  <a:pt x="2540" y="64770"/>
                </a:moveTo>
                <a:lnTo>
                  <a:pt x="0" y="64770"/>
                </a:lnTo>
                <a:lnTo>
                  <a:pt x="0" y="137159"/>
                </a:lnTo>
                <a:lnTo>
                  <a:pt x="2540" y="137159"/>
                </a:lnTo>
                <a:lnTo>
                  <a:pt x="2540" y="64770"/>
                </a:lnTo>
                <a:close/>
              </a:path>
              <a:path w="337820" h="194310">
                <a:moveTo>
                  <a:pt x="337820" y="64770"/>
                </a:moveTo>
                <a:lnTo>
                  <a:pt x="334009" y="64770"/>
                </a:lnTo>
                <a:lnTo>
                  <a:pt x="334009" y="137159"/>
                </a:lnTo>
                <a:lnTo>
                  <a:pt x="337820" y="137159"/>
                </a:lnTo>
                <a:lnTo>
                  <a:pt x="337820" y="64770"/>
                </a:lnTo>
                <a:close/>
              </a:path>
              <a:path w="337820" h="194310">
                <a:moveTo>
                  <a:pt x="2540" y="137160"/>
                </a:moveTo>
                <a:lnTo>
                  <a:pt x="0" y="137160"/>
                </a:lnTo>
                <a:lnTo>
                  <a:pt x="0" y="175259"/>
                </a:lnTo>
                <a:lnTo>
                  <a:pt x="2540" y="175259"/>
                </a:lnTo>
                <a:lnTo>
                  <a:pt x="2540" y="137160"/>
                </a:lnTo>
                <a:close/>
              </a:path>
              <a:path w="337820" h="194310">
                <a:moveTo>
                  <a:pt x="337820" y="137160"/>
                </a:moveTo>
                <a:lnTo>
                  <a:pt x="334009" y="137160"/>
                </a:lnTo>
                <a:lnTo>
                  <a:pt x="334009" y="175259"/>
                </a:lnTo>
                <a:lnTo>
                  <a:pt x="337820" y="175259"/>
                </a:lnTo>
                <a:lnTo>
                  <a:pt x="337820" y="137160"/>
                </a:lnTo>
                <a:close/>
              </a:path>
              <a:path w="337820" h="194310">
                <a:moveTo>
                  <a:pt x="2540" y="175260"/>
                </a:moveTo>
                <a:lnTo>
                  <a:pt x="0" y="175260"/>
                </a:lnTo>
                <a:lnTo>
                  <a:pt x="0" y="187959"/>
                </a:lnTo>
                <a:lnTo>
                  <a:pt x="2540" y="187959"/>
                </a:lnTo>
                <a:lnTo>
                  <a:pt x="2540" y="175260"/>
                </a:lnTo>
                <a:close/>
              </a:path>
              <a:path w="337820" h="194310">
                <a:moveTo>
                  <a:pt x="337820" y="175260"/>
                </a:moveTo>
                <a:lnTo>
                  <a:pt x="334009" y="175260"/>
                </a:lnTo>
                <a:lnTo>
                  <a:pt x="334009" y="187959"/>
                </a:lnTo>
                <a:lnTo>
                  <a:pt x="337820" y="187959"/>
                </a:lnTo>
                <a:lnTo>
                  <a:pt x="337820" y="175260"/>
                </a:lnTo>
                <a:close/>
              </a:path>
              <a:path w="337820" h="194310">
                <a:moveTo>
                  <a:pt x="2540" y="187960"/>
                </a:moveTo>
                <a:lnTo>
                  <a:pt x="0" y="187960"/>
                </a:lnTo>
                <a:lnTo>
                  <a:pt x="0" y="194309"/>
                </a:lnTo>
                <a:lnTo>
                  <a:pt x="337820" y="194309"/>
                </a:lnTo>
                <a:lnTo>
                  <a:pt x="337820" y="190500"/>
                </a:lnTo>
                <a:lnTo>
                  <a:pt x="2540" y="190500"/>
                </a:lnTo>
                <a:lnTo>
                  <a:pt x="2540" y="187960"/>
                </a:lnTo>
                <a:close/>
              </a:path>
              <a:path w="337820" h="194310">
                <a:moveTo>
                  <a:pt x="337820" y="187960"/>
                </a:moveTo>
                <a:lnTo>
                  <a:pt x="334009" y="187960"/>
                </a:lnTo>
                <a:lnTo>
                  <a:pt x="334009" y="190500"/>
                </a:lnTo>
                <a:lnTo>
                  <a:pt x="337820" y="190500"/>
                </a:lnTo>
                <a:lnTo>
                  <a:pt x="337820" y="187960"/>
                </a:lnTo>
                <a:close/>
              </a:path>
            </a:pathLst>
          </a:custGeom>
          <a:solidFill>
            <a:srgbClr val="661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314690" y="1725295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31469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314690" y="1727200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64235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31469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64235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3146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6423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3146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6423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31469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64235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318500" y="1728470"/>
            <a:ext cx="323850" cy="180340"/>
          </a:xfrm>
          <a:custGeom>
            <a:avLst/>
            <a:gdLst/>
            <a:ahLst/>
            <a:cxnLst/>
            <a:rect l="l" t="t" r="r" b="b"/>
            <a:pathLst>
              <a:path w="323850" h="180339">
                <a:moveTo>
                  <a:pt x="323850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3809"/>
                </a:lnTo>
                <a:lnTo>
                  <a:pt x="323850" y="3809"/>
                </a:lnTo>
                <a:lnTo>
                  <a:pt x="323850" y="0"/>
                </a:lnTo>
                <a:close/>
              </a:path>
              <a:path w="323850" h="180339">
                <a:moveTo>
                  <a:pt x="323850" y="3809"/>
                </a:moveTo>
                <a:lnTo>
                  <a:pt x="320040" y="3809"/>
                </a:lnTo>
                <a:lnTo>
                  <a:pt x="320040" y="16509"/>
                </a:lnTo>
                <a:lnTo>
                  <a:pt x="323850" y="16509"/>
                </a:lnTo>
                <a:lnTo>
                  <a:pt x="323850" y="3809"/>
                </a:lnTo>
                <a:close/>
              </a:path>
              <a:path w="323850" h="180339">
                <a:moveTo>
                  <a:pt x="3809" y="16510"/>
                </a:moveTo>
                <a:lnTo>
                  <a:pt x="0" y="16510"/>
                </a:lnTo>
                <a:lnTo>
                  <a:pt x="0" y="41909"/>
                </a:lnTo>
                <a:lnTo>
                  <a:pt x="3809" y="41909"/>
                </a:lnTo>
                <a:lnTo>
                  <a:pt x="3809" y="16510"/>
                </a:lnTo>
                <a:close/>
              </a:path>
              <a:path w="323850" h="180339">
                <a:moveTo>
                  <a:pt x="323850" y="16510"/>
                </a:moveTo>
                <a:lnTo>
                  <a:pt x="320040" y="16510"/>
                </a:lnTo>
                <a:lnTo>
                  <a:pt x="320040" y="41909"/>
                </a:lnTo>
                <a:lnTo>
                  <a:pt x="323850" y="41909"/>
                </a:lnTo>
                <a:lnTo>
                  <a:pt x="323850" y="16510"/>
                </a:lnTo>
                <a:close/>
              </a:path>
              <a:path w="323850" h="180339">
                <a:moveTo>
                  <a:pt x="3809" y="41910"/>
                </a:moveTo>
                <a:lnTo>
                  <a:pt x="0" y="41910"/>
                </a:lnTo>
                <a:lnTo>
                  <a:pt x="0" y="58419"/>
                </a:lnTo>
                <a:lnTo>
                  <a:pt x="3809" y="58419"/>
                </a:lnTo>
                <a:lnTo>
                  <a:pt x="3809" y="41910"/>
                </a:lnTo>
                <a:close/>
              </a:path>
              <a:path w="323850" h="180339">
                <a:moveTo>
                  <a:pt x="323850" y="41910"/>
                </a:moveTo>
                <a:lnTo>
                  <a:pt x="320040" y="41910"/>
                </a:lnTo>
                <a:lnTo>
                  <a:pt x="320040" y="58419"/>
                </a:lnTo>
                <a:lnTo>
                  <a:pt x="323850" y="58419"/>
                </a:lnTo>
                <a:lnTo>
                  <a:pt x="323850" y="41910"/>
                </a:lnTo>
                <a:close/>
              </a:path>
              <a:path w="323850" h="180339">
                <a:moveTo>
                  <a:pt x="3809" y="58420"/>
                </a:moveTo>
                <a:lnTo>
                  <a:pt x="0" y="58420"/>
                </a:lnTo>
                <a:lnTo>
                  <a:pt x="0" y="130809"/>
                </a:lnTo>
                <a:lnTo>
                  <a:pt x="3809" y="130809"/>
                </a:lnTo>
                <a:lnTo>
                  <a:pt x="3809" y="58420"/>
                </a:lnTo>
                <a:close/>
              </a:path>
              <a:path w="323850" h="180339">
                <a:moveTo>
                  <a:pt x="323850" y="58420"/>
                </a:moveTo>
                <a:lnTo>
                  <a:pt x="320040" y="58420"/>
                </a:lnTo>
                <a:lnTo>
                  <a:pt x="320040" y="130809"/>
                </a:lnTo>
                <a:lnTo>
                  <a:pt x="323850" y="130809"/>
                </a:lnTo>
                <a:lnTo>
                  <a:pt x="323850" y="58420"/>
                </a:lnTo>
                <a:close/>
              </a:path>
              <a:path w="323850" h="180339">
                <a:moveTo>
                  <a:pt x="3809" y="130810"/>
                </a:moveTo>
                <a:lnTo>
                  <a:pt x="0" y="130810"/>
                </a:lnTo>
                <a:lnTo>
                  <a:pt x="0" y="168909"/>
                </a:lnTo>
                <a:lnTo>
                  <a:pt x="3809" y="168909"/>
                </a:lnTo>
                <a:lnTo>
                  <a:pt x="3809" y="130810"/>
                </a:lnTo>
                <a:close/>
              </a:path>
              <a:path w="323850" h="180339">
                <a:moveTo>
                  <a:pt x="323850" y="130810"/>
                </a:moveTo>
                <a:lnTo>
                  <a:pt x="320040" y="130810"/>
                </a:lnTo>
                <a:lnTo>
                  <a:pt x="320040" y="168909"/>
                </a:lnTo>
                <a:lnTo>
                  <a:pt x="323850" y="168909"/>
                </a:lnTo>
                <a:lnTo>
                  <a:pt x="323850" y="130810"/>
                </a:lnTo>
                <a:close/>
              </a:path>
              <a:path w="323850" h="180339">
                <a:moveTo>
                  <a:pt x="3809" y="168910"/>
                </a:moveTo>
                <a:lnTo>
                  <a:pt x="0" y="168910"/>
                </a:lnTo>
                <a:lnTo>
                  <a:pt x="0" y="180339"/>
                </a:lnTo>
                <a:lnTo>
                  <a:pt x="323850" y="180339"/>
                </a:lnTo>
                <a:lnTo>
                  <a:pt x="323850" y="176529"/>
                </a:lnTo>
                <a:lnTo>
                  <a:pt x="3809" y="176529"/>
                </a:lnTo>
                <a:lnTo>
                  <a:pt x="3809" y="168910"/>
                </a:lnTo>
                <a:close/>
              </a:path>
              <a:path w="323850" h="180339">
                <a:moveTo>
                  <a:pt x="323850" y="168910"/>
                </a:moveTo>
                <a:lnTo>
                  <a:pt x="320040" y="168910"/>
                </a:lnTo>
                <a:lnTo>
                  <a:pt x="320040" y="176529"/>
                </a:lnTo>
                <a:lnTo>
                  <a:pt x="323850" y="176529"/>
                </a:lnTo>
                <a:lnTo>
                  <a:pt x="323850" y="168910"/>
                </a:lnTo>
                <a:close/>
              </a:path>
            </a:pathLst>
          </a:custGeom>
          <a:solidFill>
            <a:srgbClr val="6B1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22309" y="1732279"/>
            <a:ext cx="316230" cy="172720"/>
          </a:xfrm>
          <a:custGeom>
            <a:avLst/>
            <a:gdLst/>
            <a:ahLst/>
            <a:cxnLst/>
            <a:rect l="l" t="t" r="r" b="b"/>
            <a:pathLst>
              <a:path w="316229" h="172719">
                <a:moveTo>
                  <a:pt x="316230" y="0"/>
                </a:moveTo>
                <a:lnTo>
                  <a:pt x="0" y="0"/>
                </a:lnTo>
                <a:lnTo>
                  <a:pt x="0" y="12700"/>
                </a:lnTo>
                <a:lnTo>
                  <a:pt x="3810" y="12700"/>
                </a:lnTo>
                <a:lnTo>
                  <a:pt x="3810" y="3810"/>
                </a:lnTo>
                <a:lnTo>
                  <a:pt x="316230" y="3810"/>
                </a:lnTo>
                <a:lnTo>
                  <a:pt x="316230" y="0"/>
                </a:lnTo>
                <a:close/>
              </a:path>
              <a:path w="316229" h="172719">
                <a:moveTo>
                  <a:pt x="316230" y="3810"/>
                </a:moveTo>
                <a:lnTo>
                  <a:pt x="312420" y="3810"/>
                </a:lnTo>
                <a:lnTo>
                  <a:pt x="312420" y="12700"/>
                </a:lnTo>
                <a:lnTo>
                  <a:pt x="316230" y="12700"/>
                </a:lnTo>
                <a:lnTo>
                  <a:pt x="316230" y="3810"/>
                </a:lnTo>
                <a:close/>
              </a:path>
              <a:path w="316229" h="172719">
                <a:moveTo>
                  <a:pt x="3810" y="12700"/>
                </a:moveTo>
                <a:lnTo>
                  <a:pt x="0" y="1270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12700"/>
                </a:lnTo>
                <a:close/>
              </a:path>
              <a:path w="316229" h="172719">
                <a:moveTo>
                  <a:pt x="316230" y="12700"/>
                </a:moveTo>
                <a:lnTo>
                  <a:pt x="312420" y="12700"/>
                </a:lnTo>
                <a:lnTo>
                  <a:pt x="312420" y="38100"/>
                </a:lnTo>
                <a:lnTo>
                  <a:pt x="316230" y="38100"/>
                </a:lnTo>
                <a:lnTo>
                  <a:pt x="316230" y="12700"/>
                </a:lnTo>
                <a:close/>
              </a:path>
              <a:path w="316229" h="172719">
                <a:moveTo>
                  <a:pt x="3810" y="38100"/>
                </a:moveTo>
                <a:lnTo>
                  <a:pt x="0" y="38100"/>
                </a:lnTo>
                <a:lnTo>
                  <a:pt x="0" y="54610"/>
                </a:lnTo>
                <a:lnTo>
                  <a:pt x="3810" y="54610"/>
                </a:lnTo>
                <a:lnTo>
                  <a:pt x="3810" y="38100"/>
                </a:lnTo>
                <a:close/>
              </a:path>
              <a:path w="316229" h="172719">
                <a:moveTo>
                  <a:pt x="316230" y="38100"/>
                </a:moveTo>
                <a:lnTo>
                  <a:pt x="312420" y="38100"/>
                </a:lnTo>
                <a:lnTo>
                  <a:pt x="312420" y="54610"/>
                </a:lnTo>
                <a:lnTo>
                  <a:pt x="316230" y="54610"/>
                </a:lnTo>
                <a:lnTo>
                  <a:pt x="316230" y="38100"/>
                </a:lnTo>
                <a:close/>
              </a:path>
              <a:path w="316229" h="172719">
                <a:moveTo>
                  <a:pt x="3810" y="54610"/>
                </a:moveTo>
                <a:lnTo>
                  <a:pt x="0" y="54610"/>
                </a:lnTo>
                <a:lnTo>
                  <a:pt x="0" y="127000"/>
                </a:lnTo>
                <a:lnTo>
                  <a:pt x="3810" y="127000"/>
                </a:lnTo>
                <a:lnTo>
                  <a:pt x="3810" y="54610"/>
                </a:lnTo>
                <a:close/>
              </a:path>
              <a:path w="316229" h="172719">
                <a:moveTo>
                  <a:pt x="316230" y="54610"/>
                </a:moveTo>
                <a:lnTo>
                  <a:pt x="312420" y="54610"/>
                </a:lnTo>
                <a:lnTo>
                  <a:pt x="312420" y="127000"/>
                </a:lnTo>
                <a:lnTo>
                  <a:pt x="316230" y="127000"/>
                </a:lnTo>
                <a:lnTo>
                  <a:pt x="316230" y="54610"/>
                </a:lnTo>
                <a:close/>
              </a:path>
              <a:path w="316229" h="172719">
                <a:moveTo>
                  <a:pt x="3810" y="127000"/>
                </a:moveTo>
                <a:lnTo>
                  <a:pt x="0" y="127000"/>
                </a:lnTo>
                <a:lnTo>
                  <a:pt x="0" y="165100"/>
                </a:lnTo>
                <a:lnTo>
                  <a:pt x="3810" y="165100"/>
                </a:lnTo>
                <a:lnTo>
                  <a:pt x="3810" y="127000"/>
                </a:lnTo>
                <a:close/>
              </a:path>
              <a:path w="316229" h="172719">
                <a:moveTo>
                  <a:pt x="316230" y="127000"/>
                </a:moveTo>
                <a:lnTo>
                  <a:pt x="312420" y="127000"/>
                </a:lnTo>
                <a:lnTo>
                  <a:pt x="312420" y="165100"/>
                </a:lnTo>
                <a:lnTo>
                  <a:pt x="316230" y="165100"/>
                </a:lnTo>
                <a:lnTo>
                  <a:pt x="316230" y="127000"/>
                </a:lnTo>
                <a:close/>
              </a:path>
              <a:path w="316229" h="172719">
                <a:moveTo>
                  <a:pt x="3810" y="165100"/>
                </a:moveTo>
                <a:lnTo>
                  <a:pt x="0" y="165100"/>
                </a:lnTo>
                <a:lnTo>
                  <a:pt x="0" y="172720"/>
                </a:lnTo>
                <a:lnTo>
                  <a:pt x="316230" y="172720"/>
                </a:lnTo>
                <a:lnTo>
                  <a:pt x="316230" y="170180"/>
                </a:lnTo>
                <a:lnTo>
                  <a:pt x="3810" y="170180"/>
                </a:lnTo>
                <a:lnTo>
                  <a:pt x="3810" y="165100"/>
                </a:lnTo>
                <a:close/>
              </a:path>
              <a:path w="316229" h="172719">
                <a:moveTo>
                  <a:pt x="316230" y="165100"/>
                </a:moveTo>
                <a:lnTo>
                  <a:pt x="312420" y="165100"/>
                </a:lnTo>
                <a:lnTo>
                  <a:pt x="312420" y="170180"/>
                </a:lnTo>
                <a:lnTo>
                  <a:pt x="316230" y="170180"/>
                </a:lnTo>
                <a:lnTo>
                  <a:pt x="316230" y="165100"/>
                </a:lnTo>
                <a:close/>
              </a:path>
            </a:pathLst>
          </a:custGeom>
          <a:solidFill>
            <a:srgbClr val="6E17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326119" y="1736089"/>
            <a:ext cx="308610" cy="166370"/>
          </a:xfrm>
          <a:custGeom>
            <a:avLst/>
            <a:gdLst/>
            <a:ahLst/>
            <a:cxnLst/>
            <a:rect l="l" t="t" r="r" b="b"/>
            <a:pathLst>
              <a:path w="308609" h="166369">
                <a:moveTo>
                  <a:pt x="308609" y="0"/>
                </a:moveTo>
                <a:lnTo>
                  <a:pt x="0" y="0"/>
                </a:lnTo>
                <a:lnTo>
                  <a:pt x="0" y="8889"/>
                </a:lnTo>
                <a:lnTo>
                  <a:pt x="3809" y="8889"/>
                </a:lnTo>
                <a:lnTo>
                  <a:pt x="3809" y="3810"/>
                </a:lnTo>
                <a:lnTo>
                  <a:pt x="308609" y="3810"/>
                </a:lnTo>
                <a:lnTo>
                  <a:pt x="308609" y="0"/>
                </a:lnTo>
                <a:close/>
              </a:path>
              <a:path w="308609" h="166369">
                <a:moveTo>
                  <a:pt x="308609" y="3810"/>
                </a:moveTo>
                <a:lnTo>
                  <a:pt x="306070" y="3810"/>
                </a:lnTo>
                <a:lnTo>
                  <a:pt x="306070" y="8889"/>
                </a:lnTo>
                <a:lnTo>
                  <a:pt x="308609" y="8889"/>
                </a:lnTo>
                <a:lnTo>
                  <a:pt x="308609" y="3810"/>
                </a:lnTo>
                <a:close/>
              </a:path>
              <a:path w="308609" h="166369">
                <a:moveTo>
                  <a:pt x="3809" y="8890"/>
                </a:moveTo>
                <a:lnTo>
                  <a:pt x="0" y="889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8890"/>
                </a:lnTo>
                <a:close/>
              </a:path>
              <a:path w="308609" h="166369">
                <a:moveTo>
                  <a:pt x="308609" y="8890"/>
                </a:moveTo>
                <a:lnTo>
                  <a:pt x="306070" y="8890"/>
                </a:lnTo>
                <a:lnTo>
                  <a:pt x="306070" y="34289"/>
                </a:lnTo>
                <a:lnTo>
                  <a:pt x="308609" y="34289"/>
                </a:lnTo>
                <a:lnTo>
                  <a:pt x="308609" y="8890"/>
                </a:lnTo>
                <a:close/>
              </a:path>
              <a:path w="308609" h="166369">
                <a:moveTo>
                  <a:pt x="3809" y="34290"/>
                </a:moveTo>
                <a:lnTo>
                  <a:pt x="0" y="34290"/>
                </a:lnTo>
                <a:lnTo>
                  <a:pt x="0" y="50800"/>
                </a:lnTo>
                <a:lnTo>
                  <a:pt x="3809" y="50800"/>
                </a:lnTo>
                <a:lnTo>
                  <a:pt x="3809" y="34290"/>
                </a:lnTo>
                <a:close/>
              </a:path>
              <a:path w="308609" h="166369">
                <a:moveTo>
                  <a:pt x="308609" y="34290"/>
                </a:moveTo>
                <a:lnTo>
                  <a:pt x="306070" y="34290"/>
                </a:lnTo>
                <a:lnTo>
                  <a:pt x="306070" y="50800"/>
                </a:lnTo>
                <a:lnTo>
                  <a:pt x="308609" y="50800"/>
                </a:lnTo>
                <a:lnTo>
                  <a:pt x="308609" y="34290"/>
                </a:lnTo>
                <a:close/>
              </a:path>
              <a:path w="308609" h="166369">
                <a:moveTo>
                  <a:pt x="3809" y="50800"/>
                </a:moveTo>
                <a:lnTo>
                  <a:pt x="0" y="50800"/>
                </a:lnTo>
                <a:lnTo>
                  <a:pt x="0" y="123189"/>
                </a:lnTo>
                <a:lnTo>
                  <a:pt x="3809" y="123189"/>
                </a:lnTo>
                <a:lnTo>
                  <a:pt x="3809" y="50800"/>
                </a:lnTo>
                <a:close/>
              </a:path>
              <a:path w="308609" h="166369">
                <a:moveTo>
                  <a:pt x="308609" y="50800"/>
                </a:moveTo>
                <a:lnTo>
                  <a:pt x="306070" y="50800"/>
                </a:lnTo>
                <a:lnTo>
                  <a:pt x="306070" y="123189"/>
                </a:lnTo>
                <a:lnTo>
                  <a:pt x="308609" y="123189"/>
                </a:lnTo>
                <a:lnTo>
                  <a:pt x="308609" y="50800"/>
                </a:lnTo>
                <a:close/>
              </a:path>
              <a:path w="308609" h="166369">
                <a:moveTo>
                  <a:pt x="3809" y="123190"/>
                </a:moveTo>
                <a:lnTo>
                  <a:pt x="0" y="123190"/>
                </a:lnTo>
                <a:lnTo>
                  <a:pt x="0" y="161289"/>
                </a:lnTo>
                <a:lnTo>
                  <a:pt x="3809" y="161289"/>
                </a:lnTo>
                <a:lnTo>
                  <a:pt x="3809" y="123190"/>
                </a:lnTo>
                <a:close/>
              </a:path>
              <a:path w="308609" h="166369">
                <a:moveTo>
                  <a:pt x="308609" y="123190"/>
                </a:moveTo>
                <a:lnTo>
                  <a:pt x="306070" y="123190"/>
                </a:lnTo>
                <a:lnTo>
                  <a:pt x="306070" y="161289"/>
                </a:lnTo>
                <a:lnTo>
                  <a:pt x="308609" y="161289"/>
                </a:lnTo>
                <a:lnTo>
                  <a:pt x="308609" y="123190"/>
                </a:lnTo>
                <a:close/>
              </a:path>
              <a:path w="308609" h="166369">
                <a:moveTo>
                  <a:pt x="3809" y="161290"/>
                </a:moveTo>
                <a:lnTo>
                  <a:pt x="0" y="161290"/>
                </a:lnTo>
                <a:lnTo>
                  <a:pt x="0" y="166370"/>
                </a:lnTo>
                <a:lnTo>
                  <a:pt x="308609" y="166370"/>
                </a:lnTo>
                <a:lnTo>
                  <a:pt x="308609" y="162560"/>
                </a:lnTo>
                <a:lnTo>
                  <a:pt x="3809" y="162560"/>
                </a:lnTo>
                <a:lnTo>
                  <a:pt x="3809" y="161290"/>
                </a:lnTo>
                <a:close/>
              </a:path>
              <a:path w="308609" h="166369">
                <a:moveTo>
                  <a:pt x="308609" y="161290"/>
                </a:moveTo>
                <a:lnTo>
                  <a:pt x="306070" y="161290"/>
                </a:lnTo>
                <a:lnTo>
                  <a:pt x="306070" y="162560"/>
                </a:lnTo>
                <a:lnTo>
                  <a:pt x="308609" y="162560"/>
                </a:lnTo>
                <a:lnTo>
                  <a:pt x="308609" y="161290"/>
                </a:lnTo>
                <a:close/>
              </a:path>
            </a:pathLst>
          </a:custGeom>
          <a:solidFill>
            <a:srgbClr val="7118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29930" y="174371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29930" y="174180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809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628380" y="174371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32993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62838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3299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62838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3299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62838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29930" y="189611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329930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0" y="35560"/>
                </a:moveTo>
                <a:lnTo>
                  <a:pt x="3810" y="35560"/>
                </a:lnTo>
                <a:lnTo>
                  <a:pt x="381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628380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3810" y="0"/>
                </a:moveTo>
                <a:lnTo>
                  <a:pt x="0" y="0"/>
                </a:lnTo>
                <a:lnTo>
                  <a:pt x="0" y="35559"/>
                </a:lnTo>
                <a:lnTo>
                  <a:pt x="3810" y="3555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329930" y="189801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333740" y="174434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175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333740" y="1746250"/>
            <a:ext cx="2540" cy="24130"/>
          </a:xfrm>
          <a:custGeom>
            <a:avLst/>
            <a:gdLst/>
            <a:ahLst/>
            <a:cxnLst/>
            <a:rect l="l" t="t" r="r" b="b"/>
            <a:pathLst>
              <a:path w="2540" h="24130">
                <a:moveTo>
                  <a:pt x="0" y="24129"/>
                </a:moveTo>
                <a:lnTo>
                  <a:pt x="2539" y="24129"/>
                </a:lnTo>
                <a:lnTo>
                  <a:pt x="253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333740" y="1745614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175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624569" y="1746250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3809" y="0"/>
                </a:moveTo>
                <a:lnTo>
                  <a:pt x="0" y="0"/>
                </a:lnTo>
                <a:lnTo>
                  <a:pt x="0" y="24129"/>
                </a:lnTo>
                <a:lnTo>
                  <a:pt x="3809" y="2412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333740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62456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333740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62456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333740" y="189293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810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333740" y="1859279"/>
            <a:ext cx="2540" cy="31750"/>
          </a:xfrm>
          <a:custGeom>
            <a:avLst/>
            <a:gdLst/>
            <a:ahLst/>
            <a:cxnLst/>
            <a:rect l="l" t="t" r="r" b="b"/>
            <a:pathLst>
              <a:path w="2540" h="31750">
                <a:moveTo>
                  <a:pt x="0" y="31750"/>
                </a:moveTo>
                <a:lnTo>
                  <a:pt x="2539" y="31750"/>
                </a:lnTo>
                <a:lnTo>
                  <a:pt x="2539" y="0"/>
                </a:lnTo>
                <a:lnTo>
                  <a:pt x="0" y="0"/>
                </a:lnTo>
                <a:lnTo>
                  <a:pt x="0" y="3175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624569" y="1859279"/>
            <a:ext cx="3810" cy="31750"/>
          </a:xfrm>
          <a:custGeom>
            <a:avLst/>
            <a:gdLst/>
            <a:ahLst/>
            <a:cxnLst/>
            <a:rect l="l" t="t" r="r" b="b"/>
            <a:pathLst>
              <a:path w="3809" h="31750">
                <a:moveTo>
                  <a:pt x="3809" y="0"/>
                </a:moveTo>
                <a:lnTo>
                  <a:pt x="0" y="0"/>
                </a:lnTo>
                <a:lnTo>
                  <a:pt x="0" y="31749"/>
                </a:lnTo>
                <a:lnTo>
                  <a:pt x="3809" y="3174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336280" y="1750060"/>
            <a:ext cx="3810" cy="20320"/>
          </a:xfrm>
          <a:custGeom>
            <a:avLst/>
            <a:gdLst/>
            <a:ahLst/>
            <a:cxnLst/>
            <a:rect l="l" t="t" r="r" b="b"/>
            <a:pathLst>
              <a:path w="3809" h="20319">
                <a:moveTo>
                  <a:pt x="0" y="20320"/>
                </a:moveTo>
                <a:lnTo>
                  <a:pt x="3810" y="20320"/>
                </a:lnTo>
                <a:lnTo>
                  <a:pt x="381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336280" y="1748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09">
            <a:solidFill>
              <a:srgbClr val="781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620759" y="1750060"/>
            <a:ext cx="3810" cy="20320"/>
          </a:xfrm>
          <a:custGeom>
            <a:avLst/>
            <a:gdLst/>
            <a:ahLst/>
            <a:cxnLst/>
            <a:rect l="l" t="t" r="r" b="b"/>
            <a:pathLst>
              <a:path w="3809" h="20319">
                <a:moveTo>
                  <a:pt x="3810" y="0"/>
                </a:moveTo>
                <a:lnTo>
                  <a:pt x="0" y="0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33628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62075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33628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62075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336280" y="1889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781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336280" y="185927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09" h="27939">
                <a:moveTo>
                  <a:pt x="0" y="27939"/>
                </a:moveTo>
                <a:lnTo>
                  <a:pt x="3810" y="27939"/>
                </a:lnTo>
                <a:lnTo>
                  <a:pt x="3810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620759" y="185927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09" h="27939">
                <a:moveTo>
                  <a:pt x="3810" y="0"/>
                </a:moveTo>
                <a:lnTo>
                  <a:pt x="0" y="0"/>
                </a:lnTo>
                <a:lnTo>
                  <a:pt x="0" y="27939"/>
                </a:lnTo>
                <a:lnTo>
                  <a:pt x="3810" y="2793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340090" y="17538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340090" y="175196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9" y="0"/>
                </a:lnTo>
              </a:path>
            </a:pathLst>
          </a:custGeom>
          <a:ln w="3810">
            <a:solidFill>
              <a:srgbClr val="7B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616950" y="17538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3400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6169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3400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6169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340090" y="188531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9" y="0"/>
                </a:lnTo>
              </a:path>
            </a:pathLst>
          </a:custGeom>
          <a:ln w="3810">
            <a:solidFill>
              <a:srgbClr val="7B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340090" y="1859279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0" y="24129"/>
                </a:moveTo>
                <a:lnTo>
                  <a:pt x="3809" y="24129"/>
                </a:lnTo>
                <a:lnTo>
                  <a:pt x="380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616950" y="1859279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3809" y="0"/>
                </a:moveTo>
                <a:lnTo>
                  <a:pt x="0" y="0"/>
                </a:lnTo>
                <a:lnTo>
                  <a:pt x="0" y="24129"/>
                </a:lnTo>
                <a:lnTo>
                  <a:pt x="3809" y="2412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343900" y="1757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12700"/>
                </a:moveTo>
                <a:lnTo>
                  <a:pt x="3809" y="12700"/>
                </a:lnTo>
                <a:lnTo>
                  <a:pt x="380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343900" y="175577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810">
            <a:solidFill>
              <a:srgbClr val="7E1B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613140" y="1757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700"/>
                </a:lnTo>
                <a:lnTo>
                  <a:pt x="3809" y="12700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34390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6131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34390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6131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343900" y="1882139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7E1B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34390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0" y="21589"/>
                </a:moveTo>
                <a:lnTo>
                  <a:pt x="3809" y="21589"/>
                </a:lnTo>
                <a:lnTo>
                  <a:pt x="3809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61314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3809" y="0"/>
                </a:moveTo>
                <a:lnTo>
                  <a:pt x="0" y="0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347709" y="176148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0" y="8889"/>
                </a:moveTo>
                <a:lnTo>
                  <a:pt x="3810" y="8889"/>
                </a:lnTo>
                <a:lnTo>
                  <a:pt x="381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347709" y="175958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810">
            <a:solidFill>
              <a:srgbClr val="80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610600" y="1761489"/>
            <a:ext cx="2540" cy="8890"/>
          </a:xfrm>
          <a:custGeom>
            <a:avLst/>
            <a:gdLst/>
            <a:ahLst/>
            <a:cxnLst/>
            <a:rect l="l" t="t" r="r" b="b"/>
            <a:pathLst>
              <a:path w="2540" h="8889">
                <a:moveTo>
                  <a:pt x="2540" y="0"/>
                </a:moveTo>
                <a:lnTo>
                  <a:pt x="0" y="0"/>
                </a:lnTo>
                <a:lnTo>
                  <a:pt x="0" y="8889"/>
                </a:lnTo>
                <a:lnTo>
                  <a:pt x="2540" y="888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3477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610600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40" y="0"/>
                </a:moveTo>
                <a:lnTo>
                  <a:pt x="0" y="0"/>
                </a:lnTo>
                <a:lnTo>
                  <a:pt x="0" y="16509"/>
                </a:lnTo>
                <a:lnTo>
                  <a:pt x="2540" y="1650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3477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610600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40" y="0"/>
                </a:moveTo>
                <a:lnTo>
                  <a:pt x="0" y="0"/>
                </a:lnTo>
                <a:lnTo>
                  <a:pt x="0" y="72389"/>
                </a:lnTo>
                <a:lnTo>
                  <a:pt x="2540" y="7238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347709" y="187896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810">
            <a:solidFill>
              <a:srgbClr val="80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347709" y="1859279"/>
            <a:ext cx="3810" cy="17780"/>
          </a:xfrm>
          <a:custGeom>
            <a:avLst/>
            <a:gdLst/>
            <a:ahLst/>
            <a:cxnLst/>
            <a:rect l="l" t="t" r="r" b="b"/>
            <a:pathLst>
              <a:path w="3809" h="17780">
                <a:moveTo>
                  <a:pt x="0" y="17779"/>
                </a:moveTo>
                <a:lnTo>
                  <a:pt x="3810" y="17779"/>
                </a:lnTo>
                <a:lnTo>
                  <a:pt x="381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610600" y="185927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40" h="17780">
                <a:moveTo>
                  <a:pt x="2540" y="0"/>
                </a:moveTo>
                <a:lnTo>
                  <a:pt x="0" y="0"/>
                </a:lnTo>
                <a:lnTo>
                  <a:pt x="0" y="17779"/>
                </a:lnTo>
                <a:lnTo>
                  <a:pt x="2540" y="1777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351519" y="176530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0" y="5079"/>
                </a:moveTo>
                <a:lnTo>
                  <a:pt x="3809" y="5079"/>
                </a:lnTo>
                <a:lnTo>
                  <a:pt x="3809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351519" y="176339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810">
            <a:solidFill>
              <a:srgbClr val="831C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606790" y="176530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3809" y="0"/>
                </a:moveTo>
                <a:lnTo>
                  <a:pt x="0" y="0"/>
                </a:lnTo>
                <a:lnTo>
                  <a:pt x="0" y="5079"/>
                </a:lnTo>
                <a:lnTo>
                  <a:pt x="3809" y="507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3515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6067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3515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6067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351519" y="187515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809">
            <a:solidFill>
              <a:srgbClr val="831C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351519" y="1765300"/>
            <a:ext cx="259079" cy="11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405369" y="2540"/>
            <a:ext cx="1740762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 txBox="1">
            <a:spLocks noGrp="1"/>
          </p:cNvSpPr>
          <p:nvPr>
            <p:ph type="title"/>
          </p:nvPr>
        </p:nvSpPr>
        <p:spPr>
          <a:xfrm>
            <a:off x="763269" y="374650"/>
            <a:ext cx="5082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Representasi Tabular Objek</a:t>
            </a:r>
            <a:r>
              <a:rPr sz="2400" spc="-10" dirty="0"/>
              <a:t> Data</a:t>
            </a:r>
            <a:endParaRPr sz="2400"/>
          </a:p>
        </p:txBody>
      </p:sp>
      <p:sp>
        <p:nvSpPr>
          <p:cNvPr id="258" name="object 258"/>
          <p:cNvSpPr/>
          <p:nvPr/>
        </p:nvSpPr>
        <p:spPr>
          <a:xfrm>
            <a:off x="613409" y="3002279"/>
            <a:ext cx="1823720" cy="8343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9" name="object 259"/>
          <p:cNvGraphicFramePr>
            <a:graphicFrameLocks noGrp="1"/>
          </p:cNvGraphicFramePr>
          <p:nvPr/>
        </p:nvGraphicFramePr>
        <p:xfrm>
          <a:off x="3033803" y="4207283"/>
          <a:ext cx="5410200" cy="1904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700"/>
                <a:gridCol w="1003300"/>
                <a:gridCol w="800100"/>
                <a:gridCol w="901700"/>
                <a:gridCol w="901700"/>
                <a:gridCol w="901700"/>
              </a:tblGrid>
              <a:tr h="3810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Merk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2857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Model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2857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ID#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2857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Tipe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2857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Warna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2857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Pemilik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28575">
                      <a:solidFill>
                        <a:srgbClr val="FFCC00"/>
                      </a:solidFill>
                      <a:prstDash val="solid"/>
                    </a:lnR>
                    <a:lnT w="2857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0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Lexus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LS400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AB123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Sedan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0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Putih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RSP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28575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0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BMW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750iL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X456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Coupe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0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Merah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CCD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28575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Ford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Taurus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YZ276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Sedan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Putih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LJL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28575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Chevy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28575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0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Corvette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28575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Q1234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28575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Sport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28575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0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Hijau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28575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BLF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28575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28575">
                      <a:solidFill>
                        <a:srgbClr val="FFCC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60" name="object 260"/>
          <p:cNvSpPr txBox="1"/>
          <p:nvPr/>
        </p:nvSpPr>
        <p:spPr>
          <a:xfrm>
            <a:off x="4347209" y="3263900"/>
            <a:ext cx="159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pengidentifikasi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6099809" y="2928620"/>
            <a:ext cx="9505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Atribut  de</a:t>
            </a:r>
            <a:r>
              <a:rPr sz="1800" spc="5" dirty="0">
                <a:solidFill>
                  <a:srgbClr val="FFCC00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kr</a:t>
            </a:r>
            <a:r>
              <a:rPr sz="1800" spc="-10" dirty="0">
                <a:solidFill>
                  <a:srgbClr val="FFCC00"/>
                </a:solidFill>
                <a:latin typeface="Tahoma"/>
                <a:cs typeface="Tahoma"/>
              </a:rPr>
              <a:t>i</a:t>
            </a:r>
            <a:r>
              <a:rPr sz="1800" spc="5" dirty="0">
                <a:solidFill>
                  <a:srgbClr val="FFCC00"/>
                </a:solidFill>
                <a:latin typeface="Tahoma"/>
                <a:cs typeface="Tahoma"/>
              </a:rPr>
              <a:t>p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tif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7470140" y="3111500"/>
            <a:ext cx="1078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Atribut  referen</a:t>
            </a:r>
            <a:r>
              <a:rPr sz="1800" spc="10" dirty="0">
                <a:solidFill>
                  <a:srgbClr val="FFCC00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ial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5203190" y="4108450"/>
            <a:ext cx="72390" cy="82550"/>
          </a:xfrm>
          <a:custGeom>
            <a:avLst/>
            <a:gdLst/>
            <a:ahLst/>
            <a:cxnLst/>
            <a:rect l="l" t="t" r="r" b="b"/>
            <a:pathLst>
              <a:path w="72389" h="82550">
                <a:moveTo>
                  <a:pt x="72389" y="0"/>
                </a:moveTo>
                <a:lnTo>
                  <a:pt x="0" y="19050"/>
                </a:lnTo>
                <a:lnTo>
                  <a:pt x="54610" y="82550"/>
                </a:lnTo>
                <a:lnTo>
                  <a:pt x="72389" y="0"/>
                </a:lnTo>
                <a:close/>
              </a:path>
            </a:pathLst>
          </a:custGeom>
          <a:solidFill>
            <a:srgbClr val="FD1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 txBox="1"/>
          <p:nvPr/>
        </p:nvSpPr>
        <p:spPr>
          <a:xfrm>
            <a:off x="3736340" y="1405890"/>
            <a:ext cx="4976495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3170" marR="5080">
              <a:lnSpc>
                <a:spcPct val="100000"/>
              </a:lnSpc>
              <a:spcBef>
                <a:spcPts val="100"/>
              </a:spcBef>
              <a:tabLst>
                <a:tab pos="4577715" algn="l"/>
                <a:tab pos="4963160" algn="l"/>
              </a:tabLst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Mengikat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satu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objek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data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ke data  lain,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dalam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kasus ini,</a:t>
            </a:r>
            <a:r>
              <a:rPr sz="1800" spc="-5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pemilik	</a:t>
            </a:r>
            <a:r>
              <a:rPr sz="1800" u="dbl" spc="-5" dirty="0">
                <a:solidFill>
                  <a:srgbClr val="FFCC00"/>
                </a:solidFill>
                <a:uFill>
                  <a:solidFill>
                    <a:srgbClr val="691624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  <a:p>
            <a:pPr marL="12700" marR="3900170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Atribut  pe</a:t>
            </a:r>
            <a:r>
              <a:rPr sz="1800" spc="5" dirty="0">
                <a:solidFill>
                  <a:srgbClr val="FFCC00"/>
                </a:solidFill>
                <a:latin typeface="Tahoma"/>
                <a:cs typeface="Tahoma"/>
              </a:rPr>
              <a:t>na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m</a:t>
            </a:r>
            <a:r>
              <a:rPr sz="1800" spc="5" dirty="0">
                <a:solidFill>
                  <a:srgbClr val="FFCC00"/>
                </a:solidFill>
                <a:latin typeface="Tahoma"/>
                <a:cs typeface="Tahoma"/>
              </a:rPr>
              <a:t>aa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5" name="object 265"/>
          <p:cNvSpPr/>
          <p:nvPr/>
        </p:nvSpPr>
        <p:spPr>
          <a:xfrm>
            <a:off x="5100320" y="3580129"/>
            <a:ext cx="147320" cy="553720"/>
          </a:xfrm>
          <a:custGeom>
            <a:avLst/>
            <a:gdLst/>
            <a:ahLst/>
            <a:cxnLst/>
            <a:rect l="l" t="t" r="r" b="b"/>
            <a:pathLst>
              <a:path w="147320" h="553720">
                <a:moveTo>
                  <a:pt x="10159" y="0"/>
                </a:moveTo>
                <a:lnTo>
                  <a:pt x="0" y="2540"/>
                </a:lnTo>
                <a:lnTo>
                  <a:pt x="138429" y="553720"/>
                </a:lnTo>
                <a:lnTo>
                  <a:pt x="147319" y="551180"/>
                </a:lnTo>
                <a:lnTo>
                  <a:pt x="10159" y="0"/>
                </a:lnTo>
                <a:close/>
              </a:path>
            </a:pathLst>
          </a:custGeom>
          <a:solidFill>
            <a:srgbClr val="FD1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886700" y="411607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76200" y="0"/>
                </a:moveTo>
                <a:lnTo>
                  <a:pt x="0" y="0"/>
                </a:lnTo>
                <a:lnTo>
                  <a:pt x="38100" y="74929"/>
                </a:lnTo>
                <a:lnTo>
                  <a:pt x="76200" y="0"/>
                </a:lnTo>
                <a:close/>
              </a:path>
            </a:pathLst>
          </a:custGeom>
          <a:solidFill>
            <a:srgbClr val="FD1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924800" y="3657600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2439"/>
                </a:lnTo>
              </a:path>
            </a:pathLst>
          </a:custGeom>
          <a:ln w="10159">
            <a:solidFill>
              <a:srgbClr val="FD1E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096000" y="35814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990600" y="609600"/>
                </a:moveTo>
                <a:lnTo>
                  <a:pt x="988226" y="544730"/>
                </a:lnTo>
                <a:lnTo>
                  <a:pt x="981565" y="482525"/>
                </a:lnTo>
                <a:lnTo>
                  <a:pt x="971305" y="425653"/>
                </a:lnTo>
                <a:lnTo>
                  <a:pt x="958135" y="376779"/>
                </a:lnTo>
                <a:lnTo>
                  <a:pt x="942743" y="338567"/>
                </a:lnTo>
                <a:lnTo>
                  <a:pt x="908050" y="304800"/>
                </a:lnTo>
                <a:lnTo>
                  <a:pt x="902672" y="304800"/>
                </a:lnTo>
                <a:lnTo>
                  <a:pt x="865028" y="304800"/>
                </a:lnTo>
                <a:lnTo>
                  <a:pt x="762853" y="304800"/>
                </a:lnTo>
                <a:lnTo>
                  <a:pt x="563879" y="304800"/>
                </a:lnTo>
                <a:lnTo>
                  <a:pt x="546111" y="295913"/>
                </a:lnTo>
                <a:lnTo>
                  <a:pt x="513794" y="232820"/>
                </a:lnTo>
                <a:lnTo>
                  <a:pt x="500624" y="183946"/>
                </a:lnTo>
                <a:lnTo>
                  <a:pt x="490364" y="127074"/>
                </a:lnTo>
                <a:lnTo>
                  <a:pt x="483703" y="64869"/>
                </a:lnTo>
                <a:lnTo>
                  <a:pt x="481329" y="0"/>
                </a:lnTo>
                <a:lnTo>
                  <a:pt x="478889" y="64869"/>
                </a:lnTo>
                <a:lnTo>
                  <a:pt x="472073" y="127074"/>
                </a:lnTo>
                <a:lnTo>
                  <a:pt x="461635" y="183946"/>
                </a:lnTo>
                <a:lnTo>
                  <a:pt x="448332" y="232820"/>
                </a:lnTo>
                <a:lnTo>
                  <a:pt x="432918" y="271032"/>
                </a:lnTo>
                <a:lnTo>
                  <a:pt x="398779" y="304800"/>
                </a:lnTo>
                <a:lnTo>
                  <a:pt x="393838" y="304800"/>
                </a:lnTo>
                <a:lnTo>
                  <a:pt x="359251" y="304800"/>
                </a:lnTo>
                <a:lnTo>
                  <a:pt x="265370" y="304800"/>
                </a:lnTo>
                <a:lnTo>
                  <a:pt x="82550" y="304800"/>
                </a:lnTo>
                <a:lnTo>
                  <a:pt x="64781" y="313686"/>
                </a:lnTo>
                <a:lnTo>
                  <a:pt x="32464" y="376779"/>
                </a:lnTo>
                <a:lnTo>
                  <a:pt x="19294" y="425653"/>
                </a:lnTo>
                <a:lnTo>
                  <a:pt x="9034" y="482525"/>
                </a:lnTo>
                <a:lnTo>
                  <a:pt x="2373" y="544730"/>
                </a:lnTo>
                <a:lnTo>
                  <a:pt x="0" y="609600"/>
                </a:lnTo>
              </a:path>
            </a:pathLst>
          </a:custGeom>
          <a:ln w="9344">
            <a:solidFill>
              <a:srgbClr val="FD1E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276600" y="2667000"/>
            <a:ext cx="2354580" cy="457200"/>
          </a:xfrm>
          <a:custGeom>
            <a:avLst/>
            <a:gdLst/>
            <a:ahLst/>
            <a:cxnLst/>
            <a:rect l="l" t="t" r="r" b="b"/>
            <a:pathLst>
              <a:path w="2354579" h="457200">
                <a:moveTo>
                  <a:pt x="0" y="457200"/>
                </a:moveTo>
                <a:lnTo>
                  <a:pt x="5702" y="408547"/>
                </a:lnTo>
                <a:lnTo>
                  <a:pt x="21667" y="361894"/>
                </a:lnTo>
                <a:lnTo>
                  <a:pt x="46186" y="319240"/>
                </a:lnTo>
                <a:lnTo>
                  <a:pt x="77547" y="282584"/>
                </a:lnTo>
                <a:lnTo>
                  <a:pt x="114040" y="253925"/>
                </a:lnTo>
                <a:lnTo>
                  <a:pt x="153955" y="235264"/>
                </a:lnTo>
                <a:lnTo>
                  <a:pt x="195579" y="228600"/>
                </a:lnTo>
                <a:lnTo>
                  <a:pt x="208617" y="228600"/>
                </a:lnTo>
                <a:lnTo>
                  <a:pt x="299878" y="228600"/>
                </a:lnTo>
                <a:lnTo>
                  <a:pt x="547588" y="228600"/>
                </a:lnTo>
                <a:lnTo>
                  <a:pt x="1029970" y="228600"/>
                </a:lnTo>
                <a:lnTo>
                  <a:pt x="1071665" y="221935"/>
                </a:lnTo>
                <a:lnTo>
                  <a:pt x="1111760" y="203274"/>
                </a:lnTo>
                <a:lnTo>
                  <a:pt x="1148502" y="174615"/>
                </a:lnTo>
                <a:lnTo>
                  <a:pt x="1180133" y="137959"/>
                </a:lnTo>
                <a:lnTo>
                  <a:pt x="1204900" y="95305"/>
                </a:lnTo>
                <a:lnTo>
                  <a:pt x="1221047" y="48652"/>
                </a:lnTo>
                <a:lnTo>
                  <a:pt x="1226820" y="0"/>
                </a:lnTo>
                <a:lnTo>
                  <a:pt x="1232522" y="48652"/>
                </a:lnTo>
                <a:lnTo>
                  <a:pt x="1248487" y="95305"/>
                </a:lnTo>
                <a:lnTo>
                  <a:pt x="1273006" y="137959"/>
                </a:lnTo>
                <a:lnTo>
                  <a:pt x="1304367" y="174615"/>
                </a:lnTo>
                <a:lnTo>
                  <a:pt x="1340860" y="203274"/>
                </a:lnTo>
                <a:lnTo>
                  <a:pt x="1380775" y="221935"/>
                </a:lnTo>
                <a:lnTo>
                  <a:pt x="1422400" y="228600"/>
                </a:lnTo>
                <a:lnTo>
                  <a:pt x="1433889" y="228600"/>
                </a:lnTo>
                <a:lnTo>
                  <a:pt x="1514316" y="228600"/>
                </a:lnTo>
                <a:lnTo>
                  <a:pt x="1732617" y="228600"/>
                </a:lnTo>
                <a:lnTo>
                  <a:pt x="2157729" y="228600"/>
                </a:lnTo>
                <a:lnTo>
                  <a:pt x="2199425" y="235264"/>
                </a:lnTo>
                <a:lnTo>
                  <a:pt x="2239520" y="253925"/>
                </a:lnTo>
                <a:lnTo>
                  <a:pt x="2276262" y="282584"/>
                </a:lnTo>
                <a:lnTo>
                  <a:pt x="2307893" y="319240"/>
                </a:lnTo>
                <a:lnTo>
                  <a:pt x="2332660" y="361894"/>
                </a:lnTo>
                <a:lnTo>
                  <a:pt x="2348807" y="408547"/>
                </a:lnTo>
                <a:lnTo>
                  <a:pt x="2354579" y="457200"/>
                </a:lnTo>
              </a:path>
            </a:pathLst>
          </a:custGeom>
          <a:ln w="9344">
            <a:solidFill>
              <a:srgbClr val="FD1E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766050" y="2970529"/>
            <a:ext cx="82550" cy="77470"/>
          </a:xfrm>
          <a:custGeom>
            <a:avLst/>
            <a:gdLst/>
            <a:ahLst/>
            <a:cxnLst/>
            <a:rect l="l" t="t" r="r" b="b"/>
            <a:pathLst>
              <a:path w="82550" h="77469">
                <a:moveTo>
                  <a:pt x="48259" y="0"/>
                </a:moveTo>
                <a:lnTo>
                  <a:pt x="0" y="58420"/>
                </a:lnTo>
                <a:lnTo>
                  <a:pt x="82550" y="77470"/>
                </a:lnTo>
                <a:lnTo>
                  <a:pt x="48259" y="0"/>
                </a:lnTo>
                <a:close/>
              </a:path>
            </a:pathLst>
          </a:custGeom>
          <a:solidFill>
            <a:srgbClr val="FD1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550659" y="1977389"/>
            <a:ext cx="1254760" cy="1036319"/>
          </a:xfrm>
          <a:custGeom>
            <a:avLst/>
            <a:gdLst/>
            <a:ahLst/>
            <a:cxnLst/>
            <a:rect l="l" t="t" r="r" b="b"/>
            <a:pathLst>
              <a:path w="1254759" h="1036319">
                <a:moveTo>
                  <a:pt x="5080" y="0"/>
                </a:moveTo>
                <a:lnTo>
                  <a:pt x="0" y="7620"/>
                </a:lnTo>
                <a:lnTo>
                  <a:pt x="1248410" y="1036320"/>
                </a:lnTo>
                <a:lnTo>
                  <a:pt x="1254760" y="1028700"/>
                </a:lnTo>
                <a:lnTo>
                  <a:pt x="5080" y="0"/>
                </a:lnTo>
                <a:close/>
              </a:path>
            </a:pathLst>
          </a:custGeom>
          <a:solidFill>
            <a:srgbClr val="FD1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459469" y="6177279"/>
            <a:ext cx="684529" cy="680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97240" y="204793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720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8350" y="2046668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3109" y="1595119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10" y="0"/>
                </a:moveTo>
                <a:lnTo>
                  <a:pt x="0" y="0"/>
                </a:lnTo>
                <a:lnTo>
                  <a:pt x="3810" y="126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76919" y="1594611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7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0" y="1593341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66150" y="1591310"/>
            <a:ext cx="7620" cy="635"/>
          </a:xfrm>
          <a:custGeom>
            <a:avLst/>
            <a:gdLst/>
            <a:ahLst/>
            <a:cxnLst/>
            <a:rect l="l" t="t" r="r" b="b"/>
            <a:pathLst>
              <a:path w="7620" h="634">
                <a:moveTo>
                  <a:pt x="7620" y="0"/>
                </a:moveTo>
                <a:lnTo>
                  <a:pt x="0" y="0"/>
                </a:lnTo>
                <a:lnTo>
                  <a:pt x="0" y="254"/>
                </a:lnTo>
                <a:lnTo>
                  <a:pt x="7620" y="254"/>
                </a:lnTo>
                <a:lnTo>
                  <a:pt x="7620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81340" y="1758950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0" y="11429"/>
                </a:moveTo>
                <a:lnTo>
                  <a:pt x="3809" y="11429"/>
                </a:lnTo>
                <a:lnTo>
                  <a:pt x="380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82609" y="1755139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3880" y="175132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6969" y="1751329"/>
            <a:ext cx="2540" cy="19050"/>
          </a:xfrm>
          <a:custGeom>
            <a:avLst/>
            <a:gdLst/>
            <a:ahLst/>
            <a:cxnLst/>
            <a:rect l="l" t="t" r="r" b="b"/>
            <a:pathLst>
              <a:path w="2540" h="19050">
                <a:moveTo>
                  <a:pt x="0" y="19050"/>
                </a:moveTo>
                <a:lnTo>
                  <a:pt x="2539" y="19050"/>
                </a:lnTo>
                <a:lnTo>
                  <a:pt x="2539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6969" y="1747520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813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6969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813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6969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6969" y="188848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6969" y="1859279"/>
            <a:ext cx="2540" cy="29209"/>
          </a:xfrm>
          <a:custGeom>
            <a:avLst/>
            <a:gdLst/>
            <a:ahLst/>
            <a:cxnLst/>
            <a:rect l="l" t="t" r="r" b="b"/>
            <a:pathLst>
              <a:path w="2540" h="29210">
                <a:moveTo>
                  <a:pt x="0" y="29210"/>
                </a:moveTo>
                <a:lnTo>
                  <a:pt x="2539" y="29210"/>
                </a:lnTo>
                <a:lnTo>
                  <a:pt x="2539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83880" y="188467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82609" y="1880870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8134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0" y="21589"/>
                </a:moveTo>
                <a:lnTo>
                  <a:pt x="3809" y="21589"/>
                </a:lnTo>
                <a:lnTo>
                  <a:pt x="3809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85809" y="2045335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0730" y="2044128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7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91550" y="159766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5079" y="0"/>
                </a:moveTo>
                <a:lnTo>
                  <a:pt x="0" y="0"/>
                </a:lnTo>
                <a:lnTo>
                  <a:pt x="0" y="254"/>
                </a:lnTo>
                <a:lnTo>
                  <a:pt x="5079" y="254"/>
                </a:lnTo>
                <a:lnTo>
                  <a:pt x="507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68030" y="1597152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73109" y="159575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87690" y="17424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69" y="0"/>
                </a:moveTo>
                <a:lnTo>
                  <a:pt x="0" y="0"/>
                </a:lnTo>
                <a:lnTo>
                  <a:pt x="0" y="2539"/>
                </a:lnTo>
                <a:lnTo>
                  <a:pt x="126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3159" y="17424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3159" y="173990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70" y="2539"/>
                </a:lnTo>
                <a:lnTo>
                  <a:pt x="127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85150" y="1747520"/>
            <a:ext cx="3810" cy="22860"/>
          </a:xfrm>
          <a:custGeom>
            <a:avLst/>
            <a:gdLst/>
            <a:ahLst/>
            <a:cxnLst/>
            <a:rect l="l" t="t" r="r" b="b"/>
            <a:pathLst>
              <a:path w="3809" h="22860">
                <a:moveTo>
                  <a:pt x="0" y="22860"/>
                </a:moveTo>
                <a:lnTo>
                  <a:pt x="3809" y="22860"/>
                </a:lnTo>
                <a:lnTo>
                  <a:pt x="3809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86419" y="17449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315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851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315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851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7315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87690" y="18948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86419" y="189230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85150" y="1859279"/>
            <a:ext cx="3810" cy="33020"/>
          </a:xfrm>
          <a:custGeom>
            <a:avLst/>
            <a:gdLst/>
            <a:ahLst/>
            <a:cxnLst/>
            <a:rect l="l" t="t" r="r" b="b"/>
            <a:pathLst>
              <a:path w="3809" h="33019">
                <a:moveTo>
                  <a:pt x="0" y="33020"/>
                </a:moveTo>
                <a:lnTo>
                  <a:pt x="3809" y="33020"/>
                </a:lnTo>
                <a:lnTo>
                  <a:pt x="3809" y="0"/>
                </a:lnTo>
                <a:lnTo>
                  <a:pt x="0" y="0"/>
                </a:lnTo>
                <a:lnTo>
                  <a:pt x="0" y="3302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73159" y="18948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73159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0" y="35560"/>
                </a:moveTo>
                <a:lnTo>
                  <a:pt x="3810" y="35560"/>
                </a:lnTo>
                <a:lnTo>
                  <a:pt x="381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73159" y="189737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70" y="0"/>
                </a:moveTo>
                <a:lnTo>
                  <a:pt x="0" y="0"/>
                </a:lnTo>
                <a:lnTo>
                  <a:pt x="0" y="2539"/>
                </a:lnTo>
                <a:lnTo>
                  <a:pt x="1270" y="2539"/>
                </a:lnTo>
                <a:lnTo>
                  <a:pt x="127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75650" y="204279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71840" y="2041588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66759" y="2040318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88959" y="1598930"/>
            <a:ext cx="584200" cy="440690"/>
          </a:xfrm>
          <a:custGeom>
            <a:avLst/>
            <a:gdLst/>
            <a:ahLst/>
            <a:cxnLst/>
            <a:rect l="l" t="t" r="r" b="b"/>
            <a:pathLst>
              <a:path w="584200" h="440689">
                <a:moveTo>
                  <a:pt x="167640" y="2539"/>
                </a:moveTo>
                <a:lnTo>
                  <a:pt x="163830" y="2539"/>
                </a:lnTo>
                <a:lnTo>
                  <a:pt x="167640" y="2666"/>
                </a:lnTo>
                <a:close/>
              </a:path>
              <a:path w="584200" h="440689">
                <a:moveTo>
                  <a:pt x="416560" y="1524"/>
                </a:moveTo>
                <a:lnTo>
                  <a:pt x="167640" y="1524"/>
                </a:lnTo>
                <a:lnTo>
                  <a:pt x="167640" y="2539"/>
                </a:lnTo>
                <a:lnTo>
                  <a:pt x="416560" y="2539"/>
                </a:lnTo>
                <a:lnTo>
                  <a:pt x="416560" y="1524"/>
                </a:lnTo>
                <a:close/>
              </a:path>
              <a:path w="584200" h="440689">
                <a:moveTo>
                  <a:pt x="414020" y="0"/>
                </a:moveTo>
                <a:lnTo>
                  <a:pt x="171450" y="0"/>
                </a:lnTo>
                <a:lnTo>
                  <a:pt x="171450" y="1524"/>
                </a:lnTo>
                <a:lnTo>
                  <a:pt x="414020" y="1524"/>
                </a:lnTo>
                <a:lnTo>
                  <a:pt x="414020" y="0"/>
                </a:lnTo>
                <a:close/>
              </a:path>
              <a:path w="584200" h="440689">
                <a:moveTo>
                  <a:pt x="3810" y="134620"/>
                </a:moveTo>
                <a:lnTo>
                  <a:pt x="2540" y="134620"/>
                </a:lnTo>
                <a:lnTo>
                  <a:pt x="2540" y="137160"/>
                </a:lnTo>
                <a:lnTo>
                  <a:pt x="1270" y="137160"/>
                </a:lnTo>
                <a:lnTo>
                  <a:pt x="1270" y="140970"/>
                </a:lnTo>
                <a:lnTo>
                  <a:pt x="0" y="140970"/>
                </a:lnTo>
                <a:lnTo>
                  <a:pt x="0" y="146050"/>
                </a:lnTo>
                <a:lnTo>
                  <a:pt x="3810" y="146050"/>
                </a:lnTo>
                <a:lnTo>
                  <a:pt x="3810" y="134620"/>
                </a:lnTo>
                <a:close/>
              </a:path>
              <a:path w="584200" h="440689">
                <a:moveTo>
                  <a:pt x="581660" y="132080"/>
                </a:moveTo>
                <a:lnTo>
                  <a:pt x="580390" y="132080"/>
                </a:lnTo>
                <a:lnTo>
                  <a:pt x="580390" y="146050"/>
                </a:lnTo>
                <a:lnTo>
                  <a:pt x="584200" y="146050"/>
                </a:lnTo>
                <a:lnTo>
                  <a:pt x="584200" y="137160"/>
                </a:lnTo>
                <a:lnTo>
                  <a:pt x="582930" y="137160"/>
                </a:lnTo>
                <a:lnTo>
                  <a:pt x="582930" y="134620"/>
                </a:lnTo>
                <a:lnTo>
                  <a:pt x="581660" y="134620"/>
                </a:lnTo>
                <a:lnTo>
                  <a:pt x="581660" y="132080"/>
                </a:lnTo>
                <a:close/>
              </a:path>
              <a:path w="584200" h="440689">
                <a:moveTo>
                  <a:pt x="3810" y="146050"/>
                </a:moveTo>
                <a:lnTo>
                  <a:pt x="0" y="146050"/>
                </a:lnTo>
                <a:lnTo>
                  <a:pt x="0" y="171450"/>
                </a:lnTo>
                <a:lnTo>
                  <a:pt x="3810" y="171450"/>
                </a:lnTo>
                <a:lnTo>
                  <a:pt x="3810" y="146050"/>
                </a:lnTo>
                <a:close/>
              </a:path>
              <a:path w="584200" h="440689">
                <a:moveTo>
                  <a:pt x="584200" y="146050"/>
                </a:moveTo>
                <a:lnTo>
                  <a:pt x="580390" y="146050"/>
                </a:lnTo>
                <a:lnTo>
                  <a:pt x="580390" y="171450"/>
                </a:lnTo>
                <a:lnTo>
                  <a:pt x="584200" y="171450"/>
                </a:lnTo>
                <a:lnTo>
                  <a:pt x="584200" y="146050"/>
                </a:lnTo>
                <a:close/>
              </a:path>
              <a:path w="584200" h="440689">
                <a:moveTo>
                  <a:pt x="3810" y="171450"/>
                </a:moveTo>
                <a:lnTo>
                  <a:pt x="0" y="171450"/>
                </a:lnTo>
                <a:lnTo>
                  <a:pt x="0" y="187960"/>
                </a:lnTo>
                <a:lnTo>
                  <a:pt x="3810" y="187960"/>
                </a:lnTo>
                <a:lnTo>
                  <a:pt x="3810" y="171450"/>
                </a:lnTo>
                <a:close/>
              </a:path>
              <a:path w="584200" h="440689">
                <a:moveTo>
                  <a:pt x="584200" y="171450"/>
                </a:moveTo>
                <a:lnTo>
                  <a:pt x="580390" y="171450"/>
                </a:lnTo>
                <a:lnTo>
                  <a:pt x="580390" y="187960"/>
                </a:lnTo>
                <a:lnTo>
                  <a:pt x="584200" y="187960"/>
                </a:lnTo>
                <a:lnTo>
                  <a:pt x="584200" y="171450"/>
                </a:lnTo>
                <a:close/>
              </a:path>
              <a:path w="584200" h="440689">
                <a:moveTo>
                  <a:pt x="3810" y="187960"/>
                </a:moveTo>
                <a:lnTo>
                  <a:pt x="0" y="187960"/>
                </a:lnTo>
                <a:lnTo>
                  <a:pt x="0" y="260350"/>
                </a:lnTo>
                <a:lnTo>
                  <a:pt x="3810" y="260350"/>
                </a:lnTo>
                <a:lnTo>
                  <a:pt x="3810" y="187960"/>
                </a:lnTo>
                <a:close/>
              </a:path>
              <a:path w="584200" h="440689">
                <a:moveTo>
                  <a:pt x="584200" y="187960"/>
                </a:moveTo>
                <a:lnTo>
                  <a:pt x="580390" y="187960"/>
                </a:lnTo>
                <a:lnTo>
                  <a:pt x="580390" y="260350"/>
                </a:lnTo>
                <a:lnTo>
                  <a:pt x="584200" y="260350"/>
                </a:lnTo>
                <a:lnTo>
                  <a:pt x="584200" y="187960"/>
                </a:lnTo>
                <a:close/>
              </a:path>
              <a:path w="584200" h="440689">
                <a:moveTo>
                  <a:pt x="3810" y="260350"/>
                </a:moveTo>
                <a:lnTo>
                  <a:pt x="0" y="260350"/>
                </a:lnTo>
                <a:lnTo>
                  <a:pt x="0" y="298450"/>
                </a:lnTo>
                <a:lnTo>
                  <a:pt x="3810" y="298450"/>
                </a:lnTo>
                <a:lnTo>
                  <a:pt x="3810" y="260350"/>
                </a:lnTo>
                <a:close/>
              </a:path>
              <a:path w="584200" h="440689">
                <a:moveTo>
                  <a:pt x="584200" y="260350"/>
                </a:moveTo>
                <a:lnTo>
                  <a:pt x="580390" y="260350"/>
                </a:lnTo>
                <a:lnTo>
                  <a:pt x="580390" y="298450"/>
                </a:lnTo>
                <a:lnTo>
                  <a:pt x="584200" y="298450"/>
                </a:lnTo>
                <a:lnTo>
                  <a:pt x="584200" y="260350"/>
                </a:lnTo>
                <a:close/>
              </a:path>
              <a:path w="584200" h="440689">
                <a:moveTo>
                  <a:pt x="584200" y="298450"/>
                </a:moveTo>
                <a:lnTo>
                  <a:pt x="580390" y="298450"/>
                </a:lnTo>
                <a:lnTo>
                  <a:pt x="580390" y="308610"/>
                </a:lnTo>
                <a:lnTo>
                  <a:pt x="581660" y="308610"/>
                </a:lnTo>
                <a:lnTo>
                  <a:pt x="581660" y="306070"/>
                </a:lnTo>
                <a:lnTo>
                  <a:pt x="582930" y="306070"/>
                </a:lnTo>
                <a:lnTo>
                  <a:pt x="582930" y="303530"/>
                </a:lnTo>
                <a:lnTo>
                  <a:pt x="584200" y="303530"/>
                </a:lnTo>
                <a:lnTo>
                  <a:pt x="584200" y="298450"/>
                </a:lnTo>
                <a:close/>
              </a:path>
              <a:path w="584200" h="440689">
                <a:moveTo>
                  <a:pt x="3810" y="298450"/>
                </a:moveTo>
                <a:lnTo>
                  <a:pt x="0" y="298450"/>
                </a:lnTo>
                <a:lnTo>
                  <a:pt x="0" y="300990"/>
                </a:lnTo>
                <a:lnTo>
                  <a:pt x="1270" y="300990"/>
                </a:lnTo>
                <a:lnTo>
                  <a:pt x="1270" y="303530"/>
                </a:lnTo>
                <a:lnTo>
                  <a:pt x="2540" y="303530"/>
                </a:lnTo>
                <a:lnTo>
                  <a:pt x="2540" y="306070"/>
                </a:lnTo>
                <a:lnTo>
                  <a:pt x="3810" y="306070"/>
                </a:lnTo>
                <a:lnTo>
                  <a:pt x="3810" y="298450"/>
                </a:lnTo>
                <a:close/>
              </a:path>
              <a:path w="584200" h="440689">
                <a:moveTo>
                  <a:pt x="414020" y="439420"/>
                </a:moveTo>
                <a:lnTo>
                  <a:pt x="171450" y="439420"/>
                </a:lnTo>
                <a:lnTo>
                  <a:pt x="171450" y="440690"/>
                </a:lnTo>
                <a:lnTo>
                  <a:pt x="414020" y="440690"/>
                </a:lnTo>
                <a:lnTo>
                  <a:pt x="414020" y="439420"/>
                </a:lnTo>
                <a:close/>
              </a:path>
              <a:path w="584200" h="440689">
                <a:moveTo>
                  <a:pt x="417830" y="438277"/>
                </a:moveTo>
                <a:lnTo>
                  <a:pt x="168910" y="438277"/>
                </a:lnTo>
                <a:lnTo>
                  <a:pt x="168910" y="439420"/>
                </a:lnTo>
                <a:lnTo>
                  <a:pt x="417830" y="439420"/>
                </a:lnTo>
                <a:lnTo>
                  <a:pt x="417830" y="438277"/>
                </a:lnTo>
                <a:close/>
              </a:path>
              <a:path w="584200" h="440689">
                <a:moveTo>
                  <a:pt x="421640" y="436880"/>
                </a:moveTo>
                <a:lnTo>
                  <a:pt x="166370" y="436880"/>
                </a:lnTo>
                <a:lnTo>
                  <a:pt x="166370" y="438277"/>
                </a:lnTo>
                <a:lnTo>
                  <a:pt x="421640" y="438277"/>
                </a:lnTo>
                <a:lnTo>
                  <a:pt x="421640" y="436880"/>
                </a:lnTo>
                <a:close/>
              </a:path>
            </a:pathLst>
          </a:custGeom>
          <a:solidFill>
            <a:srgbClr val="0C01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11869" y="1604010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10" y="0"/>
                </a:moveTo>
                <a:lnTo>
                  <a:pt x="0" y="0"/>
                </a:lnTo>
                <a:lnTo>
                  <a:pt x="0" y="254"/>
                </a:lnTo>
                <a:lnTo>
                  <a:pt x="3810" y="254"/>
                </a:lnTo>
                <a:lnTo>
                  <a:pt x="3810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52790" y="160210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65540" y="172338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69" y="0"/>
                </a:moveTo>
                <a:lnTo>
                  <a:pt x="0" y="0"/>
                </a:lnTo>
                <a:lnTo>
                  <a:pt x="0" y="2539"/>
                </a:lnTo>
                <a:lnTo>
                  <a:pt x="126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92769" y="1731010"/>
            <a:ext cx="2540" cy="13970"/>
          </a:xfrm>
          <a:custGeom>
            <a:avLst/>
            <a:gdLst/>
            <a:ahLst/>
            <a:cxnLst/>
            <a:rect l="l" t="t" r="r" b="b"/>
            <a:pathLst>
              <a:path w="2540" h="13969">
                <a:moveTo>
                  <a:pt x="0" y="13970"/>
                </a:moveTo>
                <a:lnTo>
                  <a:pt x="2539" y="13970"/>
                </a:lnTo>
                <a:lnTo>
                  <a:pt x="253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94040" y="172847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6554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65540" y="172592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92769" y="1744979"/>
            <a:ext cx="2540" cy="25400"/>
          </a:xfrm>
          <a:custGeom>
            <a:avLst/>
            <a:gdLst/>
            <a:ahLst/>
            <a:cxnLst/>
            <a:rect l="l" t="t" r="r" b="b"/>
            <a:pathLst>
              <a:path w="2540" h="25400">
                <a:moveTo>
                  <a:pt x="2539" y="0"/>
                </a:moveTo>
                <a:lnTo>
                  <a:pt x="0" y="0"/>
                </a:lnTo>
                <a:lnTo>
                  <a:pt x="0" y="25399"/>
                </a:lnTo>
                <a:lnTo>
                  <a:pt x="2539" y="2539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6554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92769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655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92769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655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92769" y="1859279"/>
            <a:ext cx="2540" cy="38100"/>
          </a:xfrm>
          <a:custGeom>
            <a:avLst/>
            <a:gdLst/>
            <a:ahLst/>
            <a:cxnLst/>
            <a:rect l="l" t="t" r="r" b="b"/>
            <a:pathLst>
              <a:path w="2540" h="38100">
                <a:moveTo>
                  <a:pt x="2539" y="0"/>
                </a:moveTo>
                <a:lnTo>
                  <a:pt x="0" y="0"/>
                </a:lnTo>
                <a:lnTo>
                  <a:pt x="0" y="38099"/>
                </a:lnTo>
                <a:lnTo>
                  <a:pt x="2539" y="3809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6554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94040" y="19075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192769" y="1897379"/>
            <a:ext cx="2540" cy="10160"/>
          </a:xfrm>
          <a:custGeom>
            <a:avLst/>
            <a:gdLst/>
            <a:ahLst/>
            <a:cxnLst/>
            <a:rect l="l" t="t" r="r" b="b"/>
            <a:pathLst>
              <a:path w="2540" h="10160">
                <a:moveTo>
                  <a:pt x="0" y="10160"/>
                </a:moveTo>
                <a:lnTo>
                  <a:pt x="2539" y="10160"/>
                </a:lnTo>
                <a:lnTo>
                  <a:pt x="253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65540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65540" y="191262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65540" y="19100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51519" y="2035238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47709" y="2034032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45169" y="2032698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36280" y="1608455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622030" y="1607819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09" y="0"/>
                </a:moveTo>
                <a:lnTo>
                  <a:pt x="0" y="0"/>
                </a:lnTo>
                <a:lnTo>
                  <a:pt x="3809" y="126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38819" y="1607311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42630" y="1606041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761730" y="171831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96580" y="172338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97850" y="17221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761730" y="172212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10" y="3810"/>
                </a:lnTo>
                <a:lnTo>
                  <a:pt x="38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61730" y="17195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9530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10" y="0"/>
                </a:moveTo>
                <a:lnTo>
                  <a:pt x="0" y="0"/>
                </a:lnTo>
                <a:lnTo>
                  <a:pt x="0" y="19049"/>
                </a:lnTo>
                <a:lnTo>
                  <a:pt x="3810" y="1904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61730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10" y="0"/>
                </a:moveTo>
                <a:lnTo>
                  <a:pt x="0" y="0"/>
                </a:lnTo>
                <a:lnTo>
                  <a:pt x="0" y="19049"/>
                </a:lnTo>
                <a:lnTo>
                  <a:pt x="3810" y="1904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9530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6173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953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617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53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617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9530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10" y="0"/>
                </a:moveTo>
                <a:lnTo>
                  <a:pt x="0" y="0"/>
                </a:lnTo>
                <a:lnTo>
                  <a:pt x="0" y="38099"/>
                </a:lnTo>
                <a:lnTo>
                  <a:pt x="3810" y="380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6173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10" y="0"/>
                </a:moveTo>
                <a:lnTo>
                  <a:pt x="0" y="0"/>
                </a:lnTo>
                <a:lnTo>
                  <a:pt x="0" y="38099"/>
                </a:lnTo>
                <a:lnTo>
                  <a:pt x="3810" y="380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9530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0" y="0"/>
                </a:lnTo>
                <a:lnTo>
                  <a:pt x="0" y="12699"/>
                </a:lnTo>
                <a:lnTo>
                  <a:pt x="381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61730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0" y="0"/>
                </a:lnTo>
                <a:lnTo>
                  <a:pt x="0" y="12699"/>
                </a:lnTo>
                <a:lnTo>
                  <a:pt x="381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61730" y="19189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61730" y="191642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61730" y="19100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0" y="6350"/>
                </a:moveTo>
                <a:lnTo>
                  <a:pt x="3810" y="6350"/>
                </a:lnTo>
                <a:lnTo>
                  <a:pt x="381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197850" y="191516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40"/>
                </a:move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196580" y="19126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95309" y="1910079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0" y="2539"/>
                </a:moveTo>
                <a:lnTo>
                  <a:pt x="3810" y="2539"/>
                </a:lnTo>
                <a:lnTo>
                  <a:pt x="381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341359" y="2031428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337550" y="2030222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333740" y="2028951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327390" y="1612328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629650" y="161036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270" y="0"/>
                </a:moveTo>
                <a:lnTo>
                  <a:pt x="0" y="0"/>
                </a:lnTo>
                <a:lnTo>
                  <a:pt x="0" y="254"/>
                </a:lnTo>
                <a:lnTo>
                  <a:pt x="1270" y="254"/>
                </a:lnTo>
                <a:lnTo>
                  <a:pt x="1270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33740" y="1609852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36280" y="1609280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200390" y="17170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201659" y="17157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757919" y="171577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09" y="3810"/>
                </a:lnTo>
                <a:lnTo>
                  <a:pt x="380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757919" y="171450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1269"/>
                </a:moveTo>
                <a:lnTo>
                  <a:pt x="2539" y="1269"/>
                </a:lnTo>
                <a:lnTo>
                  <a:pt x="253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757919" y="1713229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69" y="1270"/>
                </a:lnTo>
                <a:lnTo>
                  <a:pt x="12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199119" y="17195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380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57919" y="17195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380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19911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0"/>
                </a:moveTo>
                <a:lnTo>
                  <a:pt x="0" y="0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75791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0"/>
                </a:moveTo>
                <a:lnTo>
                  <a:pt x="0" y="0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19911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75791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1991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7579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1991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579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19911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75791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19911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75791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757919" y="19253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69" y="1270"/>
                </a:lnTo>
                <a:lnTo>
                  <a:pt x="12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757919" y="19227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757919" y="19100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12700"/>
                </a:moveTo>
                <a:lnTo>
                  <a:pt x="3809" y="12700"/>
                </a:lnTo>
                <a:lnTo>
                  <a:pt x="380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201659" y="192151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40"/>
                </a:move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200390" y="191897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199119" y="191007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0" y="8889"/>
                </a:moveTo>
                <a:lnTo>
                  <a:pt x="3809" y="8889"/>
                </a:lnTo>
                <a:lnTo>
                  <a:pt x="3809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31200" y="202755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328659" y="2026285"/>
            <a:ext cx="307340" cy="0"/>
          </a:xfrm>
          <a:custGeom>
            <a:avLst/>
            <a:gdLst/>
            <a:ahLst/>
            <a:cxnLst/>
            <a:rect l="l" t="t" r="r" b="b"/>
            <a:pathLst>
              <a:path w="307340">
                <a:moveTo>
                  <a:pt x="0" y="0"/>
                </a:moveTo>
                <a:lnTo>
                  <a:pt x="30734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26119" y="2025014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202930" y="1613027"/>
            <a:ext cx="554990" cy="411480"/>
          </a:xfrm>
          <a:custGeom>
            <a:avLst/>
            <a:gdLst/>
            <a:ahLst/>
            <a:cxnLst/>
            <a:rect l="l" t="t" r="r" b="b"/>
            <a:pathLst>
              <a:path w="554990" h="411480">
                <a:moveTo>
                  <a:pt x="116840" y="3682"/>
                </a:moveTo>
                <a:lnTo>
                  <a:pt x="114300" y="3682"/>
                </a:lnTo>
                <a:lnTo>
                  <a:pt x="114300" y="3810"/>
                </a:lnTo>
                <a:lnTo>
                  <a:pt x="116840" y="3810"/>
                </a:lnTo>
                <a:lnTo>
                  <a:pt x="116840" y="3682"/>
                </a:lnTo>
                <a:close/>
              </a:path>
              <a:path w="554990" h="411480">
                <a:moveTo>
                  <a:pt x="438150" y="2666"/>
                </a:moveTo>
                <a:lnTo>
                  <a:pt x="116840" y="2666"/>
                </a:lnTo>
                <a:lnTo>
                  <a:pt x="116840" y="3682"/>
                </a:lnTo>
                <a:lnTo>
                  <a:pt x="438150" y="3682"/>
                </a:lnTo>
                <a:lnTo>
                  <a:pt x="438150" y="2666"/>
                </a:lnTo>
                <a:close/>
              </a:path>
              <a:path w="554990" h="411480">
                <a:moveTo>
                  <a:pt x="121920" y="1142"/>
                </a:moveTo>
                <a:lnTo>
                  <a:pt x="119379" y="1142"/>
                </a:lnTo>
                <a:lnTo>
                  <a:pt x="119379" y="2666"/>
                </a:lnTo>
                <a:lnTo>
                  <a:pt x="435609" y="2666"/>
                </a:lnTo>
                <a:lnTo>
                  <a:pt x="435609" y="1269"/>
                </a:lnTo>
                <a:lnTo>
                  <a:pt x="121920" y="1269"/>
                </a:lnTo>
                <a:close/>
              </a:path>
              <a:path w="554990" h="411480">
                <a:moveTo>
                  <a:pt x="435609" y="1142"/>
                </a:moveTo>
                <a:lnTo>
                  <a:pt x="433070" y="1142"/>
                </a:lnTo>
                <a:lnTo>
                  <a:pt x="435609" y="1269"/>
                </a:lnTo>
                <a:close/>
              </a:path>
              <a:path w="554990" h="411480">
                <a:moveTo>
                  <a:pt x="433070" y="126"/>
                </a:moveTo>
                <a:lnTo>
                  <a:pt x="121920" y="126"/>
                </a:lnTo>
                <a:lnTo>
                  <a:pt x="121920" y="1142"/>
                </a:lnTo>
                <a:lnTo>
                  <a:pt x="433070" y="1142"/>
                </a:lnTo>
                <a:lnTo>
                  <a:pt x="433070" y="126"/>
                </a:lnTo>
                <a:close/>
              </a:path>
              <a:path w="554990" h="411480">
                <a:moveTo>
                  <a:pt x="430530" y="0"/>
                </a:moveTo>
                <a:lnTo>
                  <a:pt x="124460" y="0"/>
                </a:lnTo>
                <a:lnTo>
                  <a:pt x="430530" y="126"/>
                </a:lnTo>
                <a:close/>
              </a:path>
              <a:path w="554990" h="411480">
                <a:moveTo>
                  <a:pt x="3810" y="96393"/>
                </a:moveTo>
                <a:lnTo>
                  <a:pt x="2540" y="96393"/>
                </a:lnTo>
                <a:lnTo>
                  <a:pt x="2540" y="98933"/>
                </a:lnTo>
                <a:lnTo>
                  <a:pt x="1270" y="98933"/>
                </a:lnTo>
                <a:lnTo>
                  <a:pt x="1270" y="100202"/>
                </a:lnTo>
                <a:lnTo>
                  <a:pt x="0" y="100202"/>
                </a:lnTo>
                <a:lnTo>
                  <a:pt x="0" y="106552"/>
                </a:lnTo>
                <a:lnTo>
                  <a:pt x="3810" y="106552"/>
                </a:lnTo>
                <a:lnTo>
                  <a:pt x="3810" y="96393"/>
                </a:lnTo>
                <a:close/>
              </a:path>
              <a:path w="554990" h="411480">
                <a:moveTo>
                  <a:pt x="553720" y="96393"/>
                </a:moveTo>
                <a:lnTo>
                  <a:pt x="552450" y="96393"/>
                </a:lnTo>
                <a:lnTo>
                  <a:pt x="552450" y="106552"/>
                </a:lnTo>
                <a:lnTo>
                  <a:pt x="554990" y="106552"/>
                </a:lnTo>
                <a:lnTo>
                  <a:pt x="554990" y="97662"/>
                </a:lnTo>
                <a:lnTo>
                  <a:pt x="553720" y="97662"/>
                </a:lnTo>
                <a:lnTo>
                  <a:pt x="553720" y="96393"/>
                </a:lnTo>
                <a:close/>
              </a:path>
              <a:path w="554990" h="411480">
                <a:moveTo>
                  <a:pt x="3810" y="106553"/>
                </a:moveTo>
                <a:lnTo>
                  <a:pt x="0" y="106553"/>
                </a:lnTo>
                <a:lnTo>
                  <a:pt x="0" y="112902"/>
                </a:lnTo>
                <a:lnTo>
                  <a:pt x="3810" y="112902"/>
                </a:lnTo>
                <a:lnTo>
                  <a:pt x="3810" y="106553"/>
                </a:lnTo>
                <a:close/>
              </a:path>
              <a:path w="554990" h="411480">
                <a:moveTo>
                  <a:pt x="554990" y="106553"/>
                </a:moveTo>
                <a:lnTo>
                  <a:pt x="552450" y="106553"/>
                </a:lnTo>
                <a:lnTo>
                  <a:pt x="552450" y="112902"/>
                </a:lnTo>
                <a:lnTo>
                  <a:pt x="554990" y="112902"/>
                </a:lnTo>
                <a:lnTo>
                  <a:pt x="554990" y="106553"/>
                </a:lnTo>
                <a:close/>
              </a:path>
              <a:path w="554990" h="411480">
                <a:moveTo>
                  <a:pt x="3810" y="112903"/>
                </a:moveTo>
                <a:lnTo>
                  <a:pt x="0" y="112903"/>
                </a:lnTo>
                <a:lnTo>
                  <a:pt x="0" y="131952"/>
                </a:lnTo>
                <a:lnTo>
                  <a:pt x="3810" y="131952"/>
                </a:lnTo>
                <a:lnTo>
                  <a:pt x="3810" y="112903"/>
                </a:lnTo>
                <a:close/>
              </a:path>
              <a:path w="554990" h="411480">
                <a:moveTo>
                  <a:pt x="554990" y="112903"/>
                </a:moveTo>
                <a:lnTo>
                  <a:pt x="552450" y="112903"/>
                </a:lnTo>
                <a:lnTo>
                  <a:pt x="552450" y="131952"/>
                </a:lnTo>
                <a:lnTo>
                  <a:pt x="554990" y="131952"/>
                </a:lnTo>
                <a:lnTo>
                  <a:pt x="554990" y="112903"/>
                </a:lnTo>
                <a:close/>
              </a:path>
              <a:path w="554990" h="411480">
                <a:moveTo>
                  <a:pt x="3810" y="131953"/>
                </a:moveTo>
                <a:lnTo>
                  <a:pt x="0" y="131953"/>
                </a:lnTo>
                <a:lnTo>
                  <a:pt x="0" y="157352"/>
                </a:lnTo>
                <a:lnTo>
                  <a:pt x="3810" y="157352"/>
                </a:lnTo>
                <a:lnTo>
                  <a:pt x="3810" y="131953"/>
                </a:lnTo>
                <a:close/>
              </a:path>
              <a:path w="554990" h="411480">
                <a:moveTo>
                  <a:pt x="554990" y="131953"/>
                </a:moveTo>
                <a:lnTo>
                  <a:pt x="552450" y="131953"/>
                </a:lnTo>
                <a:lnTo>
                  <a:pt x="552450" y="157352"/>
                </a:lnTo>
                <a:lnTo>
                  <a:pt x="554990" y="157352"/>
                </a:lnTo>
                <a:lnTo>
                  <a:pt x="554990" y="131953"/>
                </a:lnTo>
                <a:close/>
              </a:path>
              <a:path w="554990" h="411480">
                <a:moveTo>
                  <a:pt x="3810" y="157353"/>
                </a:moveTo>
                <a:lnTo>
                  <a:pt x="0" y="157353"/>
                </a:lnTo>
                <a:lnTo>
                  <a:pt x="0" y="173862"/>
                </a:lnTo>
                <a:lnTo>
                  <a:pt x="3810" y="173862"/>
                </a:lnTo>
                <a:lnTo>
                  <a:pt x="3810" y="157353"/>
                </a:lnTo>
                <a:close/>
              </a:path>
              <a:path w="554990" h="411480">
                <a:moveTo>
                  <a:pt x="554990" y="157353"/>
                </a:moveTo>
                <a:lnTo>
                  <a:pt x="552450" y="157353"/>
                </a:lnTo>
                <a:lnTo>
                  <a:pt x="552450" y="173862"/>
                </a:lnTo>
                <a:lnTo>
                  <a:pt x="554990" y="173862"/>
                </a:lnTo>
                <a:lnTo>
                  <a:pt x="554990" y="157353"/>
                </a:lnTo>
                <a:close/>
              </a:path>
              <a:path w="554990" h="411480">
                <a:moveTo>
                  <a:pt x="3810" y="173863"/>
                </a:moveTo>
                <a:lnTo>
                  <a:pt x="0" y="173863"/>
                </a:lnTo>
                <a:lnTo>
                  <a:pt x="0" y="246252"/>
                </a:lnTo>
                <a:lnTo>
                  <a:pt x="3810" y="246252"/>
                </a:lnTo>
                <a:lnTo>
                  <a:pt x="3810" y="173863"/>
                </a:lnTo>
                <a:close/>
              </a:path>
              <a:path w="554990" h="411480">
                <a:moveTo>
                  <a:pt x="554990" y="173863"/>
                </a:moveTo>
                <a:lnTo>
                  <a:pt x="552450" y="173863"/>
                </a:lnTo>
                <a:lnTo>
                  <a:pt x="552450" y="246252"/>
                </a:lnTo>
                <a:lnTo>
                  <a:pt x="554990" y="246252"/>
                </a:lnTo>
                <a:lnTo>
                  <a:pt x="554990" y="173863"/>
                </a:lnTo>
                <a:close/>
              </a:path>
              <a:path w="554990" h="411480">
                <a:moveTo>
                  <a:pt x="3810" y="246253"/>
                </a:moveTo>
                <a:lnTo>
                  <a:pt x="0" y="246253"/>
                </a:lnTo>
                <a:lnTo>
                  <a:pt x="0" y="284352"/>
                </a:lnTo>
                <a:lnTo>
                  <a:pt x="3810" y="284352"/>
                </a:lnTo>
                <a:lnTo>
                  <a:pt x="3810" y="246253"/>
                </a:lnTo>
                <a:close/>
              </a:path>
              <a:path w="554990" h="411480">
                <a:moveTo>
                  <a:pt x="554990" y="246253"/>
                </a:moveTo>
                <a:lnTo>
                  <a:pt x="552450" y="246253"/>
                </a:lnTo>
                <a:lnTo>
                  <a:pt x="552450" y="284352"/>
                </a:lnTo>
                <a:lnTo>
                  <a:pt x="554990" y="284352"/>
                </a:lnTo>
                <a:lnTo>
                  <a:pt x="554990" y="246253"/>
                </a:lnTo>
                <a:close/>
              </a:path>
              <a:path w="554990" h="411480">
                <a:moveTo>
                  <a:pt x="3810" y="284353"/>
                </a:moveTo>
                <a:lnTo>
                  <a:pt x="0" y="284353"/>
                </a:lnTo>
                <a:lnTo>
                  <a:pt x="0" y="297052"/>
                </a:lnTo>
                <a:lnTo>
                  <a:pt x="3810" y="297052"/>
                </a:lnTo>
                <a:lnTo>
                  <a:pt x="3810" y="284353"/>
                </a:lnTo>
                <a:close/>
              </a:path>
              <a:path w="554990" h="411480">
                <a:moveTo>
                  <a:pt x="554990" y="284353"/>
                </a:moveTo>
                <a:lnTo>
                  <a:pt x="552450" y="284353"/>
                </a:lnTo>
                <a:lnTo>
                  <a:pt x="552450" y="297052"/>
                </a:lnTo>
                <a:lnTo>
                  <a:pt x="554990" y="297052"/>
                </a:lnTo>
                <a:lnTo>
                  <a:pt x="554990" y="284353"/>
                </a:lnTo>
                <a:close/>
              </a:path>
              <a:path w="554990" h="411480">
                <a:moveTo>
                  <a:pt x="3810" y="297053"/>
                </a:moveTo>
                <a:lnTo>
                  <a:pt x="0" y="297053"/>
                </a:lnTo>
                <a:lnTo>
                  <a:pt x="0" y="313563"/>
                </a:lnTo>
                <a:lnTo>
                  <a:pt x="1270" y="313563"/>
                </a:lnTo>
                <a:lnTo>
                  <a:pt x="1270" y="314833"/>
                </a:lnTo>
                <a:lnTo>
                  <a:pt x="2540" y="314833"/>
                </a:lnTo>
                <a:lnTo>
                  <a:pt x="2540" y="317373"/>
                </a:lnTo>
                <a:lnTo>
                  <a:pt x="3810" y="317373"/>
                </a:lnTo>
                <a:lnTo>
                  <a:pt x="3810" y="297053"/>
                </a:lnTo>
                <a:close/>
              </a:path>
              <a:path w="554990" h="411480">
                <a:moveTo>
                  <a:pt x="554990" y="297053"/>
                </a:moveTo>
                <a:lnTo>
                  <a:pt x="552450" y="297053"/>
                </a:lnTo>
                <a:lnTo>
                  <a:pt x="552450" y="317373"/>
                </a:lnTo>
                <a:lnTo>
                  <a:pt x="553720" y="317373"/>
                </a:lnTo>
                <a:lnTo>
                  <a:pt x="553720" y="316102"/>
                </a:lnTo>
                <a:lnTo>
                  <a:pt x="554990" y="316102"/>
                </a:lnTo>
                <a:lnTo>
                  <a:pt x="554990" y="297053"/>
                </a:lnTo>
                <a:close/>
              </a:path>
              <a:path w="554990" h="411480">
                <a:moveTo>
                  <a:pt x="439420" y="410083"/>
                </a:moveTo>
                <a:lnTo>
                  <a:pt x="120650" y="410083"/>
                </a:lnTo>
                <a:lnTo>
                  <a:pt x="120650" y="411353"/>
                </a:lnTo>
                <a:lnTo>
                  <a:pt x="439420" y="411353"/>
                </a:lnTo>
                <a:lnTo>
                  <a:pt x="439420" y="410083"/>
                </a:lnTo>
                <a:close/>
              </a:path>
              <a:path w="554990" h="411480">
                <a:moveTo>
                  <a:pt x="441960" y="408940"/>
                </a:moveTo>
                <a:lnTo>
                  <a:pt x="118110" y="408940"/>
                </a:lnTo>
                <a:lnTo>
                  <a:pt x="118110" y="410083"/>
                </a:lnTo>
                <a:lnTo>
                  <a:pt x="441960" y="410083"/>
                </a:lnTo>
                <a:lnTo>
                  <a:pt x="441960" y="408940"/>
                </a:lnTo>
                <a:close/>
              </a:path>
            </a:pathLst>
          </a:custGeom>
          <a:solidFill>
            <a:srgbClr val="1604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206740" y="1616710"/>
            <a:ext cx="548640" cy="405130"/>
          </a:xfrm>
          <a:custGeom>
            <a:avLst/>
            <a:gdLst/>
            <a:ahLst/>
            <a:cxnLst/>
            <a:rect l="l" t="t" r="r" b="b"/>
            <a:pathLst>
              <a:path w="548640" h="405130">
                <a:moveTo>
                  <a:pt x="2539" y="88900"/>
                </a:moveTo>
                <a:lnTo>
                  <a:pt x="1269" y="88900"/>
                </a:lnTo>
                <a:lnTo>
                  <a:pt x="1269" y="90170"/>
                </a:lnTo>
                <a:lnTo>
                  <a:pt x="3809" y="90170"/>
                </a:lnTo>
                <a:lnTo>
                  <a:pt x="3809" y="89154"/>
                </a:lnTo>
                <a:lnTo>
                  <a:pt x="2539" y="89154"/>
                </a:lnTo>
                <a:lnTo>
                  <a:pt x="2539" y="88900"/>
                </a:lnTo>
                <a:close/>
              </a:path>
              <a:path w="548640" h="405130">
                <a:moveTo>
                  <a:pt x="547369" y="88900"/>
                </a:moveTo>
                <a:lnTo>
                  <a:pt x="546099" y="88900"/>
                </a:lnTo>
                <a:lnTo>
                  <a:pt x="546099" y="89154"/>
                </a:lnTo>
                <a:lnTo>
                  <a:pt x="544829" y="89154"/>
                </a:lnTo>
                <a:lnTo>
                  <a:pt x="544829" y="90170"/>
                </a:lnTo>
                <a:lnTo>
                  <a:pt x="547369" y="90170"/>
                </a:lnTo>
                <a:lnTo>
                  <a:pt x="547369" y="88900"/>
                </a:lnTo>
                <a:close/>
              </a:path>
              <a:path w="548640" h="405130">
                <a:moveTo>
                  <a:pt x="3809" y="87884"/>
                </a:moveTo>
                <a:lnTo>
                  <a:pt x="2539" y="87884"/>
                </a:lnTo>
                <a:lnTo>
                  <a:pt x="2539" y="88900"/>
                </a:lnTo>
                <a:lnTo>
                  <a:pt x="3809" y="88900"/>
                </a:lnTo>
                <a:lnTo>
                  <a:pt x="3809" y="87884"/>
                </a:lnTo>
                <a:close/>
              </a:path>
              <a:path w="548640" h="405130">
                <a:moveTo>
                  <a:pt x="546100" y="86360"/>
                </a:moveTo>
                <a:lnTo>
                  <a:pt x="544829" y="86360"/>
                </a:lnTo>
                <a:lnTo>
                  <a:pt x="544829" y="88900"/>
                </a:lnTo>
                <a:lnTo>
                  <a:pt x="546099" y="88900"/>
                </a:lnTo>
                <a:lnTo>
                  <a:pt x="546100" y="86360"/>
                </a:lnTo>
                <a:close/>
              </a:path>
              <a:path w="548640" h="405130">
                <a:moveTo>
                  <a:pt x="105409" y="3810"/>
                </a:moveTo>
                <a:lnTo>
                  <a:pt x="102869" y="3810"/>
                </a:lnTo>
                <a:lnTo>
                  <a:pt x="105409" y="3937"/>
                </a:lnTo>
                <a:close/>
              </a:path>
              <a:path w="548640" h="405130">
                <a:moveTo>
                  <a:pt x="441959" y="2794"/>
                </a:moveTo>
                <a:lnTo>
                  <a:pt x="105409" y="2794"/>
                </a:lnTo>
                <a:lnTo>
                  <a:pt x="105409" y="3810"/>
                </a:lnTo>
                <a:lnTo>
                  <a:pt x="441959" y="3810"/>
                </a:lnTo>
                <a:lnTo>
                  <a:pt x="441959" y="2794"/>
                </a:lnTo>
                <a:close/>
              </a:path>
              <a:path w="548640" h="405130">
                <a:moveTo>
                  <a:pt x="439420" y="1270"/>
                </a:moveTo>
                <a:lnTo>
                  <a:pt x="107950" y="1270"/>
                </a:lnTo>
                <a:lnTo>
                  <a:pt x="107950" y="2794"/>
                </a:lnTo>
                <a:lnTo>
                  <a:pt x="439420" y="2794"/>
                </a:lnTo>
                <a:lnTo>
                  <a:pt x="439420" y="1270"/>
                </a:lnTo>
                <a:close/>
              </a:path>
              <a:path w="548640" h="405130">
                <a:moveTo>
                  <a:pt x="113029" y="127"/>
                </a:moveTo>
                <a:lnTo>
                  <a:pt x="110489" y="127"/>
                </a:lnTo>
                <a:lnTo>
                  <a:pt x="110489" y="1270"/>
                </a:lnTo>
                <a:lnTo>
                  <a:pt x="436879" y="1270"/>
                </a:lnTo>
                <a:lnTo>
                  <a:pt x="436879" y="254"/>
                </a:lnTo>
                <a:lnTo>
                  <a:pt x="113029" y="254"/>
                </a:lnTo>
                <a:close/>
              </a:path>
              <a:path w="548640" h="405130">
                <a:moveTo>
                  <a:pt x="436879" y="0"/>
                </a:moveTo>
                <a:lnTo>
                  <a:pt x="434339" y="0"/>
                </a:lnTo>
                <a:lnTo>
                  <a:pt x="434339" y="254"/>
                </a:lnTo>
                <a:lnTo>
                  <a:pt x="436879" y="254"/>
                </a:lnTo>
                <a:lnTo>
                  <a:pt x="436879" y="0"/>
                </a:lnTo>
                <a:close/>
              </a:path>
              <a:path w="548640" h="405130">
                <a:moveTo>
                  <a:pt x="3809" y="90170"/>
                </a:moveTo>
                <a:lnTo>
                  <a:pt x="0" y="90170"/>
                </a:lnTo>
                <a:lnTo>
                  <a:pt x="0" y="102870"/>
                </a:lnTo>
                <a:lnTo>
                  <a:pt x="3809" y="102870"/>
                </a:lnTo>
                <a:lnTo>
                  <a:pt x="3809" y="90170"/>
                </a:lnTo>
                <a:close/>
              </a:path>
              <a:path w="548640" h="405130">
                <a:moveTo>
                  <a:pt x="548640" y="90170"/>
                </a:moveTo>
                <a:lnTo>
                  <a:pt x="544829" y="90170"/>
                </a:lnTo>
                <a:lnTo>
                  <a:pt x="544829" y="102870"/>
                </a:lnTo>
                <a:lnTo>
                  <a:pt x="548639" y="102870"/>
                </a:lnTo>
                <a:lnTo>
                  <a:pt x="548640" y="90170"/>
                </a:lnTo>
                <a:close/>
              </a:path>
              <a:path w="548640" h="405130">
                <a:moveTo>
                  <a:pt x="3809" y="102870"/>
                </a:moveTo>
                <a:lnTo>
                  <a:pt x="0" y="102870"/>
                </a:lnTo>
                <a:lnTo>
                  <a:pt x="0" y="109220"/>
                </a:lnTo>
                <a:lnTo>
                  <a:pt x="3809" y="109220"/>
                </a:lnTo>
                <a:lnTo>
                  <a:pt x="3809" y="102870"/>
                </a:lnTo>
                <a:close/>
              </a:path>
              <a:path w="548640" h="405130">
                <a:moveTo>
                  <a:pt x="548639" y="102870"/>
                </a:moveTo>
                <a:lnTo>
                  <a:pt x="544829" y="102870"/>
                </a:lnTo>
                <a:lnTo>
                  <a:pt x="544829" y="109220"/>
                </a:lnTo>
                <a:lnTo>
                  <a:pt x="548639" y="109220"/>
                </a:lnTo>
                <a:lnTo>
                  <a:pt x="548639" y="102870"/>
                </a:lnTo>
                <a:close/>
              </a:path>
              <a:path w="548640" h="405130">
                <a:moveTo>
                  <a:pt x="3809" y="109220"/>
                </a:moveTo>
                <a:lnTo>
                  <a:pt x="0" y="109220"/>
                </a:lnTo>
                <a:lnTo>
                  <a:pt x="0" y="128270"/>
                </a:lnTo>
                <a:lnTo>
                  <a:pt x="3809" y="128270"/>
                </a:lnTo>
                <a:lnTo>
                  <a:pt x="3809" y="109220"/>
                </a:lnTo>
                <a:close/>
              </a:path>
              <a:path w="548640" h="405130">
                <a:moveTo>
                  <a:pt x="548639" y="109220"/>
                </a:moveTo>
                <a:lnTo>
                  <a:pt x="544829" y="109220"/>
                </a:lnTo>
                <a:lnTo>
                  <a:pt x="544829" y="128270"/>
                </a:lnTo>
                <a:lnTo>
                  <a:pt x="548639" y="128270"/>
                </a:lnTo>
                <a:lnTo>
                  <a:pt x="548639" y="109220"/>
                </a:lnTo>
                <a:close/>
              </a:path>
              <a:path w="548640" h="405130">
                <a:moveTo>
                  <a:pt x="3809" y="128270"/>
                </a:moveTo>
                <a:lnTo>
                  <a:pt x="0" y="128270"/>
                </a:lnTo>
                <a:lnTo>
                  <a:pt x="0" y="153670"/>
                </a:lnTo>
                <a:lnTo>
                  <a:pt x="3809" y="153670"/>
                </a:lnTo>
                <a:lnTo>
                  <a:pt x="3809" y="128270"/>
                </a:lnTo>
                <a:close/>
              </a:path>
              <a:path w="548640" h="405130">
                <a:moveTo>
                  <a:pt x="548639" y="128270"/>
                </a:moveTo>
                <a:lnTo>
                  <a:pt x="544829" y="128270"/>
                </a:lnTo>
                <a:lnTo>
                  <a:pt x="544829" y="153670"/>
                </a:lnTo>
                <a:lnTo>
                  <a:pt x="548639" y="153670"/>
                </a:lnTo>
                <a:lnTo>
                  <a:pt x="548639" y="128270"/>
                </a:lnTo>
                <a:close/>
              </a:path>
              <a:path w="548640" h="405130">
                <a:moveTo>
                  <a:pt x="3809" y="153670"/>
                </a:moveTo>
                <a:lnTo>
                  <a:pt x="0" y="153670"/>
                </a:lnTo>
                <a:lnTo>
                  <a:pt x="0" y="170180"/>
                </a:lnTo>
                <a:lnTo>
                  <a:pt x="3809" y="170180"/>
                </a:lnTo>
                <a:lnTo>
                  <a:pt x="3809" y="153670"/>
                </a:lnTo>
                <a:close/>
              </a:path>
              <a:path w="548640" h="405130">
                <a:moveTo>
                  <a:pt x="548639" y="153670"/>
                </a:moveTo>
                <a:lnTo>
                  <a:pt x="544829" y="153670"/>
                </a:lnTo>
                <a:lnTo>
                  <a:pt x="544829" y="170180"/>
                </a:lnTo>
                <a:lnTo>
                  <a:pt x="548639" y="170180"/>
                </a:lnTo>
                <a:lnTo>
                  <a:pt x="548639" y="153670"/>
                </a:lnTo>
                <a:close/>
              </a:path>
              <a:path w="548640" h="405130">
                <a:moveTo>
                  <a:pt x="3809" y="170180"/>
                </a:moveTo>
                <a:lnTo>
                  <a:pt x="0" y="170180"/>
                </a:lnTo>
                <a:lnTo>
                  <a:pt x="0" y="242570"/>
                </a:lnTo>
                <a:lnTo>
                  <a:pt x="3809" y="242570"/>
                </a:lnTo>
                <a:lnTo>
                  <a:pt x="3809" y="170180"/>
                </a:lnTo>
                <a:close/>
              </a:path>
              <a:path w="548640" h="405130">
                <a:moveTo>
                  <a:pt x="548639" y="170180"/>
                </a:moveTo>
                <a:lnTo>
                  <a:pt x="544829" y="170180"/>
                </a:lnTo>
                <a:lnTo>
                  <a:pt x="544829" y="242570"/>
                </a:lnTo>
                <a:lnTo>
                  <a:pt x="548639" y="242570"/>
                </a:lnTo>
                <a:lnTo>
                  <a:pt x="548639" y="170180"/>
                </a:lnTo>
                <a:close/>
              </a:path>
              <a:path w="548640" h="405130">
                <a:moveTo>
                  <a:pt x="3809" y="242570"/>
                </a:moveTo>
                <a:lnTo>
                  <a:pt x="0" y="242570"/>
                </a:lnTo>
                <a:lnTo>
                  <a:pt x="0" y="280670"/>
                </a:lnTo>
                <a:lnTo>
                  <a:pt x="3809" y="280670"/>
                </a:lnTo>
                <a:lnTo>
                  <a:pt x="3809" y="242570"/>
                </a:lnTo>
                <a:close/>
              </a:path>
              <a:path w="548640" h="405130">
                <a:moveTo>
                  <a:pt x="548639" y="242570"/>
                </a:moveTo>
                <a:lnTo>
                  <a:pt x="544829" y="242570"/>
                </a:lnTo>
                <a:lnTo>
                  <a:pt x="544829" y="280670"/>
                </a:lnTo>
                <a:lnTo>
                  <a:pt x="548639" y="280670"/>
                </a:lnTo>
                <a:lnTo>
                  <a:pt x="548639" y="242570"/>
                </a:lnTo>
                <a:close/>
              </a:path>
              <a:path w="548640" h="405130">
                <a:moveTo>
                  <a:pt x="3809" y="280670"/>
                </a:moveTo>
                <a:lnTo>
                  <a:pt x="0" y="280670"/>
                </a:lnTo>
                <a:lnTo>
                  <a:pt x="0" y="293370"/>
                </a:lnTo>
                <a:lnTo>
                  <a:pt x="3809" y="293370"/>
                </a:lnTo>
                <a:lnTo>
                  <a:pt x="3809" y="280670"/>
                </a:lnTo>
                <a:close/>
              </a:path>
              <a:path w="548640" h="405130">
                <a:moveTo>
                  <a:pt x="548639" y="280670"/>
                </a:moveTo>
                <a:lnTo>
                  <a:pt x="544829" y="280670"/>
                </a:lnTo>
                <a:lnTo>
                  <a:pt x="544829" y="293370"/>
                </a:lnTo>
                <a:lnTo>
                  <a:pt x="548639" y="293370"/>
                </a:lnTo>
                <a:lnTo>
                  <a:pt x="548639" y="280670"/>
                </a:lnTo>
                <a:close/>
              </a:path>
              <a:path w="548640" h="405130">
                <a:moveTo>
                  <a:pt x="3809" y="293370"/>
                </a:moveTo>
                <a:lnTo>
                  <a:pt x="0" y="293370"/>
                </a:lnTo>
                <a:lnTo>
                  <a:pt x="0" y="316230"/>
                </a:lnTo>
                <a:lnTo>
                  <a:pt x="1269" y="316230"/>
                </a:lnTo>
                <a:lnTo>
                  <a:pt x="1269" y="317500"/>
                </a:lnTo>
                <a:lnTo>
                  <a:pt x="2539" y="317500"/>
                </a:lnTo>
                <a:lnTo>
                  <a:pt x="2539" y="318770"/>
                </a:lnTo>
                <a:lnTo>
                  <a:pt x="3809" y="318770"/>
                </a:lnTo>
                <a:lnTo>
                  <a:pt x="3809" y="293370"/>
                </a:lnTo>
                <a:close/>
              </a:path>
              <a:path w="548640" h="405130">
                <a:moveTo>
                  <a:pt x="548639" y="293370"/>
                </a:moveTo>
                <a:lnTo>
                  <a:pt x="544829" y="293370"/>
                </a:lnTo>
                <a:lnTo>
                  <a:pt x="544829" y="318770"/>
                </a:lnTo>
                <a:lnTo>
                  <a:pt x="546099" y="318770"/>
                </a:lnTo>
                <a:lnTo>
                  <a:pt x="546099" y="317500"/>
                </a:lnTo>
                <a:lnTo>
                  <a:pt x="547369" y="317500"/>
                </a:lnTo>
                <a:lnTo>
                  <a:pt x="547369" y="316230"/>
                </a:lnTo>
                <a:lnTo>
                  <a:pt x="548640" y="316230"/>
                </a:lnTo>
                <a:lnTo>
                  <a:pt x="548639" y="293370"/>
                </a:lnTo>
                <a:close/>
              </a:path>
              <a:path w="548640" h="405130">
                <a:moveTo>
                  <a:pt x="440689" y="403860"/>
                </a:moveTo>
                <a:lnTo>
                  <a:pt x="110489" y="403860"/>
                </a:lnTo>
                <a:lnTo>
                  <a:pt x="110489" y="405130"/>
                </a:lnTo>
                <a:lnTo>
                  <a:pt x="440689" y="405130"/>
                </a:lnTo>
                <a:lnTo>
                  <a:pt x="440689" y="403860"/>
                </a:lnTo>
                <a:close/>
              </a:path>
              <a:path w="548640" h="405130">
                <a:moveTo>
                  <a:pt x="443229" y="402590"/>
                </a:moveTo>
                <a:lnTo>
                  <a:pt x="107950" y="402590"/>
                </a:lnTo>
                <a:lnTo>
                  <a:pt x="107950" y="403860"/>
                </a:lnTo>
                <a:lnTo>
                  <a:pt x="443229" y="403860"/>
                </a:lnTo>
                <a:lnTo>
                  <a:pt x="443229" y="402590"/>
                </a:lnTo>
                <a:close/>
              </a:path>
              <a:path w="548640" h="405130">
                <a:moveTo>
                  <a:pt x="445769" y="401320"/>
                </a:moveTo>
                <a:lnTo>
                  <a:pt x="105409" y="401320"/>
                </a:lnTo>
                <a:lnTo>
                  <a:pt x="105409" y="402590"/>
                </a:lnTo>
                <a:lnTo>
                  <a:pt x="445769" y="402590"/>
                </a:lnTo>
                <a:lnTo>
                  <a:pt x="445769" y="401320"/>
                </a:lnTo>
                <a:close/>
              </a:path>
            </a:pathLst>
          </a:custGeom>
          <a:solidFill>
            <a:srgbClr val="190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210550" y="1620647"/>
            <a:ext cx="541020" cy="397510"/>
          </a:xfrm>
          <a:custGeom>
            <a:avLst/>
            <a:gdLst/>
            <a:ahLst/>
            <a:cxnLst/>
            <a:rect l="l" t="t" r="r" b="b"/>
            <a:pathLst>
              <a:path w="541020" h="397510">
                <a:moveTo>
                  <a:pt x="3809" y="85090"/>
                </a:moveTo>
                <a:lnTo>
                  <a:pt x="0" y="85090"/>
                </a:lnTo>
                <a:lnTo>
                  <a:pt x="0" y="86233"/>
                </a:lnTo>
                <a:lnTo>
                  <a:pt x="3809" y="86233"/>
                </a:lnTo>
                <a:lnTo>
                  <a:pt x="3809" y="85090"/>
                </a:lnTo>
                <a:close/>
              </a:path>
              <a:path w="541020" h="397510">
                <a:moveTo>
                  <a:pt x="541020" y="85090"/>
                </a:moveTo>
                <a:lnTo>
                  <a:pt x="537209" y="85090"/>
                </a:lnTo>
                <a:lnTo>
                  <a:pt x="537209" y="86233"/>
                </a:lnTo>
                <a:lnTo>
                  <a:pt x="541020" y="86233"/>
                </a:lnTo>
                <a:lnTo>
                  <a:pt x="541020" y="85090"/>
                </a:lnTo>
                <a:close/>
              </a:path>
              <a:path w="541020" h="397510">
                <a:moveTo>
                  <a:pt x="3809" y="82676"/>
                </a:moveTo>
                <a:lnTo>
                  <a:pt x="0" y="82676"/>
                </a:lnTo>
                <a:lnTo>
                  <a:pt x="0" y="84962"/>
                </a:lnTo>
                <a:lnTo>
                  <a:pt x="3809" y="84962"/>
                </a:lnTo>
                <a:lnTo>
                  <a:pt x="3809" y="82676"/>
                </a:lnTo>
                <a:close/>
              </a:path>
              <a:path w="541020" h="397510">
                <a:moveTo>
                  <a:pt x="541020" y="82676"/>
                </a:moveTo>
                <a:lnTo>
                  <a:pt x="537209" y="82676"/>
                </a:lnTo>
                <a:lnTo>
                  <a:pt x="537209" y="84962"/>
                </a:lnTo>
                <a:lnTo>
                  <a:pt x="541020" y="84962"/>
                </a:lnTo>
                <a:lnTo>
                  <a:pt x="541020" y="82676"/>
                </a:lnTo>
                <a:close/>
              </a:path>
              <a:path w="541020" h="397510">
                <a:moveTo>
                  <a:pt x="3809" y="78612"/>
                </a:moveTo>
                <a:lnTo>
                  <a:pt x="2540" y="78612"/>
                </a:lnTo>
                <a:lnTo>
                  <a:pt x="2540" y="80010"/>
                </a:lnTo>
                <a:lnTo>
                  <a:pt x="1270" y="80010"/>
                </a:lnTo>
                <a:lnTo>
                  <a:pt x="1270" y="81407"/>
                </a:lnTo>
                <a:lnTo>
                  <a:pt x="0" y="81407"/>
                </a:lnTo>
                <a:lnTo>
                  <a:pt x="0" y="82550"/>
                </a:lnTo>
                <a:lnTo>
                  <a:pt x="3809" y="82550"/>
                </a:lnTo>
                <a:lnTo>
                  <a:pt x="3809" y="78612"/>
                </a:lnTo>
                <a:close/>
              </a:path>
              <a:path w="541020" h="397510">
                <a:moveTo>
                  <a:pt x="538480" y="78866"/>
                </a:moveTo>
                <a:lnTo>
                  <a:pt x="537209" y="78866"/>
                </a:lnTo>
                <a:lnTo>
                  <a:pt x="537209" y="82550"/>
                </a:lnTo>
                <a:lnTo>
                  <a:pt x="541020" y="82550"/>
                </a:lnTo>
                <a:lnTo>
                  <a:pt x="541020" y="81407"/>
                </a:lnTo>
                <a:lnTo>
                  <a:pt x="539750" y="81407"/>
                </a:lnTo>
                <a:lnTo>
                  <a:pt x="539750" y="80010"/>
                </a:lnTo>
                <a:lnTo>
                  <a:pt x="538480" y="80010"/>
                </a:lnTo>
                <a:lnTo>
                  <a:pt x="538480" y="78866"/>
                </a:lnTo>
                <a:close/>
              </a:path>
              <a:path w="541020" h="397510">
                <a:moveTo>
                  <a:pt x="538479" y="77597"/>
                </a:moveTo>
                <a:lnTo>
                  <a:pt x="537209" y="77597"/>
                </a:lnTo>
                <a:lnTo>
                  <a:pt x="537209" y="78612"/>
                </a:lnTo>
                <a:lnTo>
                  <a:pt x="538480" y="78612"/>
                </a:lnTo>
                <a:lnTo>
                  <a:pt x="538479" y="77597"/>
                </a:lnTo>
                <a:close/>
              </a:path>
              <a:path w="541020" h="397510">
                <a:moveTo>
                  <a:pt x="97790" y="2412"/>
                </a:moveTo>
                <a:lnTo>
                  <a:pt x="95250" y="2412"/>
                </a:lnTo>
                <a:lnTo>
                  <a:pt x="97790" y="2539"/>
                </a:lnTo>
                <a:close/>
              </a:path>
              <a:path w="541020" h="397510">
                <a:moveTo>
                  <a:pt x="444500" y="1397"/>
                </a:moveTo>
                <a:lnTo>
                  <a:pt x="97790" y="1397"/>
                </a:lnTo>
                <a:lnTo>
                  <a:pt x="97790" y="2412"/>
                </a:lnTo>
                <a:lnTo>
                  <a:pt x="444500" y="2412"/>
                </a:lnTo>
                <a:lnTo>
                  <a:pt x="444500" y="1397"/>
                </a:lnTo>
                <a:close/>
              </a:path>
              <a:path w="541020" h="397510">
                <a:moveTo>
                  <a:pt x="101600" y="0"/>
                </a:moveTo>
                <a:lnTo>
                  <a:pt x="99059" y="0"/>
                </a:lnTo>
                <a:lnTo>
                  <a:pt x="99059" y="1397"/>
                </a:lnTo>
                <a:lnTo>
                  <a:pt x="440689" y="1397"/>
                </a:lnTo>
                <a:lnTo>
                  <a:pt x="440689" y="126"/>
                </a:lnTo>
                <a:lnTo>
                  <a:pt x="101600" y="126"/>
                </a:lnTo>
                <a:close/>
              </a:path>
              <a:path w="541020" h="397510">
                <a:moveTo>
                  <a:pt x="440689" y="0"/>
                </a:moveTo>
                <a:lnTo>
                  <a:pt x="438150" y="0"/>
                </a:lnTo>
                <a:lnTo>
                  <a:pt x="440689" y="126"/>
                </a:lnTo>
                <a:close/>
              </a:path>
              <a:path w="541020" h="397510">
                <a:moveTo>
                  <a:pt x="3809" y="86233"/>
                </a:moveTo>
                <a:lnTo>
                  <a:pt x="0" y="86233"/>
                </a:lnTo>
                <a:lnTo>
                  <a:pt x="0" y="98933"/>
                </a:lnTo>
                <a:lnTo>
                  <a:pt x="3809" y="98933"/>
                </a:lnTo>
                <a:lnTo>
                  <a:pt x="3809" y="86233"/>
                </a:lnTo>
                <a:close/>
              </a:path>
              <a:path w="541020" h="397510">
                <a:moveTo>
                  <a:pt x="541020" y="86233"/>
                </a:moveTo>
                <a:lnTo>
                  <a:pt x="537209" y="86233"/>
                </a:lnTo>
                <a:lnTo>
                  <a:pt x="537209" y="98933"/>
                </a:lnTo>
                <a:lnTo>
                  <a:pt x="541020" y="98933"/>
                </a:lnTo>
                <a:lnTo>
                  <a:pt x="541020" y="86233"/>
                </a:lnTo>
                <a:close/>
              </a:path>
              <a:path w="541020" h="397510">
                <a:moveTo>
                  <a:pt x="3809" y="98933"/>
                </a:moveTo>
                <a:lnTo>
                  <a:pt x="0" y="98933"/>
                </a:lnTo>
                <a:lnTo>
                  <a:pt x="0" y="105283"/>
                </a:lnTo>
                <a:lnTo>
                  <a:pt x="3809" y="105283"/>
                </a:lnTo>
                <a:lnTo>
                  <a:pt x="3809" y="98933"/>
                </a:lnTo>
                <a:close/>
              </a:path>
              <a:path w="541020" h="397510">
                <a:moveTo>
                  <a:pt x="541020" y="98933"/>
                </a:moveTo>
                <a:lnTo>
                  <a:pt x="537209" y="98933"/>
                </a:lnTo>
                <a:lnTo>
                  <a:pt x="537209" y="105283"/>
                </a:lnTo>
                <a:lnTo>
                  <a:pt x="541020" y="105283"/>
                </a:lnTo>
                <a:lnTo>
                  <a:pt x="541020" y="98933"/>
                </a:lnTo>
                <a:close/>
              </a:path>
              <a:path w="541020" h="397510">
                <a:moveTo>
                  <a:pt x="3809" y="105283"/>
                </a:moveTo>
                <a:lnTo>
                  <a:pt x="0" y="105283"/>
                </a:lnTo>
                <a:lnTo>
                  <a:pt x="0" y="124333"/>
                </a:lnTo>
                <a:lnTo>
                  <a:pt x="3809" y="124333"/>
                </a:lnTo>
                <a:lnTo>
                  <a:pt x="3809" y="105283"/>
                </a:lnTo>
                <a:close/>
              </a:path>
              <a:path w="541020" h="397510">
                <a:moveTo>
                  <a:pt x="541020" y="105283"/>
                </a:moveTo>
                <a:lnTo>
                  <a:pt x="537209" y="105283"/>
                </a:lnTo>
                <a:lnTo>
                  <a:pt x="537209" y="124333"/>
                </a:lnTo>
                <a:lnTo>
                  <a:pt x="541020" y="124333"/>
                </a:lnTo>
                <a:lnTo>
                  <a:pt x="541020" y="105283"/>
                </a:lnTo>
                <a:close/>
              </a:path>
              <a:path w="541020" h="397510">
                <a:moveTo>
                  <a:pt x="3809" y="124333"/>
                </a:moveTo>
                <a:lnTo>
                  <a:pt x="0" y="124333"/>
                </a:lnTo>
                <a:lnTo>
                  <a:pt x="0" y="149733"/>
                </a:lnTo>
                <a:lnTo>
                  <a:pt x="3809" y="149733"/>
                </a:lnTo>
                <a:lnTo>
                  <a:pt x="3809" y="124333"/>
                </a:lnTo>
                <a:close/>
              </a:path>
              <a:path w="541020" h="397510">
                <a:moveTo>
                  <a:pt x="541020" y="124333"/>
                </a:moveTo>
                <a:lnTo>
                  <a:pt x="537209" y="124333"/>
                </a:lnTo>
                <a:lnTo>
                  <a:pt x="537209" y="149733"/>
                </a:lnTo>
                <a:lnTo>
                  <a:pt x="541020" y="149733"/>
                </a:lnTo>
                <a:lnTo>
                  <a:pt x="541020" y="124333"/>
                </a:lnTo>
                <a:close/>
              </a:path>
              <a:path w="541020" h="397510">
                <a:moveTo>
                  <a:pt x="3809" y="149733"/>
                </a:moveTo>
                <a:lnTo>
                  <a:pt x="0" y="149733"/>
                </a:lnTo>
                <a:lnTo>
                  <a:pt x="0" y="166243"/>
                </a:lnTo>
                <a:lnTo>
                  <a:pt x="3809" y="166243"/>
                </a:lnTo>
                <a:lnTo>
                  <a:pt x="3809" y="149733"/>
                </a:lnTo>
                <a:close/>
              </a:path>
              <a:path w="541020" h="397510">
                <a:moveTo>
                  <a:pt x="541020" y="149733"/>
                </a:moveTo>
                <a:lnTo>
                  <a:pt x="537209" y="149733"/>
                </a:lnTo>
                <a:lnTo>
                  <a:pt x="537209" y="166243"/>
                </a:lnTo>
                <a:lnTo>
                  <a:pt x="541020" y="166243"/>
                </a:lnTo>
                <a:lnTo>
                  <a:pt x="541020" y="149733"/>
                </a:lnTo>
                <a:close/>
              </a:path>
              <a:path w="541020" h="397510">
                <a:moveTo>
                  <a:pt x="3809" y="166243"/>
                </a:moveTo>
                <a:lnTo>
                  <a:pt x="0" y="166243"/>
                </a:lnTo>
                <a:lnTo>
                  <a:pt x="0" y="238633"/>
                </a:lnTo>
                <a:lnTo>
                  <a:pt x="3809" y="238633"/>
                </a:lnTo>
                <a:lnTo>
                  <a:pt x="3809" y="166243"/>
                </a:lnTo>
                <a:close/>
              </a:path>
              <a:path w="541020" h="397510">
                <a:moveTo>
                  <a:pt x="541020" y="166243"/>
                </a:moveTo>
                <a:lnTo>
                  <a:pt x="537209" y="166243"/>
                </a:lnTo>
                <a:lnTo>
                  <a:pt x="537209" y="238633"/>
                </a:lnTo>
                <a:lnTo>
                  <a:pt x="541020" y="238633"/>
                </a:lnTo>
                <a:lnTo>
                  <a:pt x="541020" y="166243"/>
                </a:lnTo>
                <a:close/>
              </a:path>
              <a:path w="541020" h="397510">
                <a:moveTo>
                  <a:pt x="3809" y="238633"/>
                </a:moveTo>
                <a:lnTo>
                  <a:pt x="0" y="238633"/>
                </a:lnTo>
                <a:lnTo>
                  <a:pt x="0" y="276733"/>
                </a:lnTo>
                <a:lnTo>
                  <a:pt x="3809" y="276733"/>
                </a:lnTo>
                <a:lnTo>
                  <a:pt x="3809" y="238633"/>
                </a:lnTo>
                <a:close/>
              </a:path>
              <a:path w="541020" h="397510">
                <a:moveTo>
                  <a:pt x="541020" y="238633"/>
                </a:moveTo>
                <a:lnTo>
                  <a:pt x="537209" y="238633"/>
                </a:lnTo>
                <a:lnTo>
                  <a:pt x="537209" y="276733"/>
                </a:lnTo>
                <a:lnTo>
                  <a:pt x="541020" y="276733"/>
                </a:lnTo>
                <a:lnTo>
                  <a:pt x="541020" y="238633"/>
                </a:lnTo>
                <a:close/>
              </a:path>
              <a:path w="541020" h="397510">
                <a:moveTo>
                  <a:pt x="3809" y="276733"/>
                </a:moveTo>
                <a:lnTo>
                  <a:pt x="0" y="276733"/>
                </a:lnTo>
                <a:lnTo>
                  <a:pt x="0" y="289433"/>
                </a:lnTo>
                <a:lnTo>
                  <a:pt x="3809" y="289433"/>
                </a:lnTo>
                <a:lnTo>
                  <a:pt x="3809" y="276733"/>
                </a:lnTo>
                <a:close/>
              </a:path>
              <a:path w="541020" h="397510">
                <a:moveTo>
                  <a:pt x="541020" y="276733"/>
                </a:moveTo>
                <a:lnTo>
                  <a:pt x="537209" y="276733"/>
                </a:lnTo>
                <a:lnTo>
                  <a:pt x="537209" y="289433"/>
                </a:lnTo>
                <a:lnTo>
                  <a:pt x="541020" y="289433"/>
                </a:lnTo>
                <a:lnTo>
                  <a:pt x="541020" y="276733"/>
                </a:lnTo>
                <a:close/>
              </a:path>
              <a:path w="541020" h="397510">
                <a:moveTo>
                  <a:pt x="3809" y="289433"/>
                </a:moveTo>
                <a:lnTo>
                  <a:pt x="0" y="289433"/>
                </a:lnTo>
                <a:lnTo>
                  <a:pt x="0" y="314833"/>
                </a:lnTo>
                <a:lnTo>
                  <a:pt x="3809" y="314833"/>
                </a:lnTo>
                <a:lnTo>
                  <a:pt x="3809" y="289433"/>
                </a:lnTo>
                <a:close/>
              </a:path>
              <a:path w="541020" h="397510">
                <a:moveTo>
                  <a:pt x="541020" y="289433"/>
                </a:moveTo>
                <a:lnTo>
                  <a:pt x="537209" y="289433"/>
                </a:lnTo>
                <a:lnTo>
                  <a:pt x="537209" y="314833"/>
                </a:lnTo>
                <a:lnTo>
                  <a:pt x="541020" y="314833"/>
                </a:lnTo>
                <a:lnTo>
                  <a:pt x="541020" y="289433"/>
                </a:lnTo>
                <a:close/>
              </a:path>
              <a:path w="541020" h="397510">
                <a:moveTo>
                  <a:pt x="3809" y="314833"/>
                </a:moveTo>
                <a:lnTo>
                  <a:pt x="0" y="314833"/>
                </a:lnTo>
                <a:lnTo>
                  <a:pt x="0" y="317373"/>
                </a:lnTo>
                <a:lnTo>
                  <a:pt x="1270" y="317373"/>
                </a:lnTo>
                <a:lnTo>
                  <a:pt x="1270" y="318643"/>
                </a:lnTo>
                <a:lnTo>
                  <a:pt x="2540" y="318643"/>
                </a:lnTo>
                <a:lnTo>
                  <a:pt x="2540" y="319913"/>
                </a:lnTo>
                <a:lnTo>
                  <a:pt x="3809" y="319913"/>
                </a:lnTo>
                <a:lnTo>
                  <a:pt x="3809" y="314833"/>
                </a:lnTo>
                <a:close/>
              </a:path>
              <a:path w="541020" h="397510">
                <a:moveTo>
                  <a:pt x="541020" y="314833"/>
                </a:moveTo>
                <a:lnTo>
                  <a:pt x="537209" y="314833"/>
                </a:lnTo>
                <a:lnTo>
                  <a:pt x="537209" y="319913"/>
                </a:lnTo>
                <a:lnTo>
                  <a:pt x="538480" y="319913"/>
                </a:lnTo>
                <a:lnTo>
                  <a:pt x="538480" y="318643"/>
                </a:lnTo>
                <a:lnTo>
                  <a:pt x="539750" y="318643"/>
                </a:lnTo>
                <a:lnTo>
                  <a:pt x="539750" y="317373"/>
                </a:lnTo>
                <a:lnTo>
                  <a:pt x="541020" y="317373"/>
                </a:lnTo>
                <a:lnTo>
                  <a:pt x="541020" y="314833"/>
                </a:lnTo>
                <a:close/>
              </a:path>
              <a:path w="541020" h="397510">
                <a:moveTo>
                  <a:pt x="444500" y="396113"/>
                </a:moveTo>
                <a:lnTo>
                  <a:pt x="97790" y="396113"/>
                </a:lnTo>
                <a:lnTo>
                  <a:pt x="97790" y="397383"/>
                </a:lnTo>
                <a:lnTo>
                  <a:pt x="444500" y="397383"/>
                </a:lnTo>
                <a:lnTo>
                  <a:pt x="444500" y="396113"/>
                </a:lnTo>
                <a:close/>
              </a:path>
              <a:path w="541020" h="397510">
                <a:moveTo>
                  <a:pt x="447040" y="394970"/>
                </a:moveTo>
                <a:lnTo>
                  <a:pt x="96520" y="394970"/>
                </a:lnTo>
                <a:lnTo>
                  <a:pt x="96520" y="396113"/>
                </a:lnTo>
                <a:lnTo>
                  <a:pt x="447040" y="396113"/>
                </a:lnTo>
                <a:lnTo>
                  <a:pt x="447040" y="394970"/>
                </a:lnTo>
                <a:close/>
              </a:path>
              <a:path w="541020" h="397510">
                <a:moveTo>
                  <a:pt x="449579" y="393573"/>
                </a:moveTo>
                <a:lnTo>
                  <a:pt x="93979" y="393573"/>
                </a:lnTo>
                <a:lnTo>
                  <a:pt x="93979" y="394970"/>
                </a:lnTo>
                <a:lnTo>
                  <a:pt x="449579" y="394970"/>
                </a:lnTo>
                <a:lnTo>
                  <a:pt x="449579" y="393573"/>
                </a:lnTo>
                <a:close/>
              </a:path>
            </a:pathLst>
          </a:custGeom>
          <a:solidFill>
            <a:srgbClr val="1C05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214359" y="1623060"/>
            <a:ext cx="533400" cy="391160"/>
          </a:xfrm>
          <a:custGeom>
            <a:avLst/>
            <a:gdLst/>
            <a:ahLst/>
            <a:cxnLst/>
            <a:rect l="l" t="t" r="r" b="b"/>
            <a:pathLst>
              <a:path w="533400" h="391160">
                <a:moveTo>
                  <a:pt x="2540" y="82677"/>
                </a:moveTo>
                <a:lnTo>
                  <a:pt x="0" y="82677"/>
                </a:lnTo>
                <a:lnTo>
                  <a:pt x="0" y="83820"/>
                </a:lnTo>
                <a:lnTo>
                  <a:pt x="2540" y="83820"/>
                </a:lnTo>
                <a:lnTo>
                  <a:pt x="2540" y="82677"/>
                </a:lnTo>
                <a:close/>
              </a:path>
              <a:path w="533400" h="391160">
                <a:moveTo>
                  <a:pt x="533400" y="82677"/>
                </a:moveTo>
                <a:lnTo>
                  <a:pt x="529590" y="82677"/>
                </a:lnTo>
                <a:lnTo>
                  <a:pt x="529590" y="83820"/>
                </a:lnTo>
                <a:lnTo>
                  <a:pt x="533400" y="83820"/>
                </a:lnTo>
                <a:lnTo>
                  <a:pt x="533400" y="82677"/>
                </a:lnTo>
                <a:close/>
              </a:path>
              <a:path w="533400" h="391160">
                <a:moveTo>
                  <a:pt x="2540" y="80137"/>
                </a:moveTo>
                <a:lnTo>
                  <a:pt x="0" y="80137"/>
                </a:lnTo>
                <a:lnTo>
                  <a:pt x="0" y="82550"/>
                </a:lnTo>
                <a:lnTo>
                  <a:pt x="2540" y="82550"/>
                </a:lnTo>
                <a:lnTo>
                  <a:pt x="2540" y="80137"/>
                </a:lnTo>
                <a:close/>
              </a:path>
              <a:path w="533400" h="391160">
                <a:moveTo>
                  <a:pt x="533400" y="80137"/>
                </a:moveTo>
                <a:lnTo>
                  <a:pt x="529590" y="80137"/>
                </a:lnTo>
                <a:lnTo>
                  <a:pt x="529590" y="82550"/>
                </a:lnTo>
                <a:lnTo>
                  <a:pt x="533400" y="82550"/>
                </a:lnTo>
                <a:lnTo>
                  <a:pt x="533400" y="80137"/>
                </a:lnTo>
                <a:close/>
              </a:path>
              <a:path w="533400" h="391160">
                <a:moveTo>
                  <a:pt x="2540" y="76454"/>
                </a:moveTo>
                <a:lnTo>
                  <a:pt x="0" y="76454"/>
                </a:lnTo>
                <a:lnTo>
                  <a:pt x="0" y="80010"/>
                </a:lnTo>
                <a:lnTo>
                  <a:pt x="2540" y="80010"/>
                </a:lnTo>
                <a:lnTo>
                  <a:pt x="2540" y="76454"/>
                </a:lnTo>
                <a:close/>
              </a:path>
              <a:path w="533400" h="391160">
                <a:moveTo>
                  <a:pt x="533400" y="76454"/>
                </a:moveTo>
                <a:lnTo>
                  <a:pt x="529590" y="76454"/>
                </a:lnTo>
                <a:lnTo>
                  <a:pt x="529590" y="80010"/>
                </a:lnTo>
                <a:lnTo>
                  <a:pt x="533400" y="80010"/>
                </a:lnTo>
                <a:lnTo>
                  <a:pt x="533400" y="76454"/>
                </a:lnTo>
                <a:close/>
              </a:path>
              <a:path w="533400" h="391160">
                <a:moveTo>
                  <a:pt x="1270" y="73660"/>
                </a:moveTo>
                <a:lnTo>
                  <a:pt x="0" y="73660"/>
                </a:lnTo>
                <a:lnTo>
                  <a:pt x="0" y="76200"/>
                </a:lnTo>
                <a:lnTo>
                  <a:pt x="2540" y="76200"/>
                </a:lnTo>
                <a:lnTo>
                  <a:pt x="2540" y="73787"/>
                </a:lnTo>
                <a:lnTo>
                  <a:pt x="1270" y="73787"/>
                </a:lnTo>
                <a:close/>
              </a:path>
              <a:path w="533400" h="391160">
                <a:moveTo>
                  <a:pt x="533400" y="73660"/>
                </a:moveTo>
                <a:lnTo>
                  <a:pt x="532129" y="73660"/>
                </a:lnTo>
                <a:lnTo>
                  <a:pt x="529590" y="73787"/>
                </a:lnTo>
                <a:lnTo>
                  <a:pt x="529590" y="76200"/>
                </a:lnTo>
                <a:lnTo>
                  <a:pt x="533400" y="76200"/>
                </a:lnTo>
                <a:lnTo>
                  <a:pt x="533400" y="73660"/>
                </a:lnTo>
                <a:close/>
              </a:path>
              <a:path w="533400" h="391160">
                <a:moveTo>
                  <a:pt x="2540" y="72644"/>
                </a:moveTo>
                <a:lnTo>
                  <a:pt x="1270" y="72644"/>
                </a:lnTo>
                <a:lnTo>
                  <a:pt x="1270" y="73660"/>
                </a:lnTo>
                <a:lnTo>
                  <a:pt x="2540" y="73660"/>
                </a:lnTo>
                <a:lnTo>
                  <a:pt x="2540" y="72644"/>
                </a:lnTo>
                <a:close/>
              </a:path>
              <a:path w="533400" h="391160">
                <a:moveTo>
                  <a:pt x="530860" y="69850"/>
                </a:moveTo>
                <a:lnTo>
                  <a:pt x="529590" y="69850"/>
                </a:lnTo>
                <a:lnTo>
                  <a:pt x="529590" y="73660"/>
                </a:lnTo>
                <a:lnTo>
                  <a:pt x="532129" y="73660"/>
                </a:lnTo>
                <a:lnTo>
                  <a:pt x="532129" y="72644"/>
                </a:lnTo>
                <a:lnTo>
                  <a:pt x="530860" y="72644"/>
                </a:lnTo>
                <a:lnTo>
                  <a:pt x="530860" y="69850"/>
                </a:lnTo>
                <a:close/>
              </a:path>
              <a:path w="533400" h="391160">
                <a:moveTo>
                  <a:pt x="86360" y="3810"/>
                </a:moveTo>
                <a:lnTo>
                  <a:pt x="83820" y="3810"/>
                </a:lnTo>
                <a:lnTo>
                  <a:pt x="86360" y="3937"/>
                </a:lnTo>
                <a:close/>
              </a:path>
              <a:path w="533400" h="391160">
                <a:moveTo>
                  <a:pt x="447040" y="2794"/>
                </a:moveTo>
                <a:lnTo>
                  <a:pt x="86360" y="2794"/>
                </a:lnTo>
                <a:lnTo>
                  <a:pt x="86360" y="3810"/>
                </a:lnTo>
                <a:lnTo>
                  <a:pt x="447040" y="3810"/>
                </a:lnTo>
                <a:lnTo>
                  <a:pt x="447040" y="2794"/>
                </a:lnTo>
                <a:close/>
              </a:path>
              <a:path w="533400" h="391160">
                <a:moveTo>
                  <a:pt x="444500" y="1397"/>
                </a:moveTo>
                <a:lnTo>
                  <a:pt x="88900" y="1397"/>
                </a:lnTo>
                <a:lnTo>
                  <a:pt x="88900" y="2794"/>
                </a:lnTo>
                <a:lnTo>
                  <a:pt x="444500" y="2794"/>
                </a:lnTo>
                <a:lnTo>
                  <a:pt x="444500" y="1397"/>
                </a:lnTo>
                <a:close/>
              </a:path>
              <a:path w="533400" h="391160">
                <a:moveTo>
                  <a:pt x="93980" y="126"/>
                </a:moveTo>
                <a:lnTo>
                  <a:pt x="91440" y="126"/>
                </a:lnTo>
                <a:lnTo>
                  <a:pt x="91440" y="1397"/>
                </a:lnTo>
                <a:lnTo>
                  <a:pt x="441960" y="1397"/>
                </a:lnTo>
                <a:lnTo>
                  <a:pt x="441960" y="254"/>
                </a:lnTo>
                <a:lnTo>
                  <a:pt x="93980" y="254"/>
                </a:lnTo>
                <a:lnTo>
                  <a:pt x="93980" y="126"/>
                </a:lnTo>
                <a:close/>
              </a:path>
              <a:path w="533400" h="391160">
                <a:moveTo>
                  <a:pt x="441960" y="0"/>
                </a:moveTo>
                <a:lnTo>
                  <a:pt x="440690" y="0"/>
                </a:lnTo>
                <a:lnTo>
                  <a:pt x="440690" y="254"/>
                </a:lnTo>
                <a:lnTo>
                  <a:pt x="441960" y="254"/>
                </a:lnTo>
                <a:lnTo>
                  <a:pt x="441960" y="0"/>
                </a:lnTo>
                <a:close/>
              </a:path>
              <a:path w="533400" h="391160">
                <a:moveTo>
                  <a:pt x="2540" y="83820"/>
                </a:moveTo>
                <a:lnTo>
                  <a:pt x="0" y="83820"/>
                </a:lnTo>
                <a:lnTo>
                  <a:pt x="0" y="96520"/>
                </a:lnTo>
                <a:lnTo>
                  <a:pt x="2540" y="96520"/>
                </a:lnTo>
                <a:lnTo>
                  <a:pt x="2540" y="83820"/>
                </a:lnTo>
                <a:close/>
              </a:path>
              <a:path w="533400" h="391160">
                <a:moveTo>
                  <a:pt x="533400" y="83820"/>
                </a:moveTo>
                <a:lnTo>
                  <a:pt x="529590" y="83820"/>
                </a:lnTo>
                <a:lnTo>
                  <a:pt x="529590" y="96520"/>
                </a:lnTo>
                <a:lnTo>
                  <a:pt x="533400" y="96520"/>
                </a:lnTo>
                <a:lnTo>
                  <a:pt x="533400" y="83820"/>
                </a:lnTo>
                <a:close/>
              </a:path>
              <a:path w="533400" h="391160">
                <a:moveTo>
                  <a:pt x="2540" y="96520"/>
                </a:moveTo>
                <a:lnTo>
                  <a:pt x="0" y="96520"/>
                </a:lnTo>
                <a:lnTo>
                  <a:pt x="0" y="102870"/>
                </a:lnTo>
                <a:lnTo>
                  <a:pt x="2540" y="102870"/>
                </a:lnTo>
                <a:lnTo>
                  <a:pt x="2540" y="96520"/>
                </a:lnTo>
                <a:close/>
              </a:path>
              <a:path w="533400" h="391160">
                <a:moveTo>
                  <a:pt x="533400" y="96520"/>
                </a:moveTo>
                <a:lnTo>
                  <a:pt x="529590" y="96520"/>
                </a:lnTo>
                <a:lnTo>
                  <a:pt x="529590" y="102870"/>
                </a:lnTo>
                <a:lnTo>
                  <a:pt x="533400" y="102870"/>
                </a:lnTo>
                <a:lnTo>
                  <a:pt x="533400" y="96520"/>
                </a:lnTo>
                <a:close/>
              </a:path>
              <a:path w="533400" h="391160">
                <a:moveTo>
                  <a:pt x="2540" y="102870"/>
                </a:moveTo>
                <a:lnTo>
                  <a:pt x="0" y="102870"/>
                </a:lnTo>
                <a:lnTo>
                  <a:pt x="0" y="121920"/>
                </a:lnTo>
                <a:lnTo>
                  <a:pt x="2540" y="121920"/>
                </a:lnTo>
                <a:lnTo>
                  <a:pt x="2540" y="102870"/>
                </a:lnTo>
                <a:close/>
              </a:path>
              <a:path w="533400" h="391160">
                <a:moveTo>
                  <a:pt x="533400" y="102870"/>
                </a:moveTo>
                <a:lnTo>
                  <a:pt x="529590" y="102870"/>
                </a:lnTo>
                <a:lnTo>
                  <a:pt x="529590" y="121920"/>
                </a:lnTo>
                <a:lnTo>
                  <a:pt x="533400" y="121920"/>
                </a:lnTo>
                <a:lnTo>
                  <a:pt x="533400" y="102870"/>
                </a:lnTo>
                <a:close/>
              </a:path>
              <a:path w="533400" h="391160">
                <a:moveTo>
                  <a:pt x="2540" y="121920"/>
                </a:moveTo>
                <a:lnTo>
                  <a:pt x="0" y="121920"/>
                </a:lnTo>
                <a:lnTo>
                  <a:pt x="0" y="147320"/>
                </a:lnTo>
                <a:lnTo>
                  <a:pt x="2540" y="147320"/>
                </a:lnTo>
                <a:lnTo>
                  <a:pt x="2540" y="121920"/>
                </a:lnTo>
                <a:close/>
              </a:path>
              <a:path w="533400" h="391160">
                <a:moveTo>
                  <a:pt x="533400" y="121920"/>
                </a:moveTo>
                <a:lnTo>
                  <a:pt x="529590" y="121920"/>
                </a:lnTo>
                <a:lnTo>
                  <a:pt x="529590" y="147320"/>
                </a:lnTo>
                <a:lnTo>
                  <a:pt x="533400" y="147320"/>
                </a:lnTo>
                <a:lnTo>
                  <a:pt x="533400" y="121920"/>
                </a:lnTo>
                <a:close/>
              </a:path>
              <a:path w="533400" h="391160">
                <a:moveTo>
                  <a:pt x="2540" y="147320"/>
                </a:moveTo>
                <a:lnTo>
                  <a:pt x="0" y="147320"/>
                </a:lnTo>
                <a:lnTo>
                  <a:pt x="0" y="163830"/>
                </a:lnTo>
                <a:lnTo>
                  <a:pt x="2540" y="163830"/>
                </a:lnTo>
                <a:lnTo>
                  <a:pt x="2540" y="147320"/>
                </a:lnTo>
                <a:close/>
              </a:path>
              <a:path w="533400" h="391160">
                <a:moveTo>
                  <a:pt x="533400" y="147320"/>
                </a:moveTo>
                <a:lnTo>
                  <a:pt x="529590" y="147320"/>
                </a:lnTo>
                <a:lnTo>
                  <a:pt x="529590" y="163830"/>
                </a:lnTo>
                <a:lnTo>
                  <a:pt x="533400" y="163830"/>
                </a:lnTo>
                <a:lnTo>
                  <a:pt x="533400" y="147320"/>
                </a:lnTo>
                <a:close/>
              </a:path>
              <a:path w="533400" h="391160">
                <a:moveTo>
                  <a:pt x="2540" y="163830"/>
                </a:moveTo>
                <a:lnTo>
                  <a:pt x="0" y="163830"/>
                </a:lnTo>
                <a:lnTo>
                  <a:pt x="0" y="236220"/>
                </a:lnTo>
                <a:lnTo>
                  <a:pt x="2540" y="236220"/>
                </a:lnTo>
                <a:lnTo>
                  <a:pt x="2540" y="163830"/>
                </a:lnTo>
                <a:close/>
              </a:path>
              <a:path w="533400" h="391160">
                <a:moveTo>
                  <a:pt x="533400" y="163830"/>
                </a:moveTo>
                <a:lnTo>
                  <a:pt x="529590" y="163830"/>
                </a:lnTo>
                <a:lnTo>
                  <a:pt x="529590" y="236220"/>
                </a:lnTo>
                <a:lnTo>
                  <a:pt x="533400" y="236220"/>
                </a:lnTo>
                <a:lnTo>
                  <a:pt x="533400" y="163830"/>
                </a:lnTo>
                <a:close/>
              </a:path>
              <a:path w="533400" h="391160">
                <a:moveTo>
                  <a:pt x="2540" y="236220"/>
                </a:moveTo>
                <a:lnTo>
                  <a:pt x="0" y="236220"/>
                </a:lnTo>
                <a:lnTo>
                  <a:pt x="0" y="274320"/>
                </a:lnTo>
                <a:lnTo>
                  <a:pt x="2540" y="274320"/>
                </a:lnTo>
                <a:lnTo>
                  <a:pt x="2540" y="236220"/>
                </a:lnTo>
                <a:close/>
              </a:path>
              <a:path w="533400" h="391160">
                <a:moveTo>
                  <a:pt x="533400" y="236220"/>
                </a:moveTo>
                <a:lnTo>
                  <a:pt x="529590" y="236220"/>
                </a:lnTo>
                <a:lnTo>
                  <a:pt x="529590" y="274320"/>
                </a:lnTo>
                <a:lnTo>
                  <a:pt x="533400" y="274320"/>
                </a:lnTo>
                <a:lnTo>
                  <a:pt x="533400" y="236220"/>
                </a:lnTo>
                <a:close/>
              </a:path>
              <a:path w="533400" h="391160">
                <a:moveTo>
                  <a:pt x="2540" y="274320"/>
                </a:moveTo>
                <a:lnTo>
                  <a:pt x="0" y="274320"/>
                </a:lnTo>
                <a:lnTo>
                  <a:pt x="0" y="287020"/>
                </a:lnTo>
                <a:lnTo>
                  <a:pt x="2540" y="287020"/>
                </a:lnTo>
                <a:lnTo>
                  <a:pt x="2540" y="274320"/>
                </a:lnTo>
                <a:close/>
              </a:path>
              <a:path w="533400" h="391160">
                <a:moveTo>
                  <a:pt x="533400" y="274320"/>
                </a:moveTo>
                <a:lnTo>
                  <a:pt x="529590" y="274320"/>
                </a:lnTo>
                <a:lnTo>
                  <a:pt x="529590" y="287020"/>
                </a:lnTo>
                <a:lnTo>
                  <a:pt x="533400" y="287020"/>
                </a:lnTo>
                <a:lnTo>
                  <a:pt x="533400" y="274320"/>
                </a:lnTo>
                <a:close/>
              </a:path>
              <a:path w="533400" h="391160">
                <a:moveTo>
                  <a:pt x="2540" y="287020"/>
                </a:moveTo>
                <a:lnTo>
                  <a:pt x="0" y="287020"/>
                </a:lnTo>
                <a:lnTo>
                  <a:pt x="0" y="312420"/>
                </a:lnTo>
                <a:lnTo>
                  <a:pt x="2540" y="312420"/>
                </a:lnTo>
                <a:lnTo>
                  <a:pt x="2540" y="287020"/>
                </a:lnTo>
                <a:close/>
              </a:path>
              <a:path w="533400" h="391160">
                <a:moveTo>
                  <a:pt x="533400" y="287020"/>
                </a:moveTo>
                <a:lnTo>
                  <a:pt x="529590" y="287020"/>
                </a:lnTo>
                <a:lnTo>
                  <a:pt x="529590" y="312420"/>
                </a:lnTo>
                <a:lnTo>
                  <a:pt x="533400" y="312420"/>
                </a:lnTo>
                <a:lnTo>
                  <a:pt x="533400" y="287020"/>
                </a:lnTo>
                <a:close/>
              </a:path>
              <a:path w="533400" h="391160">
                <a:moveTo>
                  <a:pt x="2540" y="312420"/>
                </a:moveTo>
                <a:lnTo>
                  <a:pt x="0" y="312420"/>
                </a:lnTo>
                <a:lnTo>
                  <a:pt x="0" y="318770"/>
                </a:lnTo>
                <a:lnTo>
                  <a:pt x="2540" y="318770"/>
                </a:lnTo>
                <a:lnTo>
                  <a:pt x="2540" y="312420"/>
                </a:lnTo>
                <a:close/>
              </a:path>
              <a:path w="533400" h="391160">
                <a:moveTo>
                  <a:pt x="533400" y="312420"/>
                </a:moveTo>
                <a:lnTo>
                  <a:pt x="529590" y="312420"/>
                </a:lnTo>
                <a:lnTo>
                  <a:pt x="529590" y="318770"/>
                </a:lnTo>
                <a:lnTo>
                  <a:pt x="533400" y="318770"/>
                </a:lnTo>
                <a:lnTo>
                  <a:pt x="533400" y="312420"/>
                </a:lnTo>
                <a:close/>
              </a:path>
              <a:path w="533400" h="391160">
                <a:moveTo>
                  <a:pt x="532129" y="318770"/>
                </a:moveTo>
                <a:lnTo>
                  <a:pt x="529590" y="318770"/>
                </a:lnTo>
                <a:lnTo>
                  <a:pt x="529590" y="322580"/>
                </a:lnTo>
                <a:lnTo>
                  <a:pt x="530860" y="322580"/>
                </a:lnTo>
                <a:lnTo>
                  <a:pt x="530860" y="321310"/>
                </a:lnTo>
                <a:lnTo>
                  <a:pt x="532129" y="321310"/>
                </a:lnTo>
                <a:lnTo>
                  <a:pt x="532129" y="318770"/>
                </a:lnTo>
                <a:close/>
              </a:path>
              <a:path w="533400" h="391160">
                <a:moveTo>
                  <a:pt x="2540" y="318770"/>
                </a:moveTo>
                <a:lnTo>
                  <a:pt x="1270" y="318770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18770"/>
                </a:lnTo>
                <a:close/>
              </a:path>
              <a:path w="533400" h="391160">
                <a:moveTo>
                  <a:pt x="448310" y="389890"/>
                </a:moveTo>
                <a:lnTo>
                  <a:pt x="87630" y="389890"/>
                </a:lnTo>
                <a:lnTo>
                  <a:pt x="87630" y="391160"/>
                </a:lnTo>
                <a:lnTo>
                  <a:pt x="448310" y="391160"/>
                </a:lnTo>
                <a:lnTo>
                  <a:pt x="448310" y="389890"/>
                </a:lnTo>
                <a:close/>
              </a:path>
              <a:path w="533400" h="391160">
                <a:moveTo>
                  <a:pt x="449580" y="388747"/>
                </a:moveTo>
                <a:lnTo>
                  <a:pt x="85090" y="388747"/>
                </a:lnTo>
                <a:lnTo>
                  <a:pt x="85090" y="389890"/>
                </a:lnTo>
                <a:lnTo>
                  <a:pt x="449580" y="389890"/>
                </a:lnTo>
                <a:lnTo>
                  <a:pt x="449580" y="388747"/>
                </a:lnTo>
                <a:close/>
              </a:path>
              <a:path w="533400" h="391160">
                <a:moveTo>
                  <a:pt x="452120" y="387350"/>
                </a:moveTo>
                <a:lnTo>
                  <a:pt x="83820" y="387350"/>
                </a:lnTo>
                <a:lnTo>
                  <a:pt x="83820" y="388747"/>
                </a:lnTo>
                <a:lnTo>
                  <a:pt x="452120" y="388747"/>
                </a:lnTo>
                <a:lnTo>
                  <a:pt x="452120" y="387350"/>
                </a:lnTo>
                <a:close/>
              </a:path>
            </a:pathLst>
          </a:custGeom>
          <a:solidFill>
            <a:srgbClr val="1E06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216900" y="1626870"/>
            <a:ext cx="527050" cy="383540"/>
          </a:xfrm>
          <a:custGeom>
            <a:avLst/>
            <a:gdLst/>
            <a:ahLst/>
            <a:cxnLst/>
            <a:rect l="l" t="t" r="r" b="b"/>
            <a:pathLst>
              <a:path w="527050" h="383539">
                <a:moveTo>
                  <a:pt x="3809" y="78867"/>
                </a:moveTo>
                <a:lnTo>
                  <a:pt x="0" y="78867"/>
                </a:lnTo>
                <a:lnTo>
                  <a:pt x="0" y="80010"/>
                </a:lnTo>
                <a:lnTo>
                  <a:pt x="3809" y="80010"/>
                </a:lnTo>
                <a:lnTo>
                  <a:pt x="3809" y="78867"/>
                </a:lnTo>
                <a:close/>
              </a:path>
              <a:path w="527050" h="383539">
                <a:moveTo>
                  <a:pt x="527050" y="78867"/>
                </a:moveTo>
                <a:lnTo>
                  <a:pt x="523240" y="78867"/>
                </a:lnTo>
                <a:lnTo>
                  <a:pt x="523240" y="80010"/>
                </a:lnTo>
                <a:lnTo>
                  <a:pt x="527050" y="80010"/>
                </a:lnTo>
                <a:lnTo>
                  <a:pt x="527050" y="78867"/>
                </a:lnTo>
                <a:close/>
              </a:path>
              <a:path w="527050" h="383539">
                <a:moveTo>
                  <a:pt x="3809" y="76326"/>
                </a:moveTo>
                <a:lnTo>
                  <a:pt x="0" y="76326"/>
                </a:lnTo>
                <a:lnTo>
                  <a:pt x="0" y="78739"/>
                </a:lnTo>
                <a:lnTo>
                  <a:pt x="3809" y="78739"/>
                </a:lnTo>
                <a:lnTo>
                  <a:pt x="3809" y="76326"/>
                </a:lnTo>
                <a:close/>
              </a:path>
              <a:path w="527050" h="383539">
                <a:moveTo>
                  <a:pt x="527050" y="76326"/>
                </a:moveTo>
                <a:lnTo>
                  <a:pt x="523240" y="76326"/>
                </a:lnTo>
                <a:lnTo>
                  <a:pt x="523240" y="78739"/>
                </a:lnTo>
                <a:lnTo>
                  <a:pt x="527050" y="78739"/>
                </a:lnTo>
                <a:lnTo>
                  <a:pt x="527050" y="76326"/>
                </a:lnTo>
                <a:close/>
              </a:path>
              <a:path w="527050" h="383539">
                <a:moveTo>
                  <a:pt x="3809" y="72517"/>
                </a:moveTo>
                <a:lnTo>
                  <a:pt x="0" y="72517"/>
                </a:lnTo>
                <a:lnTo>
                  <a:pt x="0" y="76200"/>
                </a:lnTo>
                <a:lnTo>
                  <a:pt x="3809" y="76200"/>
                </a:lnTo>
                <a:lnTo>
                  <a:pt x="3809" y="72517"/>
                </a:lnTo>
                <a:close/>
              </a:path>
              <a:path w="527050" h="383539">
                <a:moveTo>
                  <a:pt x="527050" y="72517"/>
                </a:moveTo>
                <a:lnTo>
                  <a:pt x="523240" y="72517"/>
                </a:lnTo>
                <a:lnTo>
                  <a:pt x="523240" y="76200"/>
                </a:lnTo>
                <a:lnTo>
                  <a:pt x="527050" y="76200"/>
                </a:lnTo>
                <a:lnTo>
                  <a:pt x="527050" y="72517"/>
                </a:lnTo>
                <a:close/>
              </a:path>
              <a:path w="527050" h="383539">
                <a:moveTo>
                  <a:pt x="3809" y="69976"/>
                </a:moveTo>
                <a:lnTo>
                  <a:pt x="0" y="69976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69976"/>
                </a:lnTo>
                <a:close/>
              </a:path>
              <a:path w="527050" h="383539">
                <a:moveTo>
                  <a:pt x="527050" y="69976"/>
                </a:moveTo>
                <a:lnTo>
                  <a:pt x="523240" y="69976"/>
                </a:lnTo>
                <a:lnTo>
                  <a:pt x="523240" y="72389"/>
                </a:lnTo>
                <a:lnTo>
                  <a:pt x="527050" y="72389"/>
                </a:lnTo>
                <a:lnTo>
                  <a:pt x="527050" y="69976"/>
                </a:lnTo>
                <a:close/>
              </a:path>
              <a:path w="527050" h="383539">
                <a:moveTo>
                  <a:pt x="3809" y="66294"/>
                </a:moveTo>
                <a:lnTo>
                  <a:pt x="1270" y="66294"/>
                </a:lnTo>
                <a:lnTo>
                  <a:pt x="1270" y="67437"/>
                </a:lnTo>
                <a:lnTo>
                  <a:pt x="0" y="67437"/>
                </a:lnTo>
                <a:lnTo>
                  <a:pt x="0" y="69850"/>
                </a:lnTo>
                <a:lnTo>
                  <a:pt x="3809" y="69850"/>
                </a:lnTo>
                <a:lnTo>
                  <a:pt x="3809" y="66294"/>
                </a:lnTo>
                <a:close/>
              </a:path>
              <a:path w="527050" h="383539">
                <a:moveTo>
                  <a:pt x="527050" y="66294"/>
                </a:moveTo>
                <a:lnTo>
                  <a:pt x="523240" y="66294"/>
                </a:lnTo>
                <a:lnTo>
                  <a:pt x="523240" y="69850"/>
                </a:lnTo>
                <a:lnTo>
                  <a:pt x="527050" y="69850"/>
                </a:lnTo>
                <a:lnTo>
                  <a:pt x="527050" y="66294"/>
                </a:lnTo>
                <a:close/>
              </a:path>
              <a:path w="527050" h="383539">
                <a:moveTo>
                  <a:pt x="3809" y="63500"/>
                </a:moveTo>
                <a:lnTo>
                  <a:pt x="2540" y="63500"/>
                </a:lnTo>
                <a:lnTo>
                  <a:pt x="2540" y="65024"/>
                </a:lnTo>
                <a:lnTo>
                  <a:pt x="1270" y="65024"/>
                </a:lnTo>
                <a:lnTo>
                  <a:pt x="1270" y="66039"/>
                </a:lnTo>
                <a:lnTo>
                  <a:pt x="3809" y="66039"/>
                </a:lnTo>
                <a:lnTo>
                  <a:pt x="3809" y="63500"/>
                </a:lnTo>
                <a:close/>
              </a:path>
              <a:path w="527050" h="383539">
                <a:moveTo>
                  <a:pt x="525780" y="63500"/>
                </a:moveTo>
                <a:lnTo>
                  <a:pt x="524509" y="63500"/>
                </a:lnTo>
                <a:lnTo>
                  <a:pt x="523240" y="63626"/>
                </a:lnTo>
                <a:lnTo>
                  <a:pt x="523240" y="66039"/>
                </a:lnTo>
                <a:lnTo>
                  <a:pt x="527050" y="66039"/>
                </a:lnTo>
                <a:lnTo>
                  <a:pt x="527050" y="65024"/>
                </a:lnTo>
                <a:lnTo>
                  <a:pt x="525780" y="65024"/>
                </a:lnTo>
                <a:lnTo>
                  <a:pt x="525780" y="63500"/>
                </a:lnTo>
                <a:close/>
              </a:path>
              <a:path w="527050" h="383539">
                <a:moveTo>
                  <a:pt x="524509" y="61087"/>
                </a:moveTo>
                <a:lnTo>
                  <a:pt x="523240" y="61087"/>
                </a:lnTo>
                <a:lnTo>
                  <a:pt x="523240" y="63500"/>
                </a:lnTo>
                <a:lnTo>
                  <a:pt x="524509" y="63500"/>
                </a:lnTo>
                <a:lnTo>
                  <a:pt x="524509" y="61087"/>
                </a:lnTo>
                <a:close/>
              </a:path>
              <a:path w="527050" h="383539">
                <a:moveTo>
                  <a:pt x="78740" y="2539"/>
                </a:moveTo>
                <a:lnTo>
                  <a:pt x="76200" y="2539"/>
                </a:lnTo>
                <a:lnTo>
                  <a:pt x="76200" y="3937"/>
                </a:lnTo>
                <a:lnTo>
                  <a:pt x="452120" y="3937"/>
                </a:lnTo>
                <a:lnTo>
                  <a:pt x="452120" y="2794"/>
                </a:lnTo>
                <a:lnTo>
                  <a:pt x="78740" y="2794"/>
                </a:lnTo>
                <a:lnTo>
                  <a:pt x="78740" y="2539"/>
                </a:lnTo>
                <a:close/>
              </a:path>
              <a:path w="527050" h="383539">
                <a:moveTo>
                  <a:pt x="452120" y="2539"/>
                </a:moveTo>
                <a:lnTo>
                  <a:pt x="449580" y="2539"/>
                </a:lnTo>
                <a:lnTo>
                  <a:pt x="449580" y="2794"/>
                </a:lnTo>
                <a:lnTo>
                  <a:pt x="452120" y="2794"/>
                </a:lnTo>
                <a:lnTo>
                  <a:pt x="452120" y="2539"/>
                </a:lnTo>
                <a:close/>
              </a:path>
              <a:path w="527050" h="383539">
                <a:moveTo>
                  <a:pt x="449580" y="1524"/>
                </a:moveTo>
                <a:lnTo>
                  <a:pt x="78740" y="1524"/>
                </a:lnTo>
                <a:lnTo>
                  <a:pt x="78740" y="2539"/>
                </a:lnTo>
                <a:lnTo>
                  <a:pt x="449580" y="2539"/>
                </a:lnTo>
                <a:lnTo>
                  <a:pt x="449580" y="1524"/>
                </a:lnTo>
                <a:close/>
              </a:path>
              <a:path w="527050" h="383539">
                <a:moveTo>
                  <a:pt x="447039" y="0"/>
                </a:moveTo>
                <a:lnTo>
                  <a:pt x="444500" y="0"/>
                </a:lnTo>
                <a:lnTo>
                  <a:pt x="81279" y="126"/>
                </a:lnTo>
                <a:lnTo>
                  <a:pt x="81279" y="1524"/>
                </a:lnTo>
                <a:lnTo>
                  <a:pt x="447039" y="1524"/>
                </a:lnTo>
                <a:lnTo>
                  <a:pt x="447039" y="0"/>
                </a:lnTo>
                <a:close/>
              </a:path>
              <a:path w="527050" h="383539">
                <a:moveTo>
                  <a:pt x="3809" y="80010"/>
                </a:moveTo>
                <a:lnTo>
                  <a:pt x="0" y="80010"/>
                </a:lnTo>
                <a:lnTo>
                  <a:pt x="0" y="92710"/>
                </a:lnTo>
                <a:lnTo>
                  <a:pt x="3809" y="92710"/>
                </a:lnTo>
                <a:lnTo>
                  <a:pt x="3809" y="80010"/>
                </a:lnTo>
                <a:close/>
              </a:path>
              <a:path w="527050" h="383539">
                <a:moveTo>
                  <a:pt x="527050" y="80010"/>
                </a:moveTo>
                <a:lnTo>
                  <a:pt x="523240" y="80010"/>
                </a:lnTo>
                <a:lnTo>
                  <a:pt x="523240" y="92710"/>
                </a:lnTo>
                <a:lnTo>
                  <a:pt x="527050" y="92710"/>
                </a:lnTo>
                <a:lnTo>
                  <a:pt x="527050" y="80010"/>
                </a:lnTo>
                <a:close/>
              </a:path>
              <a:path w="527050" h="383539">
                <a:moveTo>
                  <a:pt x="3809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3809" y="99060"/>
                </a:lnTo>
                <a:lnTo>
                  <a:pt x="3809" y="92710"/>
                </a:lnTo>
                <a:close/>
              </a:path>
              <a:path w="527050" h="383539">
                <a:moveTo>
                  <a:pt x="527050" y="92710"/>
                </a:moveTo>
                <a:lnTo>
                  <a:pt x="523240" y="92710"/>
                </a:lnTo>
                <a:lnTo>
                  <a:pt x="523240" y="99060"/>
                </a:lnTo>
                <a:lnTo>
                  <a:pt x="527050" y="99060"/>
                </a:lnTo>
                <a:lnTo>
                  <a:pt x="527050" y="92710"/>
                </a:lnTo>
                <a:close/>
              </a:path>
              <a:path w="527050" h="383539">
                <a:moveTo>
                  <a:pt x="3809" y="99060"/>
                </a:moveTo>
                <a:lnTo>
                  <a:pt x="0" y="99060"/>
                </a:lnTo>
                <a:lnTo>
                  <a:pt x="0" y="118110"/>
                </a:lnTo>
                <a:lnTo>
                  <a:pt x="3809" y="118110"/>
                </a:lnTo>
                <a:lnTo>
                  <a:pt x="3809" y="99060"/>
                </a:lnTo>
                <a:close/>
              </a:path>
              <a:path w="527050" h="383539">
                <a:moveTo>
                  <a:pt x="527050" y="99060"/>
                </a:moveTo>
                <a:lnTo>
                  <a:pt x="523240" y="99060"/>
                </a:lnTo>
                <a:lnTo>
                  <a:pt x="523240" y="118110"/>
                </a:lnTo>
                <a:lnTo>
                  <a:pt x="527050" y="118110"/>
                </a:lnTo>
                <a:lnTo>
                  <a:pt x="527050" y="99060"/>
                </a:lnTo>
                <a:close/>
              </a:path>
              <a:path w="527050" h="383539">
                <a:moveTo>
                  <a:pt x="3809" y="118110"/>
                </a:moveTo>
                <a:lnTo>
                  <a:pt x="0" y="118110"/>
                </a:lnTo>
                <a:lnTo>
                  <a:pt x="0" y="143510"/>
                </a:lnTo>
                <a:lnTo>
                  <a:pt x="3809" y="143510"/>
                </a:lnTo>
                <a:lnTo>
                  <a:pt x="3809" y="118110"/>
                </a:lnTo>
                <a:close/>
              </a:path>
              <a:path w="527050" h="383539">
                <a:moveTo>
                  <a:pt x="527050" y="118110"/>
                </a:moveTo>
                <a:lnTo>
                  <a:pt x="523240" y="118110"/>
                </a:lnTo>
                <a:lnTo>
                  <a:pt x="523240" y="143510"/>
                </a:lnTo>
                <a:lnTo>
                  <a:pt x="527050" y="143510"/>
                </a:lnTo>
                <a:lnTo>
                  <a:pt x="527050" y="118110"/>
                </a:lnTo>
                <a:close/>
              </a:path>
              <a:path w="527050" h="383539">
                <a:moveTo>
                  <a:pt x="3809" y="143510"/>
                </a:moveTo>
                <a:lnTo>
                  <a:pt x="0" y="143510"/>
                </a:lnTo>
                <a:lnTo>
                  <a:pt x="0" y="160020"/>
                </a:lnTo>
                <a:lnTo>
                  <a:pt x="3809" y="160020"/>
                </a:lnTo>
                <a:lnTo>
                  <a:pt x="3809" y="143510"/>
                </a:lnTo>
                <a:close/>
              </a:path>
              <a:path w="527050" h="383539">
                <a:moveTo>
                  <a:pt x="527050" y="143510"/>
                </a:moveTo>
                <a:lnTo>
                  <a:pt x="523240" y="143510"/>
                </a:lnTo>
                <a:lnTo>
                  <a:pt x="523240" y="160020"/>
                </a:lnTo>
                <a:lnTo>
                  <a:pt x="527050" y="160020"/>
                </a:lnTo>
                <a:lnTo>
                  <a:pt x="527050" y="143510"/>
                </a:lnTo>
                <a:close/>
              </a:path>
              <a:path w="527050" h="383539">
                <a:moveTo>
                  <a:pt x="3809" y="160020"/>
                </a:moveTo>
                <a:lnTo>
                  <a:pt x="0" y="160020"/>
                </a:lnTo>
                <a:lnTo>
                  <a:pt x="0" y="232410"/>
                </a:lnTo>
                <a:lnTo>
                  <a:pt x="3809" y="232410"/>
                </a:lnTo>
                <a:lnTo>
                  <a:pt x="3809" y="160020"/>
                </a:lnTo>
                <a:close/>
              </a:path>
              <a:path w="527050" h="383539">
                <a:moveTo>
                  <a:pt x="527050" y="160020"/>
                </a:moveTo>
                <a:lnTo>
                  <a:pt x="523240" y="160020"/>
                </a:lnTo>
                <a:lnTo>
                  <a:pt x="523240" y="232410"/>
                </a:lnTo>
                <a:lnTo>
                  <a:pt x="527050" y="232410"/>
                </a:lnTo>
                <a:lnTo>
                  <a:pt x="527050" y="160020"/>
                </a:lnTo>
                <a:close/>
              </a:path>
              <a:path w="527050" h="383539">
                <a:moveTo>
                  <a:pt x="3809" y="232410"/>
                </a:moveTo>
                <a:lnTo>
                  <a:pt x="0" y="232410"/>
                </a:lnTo>
                <a:lnTo>
                  <a:pt x="0" y="270510"/>
                </a:lnTo>
                <a:lnTo>
                  <a:pt x="3809" y="270510"/>
                </a:lnTo>
                <a:lnTo>
                  <a:pt x="3809" y="232410"/>
                </a:lnTo>
                <a:close/>
              </a:path>
              <a:path w="527050" h="383539">
                <a:moveTo>
                  <a:pt x="527050" y="232410"/>
                </a:moveTo>
                <a:lnTo>
                  <a:pt x="523240" y="232410"/>
                </a:lnTo>
                <a:lnTo>
                  <a:pt x="523240" y="270510"/>
                </a:lnTo>
                <a:lnTo>
                  <a:pt x="527050" y="270510"/>
                </a:lnTo>
                <a:lnTo>
                  <a:pt x="527050" y="232410"/>
                </a:lnTo>
                <a:close/>
              </a:path>
              <a:path w="527050" h="383539">
                <a:moveTo>
                  <a:pt x="3809" y="270510"/>
                </a:moveTo>
                <a:lnTo>
                  <a:pt x="0" y="270510"/>
                </a:lnTo>
                <a:lnTo>
                  <a:pt x="0" y="283210"/>
                </a:lnTo>
                <a:lnTo>
                  <a:pt x="3809" y="283210"/>
                </a:lnTo>
                <a:lnTo>
                  <a:pt x="3809" y="270510"/>
                </a:lnTo>
                <a:close/>
              </a:path>
              <a:path w="527050" h="383539">
                <a:moveTo>
                  <a:pt x="527050" y="270510"/>
                </a:moveTo>
                <a:lnTo>
                  <a:pt x="523240" y="270510"/>
                </a:lnTo>
                <a:lnTo>
                  <a:pt x="523240" y="283210"/>
                </a:lnTo>
                <a:lnTo>
                  <a:pt x="527050" y="283210"/>
                </a:lnTo>
                <a:lnTo>
                  <a:pt x="527050" y="270510"/>
                </a:lnTo>
                <a:close/>
              </a:path>
              <a:path w="527050" h="383539">
                <a:moveTo>
                  <a:pt x="3809" y="283210"/>
                </a:moveTo>
                <a:lnTo>
                  <a:pt x="0" y="283210"/>
                </a:lnTo>
                <a:lnTo>
                  <a:pt x="0" y="308610"/>
                </a:lnTo>
                <a:lnTo>
                  <a:pt x="3809" y="308610"/>
                </a:lnTo>
                <a:lnTo>
                  <a:pt x="3809" y="283210"/>
                </a:lnTo>
                <a:close/>
              </a:path>
              <a:path w="527050" h="383539">
                <a:moveTo>
                  <a:pt x="527050" y="283210"/>
                </a:moveTo>
                <a:lnTo>
                  <a:pt x="523240" y="283210"/>
                </a:lnTo>
                <a:lnTo>
                  <a:pt x="523240" y="308610"/>
                </a:lnTo>
                <a:lnTo>
                  <a:pt x="527050" y="308610"/>
                </a:lnTo>
                <a:lnTo>
                  <a:pt x="527050" y="283210"/>
                </a:lnTo>
                <a:close/>
              </a:path>
              <a:path w="527050" h="383539">
                <a:moveTo>
                  <a:pt x="3809" y="308610"/>
                </a:moveTo>
                <a:lnTo>
                  <a:pt x="0" y="308610"/>
                </a:lnTo>
                <a:lnTo>
                  <a:pt x="0" y="314960"/>
                </a:lnTo>
                <a:lnTo>
                  <a:pt x="3809" y="314960"/>
                </a:lnTo>
                <a:lnTo>
                  <a:pt x="3809" y="308610"/>
                </a:lnTo>
                <a:close/>
              </a:path>
              <a:path w="527050" h="383539">
                <a:moveTo>
                  <a:pt x="527050" y="308610"/>
                </a:moveTo>
                <a:lnTo>
                  <a:pt x="523240" y="308610"/>
                </a:lnTo>
                <a:lnTo>
                  <a:pt x="523240" y="314960"/>
                </a:lnTo>
                <a:lnTo>
                  <a:pt x="527050" y="314960"/>
                </a:lnTo>
                <a:lnTo>
                  <a:pt x="527050" y="308610"/>
                </a:lnTo>
                <a:close/>
              </a:path>
              <a:path w="527050" h="383539">
                <a:moveTo>
                  <a:pt x="3809" y="314960"/>
                </a:moveTo>
                <a:lnTo>
                  <a:pt x="0" y="314960"/>
                </a:lnTo>
                <a:lnTo>
                  <a:pt x="0" y="318770"/>
                </a:lnTo>
                <a:lnTo>
                  <a:pt x="1270" y="318770"/>
                </a:lnTo>
                <a:lnTo>
                  <a:pt x="1270" y="320040"/>
                </a:lnTo>
                <a:lnTo>
                  <a:pt x="2540" y="320040"/>
                </a:lnTo>
                <a:lnTo>
                  <a:pt x="2540" y="321310"/>
                </a:lnTo>
                <a:lnTo>
                  <a:pt x="3809" y="321310"/>
                </a:lnTo>
                <a:lnTo>
                  <a:pt x="3809" y="314960"/>
                </a:lnTo>
                <a:close/>
              </a:path>
              <a:path w="527050" h="383539">
                <a:moveTo>
                  <a:pt x="527050" y="314960"/>
                </a:moveTo>
                <a:lnTo>
                  <a:pt x="523240" y="314960"/>
                </a:lnTo>
                <a:lnTo>
                  <a:pt x="523240" y="321310"/>
                </a:lnTo>
                <a:lnTo>
                  <a:pt x="525780" y="321310"/>
                </a:lnTo>
                <a:lnTo>
                  <a:pt x="525780" y="320040"/>
                </a:lnTo>
                <a:lnTo>
                  <a:pt x="527050" y="320040"/>
                </a:lnTo>
                <a:lnTo>
                  <a:pt x="527050" y="314960"/>
                </a:lnTo>
                <a:close/>
              </a:path>
              <a:path w="527050" h="383539">
                <a:moveTo>
                  <a:pt x="452120" y="382397"/>
                </a:moveTo>
                <a:lnTo>
                  <a:pt x="78740" y="382397"/>
                </a:lnTo>
                <a:lnTo>
                  <a:pt x="78740" y="383540"/>
                </a:lnTo>
                <a:lnTo>
                  <a:pt x="452120" y="383540"/>
                </a:lnTo>
                <a:lnTo>
                  <a:pt x="452120" y="382397"/>
                </a:lnTo>
                <a:close/>
              </a:path>
              <a:path w="527050" h="383539">
                <a:moveTo>
                  <a:pt x="453390" y="381127"/>
                </a:moveTo>
                <a:lnTo>
                  <a:pt x="76200" y="381127"/>
                </a:lnTo>
                <a:lnTo>
                  <a:pt x="76200" y="382397"/>
                </a:lnTo>
                <a:lnTo>
                  <a:pt x="453390" y="382397"/>
                </a:lnTo>
                <a:lnTo>
                  <a:pt x="453390" y="381127"/>
                </a:lnTo>
                <a:close/>
              </a:path>
              <a:path w="527050" h="383539">
                <a:moveTo>
                  <a:pt x="455929" y="379730"/>
                </a:moveTo>
                <a:lnTo>
                  <a:pt x="74929" y="379730"/>
                </a:lnTo>
                <a:lnTo>
                  <a:pt x="74929" y="381127"/>
                </a:lnTo>
                <a:lnTo>
                  <a:pt x="455929" y="381127"/>
                </a:lnTo>
                <a:lnTo>
                  <a:pt x="455929" y="379730"/>
                </a:lnTo>
                <a:close/>
              </a:path>
              <a:path w="527050" h="383539">
                <a:moveTo>
                  <a:pt x="524509" y="321564"/>
                </a:moveTo>
                <a:lnTo>
                  <a:pt x="523240" y="321564"/>
                </a:lnTo>
                <a:lnTo>
                  <a:pt x="523240" y="323977"/>
                </a:lnTo>
                <a:lnTo>
                  <a:pt x="524509" y="323977"/>
                </a:lnTo>
                <a:lnTo>
                  <a:pt x="524509" y="321564"/>
                </a:lnTo>
                <a:close/>
              </a:path>
            </a:pathLst>
          </a:custGeom>
          <a:solidFill>
            <a:srgbClr val="2106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220709" y="1630807"/>
            <a:ext cx="519430" cy="375920"/>
          </a:xfrm>
          <a:custGeom>
            <a:avLst/>
            <a:gdLst/>
            <a:ahLst/>
            <a:cxnLst/>
            <a:rect l="l" t="t" r="r" b="b"/>
            <a:pathLst>
              <a:path w="519429" h="375919">
                <a:moveTo>
                  <a:pt x="3810" y="74930"/>
                </a:moveTo>
                <a:lnTo>
                  <a:pt x="0" y="74930"/>
                </a:lnTo>
                <a:lnTo>
                  <a:pt x="0" y="76073"/>
                </a:lnTo>
                <a:lnTo>
                  <a:pt x="3810" y="76073"/>
                </a:lnTo>
                <a:lnTo>
                  <a:pt x="3810" y="74930"/>
                </a:lnTo>
                <a:close/>
              </a:path>
              <a:path w="519429" h="375919">
                <a:moveTo>
                  <a:pt x="519430" y="74930"/>
                </a:moveTo>
                <a:lnTo>
                  <a:pt x="515620" y="74930"/>
                </a:lnTo>
                <a:lnTo>
                  <a:pt x="515620" y="76073"/>
                </a:lnTo>
                <a:lnTo>
                  <a:pt x="519430" y="76073"/>
                </a:lnTo>
                <a:lnTo>
                  <a:pt x="519430" y="74930"/>
                </a:lnTo>
                <a:close/>
              </a:path>
              <a:path w="519429" h="375919">
                <a:moveTo>
                  <a:pt x="3810" y="72389"/>
                </a:moveTo>
                <a:lnTo>
                  <a:pt x="0" y="72389"/>
                </a:lnTo>
                <a:lnTo>
                  <a:pt x="0" y="74802"/>
                </a:lnTo>
                <a:lnTo>
                  <a:pt x="3810" y="74802"/>
                </a:lnTo>
                <a:lnTo>
                  <a:pt x="3810" y="72389"/>
                </a:lnTo>
                <a:close/>
              </a:path>
              <a:path w="519429" h="375919">
                <a:moveTo>
                  <a:pt x="519430" y="72389"/>
                </a:moveTo>
                <a:lnTo>
                  <a:pt x="515620" y="72389"/>
                </a:lnTo>
                <a:lnTo>
                  <a:pt x="515620" y="74802"/>
                </a:lnTo>
                <a:lnTo>
                  <a:pt x="519430" y="74802"/>
                </a:lnTo>
                <a:lnTo>
                  <a:pt x="519430" y="72389"/>
                </a:lnTo>
                <a:close/>
              </a:path>
              <a:path w="519429" h="375919">
                <a:moveTo>
                  <a:pt x="3810" y="68580"/>
                </a:moveTo>
                <a:lnTo>
                  <a:pt x="0" y="68580"/>
                </a:lnTo>
                <a:lnTo>
                  <a:pt x="0" y="72262"/>
                </a:lnTo>
                <a:lnTo>
                  <a:pt x="3810" y="72262"/>
                </a:lnTo>
                <a:lnTo>
                  <a:pt x="3810" y="68580"/>
                </a:lnTo>
                <a:close/>
              </a:path>
              <a:path w="519429" h="375919">
                <a:moveTo>
                  <a:pt x="519430" y="68580"/>
                </a:moveTo>
                <a:lnTo>
                  <a:pt x="515620" y="68580"/>
                </a:lnTo>
                <a:lnTo>
                  <a:pt x="515620" y="72262"/>
                </a:lnTo>
                <a:lnTo>
                  <a:pt x="519430" y="72262"/>
                </a:lnTo>
                <a:lnTo>
                  <a:pt x="519430" y="68580"/>
                </a:lnTo>
                <a:close/>
              </a:path>
              <a:path w="519429" h="375919">
                <a:moveTo>
                  <a:pt x="3810" y="66039"/>
                </a:moveTo>
                <a:lnTo>
                  <a:pt x="0" y="66039"/>
                </a:lnTo>
                <a:lnTo>
                  <a:pt x="0" y="68452"/>
                </a:lnTo>
                <a:lnTo>
                  <a:pt x="3810" y="68452"/>
                </a:lnTo>
                <a:lnTo>
                  <a:pt x="3810" y="66039"/>
                </a:lnTo>
                <a:close/>
              </a:path>
              <a:path w="519429" h="375919">
                <a:moveTo>
                  <a:pt x="519430" y="66039"/>
                </a:moveTo>
                <a:lnTo>
                  <a:pt x="515620" y="66039"/>
                </a:lnTo>
                <a:lnTo>
                  <a:pt x="515620" y="68452"/>
                </a:lnTo>
                <a:lnTo>
                  <a:pt x="519430" y="68452"/>
                </a:lnTo>
                <a:lnTo>
                  <a:pt x="519430" y="66039"/>
                </a:lnTo>
                <a:close/>
              </a:path>
              <a:path w="519429" h="375919">
                <a:moveTo>
                  <a:pt x="3810" y="62230"/>
                </a:moveTo>
                <a:lnTo>
                  <a:pt x="0" y="62230"/>
                </a:lnTo>
                <a:lnTo>
                  <a:pt x="0" y="65912"/>
                </a:lnTo>
                <a:lnTo>
                  <a:pt x="3810" y="65912"/>
                </a:lnTo>
                <a:lnTo>
                  <a:pt x="3810" y="62230"/>
                </a:lnTo>
                <a:close/>
              </a:path>
              <a:path w="519429" h="375919">
                <a:moveTo>
                  <a:pt x="519430" y="62230"/>
                </a:moveTo>
                <a:lnTo>
                  <a:pt x="515620" y="62230"/>
                </a:lnTo>
                <a:lnTo>
                  <a:pt x="515620" y="65912"/>
                </a:lnTo>
                <a:lnTo>
                  <a:pt x="519430" y="65912"/>
                </a:lnTo>
                <a:lnTo>
                  <a:pt x="519430" y="62230"/>
                </a:lnTo>
                <a:close/>
              </a:path>
              <a:path w="519429" h="375919">
                <a:moveTo>
                  <a:pt x="3810" y="59816"/>
                </a:moveTo>
                <a:lnTo>
                  <a:pt x="0" y="59816"/>
                </a:lnTo>
                <a:lnTo>
                  <a:pt x="0" y="62102"/>
                </a:lnTo>
                <a:lnTo>
                  <a:pt x="3810" y="62102"/>
                </a:lnTo>
                <a:lnTo>
                  <a:pt x="3810" y="59816"/>
                </a:lnTo>
                <a:close/>
              </a:path>
              <a:path w="519429" h="375919">
                <a:moveTo>
                  <a:pt x="519430" y="59816"/>
                </a:moveTo>
                <a:lnTo>
                  <a:pt x="515620" y="59816"/>
                </a:lnTo>
                <a:lnTo>
                  <a:pt x="515620" y="62102"/>
                </a:lnTo>
                <a:lnTo>
                  <a:pt x="519430" y="62102"/>
                </a:lnTo>
                <a:lnTo>
                  <a:pt x="519430" y="59816"/>
                </a:lnTo>
                <a:close/>
              </a:path>
              <a:path w="519429" h="375919">
                <a:moveTo>
                  <a:pt x="2540" y="55752"/>
                </a:moveTo>
                <a:lnTo>
                  <a:pt x="1270" y="55752"/>
                </a:lnTo>
                <a:lnTo>
                  <a:pt x="1270" y="58547"/>
                </a:lnTo>
                <a:lnTo>
                  <a:pt x="0" y="58547"/>
                </a:lnTo>
                <a:lnTo>
                  <a:pt x="0" y="59689"/>
                </a:lnTo>
                <a:lnTo>
                  <a:pt x="3810" y="59689"/>
                </a:lnTo>
                <a:lnTo>
                  <a:pt x="3810" y="56006"/>
                </a:lnTo>
                <a:lnTo>
                  <a:pt x="2540" y="56006"/>
                </a:lnTo>
                <a:lnTo>
                  <a:pt x="2540" y="55752"/>
                </a:lnTo>
                <a:close/>
              </a:path>
              <a:path w="519429" h="375919">
                <a:moveTo>
                  <a:pt x="519429" y="55752"/>
                </a:moveTo>
                <a:lnTo>
                  <a:pt x="518160" y="55752"/>
                </a:lnTo>
                <a:lnTo>
                  <a:pt x="518160" y="56006"/>
                </a:lnTo>
                <a:lnTo>
                  <a:pt x="515620" y="56006"/>
                </a:lnTo>
                <a:lnTo>
                  <a:pt x="515620" y="59689"/>
                </a:lnTo>
                <a:lnTo>
                  <a:pt x="519430" y="59689"/>
                </a:lnTo>
                <a:lnTo>
                  <a:pt x="519429" y="55752"/>
                </a:lnTo>
                <a:close/>
              </a:path>
              <a:path w="519429" h="375919">
                <a:moveTo>
                  <a:pt x="3810" y="54737"/>
                </a:moveTo>
                <a:lnTo>
                  <a:pt x="2540" y="54737"/>
                </a:lnTo>
                <a:lnTo>
                  <a:pt x="2540" y="55752"/>
                </a:lnTo>
                <a:lnTo>
                  <a:pt x="3810" y="55752"/>
                </a:lnTo>
                <a:lnTo>
                  <a:pt x="3810" y="54737"/>
                </a:lnTo>
                <a:close/>
              </a:path>
              <a:path w="519429" h="375919">
                <a:moveTo>
                  <a:pt x="516890" y="53339"/>
                </a:moveTo>
                <a:lnTo>
                  <a:pt x="515620" y="53339"/>
                </a:lnTo>
                <a:lnTo>
                  <a:pt x="515620" y="55752"/>
                </a:lnTo>
                <a:lnTo>
                  <a:pt x="518160" y="55752"/>
                </a:lnTo>
                <a:lnTo>
                  <a:pt x="518160" y="54737"/>
                </a:lnTo>
                <a:lnTo>
                  <a:pt x="516890" y="54737"/>
                </a:lnTo>
                <a:lnTo>
                  <a:pt x="516890" y="53339"/>
                </a:lnTo>
                <a:close/>
              </a:path>
              <a:path w="519429" h="375919">
                <a:moveTo>
                  <a:pt x="67310" y="2539"/>
                </a:moveTo>
                <a:lnTo>
                  <a:pt x="64770" y="2539"/>
                </a:lnTo>
                <a:lnTo>
                  <a:pt x="64770" y="3810"/>
                </a:lnTo>
                <a:lnTo>
                  <a:pt x="455929" y="3810"/>
                </a:lnTo>
                <a:lnTo>
                  <a:pt x="455929" y="2666"/>
                </a:lnTo>
                <a:lnTo>
                  <a:pt x="67310" y="2666"/>
                </a:lnTo>
                <a:close/>
              </a:path>
              <a:path w="519429" h="375919">
                <a:moveTo>
                  <a:pt x="455929" y="2539"/>
                </a:moveTo>
                <a:lnTo>
                  <a:pt x="453390" y="2539"/>
                </a:lnTo>
                <a:lnTo>
                  <a:pt x="455929" y="2666"/>
                </a:lnTo>
                <a:close/>
              </a:path>
              <a:path w="519429" h="375919">
                <a:moveTo>
                  <a:pt x="453390" y="1397"/>
                </a:moveTo>
                <a:lnTo>
                  <a:pt x="67310" y="1397"/>
                </a:lnTo>
                <a:lnTo>
                  <a:pt x="67310" y="2539"/>
                </a:lnTo>
                <a:lnTo>
                  <a:pt x="453390" y="2539"/>
                </a:lnTo>
                <a:lnTo>
                  <a:pt x="453390" y="1397"/>
                </a:lnTo>
                <a:close/>
              </a:path>
              <a:path w="519429" h="375919">
                <a:moveTo>
                  <a:pt x="450850" y="0"/>
                </a:moveTo>
                <a:lnTo>
                  <a:pt x="69850" y="0"/>
                </a:lnTo>
                <a:lnTo>
                  <a:pt x="69850" y="1397"/>
                </a:lnTo>
                <a:lnTo>
                  <a:pt x="450850" y="1397"/>
                </a:lnTo>
                <a:lnTo>
                  <a:pt x="450850" y="0"/>
                </a:lnTo>
                <a:close/>
              </a:path>
              <a:path w="519429" h="375919">
                <a:moveTo>
                  <a:pt x="3810" y="76073"/>
                </a:moveTo>
                <a:lnTo>
                  <a:pt x="0" y="76073"/>
                </a:lnTo>
                <a:lnTo>
                  <a:pt x="0" y="88773"/>
                </a:lnTo>
                <a:lnTo>
                  <a:pt x="3810" y="88773"/>
                </a:lnTo>
                <a:lnTo>
                  <a:pt x="3810" y="76073"/>
                </a:lnTo>
                <a:close/>
              </a:path>
              <a:path w="519429" h="375919">
                <a:moveTo>
                  <a:pt x="519430" y="76073"/>
                </a:moveTo>
                <a:lnTo>
                  <a:pt x="515620" y="76073"/>
                </a:lnTo>
                <a:lnTo>
                  <a:pt x="515620" y="88773"/>
                </a:lnTo>
                <a:lnTo>
                  <a:pt x="519430" y="88773"/>
                </a:lnTo>
                <a:lnTo>
                  <a:pt x="519430" y="76073"/>
                </a:lnTo>
                <a:close/>
              </a:path>
              <a:path w="519429" h="375919">
                <a:moveTo>
                  <a:pt x="3810" y="88773"/>
                </a:moveTo>
                <a:lnTo>
                  <a:pt x="0" y="88773"/>
                </a:lnTo>
                <a:lnTo>
                  <a:pt x="0" y="95123"/>
                </a:lnTo>
                <a:lnTo>
                  <a:pt x="3810" y="95123"/>
                </a:lnTo>
                <a:lnTo>
                  <a:pt x="3810" y="88773"/>
                </a:lnTo>
                <a:close/>
              </a:path>
              <a:path w="519429" h="375919">
                <a:moveTo>
                  <a:pt x="519430" y="88773"/>
                </a:moveTo>
                <a:lnTo>
                  <a:pt x="515620" y="88773"/>
                </a:lnTo>
                <a:lnTo>
                  <a:pt x="515620" y="95123"/>
                </a:lnTo>
                <a:lnTo>
                  <a:pt x="519430" y="95123"/>
                </a:lnTo>
                <a:lnTo>
                  <a:pt x="519430" y="88773"/>
                </a:lnTo>
                <a:close/>
              </a:path>
              <a:path w="519429" h="375919">
                <a:moveTo>
                  <a:pt x="3810" y="95123"/>
                </a:moveTo>
                <a:lnTo>
                  <a:pt x="0" y="95123"/>
                </a:lnTo>
                <a:lnTo>
                  <a:pt x="0" y="114173"/>
                </a:lnTo>
                <a:lnTo>
                  <a:pt x="3810" y="114173"/>
                </a:lnTo>
                <a:lnTo>
                  <a:pt x="3810" y="95123"/>
                </a:lnTo>
                <a:close/>
              </a:path>
              <a:path w="519429" h="375919">
                <a:moveTo>
                  <a:pt x="519430" y="95123"/>
                </a:moveTo>
                <a:lnTo>
                  <a:pt x="515620" y="95123"/>
                </a:lnTo>
                <a:lnTo>
                  <a:pt x="515620" y="114173"/>
                </a:lnTo>
                <a:lnTo>
                  <a:pt x="519430" y="114173"/>
                </a:lnTo>
                <a:lnTo>
                  <a:pt x="519430" y="95123"/>
                </a:lnTo>
                <a:close/>
              </a:path>
              <a:path w="519429" h="375919">
                <a:moveTo>
                  <a:pt x="3810" y="114173"/>
                </a:moveTo>
                <a:lnTo>
                  <a:pt x="0" y="114173"/>
                </a:lnTo>
                <a:lnTo>
                  <a:pt x="0" y="139573"/>
                </a:lnTo>
                <a:lnTo>
                  <a:pt x="3810" y="139573"/>
                </a:lnTo>
                <a:lnTo>
                  <a:pt x="3810" y="114173"/>
                </a:lnTo>
                <a:close/>
              </a:path>
              <a:path w="519429" h="375919">
                <a:moveTo>
                  <a:pt x="519430" y="114173"/>
                </a:moveTo>
                <a:lnTo>
                  <a:pt x="515620" y="114173"/>
                </a:lnTo>
                <a:lnTo>
                  <a:pt x="515620" y="139573"/>
                </a:lnTo>
                <a:lnTo>
                  <a:pt x="519430" y="139573"/>
                </a:lnTo>
                <a:lnTo>
                  <a:pt x="519430" y="114173"/>
                </a:lnTo>
                <a:close/>
              </a:path>
              <a:path w="519429" h="375919">
                <a:moveTo>
                  <a:pt x="3810" y="139573"/>
                </a:moveTo>
                <a:lnTo>
                  <a:pt x="0" y="139573"/>
                </a:lnTo>
                <a:lnTo>
                  <a:pt x="0" y="156083"/>
                </a:lnTo>
                <a:lnTo>
                  <a:pt x="3810" y="156083"/>
                </a:lnTo>
                <a:lnTo>
                  <a:pt x="3810" y="139573"/>
                </a:lnTo>
                <a:close/>
              </a:path>
              <a:path w="519429" h="375919">
                <a:moveTo>
                  <a:pt x="519430" y="139573"/>
                </a:moveTo>
                <a:lnTo>
                  <a:pt x="515620" y="139573"/>
                </a:lnTo>
                <a:lnTo>
                  <a:pt x="515620" y="156083"/>
                </a:lnTo>
                <a:lnTo>
                  <a:pt x="519430" y="156083"/>
                </a:lnTo>
                <a:lnTo>
                  <a:pt x="519430" y="139573"/>
                </a:lnTo>
                <a:close/>
              </a:path>
              <a:path w="519429" h="375919">
                <a:moveTo>
                  <a:pt x="3810" y="156083"/>
                </a:moveTo>
                <a:lnTo>
                  <a:pt x="0" y="156083"/>
                </a:lnTo>
                <a:lnTo>
                  <a:pt x="0" y="228473"/>
                </a:lnTo>
                <a:lnTo>
                  <a:pt x="3810" y="228473"/>
                </a:lnTo>
                <a:lnTo>
                  <a:pt x="3810" y="156083"/>
                </a:lnTo>
                <a:close/>
              </a:path>
              <a:path w="519429" h="375919">
                <a:moveTo>
                  <a:pt x="519430" y="156083"/>
                </a:moveTo>
                <a:lnTo>
                  <a:pt x="515620" y="156083"/>
                </a:lnTo>
                <a:lnTo>
                  <a:pt x="515620" y="228473"/>
                </a:lnTo>
                <a:lnTo>
                  <a:pt x="519430" y="228473"/>
                </a:lnTo>
                <a:lnTo>
                  <a:pt x="519430" y="156083"/>
                </a:lnTo>
                <a:close/>
              </a:path>
              <a:path w="519429" h="375919">
                <a:moveTo>
                  <a:pt x="3810" y="228473"/>
                </a:moveTo>
                <a:lnTo>
                  <a:pt x="0" y="228473"/>
                </a:lnTo>
                <a:lnTo>
                  <a:pt x="0" y="266573"/>
                </a:lnTo>
                <a:lnTo>
                  <a:pt x="3810" y="266573"/>
                </a:lnTo>
                <a:lnTo>
                  <a:pt x="3810" y="228473"/>
                </a:lnTo>
                <a:close/>
              </a:path>
              <a:path w="519429" h="375919">
                <a:moveTo>
                  <a:pt x="519430" y="228473"/>
                </a:moveTo>
                <a:lnTo>
                  <a:pt x="515620" y="228473"/>
                </a:lnTo>
                <a:lnTo>
                  <a:pt x="515620" y="266573"/>
                </a:lnTo>
                <a:lnTo>
                  <a:pt x="519430" y="266573"/>
                </a:lnTo>
                <a:lnTo>
                  <a:pt x="519430" y="228473"/>
                </a:lnTo>
                <a:close/>
              </a:path>
              <a:path w="519429" h="375919">
                <a:moveTo>
                  <a:pt x="3810" y="266573"/>
                </a:moveTo>
                <a:lnTo>
                  <a:pt x="0" y="266573"/>
                </a:lnTo>
                <a:lnTo>
                  <a:pt x="0" y="279273"/>
                </a:lnTo>
                <a:lnTo>
                  <a:pt x="3810" y="279273"/>
                </a:lnTo>
                <a:lnTo>
                  <a:pt x="3810" y="266573"/>
                </a:lnTo>
                <a:close/>
              </a:path>
              <a:path w="519429" h="375919">
                <a:moveTo>
                  <a:pt x="519430" y="266573"/>
                </a:moveTo>
                <a:lnTo>
                  <a:pt x="515620" y="266573"/>
                </a:lnTo>
                <a:lnTo>
                  <a:pt x="515620" y="279273"/>
                </a:lnTo>
                <a:lnTo>
                  <a:pt x="519430" y="279273"/>
                </a:lnTo>
                <a:lnTo>
                  <a:pt x="519430" y="266573"/>
                </a:lnTo>
                <a:close/>
              </a:path>
              <a:path w="519429" h="375919">
                <a:moveTo>
                  <a:pt x="3810" y="279273"/>
                </a:moveTo>
                <a:lnTo>
                  <a:pt x="0" y="279273"/>
                </a:lnTo>
                <a:lnTo>
                  <a:pt x="0" y="304673"/>
                </a:lnTo>
                <a:lnTo>
                  <a:pt x="3810" y="304673"/>
                </a:lnTo>
                <a:lnTo>
                  <a:pt x="3810" y="279273"/>
                </a:lnTo>
                <a:close/>
              </a:path>
              <a:path w="519429" h="375919">
                <a:moveTo>
                  <a:pt x="519430" y="279273"/>
                </a:moveTo>
                <a:lnTo>
                  <a:pt x="515620" y="279273"/>
                </a:lnTo>
                <a:lnTo>
                  <a:pt x="515620" y="304673"/>
                </a:lnTo>
                <a:lnTo>
                  <a:pt x="519430" y="304673"/>
                </a:lnTo>
                <a:lnTo>
                  <a:pt x="519430" y="279273"/>
                </a:lnTo>
                <a:close/>
              </a:path>
              <a:path w="519429" h="375919">
                <a:moveTo>
                  <a:pt x="3810" y="304673"/>
                </a:moveTo>
                <a:lnTo>
                  <a:pt x="0" y="304673"/>
                </a:lnTo>
                <a:lnTo>
                  <a:pt x="0" y="311023"/>
                </a:lnTo>
                <a:lnTo>
                  <a:pt x="3810" y="311023"/>
                </a:lnTo>
                <a:lnTo>
                  <a:pt x="3810" y="304673"/>
                </a:lnTo>
                <a:close/>
              </a:path>
              <a:path w="519429" h="375919">
                <a:moveTo>
                  <a:pt x="519430" y="304673"/>
                </a:moveTo>
                <a:lnTo>
                  <a:pt x="515620" y="304673"/>
                </a:lnTo>
                <a:lnTo>
                  <a:pt x="515620" y="311023"/>
                </a:lnTo>
                <a:lnTo>
                  <a:pt x="519430" y="311023"/>
                </a:lnTo>
                <a:lnTo>
                  <a:pt x="519430" y="304673"/>
                </a:lnTo>
                <a:close/>
              </a:path>
              <a:path w="519429" h="375919">
                <a:moveTo>
                  <a:pt x="3810" y="311023"/>
                </a:moveTo>
                <a:lnTo>
                  <a:pt x="0" y="311023"/>
                </a:lnTo>
                <a:lnTo>
                  <a:pt x="0" y="317373"/>
                </a:lnTo>
                <a:lnTo>
                  <a:pt x="3810" y="317373"/>
                </a:lnTo>
                <a:lnTo>
                  <a:pt x="3810" y="311023"/>
                </a:lnTo>
                <a:close/>
              </a:path>
              <a:path w="519429" h="375919">
                <a:moveTo>
                  <a:pt x="519430" y="311023"/>
                </a:moveTo>
                <a:lnTo>
                  <a:pt x="515620" y="311023"/>
                </a:lnTo>
                <a:lnTo>
                  <a:pt x="515620" y="317373"/>
                </a:lnTo>
                <a:lnTo>
                  <a:pt x="519430" y="317373"/>
                </a:lnTo>
                <a:lnTo>
                  <a:pt x="519430" y="311023"/>
                </a:lnTo>
                <a:close/>
              </a:path>
              <a:path w="519429" h="375919">
                <a:moveTo>
                  <a:pt x="454660" y="374650"/>
                </a:moveTo>
                <a:lnTo>
                  <a:pt x="68580" y="374650"/>
                </a:lnTo>
                <a:lnTo>
                  <a:pt x="68580" y="375793"/>
                </a:lnTo>
                <a:lnTo>
                  <a:pt x="454660" y="375793"/>
                </a:lnTo>
                <a:lnTo>
                  <a:pt x="454660" y="374650"/>
                </a:lnTo>
                <a:close/>
              </a:path>
              <a:path w="519429" h="375919">
                <a:moveTo>
                  <a:pt x="457200" y="373380"/>
                </a:moveTo>
                <a:lnTo>
                  <a:pt x="66040" y="373380"/>
                </a:lnTo>
                <a:lnTo>
                  <a:pt x="66040" y="374650"/>
                </a:lnTo>
                <a:lnTo>
                  <a:pt x="457200" y="374650"/>
                </a:lnTo>
                <a:lnTo>
                  <a:pt x="457200" y="373380"/>
                </a:lnTo>
                <a:close/>
              </a:path>
              <a:path w="519429" h="375919">
                <a:moveTo>
                  <a:pt x="458470" y="372110"/>
                </a:moveTo>
                <a:lnTo>
                  <a:pt x="63500" y="372110"/>
                </a:lnTo>
                <a:lnTo>
                  <a:pt x="63500" y="373380"/>
                </a:lnTo>
                <a:lnTo>
                  <a:pt x="458470" y="373380"/>
                </a:lnTo>
                <a:lnTo>
                  <a:pt x="458470" y="372110"/>
                </a:lnTo>
                <a:close/>
              </a:path>
              <a:path w="519429" h="375919">
                <a:moveTo>
                  <a:pt x="519430" y="317627"/>
                </a:moveTo>
                <a:lnTo>
                  <a:pt x="515620" y="317627"/>
                </a:lnTo>
                <a:lnTo>
                  <a:pt x="515620" y="323850"/>
                </a:lnTo>
                <a:lnTo>
                  <a:pt x="516890" y="323850"/>
                </a:lnTo>
                <a:lnTo>
                  <a:pt x="516890" y="322580"/>
                </a:lnTo>
                <a:lnTo>
                  <a:pt x="518160" y="322580"/>
                </a:lnTo>
                <a:lnTo>
                  <a:pt x="518160" y="321310"/>
                </a:lnTo>
                <a:lnTo>
                  <a:pt x="519429" y="321310"/>
                </a:lnTo>
                <a:lnTo>
                  <a:pt x="519430" y="317627"/>
                </a:lnTo>
                <a:close/>
              </a:path>
              <a:path w="519429" h="375919">
                <a:moveTo>
                  <a:pt x="3810" y="317627"/>
                </a:moveTo>
                <a:lnTo>
                  <a:pt x="0" y="317627"/>
                </a:lnTo>
                <a:lnTo>
                  <a:pt x="0" y="320040"/>
                </a:lnTo>
                <a:lnTo>
                  <a:pt x="1270" y="320040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22580"/>
                </a:lnTo>
                <a:lnTo>
                  <a:pt x="3810" y="322580"/>
                </a:lnTo>
                <a:lnTo>
                  <a:pt x="3810" y="317627"/>
                </a:lnTo>
                <a:close/>
              </a:path>
            </a:pathLst>
          </a:custGeom>
          <a:solidFill>
            <a:srgbClr val="24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224519" y="1634617"/>
            <a:ext cx="511809" cy="368300"/>
          </a:xfrm>
          <a:custGeom>
            <a:avLst/>
            <a:gdLst/>
            <a:ahLst/>
            <a:cxnLst/>
            <a:rect l="l" t="t" r="r" b="b"/>
            <a:pathLst>
              <a:path w="511809" h="368300">
                <a:moveTo>
                  <a:pt x="3809" y="71120"/>
                </a:moveTo>
                <a:lnTo>
                  <a:pt x="0" y="71120"/>
                </a:lnTo>
                <a:lnTo>
                  <a:pt x="0" y="72262"/>
                </a:lnTo>
                <a:lnTo>
                  <a:pt x="3809" y="72262"/>
                </a:lnTo>
                <a:lnTo>
                  <a:pt x="3809" y="71120"/>
                </a:lnTo>
                <a:close/>
              </a:path>
              <a:path w="511809" h="368300">
                <a:moveTo>
                  <a:pt x="511809" y="71120"/>
                </a:moveTo>
                <a:lnTo>
                  <a:pt x="509270" y="71120"/>
                </a:lnTo>
                <a:lnTo>
                  <a:pt x="509270" y="72262"/>
                </a:lnTo>
                <a:lnTo>
                  <a:pt x="511809" y="72262"/>
                </a:lnTo>
                <a:lnTo>
                  <a:pt x="511809" y="71120"/>
                </a:lnTo>
                <a:close/>
              </a:path>
              <a:path w="511809" h="368300">
                <a:moveTo>
                  <a:pt x="3809" y="68579"/>
                </a:moveTo>
                <a:lnTo>
                  <a:pt x="0" y="68579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68579"/>
                </a:lnTo>
                <a:close/>
              </a:path>
              <a:path w="511809" h="368300">
                <a:moveTo>
                  <a:pt x="511809" y="68579"/>
                </a:moveTo>
                <a:lnTo>
                  <a:pt x="509270" y="68579"/>
                </a:lnTo>
                <a:lnTo>
                  <a:pt x="509270" y="70992"/>
                </a:lnTo>
                <a:lnTo>
                  <a:pt x="511809" y="70992"/>
                </a:lnTo>
                <a:lnTo>
                  <a:pt x="511809" y="68579"/>
                </a:lnTo>
                <a:close/>
              </a:path>
              <a:path w="511809" h="368300">
                <a:moveTo>
                  <a:pt x="3809" y="64770"/>
                </a:moveTo>
                <a:lnTo>
                  <a:pt x="0" y="64770"/>
                </a:lnTo>
                <a:lnTo>
                  <a:pt x="0" y="68452"/>
                </a:lnTo>
                <a:lnTo>
                  <a:pt x="3809" y="68452"/>
                </a:lnTo>
                <a:lnTo>
                  <a:pt x="3809" y="64770"/>
                </a:lnTo>
                <a:close/>
              </a:path>
              <a:path w="511809" h="368300">
                <a:moveTo>
                  <a:pt x="511809" y="64770"/>
                </a:moveTo>
                <a:lnTo>
                  <a:pt x="509270" y="64770"/>
                </a:lnTo>
                <a:lnTo>
                  <a:pt x="509270" y="68452"/>
                </a:lnTo>
                <a:lnTo>
                  <a:pt x="511809" y="68452"/>
                </a:lnTo>
                <a:lnTo>
                  <a:pt x="511809" y="64770"/>
                </a:lnTo>
                <a:close/>
              </a:path>
              <a:path w="511809" h="368300">
                <a:moveTo>
                  <a:pt x="3809" y="62229"/>
                </a:moveTo>
                <a:lnTo>
                  <a:pt x="0" y="62229"/>
                </a:lnTo>
                <a:lnTo>
                  <a:pt x="0" y="64642"/>
                </a:lnTo>
                <a:lnTo>
                  <a:pt x="3809" y="64642"/>
                </a:lnTo>
                <a:lnTo>
                  <a:pt x="3809" y="62229"/>
                </a:lnTo>
                <a:close/>
              </a:path>
              <a:path w="511809" h="368300">
                <a:moveTo>
                  <a:pt x="511809" y="62229"/>
                </a:moveTo>
                <a:lnTo>
                  <a:pt x="509270" y="62229"/>
                </a:lnTo>
                <a:lnTo>
                  <a:pt x="509270" y="64642"/>
                </a:lnTo>
                <a:lnTo>
                  <a:pt x="511809" y="64642"/>
                </a:lnTo>
                <a:lnTo>
                  <a:pt x="511809" y="62229"/>
                </a:lnTo>
                <a:close/>
              </a:path>
              <a:path w="511809" h="368300">
                <a:moveTo>
                  <a:pt x="3809" y="58420"/>
                </a:moveTo>
                <a:lnTo>
                  <a:pt x="0" y="58420"/>
                </a:lnTo>
                <a:lnTo>
                  <a:pt x="0" y="62102"/>
                </a:lnTo>
                <a:lnTo>
                  <a:pt x="3809" y="62102"/>
                </a:lnTo>
                <a:lnTo>
                  <a:pt x="3809" y="58420"/>
                </a:lnTo>
                <a:close/>
              </a:path>
              <a:path w="511809" h="368300">
                <a:moveTo>
                  <a:pt x="511809" y="58420"/>
                </a:moveTo>
                <a:lnTo>
                  <a:pt x="509270" y="58420"/>
                </a:lnTo>
                <a:lnTo>
                  <a:pt x="509270" y="62102"/>
                </a:lnTo>
                <a:lnTo>
                  <a:pt x="511809" y="62102"/>
                </a:lnTo>
                <a:lnTo>
                  <a:pt x="511809" y="58420"/>
                </a:lnTo>
                <a:close/>
              </a:path>
              <a:path w="511809" h="368300">
                <a:moveTo>
                  <a:pt x="3809" y="55879"/>
                </a:moveTo>
                <a:lnTo>
                  <a:pt x="0" y="55879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5879"/>
                </a:lnTo>
                <a:close/>
              </a:path>
              <a:path w="511809" h="368300">
                <a:moveTo>
                  <a:pt x="511809" y="55879"/>
                </a:moveTo>
                <a:lnTo>
                  <a:pt x="509270" y="55879"/>
                </a:lnTo>
                <a:lnTo>
                  <a:pt x="509270" y="58292"/>
                </a:lnTo>
                <a:lnTo>
                  <a:pt x="511809" y="58292"/>
                </a:lnTo>
                <a:lnTo>
                  <a:pt x="511809" y="55879"/>
                </a:lnTo>
                <a:close/>
              </a:path>
              <a:path w="511809" h="368300">
                <a:moveTo>
                  <a:pt x="3809" y="52070"/>
                </a:moveTo>
                <a:lnTo>
                  <a:pt x="0" y="52070"/>
                </a:lnTo>
                <a:lnTo>
                  <a:pt x="0" y="55752"/>
                </a:lnTo>
                <a:lnTo>
                  <a:pt x="3809" y="55752"/>
                </a:lnTo>
                <a:lnTo>
                  <a:pt x="3809" y="52070"/>
                </a:lnTo>
                <a:close/>
              </a:path>
              <a:path w="511809" h="368300">
                <a:moveTo>
                  <a:pt x="511809" y="52070"/>
                </a:moveTo>
                <a:lnTo>
                  <a:pt x="509270" y="52070"/>
                </a:lnTo>
                <a:lnTo>
                  <a:pt x="509270" y="55752"/>
                </a:lnTo>
                <a:lnTo>
                  <a:pt x="511809" y="55752"/>
                </a:lnTo>
                <a:lnTo>
                  <a:pt x="511809" y="52070"/>
                </a:lnTo>
                <a:close/>
              </a:path>
              <a:path w="511809" h="368300">
                <a:moveTo>
                  <a:pt x="1270" y="49529"/>
                </a:moveTo>
                <a:lnTo>
                  <a:pt x="0" y="49529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9656"/>
                </a:lnTo>
                <a:lnTo>
                  <a:pt x="1270" y="49656"/>
                </a:lnTo>
                <a:close/>
              </a:path>
              <a:path w="511809" h="368300">
                <a:moveTo>
                  <a:pt x="511809" y="49656"/>
                </a:moveTo>
                <a:lnTo>
                  <a:pt x="509270" y="49656"/>
                </a:lnTo>
                <a:lnTo>
                  <a:pt x="509270" y="51942"/>
                </a:lnTo>
                <a:lnTo>
                  <a:pt x="511809" y="51942"/>
                </a:lnTo>
                <a:lnTo>
                  <a:pt x="511809" y="49656"/>
                </a:lnTo>
                <a:close/>
              </a:path>
              <a:path w="511809" h="368300">
                <a:moveTo>
                  <a:pt x="3809" y="46989"/>
                </a:moveTo>
                <a:lnTo>
                  <a:pt x="2539" y="46989"/>
                </a:lnTo>
                <a:lnTo>
                  <a:pt x="2539" y="48387"/>
                </a:lnTo>
                <a:lnTo>
                  <a:pt x="1270" y="48387"/>
                </a:lnTo>
                <a:lnTo>
                  <a:pt x="1270" y="49529"/>
                </a:lnTo>
                <a:lnTo>
                  <a:pt x="3809" y="49529"/>
                </a:lnTo>
                <a:lnTo>
                  <a:pt x="3809" y="46989"/>
                </a:lnTo>
                <a:close/>
              </a:path>
              <a:path w="511809" h="368300">
                <a:moveTo>
                  <a:pt x="510539" y="46989"/>
                </a:moveTo>
                <a:lnTo>
                  <a:pt x="509270" y="46989"/>
                </a:lnTo>
                <a:lnTo>
                  <a:pt x="509270" y="49529"/>
                </a:lnTo>
                <a:lnTo>
                  <a:pt x="511810" y="49529"/>
                </a:lnTo>
                <a:lnTo>
                  <a:pt x="511810" y="48387"/>
                </a:lnTo>
                <a:lnTo>
                  <a:pt x="510539" y="48387"/>
                </a:lnTo>
                <a:lnTo>
                  <a:pt x="510539" y="46989"/>
                </a:lnTo>
                <a:close/>
              </a:path>
              <a:path w="511809" h="368300">
                <a:moveTo>
                  <a:pt x="457200" y="2539"/>
                </a:moveTo>
                <a:lnTo>
                  <a:pt x="55879" y="2539"/>
                </a:lnTo>
                <a:lnTo>
                  <a:pt x="55879" y="3809"/>
                </a:lnTo>
                <a:lnTo>
                  <a:pt x="457200" y="3809"/>
                </a:lnTo>
                <a:lnTo>
                  <a:pt x="457200" y="2539"/>
                </a:lnTo>
                <a:close/>
              </a:path>
              <a:path w="511809" h="368300">
                <a:moveTo>
                  <a:pt x="59689" y="1142"/>
                </a:moveTo>
                <a:lnTo>
                  <a:pt x="57150" y="1142"/>
                </a:lnTo>
                <a:lnTo>
                  <a:pt x="57150" y="2539"/>
                </a:lnTo>
                <a:lnTo>
                  <a:pt x="455929" y="2539"/>
                </a:lnTo>
                <a:lnTo>
                  <a:pt x="455929" y="1396"/>
                </a:lnTo>
                <a:lnTo>
                  <a:pt x="59689" y="1396"/>
                </a:lnTo>
                <a:lnTo>
                  <a:pt x="59689" y="1142"/>
                </a:lnTo>
                <a:close/>
              </a:path>
              <a:path w="511809" h="368300">
                <a:moveTo>
                  <a:pt x="455929" y="1142"/>
                </a:moveTo>
                <a:lnTo>
                  <a:pt x="454659" y="1142"/>
                </a:lnTo>
                <a:lnTo>
                  <a:pt x="454659" y="1396"/>
                </a:lnTo>
                <a:lnTo>
                  <a:pt x="455929" y="1396"/>
                </a:lnTo>
                <a:lnTo>
                  <a:pt x="455929" y="1142"/>
                </a:lnTo>
                <a:close/>
              </a:path>
              <a:path w="511809" h="368300">
                <a:moveTo>
                  <a:pt x="454659" y="126"/>
                </a:moveTo>
                <a:lnTo>
                  <a:pt x="59689" y="126"/>
                </a:lnTo>
                <a:lnTo>
                  <a:pt x="59689" y="1142"/>
                </a:lnTo>
                <a:lnTo>
                  <a:pt x="454659" y="1142"/>
                </a:lnTo>
                <a:lnTo>
                  <a:pt x="454659" y="126"/>
                </a:lnTo>
                <a:close/>
              </a:path>
              <a:path w="511809" h="368300">
                <a:moveTo>
                  <a:pt x="452119" y="0"/>
                </a:moveTo>
                <a:lnTo>
                  <a:pt x="60959" y="0"/>
                </a:lnTo>
                <a:lnTo>
                  <a:pt x="452119" y="126"/>
                </a:lnTo>
                <a:close/>
              </a:path>
              <a:path w="511809" h="368300">
                <a:moveTo>
                  <a:pt x="3809" y="72263"/>
                </a:moveTo>
                <a:lnTo>
                  <a:pt x="0" y="72263"/>
                </a:lnTo>
                <a:lnTo>
                  <a:pt x="0" y="84962"/>
                </a:lnTo>
                <a:lnTo>
                  <a:pt x="3809" y="84962"/>
                </a:lnTo>
                <a:lnTo>
                  <a:pt x="3809" y="72263"/>
                </a:lnTo>
                <a:close/>
              </a:path>
              <a:path w="511809" h="368300">
                <a:moveTo>
                  <a:pt x="511809" y="72263"/>
                </a:moveTo>
                <a:lnTo>
                  <a:pt x="509270" y="72263"/>
                </a:lnTo>
                <a:lnTo>
                  <a:pt x="509270" y="84962"/>
                </a:lnTo>
                <a:lnTo>
                  <a:pt x="511809" y="84962"/>
                </a:lnTo>
                <a:lnTo>
                  <a:pt x="511809" y="72263"/>
                </a:lnTo>
                <a:close/>
              </a:path>
              <a:path w="511809" h="368300">
                <a:moveTo>
                  <a:pt x="3809" y="84963"/>
                </a:moveTo>
                <a:lnTo>
                  <a:pt x="0" y="84963"/>
                </a:lnTo>
                <a:lnTo>
                  <a:pt x="0" y="91312"/>
                </a:lnTo>
                <a:lnTo>
                  <a:pt x="3809" y="91312"/>
                </a:lnTo>
                <a:lnTo>
                  <a:pt x="3809" y="84963"/>
                </a:lnTo>
                <a:close/>
              </a:path>
              <a:path w="511809" h="368300">
                <a:moveTo>
                  <a:pt x="511809" y="84963"/>
                </a:moveTo>
                <a:lnTo>
                  <a:pt x="509270" y="84963"/>
                </a:lnTo>
                <a:lnTo>
                  <a:pt x="509270" y="91312"/>
                </a:lnTo>
                <a:lnTo>
                  <a:pt x="511809" y="91312"/>
                </a:lnTo>
                <a:lnTo>
                  <a:pt x="511809" y="84963"/>
                </a:lnTo>
                <a:close/>
              </a:path>
              <a:path w="511809" h="368300">
                <a:moveTo>
                  <a:pt x="3809" y="91313"/>
                </a:moveTo>
                <a:lnTo>
                  <a:pt x="0" y="91313"/>
                </a:lnTo>
                <a:lnTo>
                  <a:pt x="0" y="110362"/>
                </a:lnTo>
                <a:lnTo>
                  <a:pt x="3809" y="110362"/>
                </a:lnTo>
                <a:lnTo>
                  <a:pt x="3809" y="91313"/>
                </a:lnTo>
                <a:close/>
              </a:path>
              <a:path w="511809" h="368300">
                <a:moveTo>
                  <a:pt x="511809" y="91313"/>
                </a:moveTo>
                <a:lnTo>
                  <a:pt x="509270" y="91313"/>
                </a:lnTo>
                <a:lnTo>
                  <a:pt x="509270" y="110362"/>
                </a:lnTo>
                <a:lnTo>
                  <a:pt x="511809" y="110362"/>
                </a:lnTo>
                <a:lnTo>
                  <a:pt x="511809" y="91313"/>
                </a:lnTo>
                <a:close/>
              </a:path>
              <a:path w="511809" h="368300">
                <a:moveTo>
                  <a:pt x="3809" y="110363"/>
                </a:moveTo>
                <a:lnTo>
                  <a:pt x="0" y="110363"/>
                </a:lnTo>
                <a:lnTo>
                  <a:pt x="0" y="135762"/>
                </a:lnTo>
                <a:lnTo>
                  <a:pt x="3809" y="135762"/>
                </a:lnTo>
                <a:lnTo>
                  <a:pt x="3809" y="110363"/>
                </a:lnTo>
                <a:close/>
              </a:path>
              <a:path w="511809" h="368300">
                <a:moveTo>
                  <a:pt x="511809" y="110363"/>
                </a:moveTo>
                <a:lnTo>
                  <a:pt x="509270" y="110363"/>
                </a:lnTo>
                <a:lnTo>
                  <a:pt x="509270" y="135762"/>
                </a:lnTo>
                <a:lnTo>
                  <a:pt x="511809" y="135762"/>
                </a:lnTo>
                <a:lnTo>
                  <a:pt x="511809" y="110363"/>
                </a:lnTo>
                <a:close/>
              </a:path>
              <a:path w="511809" h="368300">
                <a:moveTo>
                  <a:pt x="3809" y="135763"/>
                </a:moveTo>
                <a:lnTo>
                  <a:pt x="0" y="135763"/>
                </a:lnTo>
                <a:lnTo>
                  <a:pt x="0" y="152273"/>
                </a:lnTo>
                <a:lnTo>
                  <a:pt x="3809" y="152273"/>
                </a:lnTo>
                <a:lnTo>
                  <a:pt x="3809" y="135763"/>
                </a:lnTo>
                <a:close/>
              </a:path>
              <a:path w="511809" h="368300">
                <a:moveTo>
                  <a:pt x="511809" y="135763"/>
                </a:moveTo>
                <a:lnTo>
                  <a:pt x="509270" y="135763"/>
                </a:lnTo>
                <a:lnTo>
                  <a:pt x="509270" y="152273"/>
                </a:lnTo>
                <a:lnTo>
                  <a:pt x="511809" y="152273"/>
                </a:lnTo>
                <a:lnTo>
                  <a:pt x="511809" y="135763"/>
                </a:lnTo>
                <a:close/>
              </a:path>
              <a:path w="511809" h="368300">
                <a:moveTo>
                  <a:pt x="3809" y="152273"/>
                </a:moveTo>
                <a:lnTo>
                  <a:pt x="0" y="152273"/>
                </a:lnTo>
                <a:lnTo>
                  <a:pt x="0" y="224662"/>
                </a:lnTo>
                <a:lnTo>
                  <a:pt x="3809" y="224662"/>
                </a:lnTo>
                <a:lnTo>
                  <a:pt x="3809" y="152273"/>
                </a:lnTo>
                <a:close/>
              </a:path>
              <a:path w="511809" h="368300">
                <a:moveTo>
                  <a:pt x="511809" y="152273"/>
                </a:moveTo>
                <a:lnTo>
                  <a:pt x="509270" y="152273"/>
                </a:lnTo>
                <a:lnTo>
                  <a:pt x="509270" y="224662"/>
                </a:lnTo>
                <a:lnTo>
                  <a:pt x="511809" y="224662"/>
                </a:lnTo>
                <a:lnTo>
                  <a:pt x="511809" y="152273"/>
                </a:lnTo>
                <a:close/>
              </a:path>
              <a:path w="511809" h="368300">
                <a:moveTo>
                  <a:pt x="3809" y="224663"/>
                </a:moveTo>
                <a:lnTo>
                  <a:pt x="0" y="224663"/>
                </a:lnTo>
                <a:lnTo>
                  <a:pt x="0" y="262763"/>
                </a:lnTo>
                <a:lnTo>
                  <a:pt x="3809" y="262763"/>
                </a:lnTo>
                <a:lnTo>
                  <a:pt x="3809" y="224663"/>
                </a:lnTo>
                <a:close/>
              </a:path>
              <a:path w="511809" h="368300">
                <a:moveTo>
                  <a:pt x="511809" y="224663"/>
                </a:moveTo>
                <a:lnTo>
                  <a:pt x="509270" y="224663"/>
                </a:lnTo>
                <a:lnTo>
                  <a:pt x="509270" y="262763"/>
                </a:lnTo>
                <a:lnTo>
                  <a:pt x="511809" y="262763"/>
                </a:lnTo>
                <a:lnTo>
                  <a:pt x="511809" y="224663"/>
                </a:lnTo>
                <a:close/>
              </a:path>
              <a:path w="511809" h="368300">
                <a:moveTo>
                  <a:pt x="3809" y="262763"/>
                </a:moveTo>
                <a:lnTo>
                  <a:pt x="0" y="262763"/>
                </a:lnTo>
                <a:lnTo>
                  <a:pt x="0" y="275463"/>
                </a:lnTo>
                <a:lnTo>
                  <a:pt x="3809" y="275463"/>
                </a:lnTo>
                <a:lnTo>
                  <a:pt x="3809" y="262763"/>
                </a:lnTo>
                <a:close/>
              </a:path>
              <a:path w="511809" h="368300">
                <a:moveTo>
                  <a:pt x="511809" y="262763"/>
                </a:moveTo>
                <a:lnTo>
                  <a:pt x="509270" y="262763"/>
                </a:lnTo>
                <a:lnTo>
                  <a:pt x="509270" y="275463"/>
                </a:lnTo>
                <a:lnTo>
                  <a:pt x="511809" y="275463"/>
                </a:lnTo>
                <a:lnTo>
                  <a:pt x="511809" y="262763"/>
                </a:lnTo>
                <a:close/>
              </a:path>
              <a:path w="511809" h="368300">
                <a:moveTo>
                  <a:pt x="3809" y="275463"/>
                </a:moveTo>
                <a:lnTo>
                  <a:pt x="0" y="275463"/>
                </a:lnTo>
                <a:lnTo>
                  <a:pt x="0" y="300863"/>
                </a:lnTo>
                <a:lnTo>
                  <a:pt x="3809" y="300863"/>
                </a:lnTo>
                <a:lnTo>
                  <a:pt x="3809" y="275463"/>
                </a:lnTo>
                <a:close/>
              </a:path>
              <a:path w="511809" h="368300">
                <a:moveTo>
                  <a:pt x="511809" y="275463"/>
                </a:moveTo>
                <a:lnTo>
                  <a:pt x="509270" y="275463"/>
                </a:lnTo>
                <a:lnTo>
                  <a:pt x="509270" y="300863"/>
                </a:lnTo>
                <a:lnTo>
                  <a:pt x="511809" y="300863"/>
                </a:lnTo>
                <a:lnTo>
                  <a:pt x="511809" y="275463"/>
                </a:lnTo>
                <a:close/>
              </a:path>
              <a:path w="511809" h="368300">
                <a:moveTo>
                  <a:pt x="3809" y="300863"/>
                </a:moveTo>
                <a:lnTo>
                  <a:pt x="0" y="300863"/>
                </a:lnTo>
                <a:lnTo>
                  <a:pt x="0" y="307213"/>
                </a:lnTo>
                <a:lnTo>
                  <a:pt x="3809" y="307213"/>
                </a:lnTo>
                <a:lnTo>
                  <a:pt x="3809" y="300863"/>
                </a:lnTo>
                <a:close/>
              </a:path>
              <a:path w="511809" h="368300">
                <a:moveTo>
                  <a:pt x="511809" y="300863"/>
                </a:moveTo>
                <a:lnTo>
                  <a:pt x="509270" y="300863"/>
                </a:lnTo>
                <a:lnTo>
                  <a:pt x="509270" y="307213"/>
                </a:lnTo>
                <a:lnTo>
                  <a:pt x="511809" y="307213"/>
                </a:lnTo>
                <a:lnTo>
                  <a:pt x="511809" y="300863"/>
                </a:lnTo>
                <a:close/>
              </a:path>
              <a:path w="511809" h="368300">
                <a:moveTo>
                  <a:pt x="3809" y="307213"/>
                </a:moveTo>
                <a:lnTo>
                  <a:pt x="0" y="307213"/>
                </a:lnTo>
                <a:lnTo>
                  <a:pt x="0" y="313563"/>
                </a:lnTo>
                <a:lnTo>
                  <a:pt x="3809" y="313563"/>
                </a:lnTo>
                <a:lnTo>
                  <a:pt x="3809" y="307213"/>
                </a:lnTo>
                <a:close/>
              </a:path>
              <a:path w="511809" h="368300">
                <a:moveTo>
                  <a:pt x="511809" y="307213"/>
                </a:moveTo>
                <a:lnTo>
                  <a:pt x="509270" y="307213"/>
                </a:lnTo>
                <a:lnTo>
                  <a:pt x="509270" y="313563"/>
                </a:lnTo>
                <a:lnTo>
                  <a:pt x="511809" y="313563"/>
                </a:lnTo>
                <a:lnTo>
                  <a:pt x="511809" y="307213"/>
                </a:lnTo>
                <a:close/>
              </a:path>
              <a:path w="511809" h="368300">
                <a:moveTo>
                  <a:pt x="457200" y="366903"/>
                </a:moveTo>
                <a:lnTo>
                  <a:pt x="58420" y="366903"/>
                </a:lnTo>
                <a:lnTo>
                  <a:pt x="58420" y="368173"/>
                </a:lnTo>
                <a:lnTo>
                  <a:pt x="457200" y="368173"/>
                </a:lnTo>
                <a:lnTo>
                  <a:pt x="457200" y="366903"/>
                </a:lnTo>
                <a:close/>
              </a:path>
              <a:path w="511809" h="368300">
                <a:moveTo>
                  <a:pt x="458470" y="365633"/>
                </a:moveTo>
                <a:lnTo>
                  <a:pt x="55879" y="365633"/>
                </a:lnTo>
                <a:lnTo>
                  <a:pt x="55879" y="366903"/>
                </a:lnTo>
                <a:lnTo>
                  <a:pt x="458470" y="366903"/>
                </a:lnTo>
                <a:lnTo>
                  <a:pt x="458470" y="365633"/>
                </a:lnTo>
                <a:close/>
              </a:path>
              <a:path w="511809" h="368300">
                <a:moveTo>
                  <a:pt x="3809" y="313690"/>
                </a:moveTo>
                <a:lnTo>
                  <a:pt x="0" y="313690"/>
                </a:lnTo>
                <a:lnTo>
                  <a:pt x="0" y="319913"/>
                </a:lnTo>
                <a:lnTo>
                  <a:pt x="1270" y="319913"/>
                </a:lnTo>
                <a:lnTo>
                  <a:pt x="1270" y="321183"/>
                </a:lnTo>
                <a:lnTo>
                  <a:pt x="2539" y="321183"/>
                </a:lnTo>
                <a:lnTo>
                  <a:pt x="2539" y="322453"/>
                </a:lnTo>
                <a:lnTo>
                  <a:pt x="3809" y="322453"/>
                </a:lnTo>
                <a:lnTo>
                  <a:pt x="3809" y="313690"/>
                </a:lnTo>
                <a:close/>
              </a:path>
              <a:path w="511809" h="368300">
                <a:moveTo>
                  <a:pt x="511809" y="313690"/>
                </a:moveTo>
                <a:lnTo>
                  <a:pt x="509270" y="313690"/>
                </a:lnTo>
                <a:lnTo>
                  <a:pt x="509270" y="322453"/>
                </a:lnTo>
                <a:lnTo>
                  <a:pt x="510539" y="322453"/>
                </a:lnTo>
                <a:lnTo>
                  <a:pt x="510539" y="321183"/>
                </a:lnTo>
                <a:lnTo>
                  <a:pt x="511810" y="321183"/>
                </a:lnTo>
                <a:lnTo>
                  <a:pt x="511809" y="313690"/>
                </a:lnTo>
                <a:close/>
              </a:path>
            </a:pathLst>
          </a:custGeom>
          <a:solidFill>
            <a:srgbClr val="2607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228330" y="1638426"/>
            <a:ext cx="505459" cy="361950"/>
          </a:xfrm>
          <a:custGeom>
            <a:avLst/>
            <a:gdLst/>
            <a:ahLst/>
            <a:cxnLst/>
            <a:rect l="l" t="t" r="r" b="b"/>
            <a:pathLst>
              <a:path w="505459" h="361950">
                <a:moveTo>
                  <a:pt x="3810" y="67310"/>
                </a:moveTo>
                <a:lnTo>
                  <a:pt x="0" y="67310"/>
                </a:lnTo>
                <a:lnTo>
                  <a:pt x="0" y="68452"/>
                </a:lnTo>
                <a:lnTo>
                  <a:pt x="3810" y="68452"/>
                </a:lnTo>
                <a:lnTo>
                  <a:pt x="3810" y="67310"/>
                </a:lnTo>
                <a:close/>
              </a:path>
              <a:path w="505459" h="361950">
                <a:moveTo>
                  <a:pt x="505460" y="67310"/>
                </a:moveTo>
                <a:lnTo>
                  <a:pt x="501650" y="67310"/>
                </a:lnTo>
                <a:lnTo>
                  <a:pt x="501650" y="68452"/>
                </a:lnTo>
                <a:lnTo>
                  <a:pt x="505460" y="68452"/>
                </a:lnTo>
                <a:lnTo>
                  <a:pt x="505460" y="67310"/>
                </a:lnTo>
                <a:close/>
              </a:path>
              <a:path w="505459" h="361950">
                <a:moveTo>
                  <a:pt x="3810" y="64769"/>
                </a:moveTo>
                <a:lnTo>
                  <a:pt x="0" y="64769"/>
                </a:lnTo>
                <a:lnTo>
                  <a:pt x="0" y="67182"/>
                </a:lnTo>
                <a:lnTo>
                  <a:pt x="3810" y="67182"/>
                </a:lnTo>
                <a:lnTo>
                  <a:pt x="3810" y="64769"/>
                </a:lnTo>
                <a:close/>
              </a:path>
              <a:path w="505459" h="361950">
                <a:moveTo>
                  <a:pt x="505460" y="64769"/>
                </a:moveTo>
                <a:lnTo>
                  <a:pt x="501650" y="64769"/>
                </a:lnTo>
                <a:lnTo>
                  <a:pt x="501650" y="67182"/>
                </a:lnTo>
                <a:lnTo>
                  <a:pt x="505460" y="67182"/>
                </a:lnTo>
                <a:lnTo>
                  <a:pt x="505460" y="64769"/>
                </a:lnTo>
                <a:close/>
              </a:path>
              <a:path w="505459" h="361950">
                <a:moveTo>
                  <a:pt x="3810" y="60960"/>
                </a:moveTo>
                <a:lnTo>
                  <a:pt x="0" y="60960"/>
                </a:lnTo>
                <a:lnTo>
                  <a:pt x="0" y="64642"/>
                </a:lnTo>
                <a:lnTo>
                  <a:pt x="3810" y="64642"/>
                </a:lnTo>
                <a:lnTo>
                  <a:pt x="3810" y="60960"/>
                </a:lnTo>
                <a:close/>
              </a:path>
              <a:path w="505459" h="361950">
                <a:moveTo>
                  <a:pt x="505460" y="60960"/>
                </a:moveTo>
                <a:lnTo>
                  <a:pt x="501650" y="60960"/>
                </a:lnTo>
                <a:lnTo>
                  <a:pt x="501650" y="64642"/>
                </a:lnTo>
                <a:lnTo>
                  <a:pt x="505460" y="64642"/>
                </a:lnTo>
                <a:lnTo>
                  <a:pt x="505460" y="60960"/>
                </a:lnTo>
                <a:close/>
              </a:path>
              <a:path w="505459" h="361950">
                <a:moveTo>
                  <a:pt x="3810" y="58419"/>
                </a:moveTo>
                <a:lnTo>
                  <a:pt x="0" y="58419"/>
                </a:lnTo>
                <a:lnTo>
                  <a:pt x="0" y="60832"/>
                </a:lnTo>
                <a:lnTo>
                  <a:pt x="3810" y="60832"/>
                </a:lnTo>
                <a:lnTo>
                  <a:pt x="3810" y="58419"/>
                </a:lnTo>
                <a:close/>
              </a:path>
              <a:path w="505459" h="361950">
                <a:moveTo>
                  <a:pt x="505460" y="58419"/>
                </a:moveTo>
                <a:lnTo>
                  <a:pt x="501650" y="58419"/>
                </a:lnTo>
                <a:lnTo>
                  <a:pt x="501650" y="60832"/>
                </a:lnTo>
                <a:lnTo>
                  <a:pt x="505460" y="60832"/>
                </a:lnTo>
                <a:lnTo>
                  <a:pt x="505460" y="58419"/>
                </a:lnTo>
                <a:close/>
              </a:path>
              <a:path w="505459" h="361950">
                <a:moveTo>
                  <a:pt x="3810" y="54610"/>
                </a:moveTo>
                <a:lnTo>
                  <a:pt x="0" y="54610"/>
                </a:lnTo>
                <a:lnTo>
                  <a:pt x="0" y="58292"/>
                </a:lnTo>
                <a:lnTo>
                  <a:pt x="3810" y="58292"/>
                </a:lnTo>
                <a:lnTo>
                  <a:pt x="3810" y="54610"/>
                </a:lnTo>
                <a:close/>
              </a:path>
              <a:path w="505459" h="361950">
                <a:moveTo>
                  <a:pt x="505460" y="54610"/>
                </a:moveTo>
                <a:lnTo>
                  <a:pt x="501650" y="54610"/>
                </a:lnTo>
                <a:lnTo>
                  <a:pt x="501650" y="58292"/>
                </a:lnTo>
                <a:lnTo>
                  <a:pt x="505460" y="58292"/>
                </a:lnTo>
                <a:lnTo>
                  <a:pt x="505460" y="54610"/>
                </a:lnTo>
                <a:close/>
              </a:path>
              <a:path w="505459" h="361950">
                <a:moveTo>
                  <a:pt x="3810" y="52069"/>
                </a:moveTo>
                <a:lnTo>
                  <a:pt x="0" y="52069"/>
                </a:lnTo>
                <a:lnTo>
                  <a:pt x="0" y="54482"/>
                </a:lnTo>
                <a:lnTo>
                  <a:pt x="3810" y="54482"/>
                </a:lnTo>
                <a:lnTo>
                  <a:pt x="3810" y="52069"/>
                </a:lnTo>
                <a:close/>
              </a:path>
              <a:path w="505459" h="361950">
                <a:moveTo>
                  <a:pt x="505460" y="52069"/>
                </a:moveTo>
                <a:lnTo>
                  <a:pt x="501650" y="52069"/>
                </a:lnTo>
                <a:lnTo>
                  <a:pt x="501650" y="54482"/>
                </a:lnTo>
                <a:lnTo>
                  <a:pt x="505460" y="54482"/>
                </a:lnTo>
                <a:lnTo>
                  <a:pt x="505460" y="52069"/>
                </a:lnTo>
                <a:close/>
              </a:path>
              <a:path w="505459" h="361950">
                <a:moveTo>
                  <a:pt x="3810" y="48260"/>
                </a:moveTo>
                <a:lnTo>
                  <a:pt x="0" y="48260"/>
                </a:lnTo>
                <a:lnTo>
                  <a:pt x="0" y="51942"/>
                </a:lnTo>
                <a:lnTo>
                  <a:pt x="3810" y="51942"/>
                </a:lnTo>
                <a:lnTo>
                  <a:pt x="3810" y="48260"/>
                </a:lnTo>
                <a:close/>
              </a:path>
              <a:path w="505459" h="361950">
                <a:moveTo>
                  <a:pt x="505460" y="48260"/>
                </a:moveTo>
                <a:lnTo>
                  <a:pt x="501650" y="48260"/>
                </a:lnTo>
                <a:lnTo>
                  <a:pt x="501650" y="51942"/>
                </a:lnTo>
                <a:lnTo>
                  <a:pt x="505460" y="51942"/>
                </a:lnTo>
                <a:lnTo>
                  <a:pt x="505460" y="48260"/>
                </a:lnTo>
                <a:close/>
              </a:path>
              <a:path w="505459" h="361950">
                <a:moveTo>
                  <a:pt x="3810" y="45719"/>
                </a:moveTo>
                <a:lnTo>
                  <a:pt x="0" y="45719"/>
                </a:lnTo>
                <a:lnTo>
                  <a:pt x="0" y="48132"/>
                </a:lnTo>
                <a:lnTo>
                  <a:pt x="3810" y="48132"/>
                </a:lnTo>
                <a:lnTo>
                  <a:pt x="3810" y="45719"/>
                </a:lnTo>
                <a:close/>
              </a:path>
              <a:path w="505459" h="361950">
                <a:moveTo>
                  <a:pt x="505460" y="45719"/>
                </a:moveTo>
                <a:lnTo>
                  <a:pt x="501650" y="45719"/>
                </a:lnTo>
                <a:lnTo>
                  <a:pt x="501650" y="48132"/>
                </a:lnTo>
                <a:lnTo>
                  <a:pt x="505460" y="48132"/>
                </a:lnTo>
                <a:lnTo>
                  <a:pt x="505460" y="45719"/>
                </a:lnTo>
                <a:close/>
              </a:path>
              <a:path w="505459" h="361950">
                <a:moveTo>
                  <a:pt x="1270" y="41782"/>
                </a:moveTo>
                <a:lnTo>
                  <a:pt x="0" y="41782"/>
                </a:lnTo>
                <a:lnTo>
                  <a:pt x="0" y="45592"/>
                </a:lnTo>
                <a:lnTo>
                  <a:pt x="3810" y="45592"/>
                </a:lnTo>
                <a:lnTo>
                  <a:pt x="3810" y="42037"/>
                </a:lnTo>
                <a:lnTo>
                  <a:pt x="1270" y="42037"/>
                </a:lnTo>
                <a:lnTo>
                  <a:pt x="1270" y="41782"/>
                </a:lnTo>
                <a:close/>
              </a:path>
              <a:path w="505459" h="361950">
                <a:moveTo>
                  <a:pt x="505459" y="41782"/>
                </a:moveTo>
                <a:lnTo>
                  <a:pt x="504190" y="41782"/>
                </a:lnTo>
                <a:lnTo>
                  <a:pt x="504190" y="42037"/>
                </a:lnTo>
                <a:lnTo>
                  <a:pt x="501650" y="42037"/>
                </a:lnTo>
                <a:lnTo>
                  <a:pt x="501650" y="45592"/>
                </a:lnTo>
                <a:lnTo>
                  <a:pt x="505460" y="45592"/>
                </a:lnTo>
                <a:lnTo>
                  <a:pt x="505459" y="41782"/>
                </a:lnTo>
                <a:close/>
              </a:path>
              <a:path w="505459" h="361950">
                <a:moveTo>
                  <a:pt x="3810" y="39242"/>
                </a:moveTo>
                <a:lnTo>
                  <a:pt x="2540" y="39242"/>
                </a:lnTo>
                <a:lnTo>
                  <a:pt x="2540" y="40766"/>
                </a:lnTo>
                <a:lnTo>
                  <a:pt x="1270" y="40766"/>
                </a:lnTo>
                <a:lnTo>
                  <a:pt x="1270" y="41782"/>
                </a:lnTo>
                <a:lnTo>
                  <a:pt x="3810" y="41782"/>
                </a:lnTo>
                <a:lnTo>
                  <a:pt x="3810" y="39242"/>
                </a:lnTo>
                <a:close/>
              </a:path>
              <a:path w="505459" h="361950">
                <a:moveTo>
                  <a:pt x="502920" y="39242"/>
                </a:moveTo>
                <a:lnTo>
                  <a:pt x="501650" y="39242"/>
                </a:lnTo>
                <a:lnTo>
                  <a:pt x="501650" y="41782"/>
                </a:lnTo>
                <a:lnTo>
                  <a:pt x="504190" y="41782"/>
                </a:lnTo>
                <a:lnTo>
                  <a:pt x="504190" y="40766"/>
                </a:lnTo>
                <a:lnTo>
                  <a:pt x="502920" y="40766"/>
                </a:lnTo>
                <a:lnTo>
                  <a:pt x="502920" y="39242"/>
                </a:lnTo>
                <a:close/>
              </a:path>
              <a:path w="505459" h="361950">
                <a:moveTo>
                  <a:pt x="46990" y="3682"/>
                </a:moveTo>
                <a:lnTo>
                  <a:pt x="44450" y="3682"/>
                </a:lnTo>
                <a:lnTo>
                  <a:pt x="46990" y="3809"/>
                </a:lnTo>
                <a:close/>
              </a:path>
              <a:path w="505459" h="361950">
                <a:moveTo>
                  <a:pt x="458470" y="2666"/>
                </a:moveTo>
                <a:lnTo>
                  <a:pt x="46990" y="2666"/>
                </a:lnTo>
                <a:lnTo>
                  <a:pt x="46990" y="3682"/>
                </a:lnTo>
                <a:lnTo>
                  <a:pt x="458470" y="3682"/>
                </a:lnTo>
                <a:lnTo>
                  <a:pt x="458470" y="2666"/>
                </a:lnTo>
                <a:close/>
              </a:path>
              <a:path w="505459" h="361950">
                <a:moveTo>
                  <a:pt x="50800" y="1142"/>
                </a:moveTo>
                <a:lnTo>
                  <a:pt x="48260" y="1142"/>
                </a:lnTo>
                <a:lnTo>
                  <a:pt x="48260" y="2666"/>
                </a:lnTo>
                <a:lnTo>
                  <a:pt x="457200" y="2666"/>
                </a:lnTo>
                <a:lnTo>
                  <a:pt x="457200" y="1269"/>
                </a:lnTo>
                <a:lnTo>
                  <a:pt x="50800" y="1269"/>
                </a:lnTo>
                <a:close/>
              </a:path>
              <a:path w="505459" h="361950">
                <a:moveTo>
                  <a:pt x="457200" y="1142"/>
                </a:moveTo>
                <a:lnTo>
                  <a:pt x="455929" y="1142"/>
                </a:lnTo>
                <a:lnTo>
                  <a:pt x="457200" y="1269"/>
                </a:lnTo>
                <a:close/>
              </a:path>
              <a:path w="505459" h="361950">
                <a:moveTo>
                  <a:pt x="455929" y="126"/>
                </a:moveTo>
                <a:lnTo>
                  <a:pt x="50800" y="126"/>
                </a:lnTo>
                <a:lnTo>
                  <a:pt x="50800" y="1142"/>
                </a:lnTo>
                <a:lnTo>
                  <a:pt x="455929" y="1142"/>
                </a:lnTo>
                <a:lnTo>
                  <a:pt x="455929" y="126"/>
                </a:lnTo>
                <a:close/>
              </a:path>
              <a:path w="505459" h="361950">
                <a:moveTo>
                  <a:pt x="453390" y="0"/>
                </a:moveTo>
                <a:lnTo>
                  <a:pt x="52070" y="0"/>
                </a:lnTo>
                <a:lnTo>
                  <a:pt x="453390" y="126"/>
                </a:lnTo>
                <a:close/>
              </a:path>
              <a:path w="505459" h="361950">
                <a:moveTo>
                  <a:pt x="3810" y="68453"/>
                </a:moveTo>
                <a:lnTo>
                  <a:pt x="0" y="68453"/>
                </a:lnTo>
                <a:lnTo>
                  <a:pt x="0" y="81152"/>
                </a:lnTo>
                <a:lnTo>
                  <a:pt x="3810" y="81152"/>
                </a:lnTo>
                <a:lnTo>
                  <a:pt x="3810" y="68453"/>
                </a:lnTo>
                <a:close/>
              </a:path>
              <a:path w="505459" h="361950">
                <a:moveTo>
                  <a:pt x="505460" y="68453"/>
                </a:moveTo>
                <a:lnTo>
                  <a:pt x="501650" y="68453"/>
                </a:lnTo>
                <a:lnTo>
                  <a:pt x="501650" y="81152"/>
                </a:lnTo>
                <a:lnTo>
                  <a:pt x="505460" y="81152"/>
                </a:lnTo>
                <a:lnTo>
                  <a:pt x="505460" y="68453"/>
                </a:lnTo>
                <a:close/>
              </a:path>
              <a:path w="505459" h="361950">
                <a:moveTo>
                  <a:pt x="3810" y="81153"/>
                </a:moveTo>
                <a:lnTo>
                  <a:pt x="0" y="81153"/>
                </a:lnTo>
                <a:lnTo>
                  <a:pt x="0" y="87502"/>
                </a:lnTo>
                <a:lnTo>
                  <a:pt x="3810" y="87502"/>
                </a:lnTo>
                <a:lnTo>
                  <a:pt x="3810" y="81153"/>
                </a:lnTo>
                <a:close/>
              </a:path>
              <a:path w="505459" h="361950">
                <a:moveTo>
                  <a:pt x="505460" y="81153"/>
                </a:moveTo>
                <a:lnTo>
                  <a:pt x="501650" y="81153"/>
                </a:lnTo>
                <a:lnTo>
                  <a:pt x="501650" y="87502"/>
                </a:lnTo>
                <a:lnTo>
                  <a:pt x="505460" y="87502"/>
                </a:lnTo>
                <a:lnTo>
                  <a:pt x="505460" y="81153"/>
                </a:lnTo>
                <a:close/>
              </a:path>
              <a:path w="505459" h="361950">
                <a:moveTo>
                  <a:pt x="3810" y="87503"/>
                </a:moveTo>
                <a:lnTo>
                  <a:pt x="0" y="87503"/>
                </a:lnTo>
                <a:lnTo>
                  <a:pt x="0" y="106552"/>
                </a:lnTo>
                <a:lnTo>
                  <a:pt x="3810" y="106552"/>
                </a:lnTo>
                <a:lnTo>
                  <a:pt x="3810" y="87503"/>
                </a:lnTo>
                <a:close/>
              </a:path>
              <a:path w="505459" h="361950">
                <a:moveTo>
                  <a:pt x="505460" y="87503"/>
                </a:moveTo>
                <a:lnTo>
                  <a:pt x="501650" y="87503"/>
                </a:lnTo>
                <a:lnTo>
                  <a:pt x="501650" y="106552"/>
                </a:lnTo>
                <a:lnTo>
                  <a:pt x="505460" y="106552"/>
                </a:lnTo>
                <a:lnTo>
                  <a:pt x="505460" y="87503"/>
                </a:lnTo>
                <a:close/>
              </a:path>
              <a:path w="505459" h="361950">
                <a:moveTo>
                  <a:pt x="3810" y="106553"/>
                </a:moveTo>
                <a:lnTo>
                  <a:pt x="0" y="106553"/>
                </a:lnTo>
                <a:lnTo>
                  <a:pt x="0" y="131952"/>
                </a:lnTo>
                <a:lnTo>
                  <a:pt x="3810" y="131952"/>
                </a:lnTo>
                <a:lnTo>
                  <a:pt x="3810" y="106553"/>
                </a:lnTo>
                <a:close/>
              </a:path>
              <a:path w="505459" h="361950">
                <a:moveTo>
                  <a:pt x="505460" y="106553"/>
                </a:moveTo>
                <a:lnTo>
                  <a:pt x="501650" y="106553"/>
                </a:lnTo>
                <a:lnTo>
                  <a:pt x="501650" y="131952"/>
                </a:lnTo>
                <a:lnTo>
                  <a:pt x="505460" y="131952"/>
                </a:lnTo>
                <a:lnTo>
                  <a:pt x="505460" y="106553"/>
                </a:lnTo>
                <a:close/>
              </a:path>
              <a:path w="505459" h="361950">
                <a:moveTo>
                  <a:pt x="3810" y="131953"/>
                </a:moveTo>
                <a:lnTo>
                  <a:pt x="0" y="131953"/>
                </a:lnTo>
                <a:lnTo>
                  <a:pt x="0" y="148462"/>
                </a:lnTo>
                <a:lnTo>
                  <a:pt x="3810" y="148462"/>
                </a:lnTo>
                <a:lnTo>
                  <a:pt x="3810" y="131953"/>
                </a:lnTo>
                <a:close/>
              </a:path>
              <a:path w="505459" h="361950">
                <a:moveTo>
                  <a:pt x="505460" y="131953"/>
                </a:moveTo>
                <a:lnTo>
                  <a:pt x="501650" y="131953"/>
                </a:lnTo>
                <a:lnTo>
                  <a:pt x="501650" y="148462"/>
                </a:lnTo>
                <a:lnTo>
                  <a:pt x="505460" y="148462"/>
                </a:lnTo>
                <a:lnTo>
                  <a:pt x="505460" y="131953"/>
                </a:lnTo>
                <a:close/>
              </a:path>
              <a:path w="505459" h="361950">
                <a:moveTo>
                  <a:pt x="3810" y="148463"/>
                </a:moveTo>
                <a:lnTo>
                  <a:pt x="0" y="148463"/>
                </a:lnTo>
                <a:lnTo>
                  <a:pt x="0" y="220852"/>
                </a:lnTo>
                <a:lnTo>
                  <a:pt x="3810" y="220852"/>
                </a:lnTo>
                <a:lnTo>
                  <a:pt x="3810" y="148463"/>
                </a:lnTo>
                <a:close/>
              </a:path>
              <a:path w="505459" h="361950">
                <a:moveTo>
                  <a:pt x="505460" y="148463"/>
                </a:moveTo>
                <a:lnTo>
                  <a:pt x="501650" y="148463"/>
                </a:lnTo>
                <a:lnTo>
                  <a:pt x="501650" y="220852"/>
                </a:lnTo>
                <a:lnTo>
                  <a:pt x="505460" y="220852"/>
                </a:lnTo>
                <a:lnTo>
                  <a:pt x="505460" y="148463"/>
                </a:lnTo>
                <a:close/>
              </a:path>
              <a:path w="505459" h="361950">
                <a:moveTo>
                  <a:pt x="3810" y="220853"/>
                </a:moveTo>
                <a:lnTo>
                  <a:pt x="0" y="220853"/>
                </a:lnTo>
                <a:lnTo>
                  <a:pt x="0" y="258952"/>
                </a:lnTo>
                <a:lnTo>
                  <a:pt x="3810" y="258952"/>
                </a:lnTo>
                <a:lnTo>
                  <a:pt x="3810" y="220853"/>
                </a:lnTo>
                <a:close/>
              </a:path>
              <a:path w="505459" h="361950">
                <a:moveTo>
                  <a:pt x="505460" y="220853"/>
                </a:moveTo>
                <a:lnTo>
                  <a:pt x="501650" y="220853"/>
                </a:lnTo>
                <a:lnTo>
                  <a:pt x="501650" y="258952"/>
                </a:lnTo>
                <a:lnTo>
                  <a:pt x="505460" y="258952"/>
                </a:lnTo>
                <a:lnTo>
                  <a:pt x="505460" y="220853"/>
                </a:lnTo>
                <a:close/>
              </a:path>
              <a:path w="505459" h="361950">
                <a:moveTo>
                  <a:pt x="3810" y="258953"/>
                </a:moveTo>
                <a:lnTo>
                  <a:pt x="0" y="258953"/>
                </a:lnTo>
                <a:lnTo>
                  <a:pt x="0" y="271652"/>
                </a:lnTo>
                <a:lnTo>
                  <a:pt x="3810" y="271652"/>
                </a:lnTo>
                <a:lnTo>
                  <a:pt x="3810" y="258953"/>
                </a:lnTo>
                <a:close/>
              </a:path>
              <a:path w="505459" h="361950">
                <a:moveTo>
                  <a:pt x="505460" y="258953"/>
                </a:moveTo>
                <a:lnTo>
                  <a:pt x="501650" y="258953"/>
                </a:lnTo>
                <a:lnTo>
                  <a:pt x="501650" y="271652"/>
                </a:lnTo>
                <a:lnTo>
                  <a:pt x="505460" y="271652"/>
                </a:lnTo>
                <a:lnTo>
                  <a:pt x="505460" y="258953"/>
                </a:lnTo>
                <a:close/>
              </a:path>
              <a:path w="505459" h="361950">
                <a:moveTo>
                  <a:pt x="3810" y="271653"/>
                </a:moveTo>
                <a:lnTo>
                  <a:pt x="0" y="271653"/>
                </a:lnTo>
                <a:lnTo>
                  <a:pt x="0" y="297052"/>
                </a:lnTo>
                <a:lnTo>
                  <a:pt x="3810" y="297052"/>
                </a:lnTo>
                <a:lnTo>
                  <a:pt x="3810" y="271653"/>
                </a:lnTo>
                <a:close/>
              </a:path>
              <a:path w="505459" h="361950">
                <a:moveTo>
                  <a:pt x="505460" y="271653"/>
                </a:moveTo>
                <a:lnTo>
                  <a:pt x="501650" y="271653"/>
                </a:lnTo>
                <a:lnTo>
                  <a:pt x="501650" y="297052"/>
                </a:lnTo>
                <a:lnTo>
                  <a:pt x="505460" y="297052"/>
                </a:lnTo>
                <a:lnTo>
                  <a:pt x="505460" y="271653"/>
                </a:lnTo>
                <a:close/>
              </a:path>
              <a:path w="505459" h="361950">
                <a:moveTo>
                  <a:pt x="3810" y="297053"/>
                </a:moveTo>
                <a:lnTo>
                  <a:pt x="0" y="297053"/>
                </a:lnTo>
                <a:lnTo>
                  <a:pt x="0" y="303402"/>
                </a:lnTo>
                <a:lnTo>
                  <a:pt x="3810" y="303402"/>
                </a:lnTo>
                <a:lnTo>
                  <a:pt x="3810" y="297053"/>
                </a:lnTo>
                <a:close/>
              </a:path>
              <a:path w="505459" h="361950">
                <a:moveTo>
                  <a:pt x="505460" y="297053"/>
                </a:moveTo>
                <a:lnTo>
                  <a:pt x="501650" y="297053"/>
                </a:lnTo>
                <a:lnTo>
                  <a:pt x="501650" y="303402"/>
                </a:lnTo>
                <a:lnTo>
                  <a:pt x="505460" y="303402"/>
                </a:lnTo>
                <a:lnTo>
                  <a:pt x="505460" y="297053"/>
                </a:lnTo>
                <a:close/>
              </a:path>
              <a:path w="505459" h="361950">
                <a:moveTo>
                  <a:pt x="3810" y="303403"/>
                </a:moveTo>
                <a:lnTo>
                  <a:pt x="0" y="303403"/>
                </a:lnTo>
                <a:lnTo>
                  <a:pt x="0" y="309752"/>
                </a:lnTo>
                <a:lnTo>
                  <a:pt x="3810" y="309752"/>
                </a:lnTo>
                <a:lnTo>
                  <a:pt x="3810" y="303403"/>
                </a:lnTo>
                <a:close/>
              </a:path>
              <a:path w="505459" h="361950">
                <a:moveTo>
                  <a:pt x="505460" y="303403"/>
                </a:moveTo>
                <a:lnTo>
                  <a:pt x="501650" y="303403"/>
                </a:lnTo>
                <a:lnTo>
                  <a:pt x="501650" y="309752"/>
                </a:lnTo>
                <a:lnTo>
                  <a:pt x="505460" y="309752"/>
                </a:lnTo>
                <a:lnTo>
                  <a:pt x="505460" y="303403"/>
                </a:lnTo>
                <a:close/>
              </a:path>
              <a:path w="505459" h="361950">
                <a:moveTo>
                  <a:pt x="455929" y="360680"/>
                </a:moveTo>
                <a:lnTo>
                  <a:pt x="50800" y="360680"/>
                </a:lnTo>
                <a:lnTo>
                  <a:pt x="50800" y="361823"/>
                </a:lnTo>
                <a:lnTo>
                  <a:pt x="455929" y="361823"/>
                </a:lnTo>
                <a:lnTo>
                  <a:pt x="455929" y="360680"/>
                </a:lnTo>
                <a:close/>
              </a:path>
              <a:path w="505459" h="361950">
                <a:moveTo>
                  <a:pt x="458470" y="359410"/>
                </a:moveTo>
                <a:lnTo>
                  <a:pt x="48260" y="359410"/>
                </a:lnTo>
                <a:lnTo>
                  <a:pt x="48260" y="360680"/>
                </a:lnTo>
                <a:lnTo>
                  <a:pt x="458470" y="360680"/>
                </a:lnTo>
                <a:lnTo>
                  <a:pt x="458470" y="359410"/>
                </a:lnTo>
                <a:close/>
              </a:path>
              <a:path w="505459" h="361950">
                <a:moveTo>
                  <a:pt x="459740" y="358139"/>
                </a:moveTo>
                <a:lnTo>
                  <a:pt x="46990" y="358139"/>
                </a:lnTo>
                <a:lnTo>
                  <a:pt x="46990" y="359410"/>
                </a:lnTo>
                <a:lnTo>
                  <a:pt x="459740" y="359410"/>
                </a:lnTo>
                <a:lnTo>
                  <a:pt x="459740" y="358139"/>
                </a:lnTo>
                <a:close/>
              </a:path>
              <a:path w="505459" h="361950">
                <a:moveTo>
                  <a:pt x="3810" y="310007"/>
                </a:moveTo>
                <a:lnTo>
                  <a:pt x="0" y="310007"/>
                </a:lnTo>
                <a:lnTo>
                  <a:pt x="0" y="320039"/>
                </a:lnTo>
                <a:lnTo>
                  <a:pt x="1270" y="320039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22580"/>
                </a:lnTo>
                <a:lnTo>
                  <a:pt x="3810" y="322580"/>
                </a:lnTo>
                <a:lnTo>
                  <a:pt x="3810" y="310007"/>
                </a:lnTo>
                <a:close/>
              </a:path>
              <a:path w="505459" h="361950">
                <a:moveTo>
                  <a:pt x="505460" y="310007"/>
                </a:moveTo>
                <a:lnTo>
                  <a:pt x="501650" y="310007"/>
                </a:lnTo>
                <a:lnTo>
                  <a:pt x="501650" y="322580"/>
                </a:lnTo>
                <a:lnTo>
                  <a:pt x="502920" y="322580"/>
                </a:lnTo>
                <a:lnTo>
                  <a:pt x="502920" y="321310"/>
                </a:lnTo>
                <a:lnTo>
                  <a:pt x="504190" y="321310"/>
                </a:lnTo>
                <a:lnTo>
                  <a:pt x="504190" y="320039"/>
                </a:lnTo>
                <a:lnTo>
                  <a:pt x="505459" y="320039"/>
                </a:lnTo>
                <a:lnTo>
                  <a:pt x="505460" y="310007"/>
                </a:lnTo>
                <a:close/>
              </a:path>
            </a:pathLst>
          </a:custGeom>
          <a:solidFill>
            <a:srgbClr val="290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32140" y="1642110"/>
            <a:ext cx="497840" cy="354330"/>
          </a:xfrm>
          <a:custGeom>
            <a:avLst/>
            <a:gdLst/>
            <a:ahLst/>
            <a:cxnLst/>
            <a:rect l="l" t="t" r="r" b="b"/>
            <a:pathLst>
              <a:path w="497840" h="354330">
                <a:moveTo>
                  <a:pt x="3809" y="63627"/>
                </a:moveTo>
                <a:lnTo>
                  <a:pt x="0" y="63627"/>
                </a:lnTo>
                <a:lnTo>
                  <a:pt x="0" y="64770"/>
                </a:lnTo>
                <a:lnTo>
                  <a:pt x="3809" y="64770"/>
                </a:lnTo>
                <a:lnTo>
                  <a:pt x="3809" y="63627"/>
                </a:lnTo>
                <a:close/>
              </a:path>
              <a:path w="497840" h="354330">
                <a:moveTo>
                  <a:pt x="497839" y="63627"/>
                </a:moveTo>
                <a:lnTo>
                  <a:pt x="494029" y="63627"/>
                </a:lnTo>
                <a:lnTo>
                  <a:pt x="494029" y="64770"/>
                </a:lnTo>
                <a:lnTo>
                  <a:pt x="497839" y="64770"/>
                </a:lnTo>
                <a:lnTo>
                  <a:pt x="497839" y="63627"/>
                </a:lnTo>
                <a:close/>
              </a:path>
              <a:path w="497840" h="354330">
                <a:moveTo>
                  <a:pt x="3809" y="61087"/>
                </a:moveTo>
                <a:lnTo>
                  <a:pt x="0" y="61087"/>
                </a:lnTo>
                <a:lnTo>
                  <a:pt x="0" y="63500"/>
                </a:lnTo>
                <a:lnTo>
                  <a:pt x="3809" y="63500"/>
                </a:lnTo>
                <a:lnTo>
                  <a:pt x="3809" y="61087"/>
                </a:lnTo>
                <a:close/>
              </a:path>
              <a:path w="497840" h="354330">
                <a:moveTo>
                  <a:pt x="497839" y="61087"/>
                </a:moveTo>
                <a:lnTo>
                  <a:pt x="494029" y="61087"/>
                </a:lnTo>
                <a:lnTo>
                  <a:pt x="494029" y="63500"/>
                </a:lnTo>
                <a:lnTo>
                  <a:pt x="497839" y="63500"/>
                </a:lnTo>
                <a:lnTo>
                  <a:pt x="497839" y="61087"/>
                </a:lnTo>
                <a:close/>
              </a:path>
              <a:path w="497840" h="354330">
                <a:moveTo>
                  <a:pt x="3809" y="57277"/>
                </a:moveTo>
                <a:lnTo>
                  <a:pt x="0" y="57277"/>
                </a:lnTo>
                <a:lnTo>
                  <a:pt x="0" y="60960"/>
                </a:lnTo>
                <a:lnTo>
                  <a:pt x="3809" y="60960"/>
                </a:lnTo>
                <a:lnTo>
                  <a:pt x="3809" y="57277"/>
                </a:lnTo>
                <a:close/>
              </a:path>
              <a:path w="497840" h="354330">
                <a:moveTo>
                  <a:pt x="497839" y="57277"/>
                </a:moveTo>
                <a:lnTo>
                  <a:pt x="494029" y="57277"/>
                </a:lnTo>
                <a:lnTo>
                  <a:pt x="494029" y="60960"/>
                </a:lnTo>
                <a:lnTo>
                  <a:pt x="497839" y="60960"/>
                </a:lnTo>
                <a:lnTo>
                  <a:pt x="497839" y="57277"/>
                </a:lnTo>
                <a:close/>
              </a:path>
              <a:path w="497840" h="354330">
                <a:moveTo>
                  <a:pt x="3809" y="54737"/>
                </a:moveTo>
                <a:lnTo>
                  <a:pt x="0" y="54737"/>
                </a:lnTo>
                <a:lnTo>
                  <a:pt x="0" y="57150"/>
                </a:lnTo>
                <a:lnTo>
                  <a:pt x="3809" y="57150"/>
                </a:lnTo>
                <a:lnTo>
                  <a:pt x="3809" y="54737"/>
                </a:lnTo>
                <a:close/>
              </a:path>
              <a:path w="497840" h="354330">
                <a:moveTo>
                  <a:pt x="497839" y="54737"/>
                </a:moveTo>
                <a:lnTo>
                  <a:pt x="494029" y="54737"/>
                </a:lnTo>
                <a:lnTo>
                  <a:pt x="494029" y="57150"/>
                </a:lnTo>
                <a:lnTo>
                  <a:pt x="497839" y="57150"/>
                </a:lnTo>
                <a:lnTo>
                  <a:pt x="497839" y="54737"/>
                </a:lnTo>
                <a:close/>
              </a:path>
              <a:path w="497840" h="354330">
                <a:moveTo>
                  <a:pt x="3809" y="50927"/>
                </a:moveTo>
                <a:lnTo>
                  <a:pt x="0" y="50927"/>
                </a:lnTo>
                <a:lnTo>
                  <a:pt x="0" y="54610"/>
                </a:lnTo>
                <a:lnTo>
                  <a:pt x="3809" y="54610"/>
                </a:lnTo>
                <a:lnTo>
                  <a:pt x="3809" y="50927"/>
                </a:lnTo>
                <a:close/>
              </a:path>
              <a:path w="497840" h="354330">
                <a:moveTo>
                  <a:pt x="497839" y="50927"/>
                </a:moveTo>
                <a:lnTo>
                  <a:pt x="494029" y="50927"/>
                </a:lnTo>
                <a:lnTo>
                  <a:pt x="494029" y="54610"/>
                </a:lnTo>
                <a:lnTo>
                  <a:pt x="497839" y="54610"/>
                </a:lnTo>
                <a:lnTo>
                  <a:pt x="497839" y="50927"/>
                </a:lnTo>
                <a:close/>
              </a:path>
              <a:path w="497840" h="354330">
                <a:moveTo>
                  <a:pt x="3809" y="48387"/>
                </a:moveTo>
                <a:lnTo>
                  <a:pt x="0" y="48387"/>
                </a:lnTo>
                <a:lnTo>
                  <a:pt x="0" y="50800"/>
                </a:lnTo>
                <a:lnTo>
                  <a:pt x="3809" y="50800"/>
                </a:lnTo>
                <a:lnTo>
                  <a:pt x="3809" y="48387"/>
                </a:lnTo>
                <a:close/>
              </a:path>
              <a:path w="497840" h="354330">
                <a:moveTo>
                  <a:pt x="497839" y="48387"/>
                </a:moveTo>
                <a:lnTo>
                  <a:pt x="494029" y="48387"/>
                </a:lnTo>
                <a:lnTo>
                  <a:pt x="494029" y="50800"/>
                </a:lnTo>
                <a:lnTo>
                  <a:pt x="497839" y="50800"/>
                </a:lnTo>
                <a:lnTo>
                  <a:pt x="497839" y="48387"/>
                </a:lnTo>
                <a:close/>
              </a:path>
              <a:path w="497840" h="354330">
                <a:moveTo>
                  <a:pt x="3809" y="44577"/>
                </a:moveTo>
                <a:lnTo>
                  <a:pt x="0" y="44577"/>
                </a:lnTo>
                <a:lnTo>
                  <a:pt x="0" y="48260"/>
                </a:lnTo>
                <a:lnTo>
                  <a:pt x="3809" y="48260"/>
                </a:lnTo>
                <a:lnTo>
                  <a:pt x="3809" y="44577"/>
                </a:lnTo>
                <a:close/>
              </a:path>
              <a:path w="497840" h="354330">
                <a:moveTo>
                  <a:pt x="497839" y="44577"/>
                </a:moveTo>
                <a:lnTo>
                  <a:pt x="494029" y="44577"/>
                </a:lnTo>
                <a:lnTo>
                  <a:pt x="494029" y="48260"/>
                </a:lnTo>
                <a:lnTo>
                  <a:pt x="497839" y="48260"/>
                </a:lnTo>
                <a:lnTo>
                  <a:pt x="497839" y="44577"/>
                </a:lnTo>
                <a:close/>
              </a:path>
              <a:path w="497840" h="354330">
                <a:moveTo>
                  <a:pt x="3809" y="42037"/>
                </a:moveTo>
                <a:lnTo>
                  <a:pt x="0" y="42037"/>
                </a:lnTo>
                <a:lnTo>
                  <a:pt x="0" y="44450"/>
                </a:lnTo>
                <a:lnTo>
                  <a:pt x="3809" y="44450"/>
                </a:lnTo>
                <a:lnTo>
                  <a:pt x="3809" y="42037"/>
                </a:lnTo>
                <a:close/>
              </a:path>
              <a:path w="497840" h="354330">
                <a:moveTo>
                  <a:pt x="497839" y="42037"/>
                </a:moveTo>
                <a:lnTo>
                  <a:pt x="494029" y="42037"/>
                </a:lnTo>
                <a:lnTo>
                  <a:pt x="494029" y="44450"/>
                </a:lnTo>
                <a:lnTo>
                  <a:pt x="497839" y="44450"/>
                </a:lnTo>
                <a:lnTo>
                  <a:pt x="497839" y="42037"/>
                </a:lnTo>
                <a:close/>
              </a:path>
              <a:path w="497840" h="354330">
                <a:moveTo>
                  <a:pt x="3809" y="38227"/>
                </a:moveTo>
                <a:lnTo>
                  <a:pt x="0" y="38227"/>
                </a:lnTo>
                <a:lnTo>
                  <a:pt x="0" y="41910"/>
                </a:lnTo>
                <a:lnTo>
                  <a:pt x="3809" y="41910"/>
                </a:lnTo>
                <a:lnTo>
                  <a:pt x="3809" y="38227"/>
                </a:lnTo>
                <a:close/>
              </a:path>
              <a:path w="497840" h="354330">
                <a:moveTo>
                  <a:pt x="497839" y="38227"/>
                </a:moveTo>
                <a:lnTo>
                  <a:pt x="494029" y="38227"/>
                </a:lnTo>
                <a:lnTo>
                  <a:pt x="494029" y="41910"/>
                </a:lnTo>
                <a:lnTo>
                  <a:pt x="497839" y="41910"/>
                </a:lnTo>
                <a:lnTo>
                  <a:pt x="497839" y="38227"/>
                </a:lnTo>
                <a:close/>
              </a:path>
              <a:path w="497840" h="354330">
                <a:moveTo>
                  <a:pt x="3809" y="35813"/>
                </a:moveTo>
                <a:lnTo>
                  <a:pt x="0" y="35813"/>
                </a:lnTo>
                <a:lnTo>
                  <a:pt x="0" y="38100"/>
                </a:lnTo>
                <a:lnTo>
                  <a:pt x="3809" y="38100"/>
                </a:lnTo>
                <a:lnTo>
                  <a:pt x="3809" y="35813"/>
                </a:lnTo>
                <a:close/>
              </a:path>
              <a:path w="497840" h="354330">
                <a:moveTo>
                  <a:pt x="497839" y="35813"/>
                </a:moveTo>
                <a:lnTo>
                  <a:pt x="494029" y="35813"/>
                </a:lnTo>
                <a:lnTo>
                  <a:pt x="494029" y="38100"/>
                </a:lnTo>
                <a:lnTo>
                  <a:pt x="497839" y="38100"/>
                </a:lnTo>
                <a:lnTo>
                  <a:pt x="497839" y="35813"/>
                </a:lnTo>
                <a:close/>
              </a:path>
              <a:path w="497840" h="354330">
                <a:moveTo>
                  <a:pt x="3809" y="33147"/>
                </a:moveTo>
                <a:lnTo>
                  <a:pt x="2539" y="33147"/>
                </a:lnTo>
                <a:lnTo>
                  <a:pt x="2539" y="34544"/>
                </a:lnTo>
                <a:lnTo>
                  <a:pt x="0" y="34544"/>
                </a:lnTo>
                <a:lnTo>
                  <a:pt x="0" y="35687"/>
                </a:lnTo>
                <a:lnTo>
                  <a:pt x="3809" y="35687"/>
                </a:lnTo>
                <a:lnTo>
                  <a:pt x="3809" y="33147"/>
                </a:lnTo>
                <a:close/>
              </a:path>
              <a:path w="497840" h="354330">
                <a:moveTo>
                  <a:pt x="495300" y="31750"/>
                </a:moveTo>
                <a:lnTo>
                  <a:pt x="494029" y="31750"/>
                </a:lnTo>
                <a:lnTo>
                  <a:pt x="494029" y="35687"/>
                </a:lnTo>
                <a:lnTo>
                  <a:pt x="497839" y="35687"/>
                </a:lnTo>
                <a:lnTo>
                  <a:pt x="497840" y="34544"/>
                </a:lnTo>
                <a:lnTo>
                  <a:pt x="496569" y="34544"/>
                </a:lnTo>
                <a:lnTo>
                  <a:pt x="496569" y="33147"/>
                </a:lnTo>
                <a:lnTo>
                  <a:pt x="495300" y="33147"/>
                </a:lnTo>
                <a:lnTo>
                  <a:pt x="495300" y="31750"/>
                </a:lnTo>
                <a:close/>
              </a:path>
              <a:path w="497840" h="354330">
                <a:moveTo>
                  <a:pt x="458469" y="1397"/>
                </a:moveTo>
                <a:lnTo>
                  <a:pt x="39369" y="1397"/>
                </a:lnTo>
                <a:lnTo>
                  <a:pt x="39369" y="2666"/>
                </a:lnTo>
                <a:lnTo>
                  <a:pt x="458469" y="2666"/>
                </a:lnTo>
                <a:lnTo>
                  <a:pt x="458469" y="1397"/>
                </a:lnTo>
                <a:close/>
              </a:path>
              <a:path w="497840" h="354330">
                <a:moveTo>
                  <a:pt x="43179" y="126"/>
                </a:moveTo>
                <a:lnTo>
                  <a:pt x="40639" y="126"/>
                </a:lnTo>
                <a:lnTo>
                  <a:pt x="40639" y="1397"/>
                </a:lnTo>
                <a:lnTo>
                  <a:pt x="457199" y="1397"/>
                </a:lnTo>
                <a:lnTo>
                  <a:pt x="457199" y="253"/>
                </a:lnTo>
                <a:lnTo>
                  <a:pt x="43179" y="253"/>
                </a:lnTo>
                <a:close/>
              </a:path>
              <a:path w="497840" h="354330">
                <a:moveTo>
                  <a:pt x="457199" y="0"/>
                </a:moveTo>
                <a:lnTo>
                  <a:pt x="454659" y="0"/>
                </a:lnTo>
                <a:lnTo>
                  <a:pt x="454659" y="253"/>
                </a:lnTo>
                <a:lnTo>
                  <a:pt x="457199" y="253"/>
                </a:lnTo>
                <a:lnTo>
                  <a:pt x="457199" y="0"/>
                </a:lnTo>
                <a:close/>
              </a:path>
              <a:path w="497840" h="354330">
                <a:moveTo>
                  <a:pt x="3809" y="64770"/>
                </a:moveTo>
                <a:lnTo>
                  <a:pt x="0" y="64770"/>
                </a:lnTo>
                <a:lnTo>
                  <a:pt x="0" y="77470"/>
                </a:lnTo>
                <a:lnTo>
                  <a:pt x="3809" y="77470"/>
                </a:lnTo>
                <a:lnTo>
                  <a:pt x="3809" y="64770"/>
                </a:lnTo>
                <a:close/>
              </a:path>
              <a:path w="497840" h="354330">
                <a:moveTo>
                  <a:pt x="497839" y="64770"/>
                </a:moveTo>
                <a:lnTo>
                  <a:pt x="494029" y="64770"/>
                </a:lnTo>
                <a:lnTo>
                  <a:pt x="494029" y="77470"/>
                </a:lnTo>
                <a:lnTo>
                  <a:pt x="497839" y="77470"/>
                </a:lnTo>
                <a:lnTo>
                  <a:pt x="497839" y="64770"/>
                </a:lnTo>
                <a:close/>
              </a:path>
              <a:path w="497840" h="354330">
                <a:moveTo>
                  <a:pt x="3809" y="77470"/>
                </a:moveTo>
                <a:lnTo>
                  <a:pt x="0" y="77470"/>
                </a:lnTo>
                <a:lnTo>
                  <a:pt x="0" y="83820"/>
                </a:lnTo>
                <a:lnTo>
                  <a:pt x="3809" y="83820"/>
                </a:lnTo>
                <a:lnTo>
                  <a:pt x="3809" y="77470"/>
                </a:lnTo>
                <a:close/>
              </a:path>
              <a:path w="497840" h="354330">
                <a:moveTo>
                  <a:pt x="497839" y="77470"/>
                </a:moveTo>
                <a:lnTo>
                  <a:pt x="494029" y="77470"/>
                </a:lnTo>
                <a:lnTo>
                  <a:pt x="494029" y="83820"/>
                </a:lnTo>
                <a:lnTo>
                  <a:pt x="497839" y="83820"/>
                </a:lnTo>
                <a:lnTo>
                  <a:pt x="497839" y="77470"/>
                </a:lnTo>
                <a:close/>
              </a:path>
              <a:path w="497840" h="354330">
                <a:moveTo>
                  <a:pt x="3809" y="83820"/>
                </a:moveTo>
                <a:lnTo>
                  <a:pt x="0" y="83820"/>
                </a:lnTo>
                <a:lnTo>
                  <a:pt x="0" y="102870"/>
                </a:lnTo>
                <a:lnTo>
                  <a:pt x="3809" y="102870"/>
                </a:lnTo>
                <a:lnTo>
                  <a:pt x="3809" y="83820"/>
                </a:lnTo>
                <a:close/>
              </a:path>
              <a:path w="497840" h="354330">
                <a:moveTo>
                  <a:pt x="497839" y="83820"/>
                </a:moveTo>
                <a:lnTo>
                  <a:pt x="494029" y="83820"/>
                </a:lnTo>
                <a:lnTo>
                  <a:pt x="494029" y="102870"/>
                </a:lnTo>
                <a:lnTo>
                  <a:pt x="497839" y="102870"/>
                </a:lnTo>
                <a:lnTo>
                  <a:pt x="497839" y="83820"/>
                </a:lnTo>
                <a:close/>
              </a:path>
              <a:path w="497840" h="354330">
                <a:moveTo>
                  <a:pt x="3809" y="102870"/>
                </a:moveTo>
                <a:lnTo>
                  <a:pt x="0" y="102870"/>
                </a:lnTo>
                <a:lnTo>
                  <a:pt x="0" y="128270"/>
                </a:lnTo>
                <a:lnTo>
                  <a:pt x="3809" y="128270"/>
                </a:lnTo>
                <a:lnTo>
                  <a:pt x="3809" y="102870"/>
                </a:lnTo>
                <a:close/>
              </a:path>
              <a:path w="497840" h="354330">
                <a:moveTo>
                  <a:pt x="497839" y="102870"/>
                </a:moveTo>
                <a:lnTo>
                  <a:pt x="494029" y="102870"/>
                </a:lnTo>
                <a:lnTo>
                  <a:pt x="494029" y="128270"/>
                </a:lnTo>
                <a:lnTo>
                  <a:pt x="497839" y="128270"/>
                </a:lnTo>
                <a:lnTo>
                  <a:pt x="497839" y="102870"/>
                </a:lnTo>
                <a:close/>
              </a:path>
              <a:path w="497840" h="354330">
                <a:moveTo>
                  <a:pt x="3809" y="128270"/>
                </a:moveTo>
                <a:lnTo>
                  <a:pt x="0" y="128270"/>
                </a:lnTo>
                <a:lnTo>
                  <a:pt x="0" y="144780"/>
                </a:lnTo>
                <a:lnTo>
                  <a:pt x="3809" y="144780"/>
                </a:lnTo>
                <a:lnTo>
                  <a:pt x="3809" y="128270"/>
                </a:lnTo>
                <a:close/>
              </a:path>
              <a:path w="497840" h="354330">
                <a:moveTo>
                  <a:pt x="497839" y="128270"/>
                </a:moveTo>
                <a:lnTo>
                  <a:pt x="494029" y="128270"/>
                </a:lnTo>
                <a:lnTo>
                  <a:pt x="494029" y="144780"/>
                </a:lnTo>
                <a:lnTo>
                  <a:pt x="497839" y="144780"/>
                </a:lnTo>
                <a:lnTo>
                  <a:pt x="497839" y="128270"/>
                </a:lnTo>
                <a:close/>
              </a:path>
              <a:path w="497840" h="354330">
                <a:moveTo>
                  <a:pt x="3809" y="144780"/>
                </a:moveTo>
                <a:lnTo>
                  <a:pt x="0" y="144780"/>
                </a:lnTo>
                <a:lnTo>
                  <a:pt x="0" y="217170"/>
                </a:lnTo>
                <a:lnTo>
                  <a:pt x="3809" y="217170"/>
                </a:lnTo>
                <a:lnTo>
                  <a:pt x="3809" y="144780"/>
                </a:lnTo>
                <a:close/>
              </a:path>
              <a:path w="497840" h="354330">
                <a:moveTo>
                  <a:pt x="497839" y="144780"/>
                </a:moveTo>
                <a:lnTo>
                  <a:pt x="494029" y="144780"/>
                </a:lnTo>
                <a:lnTo>
                  <a:pt x="494029" y="217170"/>
                </a:lnTo>
                <a:lnTo>
                  <a:pt x="497839" y="217170"/>
                </a:lnTo>
                <a:lnTo>
                  <a:pt x="497839" y="144780"/>
                </a:lnTo>
                <a:close/>
              </a:path>
              <a:path w="497840" h="354330">
                <a:moveTo>
                  <a:pt x="3809" y="217170"/>
                </a:moveTo>
                <a:lnTo>
                  <a:pt x="0" y="217170"/>
                </a:lnTo>
                <a:lnTo>
                  <a:pt x="0" y="255270"/>
                </a:lnTo>
                <a:lnTo>
                  <a:pt x="3809" y="255270"/>
                </a:lnTo>
                <a:lnTo>
                  <a:pt x="3809" y="217170"/>
                </a:lnTo>
                <a:close/>
              </a:path>
              <a:path w="497840" h="354330">
                <a:moveTo>
                  <a:pt x="497839" y="217170"/>
                </a:moveTo>
                <a:lnTo>
                  <a:pt x="494029" y="217170"/>
                </a:lnTo>
                <a:lnTo>
                  <a:pt x="494029" y="255270"/>
                </a:lnTo>
                <a:lnTo>
                  <a:pt x="497839" y="255270"/>
                </a:lnTo>
                <a:lnTo>
                  <a:pt x="497839" y="217170"/>
                </a:lnTo>
                <a:close/>
              </a:path>
              <a:path w="497840" h="354330">
                <a:moveTo>
                  <a:pt x="3809" y="255270"/>
                </a:moveTo>
                <a:lnTo>
                  <a:pt x="0" y="255270"/>
                </a:lnTo>
                <a:lnTo>
                  <a:pt x="0" y="267970"/>
                </a:lnTo>
                <a:lnTo>
                  <a:pt x="3809" y="267970"/>
                </a:lnTo>
                <a:lnTo>
                  <a:pt x="3809" y="255270"/>
                </a:lnTo>
                <a:close/>
              </a:path>
              <a:path w="497840" h="354330">
                <a:moveTo>
                  <a:pt x="497839" y="255270"/>
                </a:moveTo>
                <a:lnTo>
                  <a:pt x="494029" y="255270"/>
                </a:lnTo>
                <a:lnTo>
                  <a:pt x="494029" y="267970"/>
                </a:lnTo>
                <a:lnTo>
                  <a:pt x="497839" y="267970"/>
                </a:lnTo>
                <a:lnTo>
                  <a:pt x="497839" y="255270"/>
                </a:lnTo>
                <a:close/>
              </a:path>
              <a:path w="497840" h="354330">
                <a:moveTo>
                  <a:pt x="3809" y="267970"/>
                </a:moveTo>
                <a:lnTo>
                  <a:pt x="0" y="267970"/>
                </a:lnTo>
                <a:lnTo>
                  <a:pt x="0" y="293370"/>
                </a:lnTo>
                <a:lnTo>
                  <a:pt x="3809" y="293370"/>
                </a:lnTo>
                <a:lnTo>
                  <a:pt x="3809" y="267970"/>
                </a:lnTo>
                <a:close/>
              </a:path>
              <a:path w="497840" h="354330">
                <a:moveTo>
                  <a:pt x="497839" y="267970"/>
                </a:moveTo>
                <a:lnTo>
                  <a:pt x="494029" y="267970"/>
                </a:lnTo>
                <a:lnTo>
                  <a:pt x="494029" y="293370"/>
                </a:lnTo>
                <a:lnTo>
                  <a:pt x="497839" y="293370"/>
                </a:lnTo>
                <a:lnTo>
                  <a:pt x="497839" y="267970"/>
                </a:lnTo>
                <a:close/>
              </a:path>
              <a:path w="497840" h="354330">
                <a:moveTo>
                  <a:pt x="3809" y="293370"/>
                </a:moveTo>
                <a:lnTo>
                  <a:pt x="0" y="293370"/>
                </a:lnTo>
                <a:lnTo>
                  <a:pt x="0" y="299720"/>
                </a:lnTo>
                <a:lnTo>
                  <a:pt x="3809" y="299720"/>
                </a:lnTo>
                <a:lnTo>
                  <a:pt x="3809" y="293370"/>
                </a:lnTo>
                <a:close/>
              </a:path>
              <a:path w="497840" h="354330">
                <a:moveTo>
                  <a:pt x="497839" y="293370"/>
                </a:moveTo>
                <a:lnTo>
                  <a:pt x="494029" y="293370"/>
                </a:lnTo>
                <a:lnTo>
                  <a:pt x="494029" y="299720"/>
                </a:lnTo>
                <a:lnTo>
                  <a:pt x="497839" y="299720"/>
                </a:lnTo>
                <a:lnTo>
                  <a:pt x="497839" y="293370"/>
                </a:lnTo>
                <a:close/>
              </a:path>
              <a:path w="497840" h="354330">
                <a:moveTo>
                  <a:pt x="3809" y="299720"/>
                </a:moveTo>
                <a:lnTo>
                  <a:pt x="0" y="299720"/>
                </a:lnTo>
                <a:lnTo>
                  <a:pt x="0" y="306070"/>
                </a:lnTo>
                <a:lnTo>
                  <a:pt x="3809" y="306070"/>
                </a:lnTo>
                <a:lnTo>
                  <a:pt x="3809" y="299720"/>
                </a:lnTo>
                <a:close/>
              </a:path>
              <a:path w="497840" h="354330">
                <a:moveTo>
                  <a:pt x="497839" y="299720"/>
                </a:moveTo>
                <a:lnTo>
                  <a:pt x="494029" y="299720"/>
                </a:lnTo>
                <a:lnTo>
                  <a:pt x="494029" y="306070"/>
                </a:lnTo>
                <a:lnTo>
                  <a:pt x="497839" y="306070"/>
                </a:lnTo>
                <a:lnTo>
                  <a:pt x="497839" y="299720"/>
                </a:lnTo>
                <a:close/>
              </a:path>
              <a:path w="497840" h="354330">
                <a:moveTo>
                  <a:pt x="458469" y="353060"/>
                </a:moveTo>
                <a:lnTo>
                  <a:pt x="40639" y="353060"/>
                </a:lnTo>
                <a:lnTo>
                  <a:pt x="40639" y="354330"/>
                </a:lnTo>
                <a:lnTo>
                  <a:pt x="458469" y="354330"/>
                </a:lnTo>
                <a:lnTo>
                  <a:pt x="458469" y="353060"/>
                </a:lnTo>
                <a:close/>
              </a:path>
              <a:path w="497840" h="354330">
                <a:moveTo>
                  <a:pt x="459739" y="351790"/>
                </a:moveTo>
                <a:lnTo>
                  <a:pt x="39369" y="351790"/>
                </a:lnTo>
                <a:lnTo>
                  <a:pt x="39369" y="353060"/>
                </a:lnTo>
                <a:lnTo>
                  <a:pt x="459739" y="353060"/>
                </a:lnTo>
                <a:lnTo>
                  <a:pt x="459739" y="351790"/>
                </a:lnTo>
                <a:close/>
              </a:path>
              <a:path w="497840" h="354330">
                <a:moveTo>
                  <a:pt x="462279" y="350520"/>
                </a:moveTo>
                <a:lnTo>
                  <a:pt x="36829" y="350520"/>
                </a:lnTo>
                <a:lnTo>
                  <a:pt x="36829" y="351790"/>
                </a:lnTo>
                <a:lnTo>
                  <a:pt x="462279" y="351790"/>
                </a:lnTo>
                <a:lnTo>
                  <a:pt x="462279" y="350520"/>
                </a:lnTo>
                <a:close/>
              </a:path>
              <a:path w="497840" h="354330">
                <a:moveTo>
                  <a:pt x="497839" y="306197"/>
                </a:moveTo>
                <a:lnTo>
                  <a:pt x="494029" y="306197"/>
                </a:lnTo>
                <a:lnTo>
                  <a:pt x="494029" y="323850"/>
                </a:lnTo>
                <a:lnTo>
                  <a:pt x="495300" y="323850"/>
                </a:lnTo>
                <a:lnTo>
                  <a:pt x="495300" y="322580"/>
                </a:lnTo>
                <a:lnTo>
                  <a:pt x="496569" y="322580"/>
                </a:lnTo>
                <a:lnTo>
                  <a:pt x="496569" y="321310"/>
                </a:lnTo>
                <a:lnTo>
                  <a:pt x="497839" y="321310"/>
                </a:lnTo>
                <a:lnTo>
                  <a:pt x="497839" y="306197"/>
                </a:lnTo>
                <a:close/>
              </a:path>
              <a:path w="497840" h="354330">
                <a:moveTo>
                  <a:pt x="3809" y="306197"/>
                </a:moveTo>
                <a:lnTo>
                  <a:pt x="0" y="306197"/>
                </a:lnTo>
                <a:lnTo>
                  <a:pt x="0" y="320040"/>
                </a:lnTo>
                <a:lnTo>
                  <a:pt x="1269" y="320040"/>
                </a:lnTo>
                <a:lnTo>
                  <a:pt x="1269" y="321310"/>
                </a:lnTo>
                <a:lnTo>
                  <a:pt x="2539" y="321310"/>
                </a:lnTo>
                <a:lnTo>
                  <a:pt x="2539" y="322580"/>
                </a:lnTo>
                <a:lnTo>
                  <a:pt x="3809" y="322580"/>
                </a:lnTo>
                <a:lnTo>
                  <a:pt x="3809" y="306197"/>
                </a:lnTo>
                <a:close/>
              </a:path>
            </a:pathLst>
          </a:custGeom>
          <a:solidFill>
            <a:srgbClr val="2C09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235950" y="1644776"/>
            <a:ext cx="490220" cy="347980"/>
          </a:xfrm>
          <a:custGeom>
            <a:avLst/>
            <a:gdLst/>
            <a:ahLst/>
            <a:cxnLst/>
            <a:rect l="l" t="t" r="r" b="b"/>
            <a:pathLst>
              <a:path w="490220" h="347980">
                <a:moveTo>
                  <a:pt x="3809" y="60960"/>
                </a:moveTo>
                <a:lnTo>
                  <a:pt x="0" y="60960"/>
                </a:lnTo>
                <a:lnTo>
                  <a:pt x="0" y="62102"/>
                </a:lnTo>
                <a:lnTo>
                  <a:pt x="3809" y="62102"/>
                </a:lnTo>
                <a:lnTo>
                  <a:pt x="3809" y="60960"/>
                </a:lnTo>
                <a:close/>
              </a:path>
              <a:path w="490220" h="347980">
                <a:moveTo>
                  <a:pt x="490220" y="60960"/>
                </a:moveTo>
                <a:lnTo>
                  <a:pt x="486409" y="60960"/>
                </a:lnTo>
                <a:lnTo>
                  <a:pt x="486409" y="62102"/>
                </a:lnTo>
                <a:lnTo>
                  <a:pt x="490220" y="62102"/>
                </a:lnTo>
                <a:lnTo>
                  <a:pt x="490220" y="60960"/>
                </a:lnTo>
                <a:close/>
              </a:path>
              <a:path w="490220" h="347980">
                <a:moveTo>
                  <a:pt x="3809" y="58419"/>
                </a:moveTo>
                <a:lnTo>
                  <a:pt x="0" y="58419"/>
                </a:lnTo>
                <a:lnTo>
                  <a:pt x="0" y="60832"/>
                </a:lnTo>
                <a:lnTo>
                  <a:pt x="3809" y="60832"/>
                </a:lnTo>
                <a:lnTo>
                  <a:pt x="3809" y="58419"/>
                </a:lnTo>
                <a:close/>
              </a:path>
              <a:path w="490220" h="347980">
                <a:moveTo>
                  <a:pt x="490220" y="58419"/>
                </a:moveTo>
                <a:lnTo>
                  <a:pt x="486409" y="58419"/>
                </a:lnTo>
                <a:lnTo>
                  <a:pt x="486409" y="60832"/>
                </a:lnTo>
                <a:lnTo>
                  <a:pt x="490220" y="60832"/>
                </a:lnTo>
                <a:lnTo>
                  <a:pt x="490220" y="58419"/>
                </a:lnTo>
                <a:close/>
              </a:path>
              <a:path w="490220" h="347980">
                <a:moveTo>
                  <a:pt x="3809" y="54610"/>
                </a:moveTo>
                <a:lnTo>
                  <a:pt x="0" y="54610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4610"/>
                </a:lnTo>
                <a:close/>
              </a:path>
              <a:path w="490220" h="347980">
                <a:moveTo>
                  <a:pt x="490220" y="54610"/>
                </a:moveTo>
                <a:lnTo>
                  <a:pt x="486409" y="54610"/>
                </a:lnTo>
                <a:lnTo>
                  <a:pt x="486409" y="58292"/>
                </a:lnTo>
                <a:lnTo>
                  <a:pt x="490220" y="58292"/>
                </a:lnTo>
                <a:lnTo>
                  <a:pt x="490220" y="54610"/>
                </a:lnTo>
                <a:close/>
              </a:path>
              <a:path w="490220" h="347980">
                <a:moveTo>
                  <a:pt x="3809" y="52069"/>
                </a:moveTo>
                <a:lnTo>
                  <a:pt x="0" y="52069"/>
                </a:lnTo>
                <a:lnTo>
                  <a:pt x="0" y="54482"/>
                </a:lnTo>
                <a:lnTo>
                  <a:pt x="3809" y="54482"/>
                </a:lnTo>
                <a:lnTo>
                  <a:pt x="3809" y="52069"/>
                </a:lnTo>
                <a:close/>
              </a:path>
              <a:path w="490220" h="347980">
                <a:moveTo>
                  <a:pt x="490220" y="52069"/>
                </a:moveTo>
                <a:lnTo>
                  <a:pt x="486409" y="52069"/>
                </a:lnTo>
                <a:lnTo>
                  <a:pt x="486409" y="54482"/>
                </a:lnTo>
                <a:lnTo>
                  <a:pt x="490220" y="54482"/>
                </a:lnTo>
                <a:lnTo>
                  <a:pt x="490220" y="52069"/>
                </a:lnTo>
                <a:close/>
              </a:path>
              <a:path w="490220" h="347980">
                <a:moveTo>
                  <a:pt x="3809" y="48260"/>
                </a:moveTo>
                <a:lnTo>
                  <a:pt x="0" y="48260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8260"/>
                </a:lnTo>
                <a:close/>
              </a:path>
              <a:path w="490220" h="347980">
                <a:moveTo>
                  <a:pt x="490220" y="48260"/>
                </a:moveTo>
                <a:lnTo>
                  <a:pt x="486409" y="48260"/>
                </a:lnTo>
                <a:lnTo>
                  <a:pt x="486409" y="51942"/>
                </a:lnTo>
                <a:lnTo>
                  <a:pt x="490220" y="51942"/>
                </a:lnTo>
                <a:lnTo>
                  <a:pt x="490220" y="48260"/>
                </a:lnTo>
                <a:close/>
              </a:path>
              <a:path w="490220" h="347980">
                <a:moveTo>
                  <a:pt x="3809" y="45719"/>
                </a:moveTo>
                <a:lnTo>
                  <a:pt x="0" y="45719"/>
                </a:lnTo>
                <a:lnTo>
                  <a:pt x="0" y="48132"/>
                </a:lnTo>
                <a:lnTo>
                  <a:pt x="3809" y="48132"/>
                </a:lnTo>
                <a:lnTo>
                  <a:pt x="3809" y="45719"/>
                </a:lnTo>
                <a:close/>
              </a:path>
              <a:path w="490220" h="347980">
                <a:moveTo>
                  <a:pt x="490220" y="45719"/>
                </a:moveTo>
                <a:lnTo>
                  <a:pt x="486409" y="45719"/>
                </a:lnTo>
                <a:lnTo>
                  <a:pt x="486409" y="48132"/>
                </a:lnTo>
                <a:lnTo>
                  <a:pt x="490220" y="48132"/>
                </a:lnTo>
                <a:lnTo>
                  <a:pt x="490220" y="45719"/>
                </a:lnTo>
                <a:close/>
              </a:path>
              <a:path w="490220" h="347980">
                <a:moveTo>
                  <a:pt x="3809" y="41910"/>
                </a:moveTo>
                <a:lnTo>
                  <a:pt x="0" y="41910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41910"/>
                </a:lnTo>
                <a:close/>
              </a:path>
              <a:path w="490220" h="347980">
                <a:moveTo>
                  <a:pt x="490220" y="41910"/>
                </a:moveTo>
                <a:lnTo>
                  <a:pt x="486409" y="41910"/>
                </a:lnTo>
                <a:lnTo>
                  <a:pt x="486409" y="45592"/>
                </a:lnTo>
                <a:lnTo>
                  <a:pt x="490220" y="45592"/>
                </a:lnTo>
                <a:lnTo>
                  <a:pt x="490220" y="41910"/>
                </a:lnTo>
                <a:close/>
              </a:path>
              <a:path w="490220" h="347980">
                <a:moveTo>
                  <a:pt x="3809" y="39369"/>
                </a:moveTo>
                <a:lnTo>
                  <a:pt x="0" y="39369"/>
                </a:lnTo>
                <a:lnTo>
                  <a:pt x="0" y="41782"/>
                </a:lnTo>
                <a:lnTo>
                  <a:pt x="3809" y="41782"/>
                </a:lnTo>
                <a:lnTo>
                  <a:pt x="3809" y="39369"/>
                </a:lnTo>
                <a:close/>
              </a:path>
              <a:path w="490220" h="347980">
                <a:moveTo>
                  <a:pt x="490220" y="39369"/>
                </a:moveTo>
                <a:lnTo>
                  <a:pt x="486409" y="39369"/>
                </a:lnTo>
                <a:lnTo>
                  <a:pt x="486409" y="41782"/>
                </a:lnTo>
                <a:lnTo>
                  <a:pt x="490220" y="41782"/>
                </a:lnTo>
                <a:lnTo>
                  <a:pt x="490220" y="39369"/>
                </a:lnTo>
                <a:close/>
              </a:path>
              <a:path w="490220" h="347980">
                <a:moveTo>
                  <a:pt x="3809" y="35560"/>
                </a:moveTo>
                <a:lnTo>
                  <a:pt x="0" y="35560"/>
                </a:lnTo>
                <a:lnTo>
                  <a:pt x="0" y="39242"/>
                </a:lnTo>
                <a:lnTo>
                  <a:pt x="3809" y="39242"/>
                </a:lnTo>
                <a:lnTo>
                  <a:pt x="3809" y="35560"/>
                </a:lnTo>
                <a:close/>
              </a:path>
              <a:path w="490220" h="347980">
                <a:moveTo>
                  <a:pt x="490220" y="35560"/>
                </a:moveTo>
                <a:lnTo>
                  <a:pt x="486409" y="35560"/>
                </a:lnTo>
                <a:lnTo>
                  <a:pt x="486409" y="39242"/>
                </a:lnTo>
                <a:lnTo>
                  <a:pt x="490220" y="39242"/>
                </a:lnTo>
                <a:lnTo>
                  <a:pt x="490220" y="35560"/>
                </a:lnTo>
                <a:close/>
              </a:path>
              <a:path w="490220" h="347980">
                <a:moveTo>
                  <a:pt x="3809" y="33019"/>
                </a:moveTo>
                <a:lnTo>
                  <a:pt x="0" y="33019"/>
                </a:lnTo>
                <a:lnTo>
                  <a:pt x="0" y="35432"/>
                </a:lnTo>
                <a:lnTo>
                  <a:pt x="3809" y="35432"/>
                </a:lnTo>
                <a:lnTo>
                  <a:pt x="3809" y="33019"/>
                </a:lnTo>
                <a:close/>
              </a:path>
              <a:path w="490220" h="347980">
                <a:moveTo>
                  <a:pt x="490220" y="33019"/>
                </a:moveTo>
                <a:lnTo>
                  <a:pt x="486409" y="33019"/>
                </a:lnTo>
                <a:lnTo>
                  <a:pt x="486409" y="35432"/>
                </a:lnTo>
                <a:lnTo>
                  <a:pt x="490220" y="35432"/>
                </a:lnTo>
                <a:lnTo>
                  <a:pt x="490220" y="33019"/>
                </a:lnTo>
                <a:close/>
              </a:path>
              <a:path w="490220" h="347980">
                <a:moveTo>
                  <a:pt x="1270" y="29082"/>
                </a:moveTo>
                <a:lnTo>
                  <a:pt x="0" y="29082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29337"/>
                </a:lnTo>
                <a:lnTo>
                  <a:pt x="1270" y="29337"/>
                </a:lnTo>
                <a:lnTo>
                  <a:pt x="1270" y="29082"/>
                </a:lnTo>
                <a:close/>
              </a:path>
              <a:path w="490220" h="347980">
                <a:moveTo>
                  <a:pt x="490220" y="29337"/>
                </a:moveTo>
                <a:lnTo>
                  <a:pt x="486409" y="29337"/>
                </a:lnTo>
                <a:lnTo>
                  <a:pt x="486409" y="32892"/>
                </a:lnTo>
                <a:lnTo>
                  <a:pt x="490220" y="32892"/>
                </a:lnTo>
                <a:lnTo>
                  <a:pt x="490220" y="29337"/>
                </a:lnTo>
                <a:close/>
              </a:path>
              <a:path w="490220" h="347980">
                <a:moveTo>
                  <a:pt x="3809" y="26542"/>
                </a:moveTo>
                <a:lnTo>
                  <a:pt x="2540" y="26542"/>
                </a:lnTo>
                <a:lnTo>
                  <a:pt x="2540" y="28066"/>
                </a:lnTo>
                <a:lnTo>
                  <a:pt x="1270" y="28066"/>
                </a:lnTo>
                <a:lnTo>
                  <a:pt x="1270" y="29082"/>
                </a:lnTo>
                <a:lnTo>
                  <a:pt x="3809" y="29082"/>
                </a:lnTo>
                <a:lnTo>
                  <a:pt x="3809" y="26542"/>
                </a:lnTo>
                <a:close/>
              </a:path>
              <a:path w="490220" h="347980">
                <a:moveTo>
                  <a:pt x="488950" y="26542"/>
                </a:moveTo>
                <a:lnTo>
                  <a:pt x="487679" y="26542"/>
                </a:lnTo>
                <a:lnTo>
                  <a:pt x="486409" y="26669"/>
                </a:lnTo>
                <a:lnTo>
                  <a:pt x="486409" y="29082"/>
                </a:lnTo>
                <a:lnTo>
                  <a:pt x="490220" y="29082"/>
                </a:lnTo>
                <a:lnTo>
                  <a:pt x="490220" y="28066"/>
                </a:lnTo>
                <a:lnTo>
                  <a:pt x="488950" y="28066"/>
                </a:lnTo>
                <a:lnTo>
                  <a:pt x="488950" y="26542"/>
                </a:lnTo>
                <a:close/>
              </a:path>
              <a:path w="490220" h="347980">
                <a:moveTo>
                  <a:pt x="487679" y="25526"/>
                </a:moveTo>
                <a:lnTo>
                  <a:pt x="486409" y="25526"/>
                </a:lnTo>
                <a:lnTo>
                  <a:pt x="486409" y="26542"/>
                </a:lnTo>
                <a:lnTo>
                  <a:pt x="487679" y="26542"/>
                </a:lnTo>
                <a:lnTo>
                  <a:pt x="487679" y="25526"/>
                </a:lnTo>
                <a:close/>
              </a:path>
              <a:path w="490220" h="347980">
                <a:moveTo>
                  <a:pt x="30479" y="3682"/>
                </a:moveTo>
                <a:lnTo>
                  <a:pt x="29209" y="3682"/>
                </a:lnTo>
                <a:lnTo>
                  <a:pt x="29209" y="5079"/>
                </a:lnTo>
                <a:lnTo>
                  <a:pt x="461009" y="5079"/>
                </a:lnTo>
                <a:lnTo>
                  <a:pt x="461009" y="3937"/>
                </a:lnTo>
                <a:lnTo>
                  <a:pt x="30479" y="3937"/>
                </a:lnTo>
                <a:lnTo>
                  <a:pt x="30479" y="3682"/>
                </a:lnTo>
                <a:close/>
              </a:path>
              <a:path w="490220" h="347980">
                <a:moveTo>
                  <a:pt x="461009" y="3682"/>
                </a:moveTo>
                <a:lnTo>
                  <a:pt x="459739" y="3682"/>
                </a:lnTo>
                <a:lnTo>
                  <a:pt x="459739" y="3937"/>
                </a:lnTo>
                <a:lnTo>
                  <a:pt x="461009" y="3937"/>
                </a:lnTo>
                <a:lnTo>
                  <a:pt x="461009" y="3682"/>
                </a:lnTo>
                <a:close/>
              </a:path>
              <a:path w="490220" h="347980">
                <a:moveTo>
                  <a:pt x="459739" y="2666"/>
                </a:moveTo>
                <a:lnTo>
                  <a:pt x="30479" y="2666"/>
                </a:lnTo>
                <a:lnTo>
                  <a:pt x="30479" y="3682"/>
                </a:lnTo>
                <a:lnTo>
                  <a:pt x="459739" y="3682"/>
                </a:lnTo>
                <a:lnTo>
                  <a:pt x="459739" y="2666"/>
                </a:lnTo>
                <a:close/>
              </a:path>
              <a:path w="490220" h="347980">
                <a:moveTo>
                  <a:pt x="34290" y="1142"/>
                </a:moveTo>
                <a:lnTo>
                  <a:pt x="31750" y="1142"/>
                </a:lnTo>
                <a:lnTo>
                  <a:pt x="31750" y="2666"/>
                </a:lnTo>
                <a:lnTo>
                  <a:pt x="458470" y="2666"/>
                </a:lnTo>
                <a:lnTo>
                  <a:pt x="458470" y="1269"/>
                </a:lnTo>
                <a:lnTo>
                  <a:pt x="34290" y="1269"/>
                </a:lnTo>
                <a:close/>
              </a:path>
              <a:path w="490220" h="347980">
                <a:moveTo>
                  <a:pt x="458470" y="1142"/>
                </a:moveTo>
                <a:lnTo>
                  <a:pt x="455930" y="1142"/>
                </a:lnTo>
                <a:lnTo>
                  <a:pt x="458470" y="1269"/>
                </a:lnTo>
                <a:close/>
              </a:path>
              <a:path w="490220" h="347980">
                <a:moveTo>
                  <a:pt x="455930" y="126"/>
                </a:moveTo>
                <a:lnTo>
                  <a:pt x="34290" y="126"/>
                </a:lnTo>
                <a:lnTo>
                  <a:pt x="34290" y="1142"/>
                </a:lnTo>
                <a:lnTo>
                  <a:pt x="455930" y="1142"/>
                </a:lnTo>
                <a:lnTo>
                  <a:pt x="455930" y="126"/>
                </a:lnTo>
                <a:close/>
              </a:path>
              <a:path w="490220" h="347980">
                <a:moveTo>
                  <a:pt x="454659" y="0"/>
                </a:moveTo>
                <a:lnTo>
                  <a:pt x="35559" y="0"/>
                </a:lnTo>
                <a:lnTo>
                  <a:pt x="454659" y="126"/>
                </a:lnTo>
                <a:close/>
              </a:path>
              <a:path w="490220" h="347980">
                <a:moveTo>
                  <a:pt x="3809" y="62103"/>
                </a:moveTo>
                <a:lnTo>
                  <a:pt x="0" y="62103"/>
                </a:lnTo>
                <a:lnTo>
                  <a:pt x="0" y="74802"/>
                </a:lnTo>
                <a:lnTo>
                  <a:pt x="3809" y="74802"/>
                </a:lnTo>
                <a:lnTo>
                  <a:pt x="3809" y="62103"/>
                </a:lnTo>
                <a:close/>
              </a:path>
              <a:path w="490220" h="347980">
                <a:moveTo>
                  <a:pt x="490220" y="62103"/>
                </a:moveTo>
                <a:lnTo>
                  <a:pt x="486409" y="62103"/>
                </a:lnTo>
                <a:lnTo>
                  <a:pt x="486409" y="74802"/>
                </a:lnTo>
                <a:lnTo>
                  <a:pt x="490220" y="74802"/>
                </a:lnTo>
                <a:lnTo>
                  <a:pt x="490220" y="62103"/>
                </a:lnTo>
                <a:close/>
              </a:path>
              <a:path w="490220" h="347980">
                <a:moveTo>
                  <a:pt x="3809" y="74803"/>
                </a:moveTo>
                <a:lnTo>
                  <a:pt x="0" y="74803"/>
                </a:lnTo>
                <a:lnTo>
                  <a:pt x="0" y="81152"/>
                </a:lnTo>
                <a:lnTo>
                  <a:pt x="3809" y="81152"/>
                </a:lnTo>
                <a:lnTo>
                  <a:pt x="3809" y="74803"/>
                </a:lnTo>
                <a:close/>
              </a:path>
              <a:path w="490220" h="347980">
                <a:moveTo>
                  <a:pt x="490220" y="74803"/>
                </a:moveTo>
                <a:lnTo>
                  <a:pt x="486409" y="74803"/>
                </a:lnTo>
                <a:lnTo>
                  <a:pt x="486409" y="81152"/>
                </a:lnTo>
                <a:lnTo>
                  <a:pt x="490220" y="81152"/>
                </a:lnTo>
                <a:lnTo>
                  <a:pt x="490220" y="74803"/>
                </a:lnTo>
                <a:close/>
              </a:path>
              <a:path w="490220" h="347980">
                <a:moveTo>
                  <a:pt x="3809" y="81153"/>
                </a:moveTo>
                <a:lnTo>
                  <a:pt x="0" y="81153"/>
                </a:lnTo>
                <a:lnTo>
                  <a:pt x="0" y="100202"/>
                </a:lnTo>
                <a:lnTo>
                  <a:pt x="3809" y="100202"/>
                </a:lnTo>
                <a:lnTo>
                  <a:pt x="3809" y="81153"/>
                </a:lnTo>
                <a:close/>
              </a:path>
              <a:path w="490220" h="347980">
                <a:moveTo>
                  <a:pt x="490220" y="81153"/>
                </a:moveTo>
                <a:lnTo>
                  <a:pt x="486409" y="81153"/>
                </a:lnTo>
                <a:lnTo>
                  <a:pt x="486409" y="100202"/>
                </a:lnTo>
                <a:lnTo>
                  <a:pt x="490220" y="100202"/>
                </a:lnTo>
                <a:lnTo>
                  <a:pt x="490220" y="81153"/>
                </a:lnTo>
                <a:close/>
              </a:path>
              <a:path w="490220" h="347980">
                <a:moveTo>
                  <a:pt x="3809" y="100203"/>
                </a:moveTo>
                <a:lnTo>
                  <a:pt x="0" y="100203"/>
                </a:lnTo>
                <a:lnTo>
                  <a:pt x="0" y="125602"/>
                </a:lnTo>
                <a:lnTo>
                  <a:pt x="3809" y="125602"/>
                </a:lnTo>
                <a:lnTo>
                  <a:pt x="3809" y="100203"/>
                </a:lnTo>
                <a:close/>
              </a:path>
              <a:path w="490220" h="347980">
                <a:moveTo>
                  <a:pt x="490220" y="100203"/>
                </a:moveTo>
                <a:lnTo>
                  <a:pt x="486409" y="100203"/>
                </a:lnTo>
                <a:lnTo>
                  <a:pt x="486409" y="125602"/>
                </a:lnTo>
                <a:lnTo>
                  <a:pt x="490220" y="125602"/>
                </a:lnTo>
                <a:lnTo>
                  <a:pt x="490220" y="100203"/>
                </a:lnTo>
                <a:close/>
              </a:path>
              <a:path w="490220" h="347980">
                <a:moveTo>
                  <a:pt x="3809" y="125603"/>
                </a:moveTo>
                <a:lnTo>
                  <a:pt x="0" y="125603"/>
                </a:lnTo>
                <a:lnTo>
                  <a:pt x="0" y="142112"/>
                </a:lnTo>
                <a:lnTo>
                  <a:pt x="3809" y="142112"/>
                </a:lnTo>
                <a:lnTo>
                  <a:pt x="3809" y="125603"/>
                </a:lnTo>
                <a:close/>
              </a:path>
              <a:path w="490220" h="347980">
                <a:moveTo>
                  <a:pt x="490220" y="125603"/>
                </a:moveTo>
                <a:lnTo>
                  <a:pt x="486409" y="125603"/>
                </a:lnTo>
                <a:lnTo>
                  <a:pt x="486409" y="142112"/>
                </a:lnTo>
                <a:lnTo>
                  <a:pt x="490220" y="142112"/>
                </a:lnTo>
                <a:lnTo>
                  <a:pt x="490220" y="125603"/>
                </a:lnTo>
                <a:close/>
              </a:path>
              <a:path w="490220" h="347980">
                <a:moveTo>
                  <a:pt x="3809" y="142113"/>
                </a:moveTo>
                <a:lnTo>
                  <a:pt x="0" y="142113"/>
                </a:lnTo>
                <a:lnTo>
                  <a:pt x="0" y="214502"/>
                </a:lnTo>
                <a:lnTo>
                  <a:pt x="3809" y="214502"/>
                </a:lnTo>
                <a:lnTo>
                  <a:pt x="3809" y="142113"/>
                </a:lnTo>
                <a:close/>
              </a:path>
              <a:path w="490220" h="347980">
                <a:moveTo>
                  <a:pt x="490220" y="142113"/>
                </a:moveTo>
                <a:lnTo>
                  <a:pt x="486409" y="142113"/>
                </a:lnTo>
                <a:lnTo>
                  <a:pt x="486409" y="214502"/>
                </a:lnTo>
                <a:lnTo>
                  <a:pt x="490220" y="214502"/>
                </a:lnTo>
                <a:lnTo>
                  <a:pt x="490220" y="142113"/>
                </a:lnTo>
                <a:close/>
              </a:path>
              <a:path w="490220" h="347980">
                <a:moveTo>
                  <a:pt x="3809" y="214503"/>
                </a:moveTo>
                <a:lnTo>
                  <a:pt x="0" y="214503"/>
                </a:lnTo>
                <a:lnTo>
                  <a:pt x="0" y="252602"/>
                </a:lnTo>
                <a:lnTo>
                  <a:pt x="3809" y="252602"/>
                </a:lnTo>
                <a:lnTo>
                  <a:pt x="3809" y="214503"/>
                </a:lnTo>
                <a:close/>
              </a:path>
              <a:path w="490220" h="347980">
                <a:moveTo>
                  <a:pt x="490220" y="214503"/>
                </a:moveTo>
                <a:lnTo>
                  <a:pt x="486409" y="214503"/>
                </a:lnTo>
                <a:lnTo>
                  <a:pt x="486409" y="252602"/>
                </a:lnTo>
                <a:lnTo>
                  <a:pt x="490220" y="252602"/>
                </a:lnTo>
                <a:lnTo>
                  <a:pt x="490220" y="214503"/>
                </a:lnTo>
                <a:close/>
              </a:path>
              <a:path w="490220" h="347980">
                <a:moveTo>
                  <a:pt x="3809" y="252603"/>
                </a:moveTo>
                <a:lnTo>
                  <a:pt x="0" y="252603"/>
                </a:lnTo>
                <a:lnTo>
                  <a:pt x="0" y="265302"/>
                </a:lnTo>
                <a:lnTo>
                  <a:pt x="3809" y="265302"/>
                </a:lnTo>
                <a:lnTo>
                  <a:pt x="3809" y="252603"/>
                </a:lnTo>
                <a:close/>
              </a:path>
              <a:path w="490220" h="347980">
                <a:moveTo>
                  <a:pt x="490220" y="252603"/>
                </a:moveTo>
                <a:lnTo>
                  <a:pt x="486409" y="252603"/>
                </a:lnTo>
                <a:lnTo>
                  <a:pt x="486409" y="265302"/>
                </a:lnTo>
                <a:lnTo>
                  <a:pt x="490220" y="265302"/>
                </a:lnTo>
                <a:lnTo>
                  <a:pt x="490220" y="252603"/>
                </a:lnTo>
                <a:close/>
              </a:path>
              <a:path w="490220" h="347980">
                <a:moveTo>
                  <a:pt x="3809" y="265303"/>
                </a:moveTo>
                <a:lnTo>
                  <a:pt x="0" y="265303"/>
                </a:lnTo>
                <a:lnTo>
                  <a:pt x="0" y="290702"/>
                </a:lnTo>
                <a:lnTo>
                  <a:pt x="3809" y="290702"/>
                </a:lnTo>
                <a:lnTo>
                  <a:pt x="3809" y="265303"/>
                </a:lnTo>
                <a:close/>
              </a:path>
              <a:path w="490220" h="347980">
                <a:moveTo>
                  <a:pt x="490220" y="265303"/>
                </a:moveTo>
                <a:lnTo>
                  <a:pt x="486409" y="265303"/>
                </a:lnTo>
                <a:lnTo>
                  <a:pt x="486409" y="290702"/>
                </a:lnTo>
                <a:lnTo>
                  <a:pt x="490220" y="290702"/>
                </a:lnTo>
                <a:lnTo>
                  <a:pt x="490220" y="265303"/>
                </a:lnTo>
                <a:close/>
              </a:path>
              <a:path w="490220" h="347980">
                <a:moveTo>
                  <a:pt x="3809" y="290703"/>
                </a:moveTo>
                <a:lnTo>
                  <a:pt x="0" y="290703"/>
                </a:lnTo>
                <a:lnTo>
                  <a:pt x="0" y="297052"/>
                </a:lnTo>
                <a:lnTo>
                  <a:pt x="3809" y="297052"/>
                </a:lnTo>
                <a:lnTo>
                  <a:pt x="3809" y="290703"/>
                </a:lnTo>
                <a:close/>
              </a:path>
              <a:path w="490220" h="347980">
                <a:moveTo>
                  <a:pt x="490220" y="290703"/>
                </a:moveTo>
                <a:lnTo>
                  <a:pt x="486409" y="290703"/>
                </a:lnTo>
                <a:lnTo>
                  <a:pt x="486409" y="297052"/>
                </a:lnTo>
                <a:lnTo>
                  <a:pt x="490220" y="297052"/>
                </a:lnTo>
                <a:lnTo>
                  <a:pt x="490220" y="290703"/>
                </a:lnTo>
                <a:close/>
              </a:path>
              <a:path w="490220" h="347980">
                <a:moveTo>
                  <a:pt x="3809" y="297053"/>
                </a:moveTo>
                <a:lnTo>
                  <a:pt x="0" y="297053"/>
                </a:lnTo>
                <a:lnTo>
                  <a:pt x="0" y="303402"/>
                </a:lnTo>
                <a:lnTo>
                  <a:pt x="3809" y="303402"/>
                </a:lnTo>
                <a:lnTo>
                  <a:pt x="3809" y="297053"/>
                </a:lnTo>
                <a:close/>
              </a:path>
              <a:path w="490220" h="347980">
                <a:moveTo>
                  <a:pt x="490220" y="297053"/>
                </a:moveTo>
                <a:lnTo>
                  <a:pt x="486409" y="297053"/>
                </a:lnTo>
                <a:lnTo>
                  <a:pt x="486409" y="303402"/>
                </a:lnTo>
                <a:lnTo>
                  <a:pt x="490220" y="303402"/>
                </a:lnTo>
                <a:lnTo>
                  <a:pt x="490220" y="297053"/>
                </a:lnTo>
                <a:close/>
              </a:path>
              <a:path w="490220" h="347980">
                <a:moveTo>
                  <a:pt x="459740" y="346583"/>
                </a:moveTo>
                <a:lnTo>
                  <a:pt x="31750" y="346583"/>
                </a:lnTo>
                <a:lnTo>
                  <a:pt x="31750" y="347853"/>
                </a:lnTo>
                <a:lnTo>
                  <a:pt x="459740" y="347853"/>
                </a:lnTo>
                <a:lnTo>
                  <a:pt x="459740" y="346583"/>
                </a:lnTo>
                <a:close/>
              </a:path>
              <a:path w="490220" h="347980">
                <a:moveTo>
                  <a:pt x="461009" y="345440"/>
                </a:moveTo>
                <a:lnTo>
                  <a:pt x="29209" y="345440"/>
                </a:lnTo>
                <a:lnTo>
                  <a:pt x="29209" y="346583"/>
                </a:lnTo>
                <a:lnTo>
                  <a:pt x="461009" y="346583"/>
                </a:lnTo>
                <a:lnTo>
                  <a:pt x="461009" y="345440"/>
                </a:lnTo>
                <a:close/>
              </a:path>
              <a:path w="490220" h="347980">
                <a:moveTo>
                  <a:pt x="463550" y="344043"/>
                </a:moveTo>
                <a:lnTo>
                  <a:pt x="27940" y="344043"/>
                </a:lnTo>
                <a:lnTo>
                  <a:pt x="27940" y="345440"/>
                </a:lnTo>
                <a:lnTo>
                  <a:pt x="463550" y="345440"/>
                </a:lnTo>
                <a:lnTo>
                  <a:pt x="463550" y="344043"/>
                </a:lnTo>
                <a:close/>
              </a:path>
              <a:path w="490220" h="347980">
                <a:moveTo>
                  <a:pt x="490220" y="303530"/>
                </a:moveTo>
                <a:lnTo>
                  <a:pt x="486409" y="303530"/>
                </a:lnTo>
                <a:lnTo>
                  <a:pt x="486409" y="324993"/>
                </a:lnTo>
                <a:lnTo>
                  <a:pt x="487679" y="324993"/>
                </a:lnTo>
                <a:lnTo>
                  <a:pt x="487679" y="323723"/>
                </a:lnTo>
                <a:lnTo>
                  <a:pt x="488950" y="323723"/>
                </a:lnTo>
                <a:lnTo>
                  <a:pt x="488950" y="322453"/>
                </a:lnTo>
                <a:lnTo>
                  <a:pt x="490220" y="322453"/>
                </a:lnTo>
                <a:lnTo>
                  <a:pt x="490220" y="303530"/>
                </a:lnTo>
                <a:close/>
              </a:path>
              <a:path w="490220" h="347980">
                <a:moveTo>
                  <a:pt x="3809" y="303530"/>
                </a:moveTo>
                <a:lnTo>
                  <a:pt x="0" y="303530"/>
                </a:lnTo>
                <a:lnTo>
                  <a:pt x="0" y="321183"/>
                </a:lnTo>
                <a:lnTo>
                  <a:pt x="1270" y="321183"/>
                </a:lnTo>
                <a:lnTo>
                  <a:pt x="1270" y="322453"/>
                </a:lnTo>
                <a:lnTo>
                  <a:pt x="2540" y="322453"/>
                </a:lnTo>
                <a:lnTo>
                  <a:pt x="2540" y="323723"/>
                </a:lnTo>
                <a:lnTo>
                  <a:pt x="3809" y="323723"/>
                </a:lnTo>
                <a:lnTo>
                  <a:pt x="3809" y="303530"/>
                </a:lnTo>
                <a:close/>
              </a:path>
            </a:pathLst>
          </a:custGeom>
          <a:solidFill>
            <a:srgbClr val="2E09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39759" y="1649857"/>
            <a:ext cx="482600" cy="339090"/>
          </a:xfrm>
          <a:custGeom>
            <a:avLst/>
            <a:gdLst/>
            <a:ahLst/>
            <a:cxnLst/>
            <a:rect l="l" t="t" r="r" b="b"/>
            <a:pathLst>
              <a:path w="482600" h="339089">
                <a:moveTo>
                  <a:pt x="2540" y="55880"/>
                </a:moveTo>
                <a:lnTo>
                  <a:pt x="0" y="55880"/>
                </a:lnTo>
                <a:lnTo>
                  <a:pt x="0" y="57023"/>
                </a:lnTo>
                <a:lnTo>
                  <a:pt x="2540" y="57023"/>
                </a:lnTo>
                <a:lnTo>
                  <a:pt x="2540" y="55880"/>
                </a:lnTo>
                <a:close/>
              </a:path>
              <a:path w="482600" h="339089">
                <a:moveTo>
                  <a:pt x="482600" y="55880"/>
                </a:moveTo>
                <a:lnTo>
                  <a:pt x="478790" y="55880"/>
                </a:lnTo>
                <a:lnTo>
                  <a:pt x="478790" y="57023"/>
                </a:lnTo>
                <a:lnTo>
                  <a:pt x="482600" y="57023"/>
                </a:lnTo>
                <a:lnTo>
                  <a:pt x="482600" y="55880"/>
                </a:lnTo>
                <a:close/>
              </a:path>
              <a:path w="482600" h="339089">
                <a:moveTo>
                  <a:pt x="2540" y="53339"/>
                </a:moveTo>
                <a:lnTo>
                  <a:pt x="0" y="53339"/>
                </a:lnTo>
                <a:lnTo>
                  <a:pt x="0" y="55752"/>
                </a:lnTo>
                <a:lnTo>
                  <a:pt x="2540" y="55752"/>
                </a:lnTo>
                <a:lnTo>
                  <a:pt x="2540" y="53339"/>
                </a:lnTo>
                <a:close/>
              </a:path>
              <a:path w="482600" h="339089">
                <a:moveTo>
                  <a:pt x="482600" y="53339"/>
                </a:moveTo>
                <a:lnTo>
                  <a:pt x="478790" y="53339"/>
                </a:lnTo>
                <a:lnTo>
                  <a:pt x="478790" y="55752"/>
                </a:lnTo>
                <a:lnTo>
                  <a:pt x="482600" y="55752"/>
                </a:lnTo>
                <a:lnTo>
                  <a:pt x="482600" y="53339"/>
                </a:lnTo>
                <a:close/>
              </a:path>
              <a:path w="482600" h="339089">
                <a:moveTo>
                  <a:pt x="2540" y="49530"/>
                </a:moveTo>
                <a:lnTo>
                  <a:pt x="0" y="49530"/>
                </a:lnTo>
                <a:lnTo>
                  <a:pt x="0" y="53212"/>
                </a:lnTo>
                <a:lnTo>
                  <a:pt x="2540" y="53212"/>
                </a:lnTo>
                <a:lnTo>
                  <a:pt x="2540" y="49530"/>
                </a:lnTo>
                <a:close/>
              </a:path>
              <a:path w="482600" h="339089">
                <a:moveTo>
                  <a:pt x="482600" y="49530"/>
                </a:moveTo>
                <a:lnTo>
                  <a:pt x="478790" y="49530"/>
                </a:lnTo>
                <a:lnTo>
                  <a:pt x="478790" y="53212"/>
                </a:lnTo>
                <a:lnTo>
                  <a:pt x="482600" y="53212"/>
                </a:lnTo>
                <a:lnTo>
                  <a:pt x="482600" y="49530"/>
                </a:lnTo>
                <a:close/>
              </a:path>
              <a:path w="482600" h="339089">
                <a:moveTo>
                  <a:pt x="2540" y="46989"/>
                </a:moveTo>
                <a:lnTo>
                  <a:pt x="0" y="46989"/>
                </a:lnTo>
                <a:lnTo>
                  <a:pt x="0" y="49402"/>
                </a:lnTo>
                <a:lnTo>
                  <a:pt x="2540" y="49402"/>
                </a:lnTo>
                <a:lnTo>
                  <a:pt x="2540" y="46989"/>
                </a:lnTo>
                <a:close/>
              </a:path>
              <a:path w="482600" h="339089">
                <a:moveTo>
                  <a:pt x="482600" y="46989"/>
                </a:moveTo>
                <a:lnTo>
                  <a:pt x="478790" y="46989"/>
                </a:lnTo>
                <a:lnTo>
                  <a:pt x="478790" y="49402"/>
                </a:lnTo>
                <a:lnTo>
                  <a:pt x="482600" y="49402"/>
                </a:lnTo>
                <a:lnTo>
                  <a:pt x="482600" y="46989"/>
                </a:lnTo>
                <a:close/>
              </a:path>
              <a:path w="482600" h="339089">
                <a:moveTo>
                  <a:pt x="2540" y="43180"/>
                </a:moveTo>
                <a:lnTo>
                  <a:pt x="0" y="43180"/>
                </a:lnTo>
                <a:lnTo>
                  <a:pt x="0" y="46862"/>
                </a:lnTo>
                <a:lnTo>
                  <a:pt x="2540" y="46862"/>
                </a:lnTo>
                <a:lnTo>
                  <a:pt x="2540" y="43180"/>
                </a:lnTo>
                <a:close/>
              </a:path>
              <a:path w="482600" h="339089">
                <a:moveTo>
                  <a:pt x="482600" y="43180"/>
                </a:moveTo>
                <a:lnTo>
                  <a:pt x="478790" y="43180"/>
                </a:lnTo>
                <a:lnTo>
                  <a:pt x="478790" y="46862"/>
                </a:lnTo>
                <a:lnTo>
                  <a:pt x="482600" y="46862"/>
                </a:lnTo>
                <a:lnTo>
                  <a:pt x="482600" y="43180"/>
                </a:lnTo>
                <a:close/>
              </a:path>
              <a:path w="482600" h="339089">
                <a:moveTo>
                  <a:pt x="2540" y="40639"/>
                </a:moveTo>
                <a:lnTo>
                  <a:pt x="0" y="40639"/>
                </a:lnTo>
                <a:lnTo>
                  <a:pt x="0" y="43052"/>
                </a:lnTo>
                <a:lnTo>
                  <a:pt x="2540" y="43052"/>
                </a:lnTo>
                <a:lnTo>
                  <a:pt x="2540" y="40639"/>
                </a:lnTo>
                <a:close/>
              </a:path>
              <a:path w="482600" h="339089">
                <a:moveTo>
                  <a:pt x="482600" y="40639"/>
                </a:moveTo>
                <a:lnTo>
                  <a:pt x="478790" y="40639"/>
                </a:lnTo>
                <a:lnTo>
                  <a:pt x="478790" y="43052"/>
                </a:lnTo>
                <a:lnTo>
                  <a:pt x="482600" y="43052"/>
                </a:lnTo>
                <a:lnTo>
                  <a:pt x="482600" y="40639"/>
                </a:lnTo>
                <a:close/>
              </a:path>
              <a:path w="482600" h="339089">
                <a:moveTo>
                  <a:pt x="2540" y="36830"/>
                </a:moveTo>
                <a:lnTo>
                  <a:pt x="0" y="36830"/>
                </a:lnTo>
                <a:lnTo>
                  <a:pt x="0" y="40512"/>
                </a:lnTo>
                <a:lnTo>
                  <a:pt x="2540" y="40512"/>
                </a:lnTo>
                <a:lnTo>
                  <a:pt x="2540" y="36830"/>
                </a:lnTo>
                <a:close/>
              </a:path>
              <a:path w="482600" h="339089">
                <a:moveTo>
                  <a:pt x="482600" y="36830"/>
                </a:moveTo>
                <a:lnTo>
                  <a:pt x="478790" y="36830"/>
                </a:lnTo>
                <a:lnTo>
                  <a:pt x="478790" y="40512"/>
                </a:lnTo>
                <a:lnTo>
                  <a:pt x="482600" y="40512"/>
                </a:lnTo>
                <a:lnTo>
                  <a:pt x="482600" y="36830"/>
                </a:lnTo>
                <a:close/>
              </a:path>
              <a:path w="482600" h="339089">
                <a:moveTo>
                  <a:pt x="2540" y="34289"/>
                </a:moveTo>
                <a:lnTo>
                  <a:pt x="0" y="34289"/>
                </a:lnTo>
                <a:lnTo>
                  <a:pt x="0" y="36702"/>
                </a:lnTo>
                <a:lnTo>
                  <a:pt x="2540" y="36702"/>
                </a:lnTo>
                <a:lnTo>
                  <a:pt x="2540" y="34289"/>
                </a:lnTo>
                <a:close/>
              </a:path>
              <a:path w="482600" h="339089">
                <a:moveTo>
                  <a:pt x="482600" y="34289"/>
                </a:moveTo>
                <a:lnTo>
                  <a:pt x="478790" y="34289"/>
                </a:lnTo>
                <a:lnTo>
                  <a:pt x="478790" y="36702"/>
                </a:lnTo>
                <a:lnTo>
                  <a:pt x="482600" y="36702"/>
                </a:lnTo>
                <a:lnTo>
                  <a:pt x="482600" y="34289"/>
                </a:lnTo>
                <a:close/>
              </a:path>
              <a:path w="482600" h="339089">
                <a:moveTo>
                  <a:pt x="2540" y="30480"/>
                </a:moveTo>
                <a:lnTo>
                  <a:pt x="0" y="30480"/>
                </a:lnTo>
                <a:lnTo>
                  <a:pt x="0" y="34162"/>
                </a:lnTo>
                <a:lnTo>
                  <a:pt x="2540" y="34162"/>
                </a:lnTo>
                <a:lnTo>
                  <a:pt x="2540" y="30480"/>
                </a:lnTo>
                <a:close/>
              </a:path>
              <a:path w="482600" h="339089">
                <a:moveTo>
                  <a:pt x="482600" y="30480"/>
                </a:moveTo>
                <a:lnTo>
                  <a:pt x="478790" y="30480"/>
                </a:lnTo>
                <a:lnTo>
                  <a:pt x="478790" y="34162"/>
                </a:lnTo>
                <a:lnTo>
                  <a:pt x="482600" y="34162"/>
                </a:lnTo>
                <a:lnTo>
                  <a:pt x="482600" y="30480"/>
                </a:lnTo>
                <a:close/>
              </a:path>
              <a:path w="482600" h="339089">
                <a:moveTo>
                  <a:pt x="2540" y="27939"/>
                </a:moveTo>
                <a:lnTo>
                  <a:pt x="0" y="27939"/>
                </a:lnTo>
                <a:lnTo>
                  <a:pt x="0" y="30352"/>
                </a:lnTo>
                <a:lnTo>
                  <a:pt x="2540" y="30352"/>
                </a:lnTo>
                <a:lnTo>
                  <a:pt x="2540" y="27939"/>
                </a:lnTo>
                <a:close/>
              </a:path>
              <a:path w="482600" h="339089">
                <a:moveTo>
                  <a:pt x="482600" y="27939"/>
                </a:moveTo>
                <a:lnTo>
                  <a:pt x="478790" y="27939"/>
                </a:lnTo>
                <a:lnTo>
                  <a:pt x="478790" y="30352"/>
                </a:lnTo>
                <a:lnTo>
                  <a:pt x="482600" y="30352"/>
                </a:lnTo>
                <a:lnTo>
                  <a:pt x="482600" y="27939"/>
                </a:lnTo>
                <a:close/>
              </a:path>
              <a:path w="482600" h="339089">
                <a:moveTo>
                  <a:pt x="2540" y="24130"/>
                </a:moveTo>
                <a:lnTo>
                  <a:pt x="0" y="24130"/>
                </a:lnTo>
                <a:lnTo>
                  <a:pt x="0" y="27812"/>
                </a:lnTo>
                <a:lnTo>
                  <a:pt x="2540" y="27812"/>
                </a:lnTo>
                <a:lnTo>
                  <a:pt x="2540" y="24130"/>
                </a:lnTo>
                <a:close/>
              </a:path>
              <a:path w="482600" h="339089">
                <a:moveTo>
                  <a:pt x="482600" y="24130"/>
                </a:moveTo>
                <a:lnTo>
                  <a:pt x="478790" y="24130"/>
                </a:lnTo>
                <a:lnTo>
                  <a:pt x="478790" y="27812"/>
                </a:lnTo>
                <a:lnTo>
                  <a:pt x="482600" y="27812"/>
                </a:lnTo>
                <a:lnTo>
                  <a:pt x="482600" y="24130"/>
                </a:lnTo>
                <a:close/>
              </a:path>
              <a:path w="482600" h="339089">
                <a:moveTo>
                  <a:pt x="2540" y="21716"/>
                </a:moveTo>
                <a:lnTo>
                  <a:pt x="0" y="21716"/>
                </a:lnTo>
                <a:lnTo>
                  <a:pt x="0" y="24002"/>
                </a:lnTo>
                <a:lnTo>
                  <a:pt x="2540" y="24002"/>
                </a:lnTo>
                <a:lnTo>
                  <a:pt x="2540" y="21716"/>
                </a:lnTo>
                <a:close/>
              </a:path>
              <a:path w="482600" h="339089">
                <a:moveTo>
                  <a:pt x="482600" y="21716"/>
                </a:moveTo>
                <a:lnTo>
                  <a:pt x="478790" y="21716"/>
                </a:lnTo>
                <a:lnTo>
                  <a:pt x="478790" y="24002"/>
                </a:lnTo>
                <a:lnTo>
                  <a:pt x="482600" y="24002"/>
                </a:lnTo>
                <a:lnTo>
                  <a:pt x="482600" y="21716"/>
                </a:lnTo>
                <a:close/>
              </a:path>
              <a:path w="482600" h="339089">
                <a:moveTo>
                  <a:pt x="2540" y="19050"/>
                </a:moveTo>
                <a:lnTo>
                  <a:pt x="1270" y="19050"/>
                </a:lnTo>
                <a:lnTo>
                  <a:pt x="1270" y="20447"/>
                </a:lnTo>
                <a:lnTo>
                  <a:pt x="0" y="20447"/>
                </a:lnTo>
                <a:lnTo>
                  <a:pt x="0" y="21589"/>
                </a:lnTo>
                <a:lnTo>
                  <a:pt x="2540" y="21589"/>
                </a:lnTo>
                <a:lnTo>
                  <a:pt x="2540" y="19050"/>
                </a:lnTo>
                <a:close/>
              </a:path>
              <a:path w="482600" h="339089">
                <a:moveTo>
                  <a:pt x="481330" y="17652"/>
                </a:moveTo>
                <a:lnTo>
                  <a:pt x="480060" y="17652"/>
                </a:lnTo>
                <a:lnTo>
                  <a:pt x="480060" y="17906"/>
                </a:lnTo>
                <a:lnTo>
                  <a:pt x="478790" y="17906"/>
                </a:lnTo>
                <a:lnTo>
                  <a:pt x="478790" y="21589"/>
                </a:lnTo>
                <a:lnTo>
                  <a:pt x="482600" y="21589"/>
                </a:lnTo>
                <a:lnTo>
                  <a:pt x="482600" y="19050"/>
                </a:lnTo>
                <a:lnTo>
                  <a:pt x="481330" y="19050"/>
                </a:lnTo>
                <a:lnTo>
                  <a:pt x="481330" y="17652"/>
                </a:lnTo>
                <a:close/>
              </a:path>
              <a:path w="482600" h="339089">
                <a:moveTo>
                  <a:pt x="480060" y="16637"/>
                </a:moveTo>
                <a:lnTo>
                  <a:pt x="478790" y="16637"/>
                </a:lnTo>
                <a:lnTo>
                  <a:pt x="478790" y="17652"/>
                </a:lnTo>
                <a:lnTo>
                  <a:pt x="480060" y="17652"/>
                </a:lnTo>
                <a:lnTo>
                  <a:pt x="480060" y="16637"/>
                </a:lnTo>
                <a:close/>
              </a:path>
              <a:path w="482600" h="339089">
                <a:moveTo>
                  <a:pt x="461010" y="1397"/>
                </a:moveTo>
                <a:lnTo>
                  <a:pt x="21590" y="1397"/>
                </a:lnTo>
                <a:lnTo>
                  <a:pt x="21590" y="2539"/>
                </a:lnTo>
                <a:lnTo>
                  <a:pt x="461010" y="2539"/>
                </a:lnTo>
                <a:lnTo>
                  <a:pt x="461010" y="1397"/>
                </a:lnTo>
                <a:close/>
              </a:path>
              <a:path w="482600" h="339089">
                <a:moveTo>
                  <a:pt x="459740" y="0"/>
                </a:moveTo>
                <a:lnTo>
                  <a:pt x="22860" y="0"/>
                </a:lnTo>
                <a:lnTo>
                  <a:pt x="22860" y="1397"/>
                </a:lnTo>
                <a:lnTo>
                  <a:pt x="459740" y="1397"/>
                </a:lnTo>
                <a:lnTo>
                  <a:pt x="459740" y="0"/>
                </a:lnTo>
                <a:close/>
              </a:path>
              <a:path w="482600" h="339089">
                <a:moveTo>
                  <a:pt x="2540" y="57023"/>
                </a:moveTo>
                <a:lnTo>
                  <a:pt x="0" y="57023"/>
                </a:lnTo>
                <a:lnTo>
                  <a:pt x="0" y="69723"/>
                </a:lnTo>
                <a:lnTo>
                  <a:pt x="2540" y="69723"/>
                </a:lnTo>
                <a:lnTo>
                  <a:pt x="2540" y="57023"/>
                </a:lnTo>
                <a:close/>
              </a:path>
              <a:path w="482600" h="339089">
                <a:moveTo>
                  <a:pt x="482600" y="57023"/>
                </a:moveTo>
                <a:lnTo>
                  <a:pt x="478790" y="57023"/>
                </a:lnTo>
                <a:lnTo>
                  <a:pt x="478790" y="69723"/>
                </a:lnTo>
                <a:lnTo>
                  <a:pt x="482600" y="69723"/>
                </a:lnTo>
                <a:lnTo>
                  <a:pt x="482600" y="57023"/>
                </a:lnTo>
                <a:close/>
              </a:path>
              <a:path w="482600" h="339089">
                <a:moveTo>
                  <a:pt x="2540" y="69723"/>
                </a:moveTo>
                <a:lnTo>
                  <a:pt x="0" y="69723"/>
                </a:lnTo>
                <a:lnTo>
                  <a:pt x="0" y="76073"/>
                </a:lnTo>
                <a:lnTo>
                  <a:pt x="2540" y="76073"/>
                </a:lnTo>
                <a:lnTo>
                  <a:pt x="2540" y="69723"/>
                </a:lnTo>
                <a:close/>
              </a:path>
              <a:path w="482600" h="339089">
                <a:moveTo>
                  <a:pt x="482600" y="69723"/>
                </a:moveTo>
                <a:lnTo>
                  <a:pt x="478790" y="69723"/>
                </a:lnTo>
                <a:lnTo>
                  <a:pt x="478790" y="76073"/>
                </a:lnTo>
                <a:lnTo>
                  <a:pt x="482600" y="76073"/>
                </a:lnTo>
                <a:lnTo>
                  <a:pt x="482600" y="69723"/>
                </a:lnTo>
                <a:close/>
              </a:path>
              <a:path w="482600" h="339089">
                <a:moveTo>
                  <a:pt x="2540" y="76073"/>
                </a:moveTo>
                <a:lnTo>
                  <a:pt x="0" y="76073"/>
                </a:lnTo>
                <a:lnTo>
                  <a:pt x="0" y="95123"/>
                </a:lnTo>
                <a:lnTo>
                  <a:pt x="2540" y="95123"/>
                </a:lnTo>
                <a:lnTo>
                  <a:pt x="2540" y="76073"/>
                </a:lnTo>
                <a:close/>
              </a:path>
              <a:path w="482600" h="339089">
                <a:moveTo>
                  <a:pt x="482600" y="76073"/>
                </a:moveTo>
                <a:lnTo>
                  <a:pt x="478790" y="76073"/>
                </a:lnTo>
                <a:lnTo>
                  <a:pt x="478790" y="95123"/>
                </a:lnTo>
                <a:lnTo>
                  <a:pt x="482600" y="95123"/>
                </a:lnTo>
                <a:lnTo>
                  <a:pt x="482600" y="76073"/>
                </a:lnTo>
                <a:close/>
              </a:path>
              <a:path w="482600" h="339089">
                <a:moveTo>
                  <a:pt x="2540" y="95123"/>
                </a:moveTo>
                <a:lnTo>
                  <a:pt x="0" y="95123"/>
                </a:lnTo>
                <a:lnTo>
                  <a:pt x="0" y="120523"/>
                </a:lnTo>
                <a:lnTo>
                  <a:pt x="2540" y="120523"/>
                </a:lnTo>
                <a:lnTo>
                  <a:pt x="2540" y="95123"/>
                </a:lnTo>
                <a:close/>
              </a:path>
              <a:path w="482600" h="339089">
                <a:moveTo>
                  <a:pt x="482600" y="95123"/>
                </a:moveTo>
                <a:lnTo>
                  <a:pt x="478790" y="95123"/>
                </a:lnTo>
                <a:lnTo>
                  <a:pt x="478790" y="120523"/>
                </a:lnTo>
                <a:lnTo>
                  <a:pt x="482600" y="120523"/>
                </a:lnTo>
                <a:lnTo>
                  <a:pt x="482600" y="95123"/>
                </a:lnTo>
                <a:close/>
              </a:path>
              <a:path w="482600" h="339089">
                <a:moveTo>
                  <a:pt x="2540" y="120523"/>
                </a:moveTo>
                <a:lnTo>
                  <a:pt x="0" y="120523"/>
                </a:lnTo>
                <a:lnTo>
                  <a:pt x="0" y="137033"/>
                </a:lnTo>
                <a:lnTo>
                  <a:pt x="2540" y="137033"/>
                </a:lnTo>
                <a:lnTo>
                  <a:pt x="2540" y="120523"/>
                </a:lnTo>
                <a:close/>
              </a:path>
              <a:path w="482600" h="339089">
                <a:moveTo>
                  <a:pt x="482600" y="120523"/>
                </a:moveTo>
                <a:lnTo>
                  <a:pt x="478790" y="120523"/>
                </a:lnTo>
                <a:lnTo>
                  <a:pt x="478790" y="137033"/>
                </a:lnTo>
                <a:lnTo>
                  <a:pt x="482600" y="137033"/>
                </a:lnTo>
                <a:lnTo>
                  <a:pt x="482600" y="120523"/>
                </a:lnTo>
                <a:close/>
              </a:path>
              <a:path w="482600" h="339089">
                <a:moveTo>
                  <a:pt x="2540" y="137033"/>
                </a:moveTo>
                <a:lnTo>
                  <a:pt x="0" y="137033"/>
                </a:lnTo>
                <a:lnTo>
                  <a:pt x="0" y="209423"/>
                </a:lnTo>
                <a:lnTo>
                  <a:pt x="2540" y="209423"/>
                </a:lnTo>
                <a:lnTo>
                  <a:pt x="2540" y="137033"/>
                </a:lnTo>
                <a:close/>
              </a:path>
              <a:path w="482600" h="339089">
                <a:moveTo>
                  <a:pt x="482600" y="137033"/>
                </a:moveTo>
                <a:lnTo>
                  <a:pt x="478790" y="137033"/>
                </a:lnTo>
                <a:lnTo>
                  <a:pt x="478790" y="209423"/>
                </a:lnTo>
                <a:lnTo>
                  <a:pt x="482600" y="209423"/>
                </a:lnTo>
                <a:lnTo>
                  <a:pt x="482600" y="137033"/>
                </a:lnTo>
                <a:close/>
              </a:path>
              <a:path w="482600" h="339089">
                <a:moveTo>
                  <a:pt x="2540" y="209423"/>
                </a:moveTo>
                <a:lnTo>
                  <a:pt x="0" y="209423"/>
                </a:lnTo>
                <a:lnTo>
                  <a:pt x="0" y="247523"/>
                </a:lnTo>
                <a:lnTo>
                  <a:pt x="2540" y="247523"/>
                </a:lnTo>
                <a:lnTo>
                  <a:pt x="2540" y="209423"/>
                </a:lnTo>
                <a:close/>
              </a:path>
              <a:path w="482600" h="339089">
                <a:moveTo>
                  <a:pt x="482600" y="209423"/>
                </a:moveTo>
                <a:lnTo>
                  <a:pt x="478790" y="209423"/>
                </a:lnTo>
                <a:lnTo>
                  <a:pt x="478790" y="247523"/>
                </a:lnTo>
                <a:lnTo>
                  <a:pt x="482600" y="247523"/>
                </a:lnTo>
                <a:lnTo>
                  <a:pt x="482600" y="209423"/>
                </a:lnTo>
                <a:close/>
              </a:path>
              <a:path w="482600" h="339089">
                <a:moveTo>
                  <a:pt x="2540" y="247523"/>
                </a:moveTo>
                <a:lnTo>
                  <a:pt x="0" y="247523"/>
                </a:lnTo>
                <a:lnTo>
                  <a:pt x="0" y="260223"/>
                </a:lnTo>
                <a:lnTo>
                  <a:pt x="2540" y="260223"/>
                </a:lnTo>
                <a:lnTo>
                  <a:pt x="2540" y="247523"/>
                </a:lnTo>
                <a:close/>
              </a:path>
              <a:path w="482600" h="339089">
                <a:moveTo>
                  <a:pt x="482600" y="247523"/>
                </a:moveTo>
                <a:lnTo>
                  <a:pt x="478790" y="247523"/>
                </a:lnTo>
                <a:lnTo>
                  <a:pt x="478790" y="260223"/>
                </a:lnTo>
                <a:lnTo>
                  <a:pt x="482600" y="260223"/>
                </a:lnTo>
                <a:lnTo>
                  <a:pt x="482600" y="247523"/>
                </a:lnTo>
                <a:close/>
              </a:path>
              <a:path w="482600" h="339089">
                <a:moveTo>
                  <a:pt x="2540" y="260223"/>
                </a:moveTo>
                <a:lnTo>
                  <a:pt x="0" y="260223"/>
                </a:lnTo>
                <a:lnTo>
                  <a:pt x="0" y="285623"/>
                </a:lnTo>
                <a:lnTo>
                  <a:pt x="2540" y="285623"/>
                </a:lnTo>
                <a:lnTo>
                  <a:pt x="2540" y="260223"/>
                </a:lnTo>
                <a:close/>
              </a:path>
              <a:path w="482600" h="339089">
                <a:moveTo>
                  <a:pt x="482600" y="260223"/>
                </a:moveTo>
                <a:lnTo>
                  <a:pt x="478790" y="260223"/>
                </a:lnTo>
                <a:lnTo>
                  <a:pt x="478790" y="285623"/>
                </a:lnTo>
                <a:lnTo>
                  <a:pt x="482600" y="285623"/>
                </a:lnTo>
                <a:lnTo>
                  <a:pt x="482600" y="260223"/>
                </a:lnTo>
                <a:close/>
              </a:path>
              <a:path w="482600" h="339089">
                <a:moveTo>
                  <a:pt x="2540" y="285623"/>
                </a:moveTo>
                <a:lnTo>
                  <a:pt x="0" y="285623"/>
                </a:lnTo>
                <a:lnTo>
                  <a:pt x="0" y="291973"/>
                </a:lnTo>
                <a:lnTo>
                  <a:pt x="2540" y="291973"/>
                </a:lnTo>
                <a:lnTo>
                  <a:pt x="2540" y="285623"/>
                </a:lnTo>
                <a:close/>
              </a:path>
              <a:path w="482600" h="339089">
                <a:moveTo>
                  <a:pt x="482600" y="285623"/>
                </a:moveTo>
                <a:lnTo>
                  <a:pt x="478790" y="285623"/>
                </a:lnTo>
                <a:lnTo>
                  <a:pt x="478790" y="291973"/>
                </a:lnTo>
                <a:lnTo>
                  <a:pt x="482600" y="291973"/>
                </a:lnTo>
                <a:lnTo>
                  <a:pt x="482600" y="285623"/>
                </a:lnTo>
                <a:close/>
              </a:path>
              <a:path w="482600" h="339089">
                <a:moveTo>
                  <a:pt x="2540" y="291973"/>
                </a:moveTo>
                <a:lnTo>
                  <a:pt x="0" y="291973"/>
                </a:lnTo>
                <a:lnTo>
                  <a:pt x="0" y="298323"/>
                </a:lnTo>
                <a:lnTo>
                  <a:pt x="2540" y="298323"/>
                </a:lnTo>
                <a:lnTo>
                  <a:pt x="2540" y="291973"/>
                </a:lnTo>
                <a:close/>
              </a:path>
              <a:path w="482600" h="339089">
                <a:moveTo>
                  <a:pt x="482600" y="291973"/>
                </a:moveTo>
                <a:lnTo>
                  <a:pt x="478790" y="291973"/>
                </a:lnTo>
                <a:lnTo>
                  <a:pt x="478790" y="298323"/>
                </a:lnTo>
                <a:lnTo>
                  <a:pt x="482600" y="298323"/>
                </a:lnTo>
                <a:lnTo>
                  <a:pt x="482600" y="291973"/>
                </a:lnTo>
                <a:close/>
              </a:path>
              <a:path w="482600" h="339089">
                <a:moveTo>
                  <a:pt x="461010" y="337693"/>
                </a:moveTo>
                <a:lnTo>
                  <a:pt x="21590" y="337693"/>
                </a:lnTo>
                <a:lnTo>
                  <a:pt x="21590" y="338963"/>
                </a:lnTo>
                <a:lnTo>
                  <a:pt x="461010" y="338963"/>
                </a:lnTo>
                <a:lnTo>
                  <a:pt x="461010" y="337693"/>
                </a:lnTo>
                <a:close/>
              </a:path>
              <a:path w="482600" h="339089">
                <a:moveTo>
                  <a:pt x="462279" y="336550"/>
                </a:moveTo>
                <a:lnTo>
                  <a:pt x="20320" y="336550"/>
                </a:lnTo>
                <a:lnTo>
                  <a:pt x="20320" y="337693"/>
                </a:lnTo>
                <a:lnTo>
                  <a:pt x="462279" y="337693"/>
                </a:lnTo>
                <a:lnTo>
                  <a:pt x="462279" y="336550"/>
                </a:lnTo>
                <a:close/>
              </a:path>
              <a:path w="482600" h="339089">
                <a:moveTo>
                  <a:pt x="464820" y="335153"/>
                </a:moveTo>
                <a:lnTo>
                  <a:pt x="19050" y="335153"/>
                </a:lnTo>
                <a:lnTo>
                  <a:pt x="19050" y="336550"/>
                </a:lnTo>
                <a:lnTo>
                  <a:pt x="464820" y="336550"/>
                </a:lnTo>
                <a:lnTo>
                  <a:pt x="464820" y="335153"/>
                </a:lnTo>
                <a:close/>
              </a:path>
              <a:path w="482600" h="339089">
                <a:moveTo>
                  <a:pt x="482600" y="298577"/>
                </a:moveTo>
                <a:lnTo>
                  <a:pt x="478790" y="298577"/>
                </a:lnTo>
                <a:lnTo>
                  <a:pt x="478790" y="323850"/>
                </a:lnTo>
                <a:lnTo>
                  <a:pt x="480060" y="323850"/>
                </a:lnTo>
                <a:lnTo>
                  <a:pt x="480060" y="322453"/>
                </a:lnTo>
                <a:lnTo>
                  <a:pt x="481330" y="322453"/>
                </a:lnTo>
                <a:lnTo>
                  <a:pt x="481330" y="321310"/>
                </a:lnTo>
                <a:lnTo>
                  <a:pt x="482600" y="321310"/>
                </a:lnTo>
                <a:lnTo>
                  <a:pt x="482600" y="298577"/>
                </a:lnTo>
                <a:close/>
              </a:path>
              <a:path w="482600" h="339089">
                <a:moveTo>
                  <a:pt x="2540" y="298577"/>
                </a:moveTo>
                <a:lnTo>
                  <a:pt x="0" y="298577"/>
                </a:lnTo>
                <a:lnTo>
                  <a:pt x="0" y="319913"/>
                </a:lnTo>
                <a:lnTo>
                  <a:pt x="1270" y="319913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298577"/>
                </a:lnTo>
                <a:close/>
              </a:path>
            </a:pathLst>
          </a:custGeom>
          <a:solidFill>
            <a:srgbClr val="310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242300" y="1652270"/>
            <a:ext cx="476250" cy="332740"/>
          </a:xfrm>
          <a:custGeom>
            <a:avLst/>
            <a:gdLst/>
            <a:ahLst/>
            <a:cxnLst/>
            <a:rect l="l" t="t" r="r" b="b"/>
            <a:pathLst>
              <a:path w="476250" h="332739">
                <a:moveTo>
                  <a:pt x="3809" y="53466"/>
                </a:moveTo>
                <a:lnTo>
                  <a:pt x="0" y="53466"/>
                </a:lnTo>
                <a:lnTo>
                  <a:pt x="0" y="54609"/>
                </a:lnTo>
                <a:lnTo>
                  <a:pt x="3809" y="54609"/>
                </a:lnTo>
                <a:lnTo>
                  <a:pt x="3809" y="53466"/>
                </a:lnTo>
                <a:close/>
              </a:path>
              <a:path w="476250" h="332739">
                <a:moveTo>
                  <a:pt x="476250" y="53466"/>
                </a:moveTo>
                <a:lnTo>
                  <a:pt x="472440" y="53466"/>
                </a:lnTo>
                <a:lnTo>
                  <a:pt x="472440" y="54609"/>
                </a:lnTo>
                <a:lnTo>
                  <a:pt x="476250" y="54609"/>
                </a:lnTo>
                <a:lnTo>
                  <a:pt x="476250" y="53466"/>
                </a:lnTo>
                <a:close/>
              </a:path>
              <a:path w="476250" h="332739">
                <a:moveTo>
                  <a:pt x="3809" y="50926"/>
                </a:moveTo>
                <a:lnTo>
                  <a:pt x="0" y="50926"/>
                </a:lnTo>
                <a:lnTo>
                  <a:pt x="0" y="53339"/>
                </a:lnTo>
                <a:lnTo>
                  <a:pt x="3809" y="53339"/>
                </a:lnTo>
                <a:lnTo>
                  <a:pt x="3809" y="50926"/>
                </a:lnTo>
                <a:close/>
              </a:path>
              <a:path w="476250" h="332739">
                <a:moveTo>
                  <a:pt x="476250" y="50926"/>
                </a:moveTo>
                <a:lnTo>
                  <a:pt x="472440" y="50926"/>
                </a:lnTo>
                <a:lnTo>
                  <a:pt x="472440" y="53339"/>
                </a:lnTo>
                <a:lnTo>
                  <a:pt x="476250" y="53339"/>
                </a:lnTo>
                <a:lnTo>
                  <a:pt x="476250" y="50926"/>
                </a:lnTo>
                <a:close/>
              </a:path>
              <a:path w="476250" h="332739">
                <a:moveTo>
                  <a:pt x="3809" y="47116"/>
                </a:moveTo>
                <a:lnTo>
                  <a:pt x="0" y="47116"/>
                </a:lnTo>
                <a:lnTo>
                  <a:pt x="0" y="50799"/>
                </a:lnTo>
                <a:lnTo>
                  <a:pt x="3809" y="50799"/>
                </a:lnTo>
                <a:lnTo>
                  <a:pt x="3809" y="47116"/>
                </a:lnTo>
                <a:close/>
              </a:path>
              <a:path w="476250" h="332739">
                <a:moveTo>
                  <a:pt x="476250" y="47116"/>
                </a:moveTo>
                <a:lnTo>
                  <a:pt x="472440" y="47116"/>
                </a:lnTo>
                <a:lnTo>
                  <a:pt x="472440" y="50799"/>
                </a:lnTo>
                <a:lnTo>
                  <a:pt x="476250" y="50799"/>
                </a:lnTo>
                <a:lnTo>
                  <a:pt x="476250" y="47116"/>
                </a:lnTo>
                <a:close/>
              </a:path>
              <a:path w="476250" h="332739">
                <a:moveTo>
                  <a:pt x="3809" y="44576"/>
                </a:moveTo>
                <a:lnTo>
                  <a:pt x="0" y="44576"/>
                </a:lnTo>
                <a:lnTo>
                  <a:pt x="0" y="46989"/>
                </a:lnTo>
                <a:lnTo>
                  <a:pt x="3809" y="46989"/>
                </a:lnTo>
                <a:lnTo>
                  <a:pt x="3809" y="44576"/>
                </a:lnTo>
                <a:close/>
              </a:path>
              <a:path w="476250" h="332739">
                <a:moveTo>
                  <a:pt x="476250" y="44576"/>
                </a:moveTo>
                <a:lnTo>
                  <a:pt x="472440" y="44576"/>
                </a:lnTo>
                <a:lnTo>
                  <a:pt x="472440" y="46989"/>
                </a:lnTo>
                <a:lnTo>
                  <a:pt x="476250" y="46989"/>
                </a:lnTo>
                <a:lnTo>
                  <a:pt x="476250" y="44576"/>
                </a:lnTo>
                <a:close/>
              </a:path>
              <a:path w="476250" h="332739">
                <a:moveTo>
                  <a:pt x="3809" y="40766"/>
                </a:moveTo>
                <a:lnTo>
                  <a:pt x="0" y="40766"/>
                </a:lnTo>
                <a:lnTo>
                  <a:pt x="0" y="44449"/>
                </a:lnTo>
                <a:lnTo>
                  <a:pt x="3809" y="44449"/>
                </a:lnTo>
                <a:lnTo>
                  <a:pt x="3809" y="40766"/>
                </a:lnTo>
                <a:close/>
              </a:path>
              <a:path w="476250" h="332739">
                <a:moveTo>
                  <a:pt x="476250" y="40766"/>
                </a:moveTo>
                <a:lnTo>
                  <a:pt x="472440" y="40766"/>
                </a:lnTo>
                <a:lnTo>
                  <a:pt x="472440" y="44449"/>
                </a:lnTo>
                <a:lnTo>
                  <a:pt x="476250" y="44449"/>
                </a:lnTo>
                <a:lnTo>
                  <a:pt x="476250" y="40766"/>
                </a:lnTo>
                <a:close/>
              </a:path>
              <a:path w="476250" h="332739">
                <a:moveTo>
                  <a:pt x="3809" y="38226"/>
                </a:moveTo>
                <a:lnTo>
                  <a:pt x="0" y="38226"/>
                </a:lnTo>
                <a:lnTo>
                  <a:pt x="0" y="40639"/>
                </a:lnTo>
                <a:lnTo>
                  <a:pt x="3809" y="40639"/>
                </a:lnTo>
                <a:lnTo>
                  <a:pt x="3809" y="38226"/>
                </a:lnTo>
                <a:close/>
              </a:path>
              <a:path w="476250" h="332739">
                <a:moveTo>
                  <a:pt x="476250" y="38226"/>
                </a:moveTo>
                <a:lnTo>
                  <a:pt x="472440" y="38226"/>
                </a:lnTo>
                <a:lnTo>
                  <a:pt x="472440" y="40639"/>
                </a:lnTo>
                <a:lnTo>
                  <a:pt x="476250" y="40639"/>
                </a:lnTo>
                <a:lnTo>
                  <a:pt x="476250" y="38226"/>
                </a:lnTo>
                <a:close/>
              </a:path>
              <a:path w="476250" h="332739">
                <a:moveTo>
                  <a:pt x="3809" y="34416"/>
                </a:moveTo>
                <a:lnTo>
                  <a:pt x="0" y="34416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34416"/>
                </a:lnTo>
                <a:close/>
              </a:path>
              <a:path w="476250" h="332739">
                <a:moveTo>
                  <a:pt x="476250" y="34416"/>
                </a:moveTo>
                <a:lnTo>
                  <a:pt x="472440" y="34416"/>
                </a:lnTo>
                <a:lnTo>
                  <a:pt x="472440" y="38099"/>
                </a:lnTo>
                <a:lnTo>
                  <a:pt x="476250" y="38099"/>
                </a:lnTo>
                <a:lnTo>
                  <a:pt x="476250" y="34416"/>
                </a:lnTo>
                <a:close/>
              </a:path>
              <a:path w="476250" h="332739">
                <a:moveTo>
                  <a:pt x="3809" y="31876"/>
                </a:moveTo>
                <a:lnTo>
                  <a:pt x="0" y="31876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31876"/>
                </a:lnTo>
                <a:close/>
              </a:path>
              <a:path w="476250" h="332739">
                <a:moveTo>
                  <a:pt x="476250" y="31876"/>
                </a:moveTo>
                <a:lnTo>
                  <a:pt x="472440" y="31876"/>
                </a:lnTo>
                <a:lnTo>
                  <a:pt x="472440" y="34289"/>
                </a:lnTo>
                <a:lnTo>
                  <a:pt x="476250" y="34289"/>
                </a:lnTo>
                <a:lnTo>
                  <a:pt x="476250" y="31876"/>
                </a:lnTo>
                <a:close/>
              </a:path>
              <a:path w="476250" h="332739">
                <a:moveTo>
                  <a:pt x="3809" y="28066"/>
                </a:moveTo>
                <a:lnTo>
                  <a:pt x="0" y="28066"/>
                </a:lnTo>
                <a:lnTo>
                  <a:pt x="0" y="31749"/>
                </a:lnTo>
                <a:lnTo>
                  <a:pt x="3809" y="31749"/>
                </a:lnTo>
                <a:lnTo>
                  <a:pt x="3809" y="28066"/>
                </a:lnTo>
                <a:close/>
              </a:path>
              <a:path w="476250" h="332739">
                <a:moveTo>
                  <a:pt x="476250" y="28066"/>
                </a:moveTo>
                <a:lnTo>
                  <a:pt x="472440" y="28066"/>
                </a:lnTo>
                <a:lnTo>
                  <a:pt x="472440" y="31749"/>
                </a:lnTo>
                <a:lnTo>
                  <a:pt x="476250" y="31749"/>
                </a:lnTo>
                <a:lnTo>
                  <a:pt x="476250" y="28066"/>
                </a:lnTo>
                <a:close/>
              </a:path>
              <a:path w="476250" h="332739">
                <a:moveTo>
                  <a:pt x="3809" y="25526"/>
                </a:moveTo>
                <a:lnTo>
                  <a:pt x="0" y="25526"/>
                </a:lnTo>
                <a:lnTo>
                  <a:pt x="0" y="27939"/>
                </a:lnTo>
                <a:lnTo>
                  <a:pt x="3809" y="27939"/>
                </a:lnTo>
                <a:lnTo>
                  <a:pt x="3809" y="25526"/>
                </a:lnTo>
                <a:close/>
              </a:path>
              <a:path w="476250" h="332739">
                <a:moveTo>
                  <a:pt x="476250" y="25526"/>
                </a:moveTo>
                <a:lnTo>
                  <a:pt x="472440" y="25526"/>
                </a:lnTo>
                <a:lnTo>
                  <a:pt x="472440" y="27939"/>
                </a:lnTo>
                <a:lnTo>
                  <a:pt x="476250" y="27939"/>
                </a:lnTo>
                <a:lnTo>
                  <a:pt x="476250" y="25526"/>
                </a:lnTo>
                <a:close/>
              </a:path>
              <a:path w="476250" h="332739">
                <a:moveTo>
                  <a:pt x="3809" y="21716"/>
                </a:moveTo>
                <a:lnTo>
                  <a:pt x="0" y="21716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21716"/>
                </a:lnTo>
                <a:close/>
              </a:path>
              <a:path w="476250" h="332739">
                <a:moveTo>
                  <a:pt x="476250" y="21716"/>
                </a:moveTo>
                <a:lnTo>
                  <a:pt x="472440" y="21716"/>
                </a:lnTo>
                <a:lnTo>
                  <a:pt x="472440" y="25399"/>
                </a:lnTo>
                <a:lnTo>
                  <a:pt x="476250" y="25399"/>
                </a:lnTo>
                <a:lnTo>
                  <a:pt x="476250" y="21716"/>
                </a:lnTo>
                <a:close/>
              </a:path>
              <a:path w="476250" h="332739">
                <a:moveTo>
                  <a:pt x="3809" y="19176"/>
                </a:moveTo>
                <a:lnTo>
                  <a:pt x="0" y="19176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19176"/>
                </a:lnTo>
                <a:close/>
              </a:path>
              <a:path w="476250" h="332739">
                <a:moveTo>
                  <a:pt x="476250" y="19176"/>
                </a:moveTo>
                <a:lnTo>
                  <a:pt x="472440" y="19176"/>
                </a:lnTo>
                <a:lnTo>
                  <a:pt x="472440" y="21589"/>
                </a:lnTo>
                <a:lnTo>
                  <a:pt x="476250" y="21589"/>
                </a:lnTo>
                <a:lnTo>
                  <a:pt x="476250" y="19176"/>
                </a:lnTo>
                <a:close/>
              </a:path>
              <a:path w="476250" h="332739">
                <a:moveTo>
                  <a:pt x="1270" y="15239"/>
                </a:moveTo>
                <a:lnTo>
                  <a:pt x="0" y="15239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15366"/>
                </a:lnTo>
                <a:lnTo>
                  <a:pt x="1270" y="15366"/>
                </a:lnTo>
                <a:lnTo>
                  <a:pt x="1270" y="15239"/>
                </a:lnTo>
                <a:close/>
              </a:path>
              <a:path w="476250" h="332739">
                <a:moveTo>
                  <a:pt x="476250" y="15366"/>
                </a:moveTo>
                <a:lnTo>
                  <a:pt x="472440" y="15366"/>
                </a:lnTo>
                <a:lnTo>
                  <a:pt x="472440" y="19049"/>
                </a:lnTo>
                <a:lnTo>
                  <a:pt x="476250" y="19049"/>
                </a:lnTo>
                <a:lnTo>
                  <a:pt x="476250" y="15366"/>
                </a:lnTo>
                <a:close/>
              </a:path>
              <a:path w="476250" h="332739">
                <a:moveTo>
                  <a:pt x="3809" y="12699"/>
                </a:moveTo>
                <a:lnTo>
                  <a:pt x="2540" y="12699"/>
                </a:lnTo>
                <a:lnTo>
                  <a:pt x="2540" y="14096"/>
                </a:lnTo>
                <a:lnTo>
                  <a:pt x="1270" y="14096"/>
                </a:lnTo>
                <a:lnTo>
                  <a:pt x="1270" y="15239"/>
                </a:lnTo>
                <a:lnTo>
                  <a:pt x="3809" y="15239"/>
                </a:lnTo>
                <a:lnTo>
                  <a:pt x="3809" y="12699"/>
                </a:lnTo>
                <a:close/>
              </a:path>
              <a:path w="476250" h="332739">
                <a:moveTo>
                  <a:pt x="474980" y="12699"/>
                </a:moveTo>
                <a:lnTo>
                  <a:pt x="473709" y="12699"/>
                </a:lnTo>
                <a:lnTo>
                  <a:pt x="472440" y="12826"/>
                </a:lnTo>
                <a:lnTo>
                  <a:pt x="472440" y="15239"/>
                </a:lnTo>
                <a:lnTo>
                  <a:pt x="476250" y="15239"/>
                </a:lnTo>
                <a:lnTo>
                  <a:pt x="476250" y="14096"/>
                </a:lnTo>
                <a:lnTo>
                  <a:pt x="474980" y="14096"/>
                </a:lnTo>
                <a:lnTo>
                  <a:pt x="474980" y="12699"/>
                </a:lnTo>
                <a:close/>
              </a:path>
              <a:path w="476250" h="332739">
                <a:moveTo>
                  <a:pt x="473709" y="11556"/>
                </a:moveTo>
                <a:lnTo>
                  <a:pt x="472440" y="11556"/>
                </a:lnTo>
                <a:lnTo>
                  <a:pt x="472440" y="12699"/>
                </a:lnTo>
                <a:lnTo>
                  <a:pt x="473709" y="12699"/>
                </a:lnTo>
                <a:lnTo>
                  <a:pt x="473709" y="11556"/>
                </a:lnTo>
                <a:close/>
              </a:path>
              <a:path w="476250" h="332739">
                <a:moveTo>
                  <a:pt x="16509" y="2539"/>
                </a:moveTo>
                <a:lnTo>
                  <a:pt x="13970" y="2539"/>
                </a:lnTo>
                <a:lnTo>
                  <a:pt x="13970" y="3809"/>
                </a:lnTo>
                <a:lnTo>
                  <a:pt x="463550" y="3809"/>
                </a:lnTo>
                <a:lnTo>
                  <a:pt x="463550" y="2666"/>
                </a:lnTo>
                <a:lnTo>
                  <a:pt x="16509" y="2666"/>
                </a:lnTo>
                <a:lnTo>
                  <a:pt x="16509" y="2539"/>
                </a:lnTo>
                <a:close/>
              </a:path>
              <a:path w="476250" h="332739">
                <a:moveTo>
                  <a:pt x="463550" y="2539"/>
                </a:moveTo>
                <a:lnTo>
                  <a:pt x="461009" y="2539"/>
                </a:lnTo>
                <a:lnTo>
                  <a:pt x="461009" y="2666"/>
                </a:lnTo>
                <a:lnTo>
                  <a:pt x="463550" y="2666"/>
                </a:lnTo>
                <a:lnTo>
                  <a:pt x="463550" y="2539"/>
                </a:lnTo>
                <a:close/>
              </a:path>
              <a:path w="476250" h="332739">
                <a:moveTo>
                  <a:pt x="461009" y="1396"/>
                </a:moveTo>
                <a:lnTo>
                  <a:pt x="16509" y="1396"/>
                </a:lnTo>
                <a:lnTo>
                  <a:pt x="16509" y="2539"/>
                </a:lnTo>
                <a:lnTo>
                  <a:pt x="461009" y="2539"/>
                </a:lnTo>
                <a:lnTo>
                  <a:pt x="461009" y="1396"/>
                </a:lnTo>
                <a:close/>
              </a:path>
              <a:path w="476250" h="332739">
                <a:moveTo>
                  <a:pt x="19050" y="0"/>
                </a:moveTo>
                <a:lnTo>
                  <a:pt x="17779" y="0"/>
                </a:lnTo>
                <a:lnTo>
                  <a:pt x="17779" y="1396"/>
                </a:lnTo>
                <a:lnTo>
                  <a:pt x="459739" y="1396"/>
                </a:lnTo>
                <a:lnTo>
                  <a:pt x="459739" y="126"/>
                </a:lnTo>
                <a:lnTo>
                  <a:pt x="19050" y="126"/>
                </a:lnTo>
                <a:close/>
              </a:path>
              <a:path w="476250" h="332739">
                <a:moveTo>
                  <a:pt x="459739" y="0"/>
                </a:moveTo>
                <a:lnTo>
                  <a:pt x="458470" y="0"/>
                </a:lnTo>
                <a:lnTo>
                  <a:pt x="459739" y="126"/>
                </a:lnTo>
                <a:close/>
              </a:path>
              <a:path w="476250" h="332739">
                <a:moveTo>
                  <a:pt x="3809" y="54610"/>
                </a:moveTo>
                <a:lnTo>
                  <a:pt x="0" y="54610"/>
                </a:lnTo>
                <a:lnTo>
                  <a:pt x="0" y="67309"/>
                </a:lnTo>
                <a:lnTo>
                  <a:pt x="3809" y="67309"/>
                </a:lnTo>
                <a:lnTo>
                  <a:pt x="3809" y="54610"/>
                </a:lnTo>
                <a:close/>
              </a:path>
              <a:path w="476250" h="332739">
                <a:moveTo>
                  <a:pt x="476250" y="54610"/>
                </a:moveTo>
                <a:lnTo>
                  <a:pt x="472440" y="54610"/>
                </a:lnTo>
                <a:lnTo>
                  <a:pt x="472440" y="67309"/>
                </a:lnTo>
                <a:lnTo>
                  <a:pt x="476250" y="67309"/>
                </a:lnTo>
                <a:lnTo>
                  <a:pt x="476250" y="54610"/>
                </a:lnTo>
                <a:close/>
              </a:path>
              <a:path w="476250" h="332739">
                <a:moveTo>
                  <a:pt x="3809" y="67310"/>
                </a:moveTo>
                <a:lnTo>
                  <a:pt x="0" y="67310"/>
                </a:lnTo>
                <a:lnTo>
                  <a:pt x="0" y="73659"/>
                </a:lnTo>
                <a:lnTo>
                  <a:pt x="3809" y="73659"/>
                </a:lnTo>
                <a:lnTo>
                  <a:pt x="3809" y="67310"/>
                </a:lnTo>
                <a:close/>
              </a:path>
              <a:path w="476250" h="332739">
                <a:moveTo>
                  <a:pt x="476250" y="67310"/>
                </a:moveTo>
                <a:lnTo>
                  <a:pt x="472440" y="67310"/>
                </a:lnTo>
                <a:lnTo>
                  <a:pt x="472440" y="73659"/>
                </a:lnTo>
                <a:lnTo>
                  <a:pt x="476250" y="73659"/>
                </a:lnTo>
                <a:lnTo>
                  <a:pt x="476250" y="67310"/>
                </a:lnTo>
                <a:close/>
              </a:path>
              <a:path w="476250" h="332739">
                <a:moveTo>
                  <a:pt x="3809" y="73660"/>
                </a:moveTo>
                <a:lnTo>
                  <a:pt x="0" y="73660"/>
                </a:lnTo>
                <a:lnTo>
                  <a:pt x="0" y="92709"/>
                </a:lnTo>
                <a:lnTo>
                  <a:pt x="3809" y="92709"/>
                </a:lnTo>
                <a:lnTo>
                  <a:pt x="3809" y="73660"/>
                </a:lnTo>
                <a:close/>
              </a:path>
              <a:path w="476250" h="332739">
                <a:moveTo>
                  <a:pt x="476250" y="73660"/>
                </a:moveTo>
                <a:lnTo>
                  <a:pt x="472440" y="73660"/>
                </a:lnTo>
                <a:lnTo>
                  <a:pt x="472440" y="92709"/>
                </a:lnTo>
                <a:lnTo>
                  <a:pt x="476250" y="92709"/>
                </a:lnTo>
                <a:lnTo>
                  <a:pt x="476250" y="73660"/>
                </a:lnTo>
                <a:close/>
              </a:path>
              <a:path w="476250" h="332739">
                <a:moveTo>
                  <a:pt x="3809" y="92710"/>
                </a:moveTo>
                <a:lnTo>
                  <a:pt x="0" y="92710"/>
                </a:lnTo>
                <a:lnTo>
                  <a:pt x="0" y="118109"/>
                </a:lnTo>
                <a:lnTo>
                  <a:pt x="3809" y="118109"/>
                </a:lnTo>
                <a:lnTo>
                  <a:pt x="3809" y="92710"/>
                </a:lnTo>
                <a:close/>
              </a:path>
              <a:path w="476250" h="332739">
                <a:moveTo>
                  <a:pt x="476250" y="92710"/>
                </a:moveTo>
                <a:lnTo>
                  <a:pt x="472440" y="92710"/>
                </a:lnTo>
                <a:lnTo>
                  <a:pt x="472440" y="118109"/>
                </a:lnTo>
                <a:lnTo>
                  <a:pt x="476250" y="118109"/>
                </a:lnTo>
                <a:lnTo>
                  <a:pt x="476250" y="92710"/>
                </a:lnTo>
                <a:close/>
              </a:path>
              <a:path w="476250" h="332739">
                <a:moveTo>
                  <a:pt x="3809" y="118110"/>
                </a:moveTo>
                <a:lnTo>
                  <a:pt x="0" y="118110"/>
                </a:lnTo>
                <a:lnTo>
                  <a:pt x="0" y="134619"/>
                </a:lnTo>
                <a:lnTo>
                  <a:pt x="3809" y="134619"/>
                </a:lnTo>
                <a:lnTo>
                  <a:pt x="3809" y="118110"/>
                </a:lnTo>
                <a:close/>
              </a:path>
              <a:path w="476250" h="332739">
                <a:moveTo>
                  <a:pt x="476250" y="118110"/>
                </a:moveTo>
                <a:lnTo>
                  <a:pt x="472440" y="118110"/>
                </a:lnTo>
                <a:lnTo>
                  <a:pt x="472440" y="134619"/>
                </a:lnTo>
                <a:lnTo>
                  <a:pt x="476250" y="134619"/>
                </a:lnTo>
                <a:lnTo>
                  <a:pt x="476250" y="118110"/>
                </a:lnTo>
                <a:close/>
              </a:path>
              <a:path w="476250" h="332739">
                <a:moveTo>
                  <a:pt x="3809" y="134620"/>
                </a:moveTo>
                <a:lnTo>
                  <a:pt x="0" y="134620"/>
                </a:lnTo>
                <a:lnTo>
                  <a:pt x="0" y="207009"/>
                </a:lnTo>
                <a:lnTo>
                  <a:pt x="3809" y="207009"/>
                </a:lnTo>
                <a:lnTo>
                  <a:pt x="3809" y="134620"/>
                </a:lnTo>
                <a:close/>
              </a:path>
              <a:path w="476250" h="332739">
                <a:moveTo>
                  <a:pt x="476250" y="134620"/>
                </a:moveTo>
                <a:lnTo>
                  <a:pt x="472440" y="134620"/>
                </a:lnTo>
                <a:lnTo>
                  <a:pt x="472440" y="207009"/>
                </a:lnTo>
                <a:lnTo>
                  <a:pt x="476250" y="207009"/>
                </a:lnTo>
                <a:lnTo>
                  <a:pt x="476250" y="134620"/>
                </a:lnTo>
                <a:close/>
              </a:path>
              <a:path w="476250" h="332739">
                <a:moveTo>
                  <a:pt x="3809" y="207010"/>
                </a:moveTo>
                <a:lnTo>
                  <a:pt x="0" y="207010"/>
                </a:lnTo>
                <a:lnTo>
                  <a:pt x="0" y="245109"/>
                </a:lnTo>
                <a:lnTo>
                  <a:pt x="3809" y="245109"/>
                </a:lnTo>
                <a:lnTo>
                  <a:pt x="3809" y="207010"/>
                </a:lnTo>
                <a:close/>
              </a:path>
              <a:path w="476250" h="332739">
                <a:moveTo>
                  <a:pt x="476250" y="207010"/>
                </a:moveTo>
                <a:lnTo>
                  <a:pt x="472440" y="207010"/>
                </a:lnTo>
                <a:lnTo>
                  <a:pt x="472440" y="245109"/>
                </a:lnTo>
                <a:lnTo>
                  <a:pt x="476250" y="245109"/>
                </a:lnTo>
                <a:lnTo>
                  <a:pt x="476250" y="207010"/>
                </a:lnTo>
                <a:close/>
              </a:path>
              <a:path w="476250" h="332739">
                <a:moveTo>
                  <a:pt x="3809" y="245110"/>
                </a:moveTo>
                <a:lnTo>
                  <a:pt x="0" y="245110"/>
                </a:lnTo>
                <a:lnTo>
                  <a:pt x="0" y="257809"/>
                </a:lnTo>
                <a:lnTo>
                  <a:pt x="3809" y="257809"/>
                </a:lnTo>
                <a:lnTo>
                  <a:pt x="3809" y="245110"/>
                </a:lnTo>
                <a:close/>
              </a:path>
              <a:path w="476250" h="332739">
                <a:moveTo>
                  <a:pt x="476250" y="245110"/>
                </a:moveTo>
                <a:lnTo>
                  <a:pt x="472440" y="245110"/>
                </a:lnTo>
                <a:lnTo>
                  <a:pt x="472440" y="257809"/>
                </a:lnTo>
                <a:lnTo>
                  <a:pt x="476250" y="257809"/>
                </a:lnTo>
                <a:lnTo>
                  <a:pt x="476250" y="245110"/>
                </a:lnTo>
                <a:close/>
              </a:path>
              <a:path w="476250" h="332739">
                <a:moveTo>
                  <a:pt x="3809" y="257810"/>
                </a:moveTo>
                <a:lnTo>
                  <a:pt x="0" y="257810"/>
                </a:lnTo>
                <a:lnTo>
                  <a:pt x="0" y="283209"/>
                </a:lnTo>
                <a:lnTo>
                  <a:pt x="3809" y="283209"/>
                </a:lnTo>
                <a:lnTo>
                  <a:pt x="3809" y="257810"/>
                </a:lnTo>
                <a:close/>
              </a:path>
              <a:path w="476250" h="332739">
                <a:moveTo>
                  <a:pt x="476250" y="257810"/>
                </a:moveTo>
                <a:lnTo>
                  <a:pt x="472440" y="257810"/>
                </a:lnTo>
                <a:lnTo>
                  <a:pt x="472440" y="283209"/>
                </a:lnTo>
                <a:lnTo>
                  <a:pt x="476250" y="283209"/>
                </a:lnTo>
                <a:lnTo>
                  <a:pt x="476250" y="257810"/>
                </a:lnTo>
                <a:close/>
              </a:path>
              <a:path w="476250" h="332739">
                <a:moveTo>
                  <a:pt x="3809" y="283210"/>
                </a:moveTo>
                <a:lnTo>
                  <a:pt x="0" y="283210"/>
                </a:lnTo>
                <a:lnTo>
                  <a:pt x="0" y="289559"/>
                </a:lnTo>
                <a:lnTo>
                  <a:pt x="3809" y="289559"/>
                </a:lnTo>
                <a:lnTo>
                  <a:pt x="3809" y="283210"/>
                </a:lnTo>
                <a:close/>
              </a:path>
              <a:path w="476250" h="332739">
                <a:moveTo>
                  <a:pt x="476250" y="283210"/>
                </a:moveTo>
                <a:lnTo>
                  <a:pt x="472440" y="283210"/>
                </a:lnTo>
                <a:lnTo>
                  <a:pt x="472440" y="289559"/>
                </a:lnTo>
                <a:lnTo>
                  <a:pt x="476250" y="289559"/>
                </a:lnTo>
                <a:lnTo>
                  <a:pt x="476250" y="283210"/>
                </a:lnTo>
                <a:close/>
              </a:path>
              <a:path w="476250" h="332739">
                <a:moveTo>
                  <a:pt x="3809" y="289560"/>
                </a:moveTo>
                <a:lnTo>
                  <a:pt x="0" y="289560"/>
                </a:lnTo>
                <a:lnTo>
                  <a:pt x="0" y="295909"/>
                </a:lnTo>
                <a:lnTo>
                  <a:pt x="3809" y="295909"/>
                </a:lnTo>
                <a:lnTo>
                  <a:pt x="3809" y="289560"/>
                </a:lnTo>
                <a:close/>
              </a:path>
              <a:path w="476250" h="332739">
                <a:moveTo>
                  <a:pt x="476250" y="289560"/>
                </a:moveTo>
                <a:lnTo>
                  <a:pt x="472440" y="289560"/>
                </a:lnTo>
                <a:lnTo>
                  <a:pt x="472440" y="295909"/>
                </a:lnTo>
                <a:lnTo>
                  <a:pt x="476250" y="295909"/>
                </a:lnTo>
                <a:lnTo>
                  <a:pt x="476250" y="289560"/>
                </a:lnTo>
                <a:close/>
              </a:path>
              <a:path w="476250" h="332739">
                <a:moveTo>
                  <a:pt x="463550" y="331597"/>
                </a:moveTo>
                <a:lnTo>
                  <a:pt x="15240" y="331597"/>
                </a:lnTo>
                <a:lnTo>
                  <a:pt x="15240" y="332739"/>
                </a:lnTo>
                <a:lnTo>
                  <a:pt x="463550" y="332739"/>
                </a:lnTo>
                <a:lnTo>
                  <a:pt x="463550" y="331597"/>
                </a:lnTo>
                <a:close/>
              </a:path>
              <a:path w="476250" h="332739">
                <a:moveTo>
                  <a:pt x="464820" y="330326"/>
                </a:moveTo>
                <a:lnTo>
                  <a:pt x="12700" y="330326"/>
                </a:lnTo>
                <a:lnTo>
                  <a:pt x="12700" y="331597"/>
                </a:lnTo>
                <a:lnTo>
                  <a:pt x="464820" y="331597"/>
                </a:lnTo>
                <a:lnTo>
                  <a:pt x="464820" y="330326"/>
                </a:lnTo>
                <a:close/>
              </a:path>
              <a:path w="476250" h="332739">
                <a:moveTo>
                  <a:pt x="466089" y="328929"/>
                </a:moveTo>
                <a:lnTo>
                  <a:pt x="11429" y="328929"/>
                </a:lnTo>
                <a:lnTo>
                  <a:pt x="11429" y="330326"/>
                </a:lnTo>
                <a:lnTo>
                  <a:pt x="466089" y="330326"/>
                </a:lnTo>
                <a:lnTo>
                  <a:pt x="466089" y="328929"/>
                </a:lnTo>
                <a:close/>
              </a:path>
              <a:path w="476250" h="332739">
                <a:moveTo>
                  <a:pt x="476250" y="296163"/>
                </a:moveTo>
                <a:lnTo>
                  <a:pt x="472440" y="296163"/>
                </a:lnTo>
                <a:lnTo>
                  <a:pt x="472440" y="323976"/>
                </a:lnTo>
                <a:lnTo>
                  <a:pt x="473709" y="323976"/>
                </a:lnTo>
                <a:lnTo>
                  <a:pt x="473709" y="322579"/>
                </a:lnTo>
                <a:lnTo>
                  <a:pt x="476250" y="322579"/>
                </a:lnTo>
                <a:lnTo>
                  <a:pt x="476250" y="296163"/>
                </a:lnTo>
                <a:close/>
              </a:path>
              <a:path w="476250" h="332739">
                <a:moveTo>
                  <a:pt x="3809" y="296163"/>
                </a:moveTo>
                <a:lnTo>
                  <a:pt x="0" y="296163"/>
                </a:lnTo>
                <a:lnTo>
                  <a:pt x="0" y="320039"/>
                </a:lnTo>
                <a:lnTo>
                  <a:pt x="1270" y="320039"/>
                </a:lnTo>
                <a:lnTo>
                  <a:pt x="1270" y="321437"/>
                </a:lnTo>
                <a:lnTo>
                  <a:pt x="2540" y="321437"/>
                </a:lnTo>
                <a:lnTo>
                  <a:pt x="2540" y="322579"/>
                </a:lnTo>
                <a:lnTo>
                  <a:pt x="3809" y="322579"/>
                </a:lnTo>
                <a:lnTo>
                  <a:pt x="3809" y="296163"/>
                </a:lnTo>
                <a:close/>
              </a:path>
            </a:pathLst>
          </a:custGeom>
          <a:solidFill>
            <a:srgbClr val="340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246109" y="1656079"/>
            <a:ext cx="468630" cy="325120"/>
          </a:xfrm>
          <a:custGeom>
            <a:avLst/>
            <a:gdLst/>
            <a:ahLst/>
            <a:cxnLst/>
            <a:rect l="l" t="t" r="r" b="b"/>
            <a:pathLst>
              <a:path w="468629" h="325119">
                <a:moveTo>
                  <a:pt x="3810" y="49657"/>
                </a:moveTo>
                <a:lnTo>
                  <a:pt x="0" y="49657"/>
                </a:lnTo>
                <a:lnTo>
                  <a:pt x="0" y="50800"/>
                </a:lnTo>
                <a:lnTo>
                  <a:pt x="3810" y="50800"/>
                </a:lnTo>
                <a:lnTo>
                  <a:pt x="3810" y="49657"/>
                </a:lnTo>
                <a:close/>
              </a:path>
              <a:path w="468629" h="325119">
                <a:moveTo>
                  <a:pt x="468630" y="49657"/>
                </a:moveTo>
                <a:lnTo>
                  <a:pt x="464820" y="49657"/>
                </a:lnTo>
                <a:lnTo>
                  <a:pt x="464820" y="50800"/>
                </a:lnTo>
                <a:lnTo>
                  <a:pt x="468630" y="50800"/>
                </a:lnTo>
                <a:lnTo>
                  <a:pt x="468630" y="49657"/>
                </a:lnTo>
                <a:close/>
              </a:path>
              <a:path w="468629" h="325119">
                <a:moveTo>
                  <a:pt x="3810" y="47116"/>
                </a:moveTo>
                <a:lnTo>
                  <a:pt x="0" y="47116"/>
                </a:lnTo>
                <a:lnTo>
                  <a:pt x="0" y="49529"/>
                </a:lnTo>
                <a:lnTo>
                  <a:pt x="3810" y="49529"/>
                </a:lnTo>
                <a:lnTo>
                  <a:pt x="3810" y="47116"/>
                </a:lnTo>
                <a:close/>
              </a:path>
              <a:path w="468629" h="325119">
                <a:moveTo>
                  <a:pt x="468630" y="47116"/>
                </a:moveTo>
                <a:lnTo>
                  <a:pt x="464820" y="47116"/>
                </a:lnTo>
                <a:lnTo>
                  <a:pt x="464820" y="49529"/>
                </a:lnTo>
                <a:lnTo>
                  <a:pt x="468630" y="49529"/>
                </a:lnTo>
                <a:lnTo>
                  <a:pt x="468630" y="47116"/>
                </a:lnTo>
                <a:close/>
              </a:path>
              <a:path w="468629" h="325119">
                <a:moveTo>
                  <a:pt x="3810" y="43307"/>
                </a:moveTo>
                <a:lnTo>
                  <a:pt x="0" y="43307"/>
                </a:lnTo>
                <a:lnTo>
                  <a:pt x="0" y="46989"/>
                </a:lnTo>
                <a:lnTo>
                  <a:pt x="3810" y="46989"/>
                </a:lnTo>
                <a:lnTo>
                  <a:pt x="3810" y="43307"/>
                </a:lnTo>
                <a:close/>
              </a:path>
              <a:path w="468629" h="325119">
                <a:moveTo>
                  <a:pt x="468630" y="43307"/>
                </a:moveTo>
                <a:lnTo>
                  <a:pt x="464820" y="43307"/>
                </a:lnTo>
                <a:lnTo>
                  <a:pt x="464820" y="46989"/>
                </a:lnTo>
                <a:lnTo>
                  <a:pt x="468630" y="46989"/>
                </a:lnTo>
                <a:lnTo>
                  <a:pt x="468630" y="43307"/>
                </a:lnTo>
                <a:close/>
              </a:path>
              <a:path w="468629" h="325119">
                <a:moveTo>
                  <a:pt x="3810" y="40766"/>
                </a:moveTo>
                <a:lnTo>
                  <a:pt x="0" y="40766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40766"/>
                </a:lnTo>
                <a:close/>
              </a:path>
              <a:path w="468629" h="325119">
                <a:moveTo>
                  <a:pt x="468630" y="40766"/>
                </a:moveTo>
                <a:lnTo>
                  <a:pt x="464820" y="40766"/>
                </a:lnTo>
                <a:lnTo>
                  <a:pt x="464820" y="43179"/>
                </a:lnTo>
                <a:lnTo>
                  <a:pt x="468630" y="43179"/>
                </a:lnTo>
                <a:lnTo>
                  <a:pt x="468630" y="40766"/>
                </a:lnTo>
                <a:close/>
              </a:path>
              <a:path w="468629" h="325119">
                <a:moveTo>
                  <a:pt x="3810" y="36957"/>
                </a:moveTo>
                <a:lnTo>
                  <a:pt x="0" y="36957"/>
                </a:lnTo>
                <a:lnTo>
                  <a:pt x="0" y="40639"/>
                </a:lnTo>
                <a:lnTo>
                  <a:pt x="3810" y="40639"/>
                </a:lnTo>
                <a:lnTo>
                  <a:pt x="3810" y="36957"/>
                </a:lnTo>
                <a:close/>
              </a:path>
              <a:path w="468629" h="325119">
                <a:moveTo>
                  <a:pt x="468630" y="36957"/>
                </a:moveTo>
                <a:lnTo>
                  <a:pt x="464820" y="36957"/>
                </a:lnTo>
                <a:lnTo>
                  <a:pt x="464820" y="40639"/>
                </a:lnTo>
                <a:lnTo>
                  <a:pt x="468630" y="40639"/>
                </a:lnTo>
                <a:lnTo>
                  <a:pt x="468630" y="36957"/>
                </a:lnTo>
                <a:close/>
              </a:path>
              <a:path w="468629" h="325119">
                <a:moveTo>
                  <a:pt x="3810" y="34416"/>
                </a:moveTo>
                <a:lnTo>
                  <a:pt x="0" y="34416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4416"/>
                </a:lnTo>
                <a:close/>
              </a:path>
              <a:path w="468629" h="325119">
                <a:moveTo>
                  <a:pt x="468630" y="34416"/>
                </a:moveTo>
                <a:lnTo>
                  <a:pt x="464820" y="34416"/>
                </a:lnTo>
                <a:lnTo>
                  <a:pt x="464820" y="36829"/>
                </a:lnTo>
                <a:lnTo>
                  <a:pt x="468630" y="36829"/>
                </a:lnTo>
                <a:lnTo>
                  <a:pt x="468630" y="34416"/>
                </a:lnTo>
                <a:close/>
              </a:path>
              <a:path w="468629" h="325119">
                <a:moveTo>
                  <a:pt x="3810" y="30607"/>
                </a:moveTo>
                <a:lnTo>
                  <a:pt x="0" y="30607"/>
                </a:lnTo>
                <a:lnTo>
                  <a:pt x="0" y="34289"/>
                </a:lnTo>
                <a:lnTo>
                  <a:pt x="3810" y="34289"/>
                </a:lnTo>
                <a:lnTo>
                  <a:pt x="3810" y="30607"/>
                </a:lnTo>
                <a:close/>
              </a:path>
              <a:path w="468629" h="325119">
                <a:moveTo>
                  <a:pt x="468630" y="30607"/>
                </a:moveTo>
                <a:lnTo>
                  <a:pt x="464820" y="30607"/>
                </a:lnTo>
                <a:lnTo>
                  <a:pt x="464820" y="34289"/>
                </a:lnTo>
                <a:lnTo>
                  <a:pt x="468630" y="34289"/>
                </a:lnTo>
                <a:lnTo>
                  <a:pt x="468630" y="30607"/>
                </a:lnTo>
                <a:close/>
              </a:path>
              <a:path w="468629" h="325119">
                <a:moveTo>
                  <a:pt x="3810" y="28066"/>
                </a:moveTo>
                <a:lnTo>
                  <a:pt x="0" y="28066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28066"/>
                </a:lnTo>
                <a:close/>
              </a:path>
              <a:path w="468629" h="325119">
                <a:moveTo>
                  <a:pt x="468630" y="28066"/>
                </a:moveTo>
                <a:lnTo>
                  <a:pt x="464820" y="28066"/>
                </a:lnTo>
                <a:lnTo>
                  <a:pt x="464820" y="30479"/>
                </a:lnTo>
                <a:lnTo>
                  <a:pt x="468630" y="30479"/>
                </a:lnTo>
                <a:lnTo>
                  <a:pt x="468630" y="28066"/>
                </a:lnTo>
                <a:close/>
              </a:path>
              <a:path w="468629" h="325119">
                <a:moveTo>
                  <a:pt x="3810" y="24257"/>
                </a:moveTo>
                <a:lnTo>
                  <a:pt x="0" y="24257"/>
                </a:lnTo>
                <a:lnTo>
                  <a:pt x="0" y="27939"/>
                </a:lnTo>
                <a:lnTo>
                  <a:pt x="3810" y="27939"/>
                </a:lnTo>
                <a:lnTo>
                  <a:pt x="3810" y="24257"/>
                </a:lnTo>
                <a:close/>
              </a:path>
              <a:path w="468629" h="325119">
                <a:moveTo>
                  <a:pt x="468630" y="24257"/>
                </a:moveTo>
                <a:lnTo>
                  <a:pt x="464820" y="24257"/>
                </a:lnTo>
                <a:lnTo>
                  <a:pt x="464820" y="27939"/>
                </a:lnTo>
                <a:lnTo>
                  <a:pt x="468630" y="27939"/>
                </a:lnTo>
                <a:lnTo>
                  <a:pt x="468630" y="24257"/>
                </a:lnTo>
                <a:close/>
              </a:path>
              <a:path w="468629" h="325119">
                <a:moveTo>
                  <a:pt x="3810" y="21716"/>
                </a:moveTo>
                <a:lnTo>
                  <a:pt x="0" y="21716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1716"/>
                </a:lnTo>
                <a:close/>
              </a:path>
              <a:path w="468629" h="325119">
                <a:moveTo>
                  <a:pt x="468630" y="21716"/>
                </a:moveTo>
                <a:lnTo>
                  <a:pt x="464820" y="21716"/>
                </a:lnTo>
                <a:lnTo>
                  <a:pt x="464820" y="24129"/>
                </a:lnTo>
                <a:lnTo>
                  <a:pt x="468630" y="24129"/>
                </a:lnTo>
                <a:lnTo>
                  <a:pt x="468630" y="21716"/>
                </a:lnTo>
                <a:close/>
              </a:path>
              <a:path w="468629" h="325119">
                <a:moveTo>
                  <a:pt x="3810" y="17907"/>
                </a:moveTo>
                <a:lnTo>
                  <a:pt x="0" y="17907"/>
                </a:lnTo>
                <a:lnTo>
                  <a:pt x="0" y="21589"/>
                </a:lnTo>
                <a:lnTo>
                  <a:pt x="3810" y="21589"/>
                </a:lnTo>
                <a:lnTo>
                  <a:pt x="3810" y="17907"/>
                </a:lnTo>
                <a:close/>
              </a:path>
              <a:path w="468629" h="325119">
                <a:moveTo>
                  <a:pt x="468630" y="17907"/>
                </a:moveTo>
                <a:lnTo>
                  <a:pt x="464820" y="17907"/>
                </a:lnTo>
                <a:lnTo>
                  <a:pt x="464820" y="21589"/>
                </a:lnTo>
                <a:lnTo>
                  <a:pt x="468630" y="21589"/>
                </a:lnTo>
                <a:lnTo>
                  <a:pt x="468630" y="17907"/>
                </a:lnTo>
                <a:close/>
              </a:path>
              <a:path w="468629" h="325119">
                <a:moveTo>
                  <a:pt x="3810" y="15366"/>
                </a:moveTo>
                <a:lnTo>
                  <a:pt x="0" y="15366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5366"/>
                </a:lnTo>
                <a:close/>
              </a:path>
              <a:path w="468629" h="325119">
                <a:moveTo>
                  <a:pt x="468630" y="15366"/>
                </a:moveTo>
                <a:lnTo>
                  <a:pt x="464820" y="15366"/>
                </a:lnTo>
                <a:lnTo>
                  <a:pt x="464820" y="17779"/>
                </a:lnTo>
                <a:lnTo>
                  <a:pt x="468630" y="17779"/>
                </a:lnTo>
                <a:lnTo>
                  <a:pt x="468630" y="15366"/>
                </a:lnTo>
                <a:close/>
              </a:path>
              <a:path w="468629" h="325119">
                <a:moveTo>
                  <a:pt x="3810" y="11557"/>
                </a:moveTo>
                <a:lnTo>
                  <a:pt x="0" y="11557"/>
                </a:lnTo>
                <a:lnTo>
                  <a:pt x="0" y="15239"/>
                </a:lnTo>
                <a:lnTo>
                  <a:pt x="3810" y="15239"/>
                </a:lnTo>
                <a:lnTo>
                  <a:pt x="3810" y="11557"/>
                </a:lnTo>
                <a:close/>
              </a:path>
              <a:path w="468629" h="325119">
                <a:moveTo>
                  <a:pt x="468630" y="11557"/>
                </a:moveTo>
                <a:lnTo>
                  <a:pt x="464820" y="11557"/>
                </a:lnTo>
                <a:lnTo>
                  <a:pt x="464820" y="15239"/>
                </a:lnTo>
                <a:lnTo>
                  <a:pt x="468630" y="15239"/>
                </a:lnTo>
                <a:lnTo>
                  <a:pt x="468630" y="11557"/>
                </a:lnTo>
                <a:close/>
              </a:path>
              <a:path w="468629" h="325119">
                <a:moveTo>
                  <a:pt x="3810" y="9016"/>
                </a:moveTo>
                <a:lnTo>
                  <a:pt x="0" y="9016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9016"/>
                </a:lnTo>
                <a:close/>
              </a:path>
              <a:path w="468629" h="325119">
                <a:moveTo>
                  <a:pt x="468630" y="9016"/>
                </a:moveTo>
                <a:lnTo>
                  <a:pt x="464820" y="9016"/>
                </a:lnTo>
                <a:lnTo>
                  <a:pt x="464820" y="11429"/>
                </a:lnTo>
                <a:lnTo>
                  <a:pt x="468630" y="11429"/>
                </a:lnTo>
                <a:lnTo>
                  <a:pt x="468630" y="9016"/>
                </a:lnTo>
                <a:close/>
              </a:path>
              <a:path w="468629" h="325119">
                <a:moveTo>
                  <a:pt x="3810" y="6350"/>
                </a:moveTo>
                <a:lnTo>
                  <a:pt x="2540" y="6350"/>
                </a:lnTo>
                <a:lnTo>
                  <a:pt x="2540" y="7747"/>
                </a:lnTo>
                <a:lnTo>
                  <a:pt x="0" y="7747"/>
                </a:lnTo>
                <a:lnTo>
                  <a:pt x="0" y="8889"/>
                </a:lnTo>
                <a:lnTo>
                  <a:pt x="3810" y="8889"/>
                </a:lnTo>
                <a:lnTo>
                  <a:pt x="3810" y="6350"/>
                </a:lnTo>
                <a:close/>
              </a:path>
              <a:path w="468629" h="325119">
                <a:moveTo>
                  <a:pt x="467360" y="5079"/>
                </a:moveTo>
                <a:lnTo>
                  <a:pt x="464819" y="5079"/>
                </a:lnTo>
                <a:lnTo>
                  <a:pt x="464820" y="8889"/>
                </a:lnTo>
                <a:lnTo>
                  <a:pt x="468630" y="8889"/>
                </a:lnTo>
                <a:lnTo>
                  <a:pt x="468630" y="6350"/>
                </a:lnTo>
                <a:lnTo>
                  <a:pt x="467360" y="6350"/>
                </a:lnTo>
                <a:lnTo>
                  <a:pt x="467360" y="5079"/>
                </a:lnTo>
                <a:close/>
              </a:path>
              <a:path w="468629" h="325119">
                <a:moveTo>
                  <a:pt x="7620" y="2539"/>
                </a:moveTo>
                <a:lnTo>
                  <a:pt x="6350" y="2539"/>
                </a:lnTo>
                <a:lnTo>
                  <a:pt x="6350" y="3810"/>
                </a:lnTo>
                <a:lnTo>
                  <a:pt x="463550" y="3810"/>
                </a:lnTo>
                <a:lnTo>
                  <a:pt x="463550" y="2666"/>
                </a:lnTo>
                <a:lnTo>
                  <a:pt x="7620" y="2666"/>
                </a:lnTo>
                <a:close/>
              </a:path>
              <a:path w="468629" h="325119">
                <a:moveTo>
                  <a:pt x="463550" y="2539"/>
                </a:moveTo>
                <a:lnTo>
                  <a:pt x="462279" y="2539"/>
                </a:lnTo>
                <a:lnTo>
                  <a:pt x="463550" y="2666"/>
                </a:lnTo>
                <a:close/>
              </a:path>
              <a:path w="468629" h="325119">
                <a:moveTo>
                  <a:pt x="462279" y="1397"/>
                </a:moveTo>
                <a:lnTo>
                  <a:pt x="7620" y="1397"/>
                </a:lnTo>
                <a:lnTo>
                  <a:pt x="7620" y="2539"/>
                </a:lnTo>
                <a:lnTo>
                  <a:pt x="462279" y="2539"/>
                </a:lnTo>
                <a:lnTo>
                  <a:pt x="462279" y="1397"/>
                </a:lnTo>
                <a:close/>
              </a:path>
              <a:path w="468629" h="325119">
                <a:moveTo>
                  <a:pt x="461010" y="0"/>
                </a:moveTo>
                <a:lnTo>
                  <a:pt x="8890" y="0"/>
                </a:lnTo>
                <a:lnTo>
                  <a:pt x="8890" y="1397"/>
                </a:lnTo>
                <a:lnTo>
                  <a:pt x="461010" y="1397"/>
                </a:lnTo>
                <a:lnTo>
                  <a:pt x="461010" y="0"/>
                </a:lnTo>
                <a:close/>
              </a:path>
              <a:path w="468629" h="325119">
                <a:moveTo>
                  <a:pt x="3810" y="50800"/>
                </a:moveTo>
                <a:lnTo>
                  <a:pt x="0" y="5080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50800"/>
                </a:lnTo>
                <a:close/>
              </a:path>
              <a:path w="468629" h="325119">
                <a:moveTo>
                  <a:pt x="468630" y="50800"/>
                </a:moveTo>
                <a:lnTo>
                  <a:pt x="464820" y="50800"/>
                </a:lnTo>
                <a:lnTo>
                  <a:pt x="464820" y="63500"/>
                </a:lnTo>
                <a:lnTo>
                  <a:pt x="468630" y="63500"/>
                </a:lnTo>
                <a:lnTo>
                  <a:pt x="468630" y="50800"/>
                </a:lnTo>
                <a:close/>
              </a:path>
              <a:path w="468629" h="325119">
                <a:moveTo>
                  <a:pt x="3810" y="63500"/>
                </a:moveTo>
                <a:lnTo>
                  <a:pt x="0" y="63500"/>
                </a:lnTo>
                <a:lnTo>
                  <a:pt x="0" y="69850"/>
                </a:lnTo>
                <a:lnTo>
                  <a:pt x="3810" y="69850"/>
                </a:lnTo>
                <a:lnTo>
                  <a:pt x="3810" y="63500"/>
                </a:lnTo>
                <a:close/>
              </a:path>
              <a:path w="468629" h="325119">
                <a:moveTo>
                  <a:pt x="468630" y="63500"/>
                </a:moveTo>
                <a:lnTo>
                  <a:pt x="464820" y="63500"/>
                </a:lnTo>
                <a:lnTo>
                  <a:pt x="464820" y="69850"/>
                </a:lnTo>
                <a:lnTo>
                  <a:pt x="468630" y="69850"/>
                </a:lnTo>
                <a:lnTo>
                  <a:pt x="468630" y="63500"/>
                </a:lnTo>
                <a:close/>
              </a:path>
              <a:path w="468629" h="325119">
                <a:moveTo>
                  <a:pt x="3810" y="69850"/>
                </a:moveTo>
                <a:lnTo>
                  <a:pt x="0" y="69850"/>
                </a:lnTo>
                <a:lnTo>
                  <a:pt x="0" y="88900"/>
                </a:lnTo>
                <a:lnTo>
                  <a:pt x="3810" y="88900"/>
                </a:lnTo>
                <a:lnTo>
                  <a:pt x="3810" y="69850"/>
                </a:lnTo>
                <a:close/>
              </a:path>
              <a:path w="468629" h="325119">
                <a:moveTo>
                  <a:pt x="468630" y="69850"/>
                </a:moveTo>
                <a:lnTo>
                  <a:pt x="464820" y="69850"/>
                </a:lnTo>
                <a:lnTo>
                  <a:pt x="464820" y="88900"/>
                </a:lnTo>
                <a:lnTo>
                  <a:pt x="468630" y="88900"/>
                </a:lnTo>
                <a:lnTo>
                  <a:pt x="468630" y="69850"/>
                </a:lnTo>
                <a:close/>
              </a:path>
              <a:path w="468629" h="325119">
                <a:moveTo>
                  <a:pt x="3810" y="88900"/>
                </a:moveTo>
                <a:lnTo>
                  <a:pt x="0" y="88900"/>
                </a:lnTo>
                <a:lnTo>
                  <a:pt x="0" y="114300"/>
                </a:lnTo>
                <a:lnTo>
                  <a:pt x="3810" y="114300"/>
                </a:lnTo>
                <a:lnTo>
                  <a:pt x="3810" y="88900"/>
                </a:lnTo>
                <a:close/>
              </a:path>
              <a:path w="468629" h="325119">
                <a:moveTo>
                  <a:pt x="468630" y="88900"/>
                </a:moveTo>
                <a:lnTo>
                  <a:pt x="464820" y="88900"/>
                </a:lnTo>
                <a:lnTo>
                  <a:pt x="464820" y="114300"/>
                </a:lnTo>
                <a:lnTo>
                  <a:pt x="468630" y="114300"/>
                </a:lnTo>
                <a:lnTo>
                  <a:pt x="468630" y="88900"/>
                </a:lnTo>
                <a:close/>
              </a:path>
              <a:path w="468629" h="325119">
                <a:moveTo>
                  <a:pt x="3810" y="114300"/>
                </a:moveTo>
                <a:lnTo>
                  <a:pt x="0" y="114300"/>
                </a:lnTo>
                <a:lnTo>
                  <a:pt x="0" y="130810"/>
                </a:lnTo>
                <a:lnTo>
                  <a:pt x="3810" y="130810"/>
                </a:lnTo>
                <a:lnTo>
                  <a:pt x="3810" y="114300"/>
                </a:lnTo>
                <a:close/>
              </a:path>
              <a:path w="468629" h="325119">
                <a:moveTo>
                  <a:pt x="468630" y="114300"/>
                </a:moveTo>
                <a:lnTo>
                  <a:pt x="464820" y="114300"/>
                </a:lnTo>
                <a:lnTo>
                  <a:pt x="464820" y="130810"/>
                </a:lnTo>
                <a:lnTo>
                  <a:pt x="468630" y="130810"/>
                </a:lnTo>
                <a:lnTo>
                  <a:pt x="468630" y="114300"/>
                </a:lnTo>
                <a:close/>
              </a:path>
              <a:path w="468629" h="325119">
                <a:moveTo>
                  <a:pt x="3810" y="130810"/>
                </a:moveTo>
                <a:lnTo>
                  <a:pt x="0" y="130810"/>
                </a:lnTo>
                <a:lnTo>
                  <a:pt x="0" y="203200"/>
                </a:lnTo>
                <a:lnTo>
                  <a:pt x="3810" y="203200"/>
                </a:lnTo>
                <a:lnTo>
                  <a:pt x="3810" y="130810"/>
                </a:lnTo>
                <a:close/>
              </a:path>
              <a:path w="468629" h="325119">
                <a:moveTo>
                  <a:pt x="468630" y="130810"/>
                </a:moveTo>
                <a:lnTo>
                  <a:pt x="464820" y="130810"/>
                </a:lnTo>
                <a:lnTo>
                  <a:pt x="464820" y="203200"/>
                </a:lnTo>
                <a:lnTo>
                  <a:pt x="468630" y="203200"/>
                </a:lnTo>
                <a:lnTo>
                  <a:pt x="468630" y="130810"/>
                </a:lnTo>
                <a:close/>
              </a:path>
              <a:path w="468629" h="325119">
                <a:moveTo>
                  <a:pt x="3810" y="203200"/>
                </a:moveTo>
                <a:lnTo>
                  <a:pt x="0" y="203200"/>
                </a:lnTo>
                <a:lnTo>
                  <a:pt x="0" y="241300"/>
                </a:lnTo>
                <a:lnTo>
                  <a:pt x="3810" y="241300"/>
                </a:lnTo>
                <a:lnTo>
                  <a:pt x="3810" y="203200"/>
                </a:lnTo>
                <a:close/>
              </a:path>
              <a:path w="468629" h="325119">
                <a:moveTo>
                  <a:pt x="468630" y="203200"/>
                </a:moveTo>
                <a:lnTo>
                  <a:pt x="464820" y="203200"/>
                </a:lnTo>
                <a:lnTo>
                  <a:pt x="464820" y="241300"/>
                </a:lnTo>
                <a:lnTo>
                  <a:pt x="468630" y="241300"/>
                </a:lnTo>
                <a:lnTo>
                  <a:pt x="468630" y="203200"/>
                </a:lnTo>
                <a:close/>
              </a:path>
              <a:path w="468629" h="325119">
                <a:moveTo>
                  <a:pt x="3810" y="241300"/>
                </a:moveTo>
                <a:lnTo>
                  <a:pt x="0" y="241300"/>
                </a:lnTo>
                <a:lnTo>
                  <a:pt x="0" y="254000"/>
                </a:lnTo>
                <a:lnTo>
                  <a:pt x="3810" y="254000"/>
                </a:lnTo>
                <a:lnTo>
                  <a:pt x="3810" y="241300"/>
                </a:lnTo>
                <a:close/>
              </a:path>
              <a:path w="468629" h="325119">
                <a:moveTo>
                  <a:pt x="468630" y="241300"/>
                </a:moveTo>
                <a:lnTo>
                  <a:pt x="464820" y="241300"/>
                </a:lnTo>
                <a:lnTo>
                  <a:pt x="464820" y="254000"/>
                </a:lnTo>
                <a:lnTo>
                  <a:pt x="468630" y="254000"/>
                </a:lnTo>
                <a:lnTo>
                  <a:pt x="468630" y="241300"/>
                </a:lnTo>
                <a:close/>
              </a:path>
              <a:path w="468629" h="325119">
                <a:moveTo>
                  <a:pt x="3810" y="254000"/>
                </a:moveTo>
                <a:lnTo>
                  <a:pt x="0" y="254000"/>
                </a:lnTo>
                <a:lnTo>
                  <a:pt x="0" y="279400"/>
                </a:lnTo>
                <a:lnTo>
                  <a:pt x="3810" y="279400"/>
                </a:lnTo>
                <a:lnTo>
                  <a:pt x="3810" y="254000"/>
                </a:lnTo>
                <a:close/>
              </a:path>
              <a:path w="468629" h="325119">
                <a:moveTo>
                  <a:pt x="468630" y="254000"/>
                </a:moveTo>
                <a:lnTo>
                  <a:pt x="464820" y="254000"/>
                </a:lnTo>
                <a:lnTo>
                  <a:pt x="464820" y="279400"/>
                </a:lnTo>
                <a:lnTo>
                  <a:pt x="468630" y="279400"/>
                </a:lnTo>
                <a:lnTo>
                  <a:pt x="468630" y="254000"/>
                </a:lnTo>
                <a:close/>
              </a:path>
              <a:path w="468629" h="325119">
                <a:moveTo>
                  <a:pt x="3810" y="279400"/>
                </a:moveTo>
                <a:lnTo>
                  <a:pt x="0" y="279400"/>
                </a:lnTo>
                <a:lnTo>
                  <a:pt x="0" y="285750"/>
                </a:lnTo>
                <a:lnTo>
                  <a:pt x="3810" y="285750"/>
                </a:lnTo>
                <a:lnTo>
                  <a:pt x="3810" y="279400"/>
                </a:lnTo>
                <a:close/>
              </a:path>
              <a:path w="468629" h="325119">
                <a:moveTo>
                  <a:pt x="468630" y="279400"/>
                </a:moveTo>
                <a:lnTo>
                  <a:pt x="464820" y="279400"/>
                </a:lnTo>
                <a:lnTo>
                  <a:pt x="464820" y="285750"/>
                </a:lnTo>
                <a:lnTo>
                  <a:pt x="468630" y="285750"/>
                </a:lnTo>
                <a:lnTo>
                  <a:pt x="468630" y="279400"/>
                </a:lnTo>
                <a:close/>
              </a:path>
              <a:path w="468629" h="325119">
                <a:moveTo>
                  <a:pt x="3810" y="285750"/>
                </a:moveTo>
                <a:lnTo>
                  <a:pt x="0" y="285750"/>
                </a:lnTo>
                <a:lnTo>
                  <a:pt x="0" y="292100"/>
                </a:lnTo>
                <a:lnTo>
                  <a:pt x="3810" y="292100"/>
                </a:lnTo>
                <a:lnTo>
                  <a:pt x="3810" y="285750"/>
                </a:lnTo>
                <a:close/>
              </a:path>
              <a:path w="468629" h="325119">
                <a:moveTo>
                  <a:pt x="468630" y="285750"/>
                </a:moveTo>
                <a:lnTo>
                  <a:pt x="464820" y="285750"/>
                </a:lnTo>
                <a:lnTo>
                  <a:pt x="464820" y="292100"/>
                </a:lnTo>
                <a:lnTo>
                  <a:pt x="468630" y="292100"/>
                </a:lnTo>
                <a:lnTo>
                  <a:pt x="468630" y="285750"/>
                </a:lnTo>
                <a:close/>
              </a:path>
              <a:path w="468629" h="325119">
                <a:moveTo>
                  <a:pt x="464820" y="323850"/>
                </a:moveTo>
                <a:lnTo>
                  <a:pt x="6350" y="323850"/>
                </a:lnTo>
                <a:lnTo>
                  <a:pt x="6350" y="325120"/>
                </a:lnTo>
                <a:lnTo>
                  <a:pt x="464820" y="325120"/>
                </a:lnTo>
                <a:lnTo>
                  <a:pt x="464820" y="323850"/>
                </a:lnTo>
                <a:close/>
              </a:path>
              <a:path w="468629" h="325119">
                <a:moveTo>
                  <a:pt x="466090" y="322580"/>
                </a:moveTo>
                <a:lnTo>
                  <a:pt x="5080" y="322580"/>
                </a:lnTo>
                <a:lnTo>
                  <a:pt x="5080" y="323850"/>
                </a:lnTo>
                <a:lnTo>
                  <a:pt x="466090" y="323850"/>
                </a:lnTo>
                <a:lnTo>
                  <a:pt x="466090" y="322580"/>
                </a:lnTo>
                <a:close/>
              </a:path>
              <a:path w="468629" h="325119">
                <a:moveTo>
                  <a:pt x="467360" y="321310"/>
                </a:moveTo>
                <a:lnTo>
                  <a:pt x="3809" y="321310"/>
                </a:lnTo>
                <a:lnTo>
                  <a:pt x="3810" y="322580"/>
                </a:lnTo>
                <a:lnTo>
                  <a:pt x="467360" y="322580"/>
                </a:lnTo>
                <a:lnTo>
                  <a:pt x="467360" y="321310"/>
                </a:lnTo>
                <a:close/>
              </a:path>
              <a:path w="468629" h="325119">
                <a:moveTo>
                  <a:pt x="3810" y="292227"/>
                </a:moveTo>
                <a:lnTo>
                  <a:pt x="0" y="292227"/>
                </a:lnTo>
                <a:lnTo>
                  <a:pt x="0" y="318770"/>
                </a:lnTo>
                <a:lnTo>
                  <a:pt x="1270" y="318770"/>
                </a:lnTo>
                <a:lnTo>
                  <a:pt x="1270" y="320040"/>
                </a:lnTo>
                <a:lnTo>
                  <a:pt x="2540" y="320040"/>
                </a:lnTo>
                <a:lnTo>
                  <a:pt x="2540" y="321310"/>
                </a:lnTo>
                <a:lnTo>
                  <a:pt x="3809" y="321310"/>
                </a:lnTo>
                <a:lnTo>
                  <a:pt x="3810" y="292227"/>
                </a:lnTo>
                <a:close/>
              </a:path>
              <a:path w="468629" h="325119">
                <a:moveTo>
                  <a:pt x="468630" y="292227"/>
                </a:moveTo>
                <a:lnTo>
                  <a:pt x="464820" y="292227"/>
                </a:lnTo>
                <a:lnTo>
                  <a:pt x="464820" y="321310"/>
                </a:lnTo>
                <a:lnTo>
                  <a:pt x="468630" y="321310"/>
                </a:lnTo>
                <a:lnTo>
                  <a:pt x="468630" y="292227"/>
                </a:lnTo>
                <a:close/>
              </a:path>
            </a:pathLst>
          </a:custGeom>
          <a:solidFill>
            <a:srgbClr val="360B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49919" y="1659889"/>
            <a:ext cx="461009" cy="317500"/>
          </a:xfrm>
          <a:custGeom>
            <a:avLst/>
            <a:gdLst/>
            <a:ahLst/>
            <a:cxnLst/>
            <a:rect l="l" t="t" r="r" b="b"/>
            <a:pathLst>
              <a:path w="461009" h="317500">
                <a:moveTo>
                  <a:pt x="3810" y="45847"/>
                </a:moveTo>
                <a:lnTo>
                  <a:pt x="0" y="45847"/>
                </a:lnTo>
                <a:lnTo>
                  <a:pt x="0" y="46989"/>
                </a:lnTo>
                <a:lnTo>
                  <a:pt x="3810" y="46989"/>
                </a:lnTo>
                <a:lnTo>
                  <a:pt x="3810" y="45847"/>
                </a:lnTo>
                <a:close/>
              </a:path>
              <a:path w="461009" h="317500">
                <a:moveTo>
                  <a:pt x="461010" y="45847"/>
                </a:moveTo>
                <a:lnTo>
                  <a:pt x="457200" y="45847"/>
                </a:lnTo>
                <a:lnTo>
                  <a:pt x="457200" y="46989"/>
                </a:lnTo>
                <a:lnTo>
                  <a:pt x="461010" y="46989"/>
                </a:lnTo>
                <a:lnTo>
                  <a:pt x="461010" y="45847"/>
                </a:lnTo>
                <a:close/>
              </a:path>
              <a:path w="461009" h="317500">
                <a:moveTo>
                  <a:pt x="3810" y="43306"/>
                </a:moveTo>
                <a:lnTo>
                  <a:pt x="0" y="43306"/>
                </a:lnTo>
                <a:lnTo>
                  <a:pt x="0" y="45719"/>
                </a:lnTo>
                <a:lnTo>
                  <a:pt x="3810" y="45719"/>
                </a:lnTo>
                <a:lnTo>
                  <a:pt x="3810" y="43306"/>
                </a:lnTo>
                <a:close/>
              </a:path>
              <a:path w="461009" h="317500">
                <a:moveTo>
                  <a:pt x="461010" y="43306"/>
                </a:moveTo>
                <a:lnTo>
                  <a:pt x="457200" y="43306"/>
                </a:lnTo>
                <a:lnTo>
                  <a:pt x="457200" y="45719"/>
                </a:lnTo>
                <a:lnTo>
                  <a:pt x="461010" y="45719"/>
                </a:lnTo>
                <a:lnTo>
                  <a:pt x="461010" y="43306"/>
                </a:lnTo>
                <a:close/>
              </a:path>
              <a:path w="461009" h="317500">
                <a:moveTo>
                  <a:pt x="3810" y="39497"/>
                </a:moveTo>
                <a:lnTo>
                  <a:pt x="0" y="39497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39497"/>
                </a:lnTo>
                <a:close/>
              </a:path>
              <a:path w="461009" h="317500">
                <a:moveTo>
                  <a:pt x="461010" y="39497"/>
                </a:moveTo>
                <a:lnTo>
                  <a:pt x="457200" y="39497"/>
                </a:lnTo>
                <a:lnTo>
                  <a:pt x="457200" y="43179"/>
                </a:lnTo>
                <a:lnTo>
                  <a:pt x="461010" y="43179"/>
                </a:lnTo>
                <a:lnTo>
                  <a:pt x="461010" y="39497"/>
                </a:lnTo>
                <a:close/>
              </a:path>
              <a:path w="461009" h="317500">
                <a:moveTo>
                  <a:pt x="3810" y="36956"/>
                </a:moveTo>
                <a:lnTo>
                  <a:pt x="0" y="36956"/>
                </a:lnTo>
                <a:lnTo>
                  <a:pt x="0" y="39369"/>
                </a:lnTo>
                <a:lnTo>
                  <a:pt x="3810" y="39369"/>
                </a:lnTo>
                <a:lnTo>
                  <a:pt x="3810" y="36956"/>
                </a:lnTo>
                <a:close/>
              </a:path>
              <a:path w="461009" h="317500">
                <a:moveTo>
                  <a:pt x="461010" y="36956"/>
                </a:moveTo>
                <a:lnTo>
                  <a:pt x="457200" y="36956"/>
                </a:lnTo>
                <a:lnTo>
                  <a:pt x="457200" y="39369"/>
                </a:lnTo>
                <a:lnTo>
                  <a:pt x="461010" y="39369"/>
                </a:lnTo>
                <a:lnTo>
                  <a:pt x="461010" y="36956"/>
                </a:lnTo>
                <a:close/>
              </a:path>
              <a:path w="461009" h="317500">
                <a:moveTo>
                  <a:pt x="3810" y="33147"/>
                </a:moveTo>
                <a:lnTo>
                  <a:pt x="0" y="33147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3147"/>
                </a:lnTo>
                <a:close/>
              </a:path>
              <a:path w="461009" h="317500">
                <a:moveTo>
                  <a:pt x="461010" y="33147"/>
                </a:moveTo>
                <a:lnTo>
                  <a:pt x="457200" y="33147"/>
                </a:lnTo>
                <a:lnTo>
                  <a:pt x="457200" y="36829"/>
                </a:lnTo>
                <a:lnTo>
                  <a:pt x="461010" y="36829"/>
                </a:lnTo>
                <a:lnTo>
                  <a:pt x="461010" y="33147"/>
                </a:lnTo>
                <a:close/>
              </a:path>
              <a:path w="461009" h="317500">
                <a:moveTo>
                  <a:pt x="3810" y="30606"/>
                </a:moveTo>
                <a:lnTo>
                  <a:pt x="0" y="30606"/>
                </a:lnTo>
                <a:lnTo>
                  <a:pt x="0" y="33019"/>
                </a:lnTo>
                <a:lnTo>
                  <a:pt x="3810" y="33019"/>
                </a:lnTo>
                <a:lnTo>
                  <a:pt x="3810" y="30606"/>
                </a:lnTo>
                <a:close/>
              </a:path>
              <a:path w="461009" h="317500">
                <a:moveTo>
                  <a:pt x="461010" y="30606"/>
                </a:moveTo>
                <a:lnTo>
                  <a:pt x="457200" y="30606"/>
                </a:lnTo>
                <a:lnTo>
                  <a:pt x="457200" y="33019"/>
                </a:lnTo>
                <a:lnTo>
                  <a:pt x="461010" y="33019"/>
                </a:lnTo>
                <a:lnTo>
                  <a:pt x="461010" y="30606"/>
                </a:lnTo>
                <a:close/>
              </a:path>
              <a:path w="461009" h="317500">
                <a:moveTo>
                  <a:pt x="3810" y="26797"/>
                </a:moveTo>
                <a:lnTo>
                  <a:pt x="0" y="26797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26797"/>
                </a:lnTo>
                <a:close/>
              </a:path>
              <a:path w="461009" h="317500">
                <a:moveTo>
                  <a:pt x="461010" y="26797"/>
                </a:moveTo>
                <a:lnTo>
                  <a:pt x="457200" y="26797"/>
                </a:lnTo>
                <a:lnTo>
                  <a:pt x="457200" y="30479"/>
                </a:lnTo>
                <a:lnTo>
                  <a:pt x="461010" y="30479"/>
                </a:lnTo>
                <a:lnTo>
                  <a:pt x="461010" y="26797"/>
                </a:lnTo>
                <a:close/>
              </a:path>
              <a:path w="461009" h="317500">
                <a:moveTo>
                  <a:pt x="3810" y="24256"/>
                </a:moveTo>
                <a:lnTo>
                  <a:pt x="0" y="24256"/>
                </a:lnTo>
                <a:lnTo>
                  <a:pt x="0" y="26669"/>
                </a:lnTo>
                <a:lnTo>
                  <a:pt x="3810" y="26669"/>
                </a:lnTo>
                <a:lnTo>
                  <a:pt x="3810" y="24256"/>
                </a:lnTo>
                <a:close/>
              </a:path>
              <a:path w="461009" h="317500">
                <a:moveTo>
                  <a:pt x="461010" y="24256"/>
                </a:moveTo>
                <a:lnTo>
                  <a:pt x="457200" y="24256"/>
                </a:lnTo>
                <a:lnTo>
                  <a:pt x="457200" y="26669"/>
                </a:lnTo>
                <a:lnTo>
                  <a:pt x="461010" y="26669"/>
                </a:lnTo>
                <a:lnTo>
                  <a:pt x="461010" y="24256"/>
                </a:lnTo>
                <a:close/>
              </a:path>
              <a:path w="461009" h="317500">
                <a:moveTo>
                  <a:pt x="3810" y="20447"/>
                </a:moveTo>
                <a:lnTo>
                  <a:pt x="0" y="20447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0447"/>
                </a:lnTo>
                <a:close/>
              </a:path>
              <a:path w="461009" h="317500">
                <a:moveTo>
                  <a:pt x="461010" y="20447"/>
                </a:moveTo>
                <a:lnTo>
                  <a:pt x="457200" y="20447"/>
                </a:lnTo>
                <a:lnTo>
                  <a:pt x="457200" y="24129"/>
                </a:lnTo>
                <a:lnTo>
                  <a:pt x="461010" y="24129"/>
                </a:lnTo>
                <a:lnTo>
                  <a:pt x="461010" y="20447"/>
                </a:lnTo>
                <a:close/>
              </a:path>
              <a:path w="461009" h="317500">
                <a:moveTo>
                  <a:pt x="3810" y="17906"/>
                </a:moveTo>
                <a:lnTo>
                  <a:pt x="0" y="17906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17906"/>
                </a:lnTo>
                <a:close/>
              </a:path>
              <a:path w="461009" h="317500">
                <a:moveTo>
                  <a:pt x="461010" y="17906"/>
                </a:moveTo>
                <a:lnTo>
                  <a:pt x="457200" y="17906"/>
                </a:lnTo>
                <a:lnTo>
                  <a:pt x="457200" y="20319"/>
                </a:lnTo>
                <a:lnTo>
                  <a:pt x="461010" y="20319"/>
                </a:lnTo>
                <a:lnTo>
                  <a:pt x="461010" y="17906"/>
                </a:lnTo>
                <a:close/>
              </a:path>
              <a:path w="461009" h="317500">
                <a:moveTo>
                  <a:pt x="3810" y="14097"/>
                </a:moveTo>
                <a:lnTo>
                  <a:pt x="0" y="14097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4097"/>
                </a:lnTo>
                <a:close/>
              </a:path>
              <a:path w="461009" h="317500">
                <a:moveTo>
                  <a:pt x="461010" y="14097"/>
                </a:moveTo>
                <a:lnTo>
                  <a:pt x="457200" y="14097"/>
                </a:lnTo>
                <a:lnTo>
                  <a:pt x="457200" y="17779"/>
                </a:lnTo>
                <a:lnTo>
                  <a:pt x="461010" y="17779"/>
                </a:lnTo>
                <a:lnTo>
                  <a:pt x="461010" y="14097"/>
                </a:lnTo>
                <a:close/>
              </a:path>
              <a:path w="461009" h="317500">
                <a:moveTo>
                  <a:pt x="3810" y="11556"/>
                </a:moveTo>
                <a:lnTo>
                  <a:pt x="0" y="11556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1556"/>
                </a:lnTo>
                <a:close/>
              </a:path>
              <a:path w="461009" h="317500">
                <a:moveTo>
                  <a:pt x="461010" y="11556"/>
                </a:moveTo>
                <a:lnTo>
                  <a:pt x="457200" y="11556"/>
                </a:lnTo>
                <a:lnTo>
                  <a:pt x="457200" y="13969"/>
                </a:lnTo>
                <a:lnTo>
                  <a:pt x="461010" y="13969"/>
                </a:lnTo>
                <a:lnTo>
                  <a:pt x="461010" y="11556"/>
                </a:lnTo>
                <a:close/>
              </a:path>
              <a:path w="461009" h="317500">
                <a:moveTo>
                  <a:pt x="3810" y="7747"/>
                </a:moveTo>
                <a:lnTo>
                  <a:pt x="0" y="7747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7747"/>
                </a:lnTo>
                <a:close/>
              </a:path>
              <a:path w="461009" h="317500">
                <a:moveTo>
                  <a:pt x="461010" y="7747"/>
                </a:moveTo>
                <a:lnTo>
                  <a:pt x="457200" y="7747"/>
                </a:lnTo>
                <a:lnTo>
                  <a:pt x="457200" y="11429"/>
                </a:lnTo>
                <a:lnTo>
                  <a:pt x="461010" y="11429"/>
                </a:lnTo>
                <a:lnTo>
                  <a:pt x="461010" y="7747"/>
                </a:lnTo>
                <a:close/>
              </a:path>
              <a:path w="461009" h="317500">
                <a:moveTo>
                  <a:pt x="3810" y="5206"/>
                </a:moveTo>
                <a:lnTo>
                  <a:pt x="0" y="5206"/>
                </a:lnTo>
                <a:lnTo>
                  <a:pt x="0" y="7619"/>
                </a:lnTo>
                <a:lnTo>
                  <a:pt x="3810" y="7619"/>
                </a:lnTo>
                <a:lnTo>
                  <a:pt x="3810" y="5206"/>
                </a:lnTo>
                <a:close/>
              </a:path>
              <a:path w="461009" h="317500">
                <a:moveTo>
                  <a:pt x="461010" y="5206"/>
                </a:moveTo>
                <a:lnTo>
                  <a:pt x="457200" y="5206"/>
                </a:lnTo>
                <a:lnTo>
                  <a:pt x="457200" y="7619"/>
                </a:lnTo>
                <a:lnTo>
                  <a:pt x="461010" y="7619"/>
                </a:lnTo>
                <a:lnTo>
                  <a:pt x="461010" y="5206"/>
                </a:lnTo>
                <a:close/>
              </a:path>
              <a:path w="461009" h="317500">
                <a:moveTo>
                  <a:pt x="1270" y="1269"/>
                </a:moveTo>
                <a:lnTo>
                  <a:pt x="0" y="1269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461010" y="3810"/>
                </a:lnTo>
                <a:lnTo>
                  <a:pt x="461010" y="1397"/>
                </a:lnTo>
                <a:lnTo>
                  <a:pt x="1270" y="1397"/>
                </a:lnTo>
                <a:lnTo>
                  <a:pt x="1270" y="1269"/>
                </a:lnTo>
                <a:close/>
              </a:path>
              <a:path w="461009" h="317500">
                <a:moveTo>
                  <a:pt x="461010" y="3810"/>
                </a:moveTo>
                <a:lnTo>
                  <a:pt x="457200" y="3810"/>
                </a:lnTo>
                <a:lnTo>
                  <a:pt x="457200" y="5079"/>
                </a:lnTo>
                <a:lnTo>
                  <a:pt x="461010" y="5079"/>
                </a:lnTo>
                <a:lnTo>
                  <a:pt x="461010" y="3810"/>
                </a:lnTo>
                <a:close/>
              </a:path>
              <a:path w="461009" h="317500">
                <a:moveTo>
                  <a:pt x="461010" y="126"/>
                </a:moveTo>
                <a:lnTo>
                  <a:pt x="1270" y="126"/>
                </a:lnTo>
                <a:lnTo>
                  <a:pt x="1270" y="1269"/>
                </a:lnTo>
                <a:lnTo>
                  <a:pt x="461010" y="1269"/>
                </a:lnTo>
                <a:lnTo>
                  <a:pt x="461010" y="126"/>
                </a:lnTo>
                <a:close/>
              </a:path>
              <a:path w="461009" h="317500">
                <a:moveTo>
                  <a:pt x="459740" y="0"/>
                </a:moveTo>
                <a:lnTo>
                  <a:pt x="2540" y="0"/>
                </a:lnTo>
                <a:lnTo>
                  <a:pt x="459740" y="126"/>
                </a:lnTo>
                <a:close/>
              </a:path>
              <a:path w="461009" h="317500">
                <a:moveTo>
                  <a:pt x="3810" y="46990"/>
                </a:moveTo>
                <a:lnTo>
                  <a:pt x="0" y="46990"/>
                </a:lnTo>
                <a:lnTo>
                  <a:pt x="0" y="59689"/>
                </a:lnTo>
                <a:lnTo>
                  <a:pt x="3810" y="59689"/>
                </a:lnTo>
                <a:lnTo>
                  <a:pt x="3810" y="46990"/>
                </a:lnTo>
                <a:close/>
              </a:path>
              <a:path w="461009" h="317500">
                <a:moveTo>
                  <a:pt x="461010" y="46990"/>
                </a:moveTo>
                <a:lnTo>
                  <a:pt x="457200" y="46990"/>
                </a:lnTo>
                <a:lnTo>
                  <a:pt x="457200" y="59689"/>
                </a:lnTo>
                <a:lnTo>
                  <a:pt x="461010" y="59689"/>
                </a:lnTo>
                <a:lnTo>
                  <a:pt x="461010" y="46990"/>
                </a:lnTo>
                <a:close/>
              </a:path>
              <a:path w="461009" h="317500">
                <a:moveTo>
                  <a:pt x="381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3810" y="66039"/>
                </a:lnTo>
                <a:lnTo>
                  <a:pt x="3810" y="59690"/>
                </a:lnTo>
                <a:close/>
              </a:path>
              <a:path w="461009" h="317500">
                <a:moveTo>
                  <a:pt x="461010" y="59690"/>
                </a:moveTo>
                <a:lnTo>
                  <a:pt x="457200" y="59690"/>
                </a:lnTo>
                <a:lnTo>
                  <a:pt x="457200" y="66039"/>
                </a:lnTo>
                <a:lnTo>
                  <a:pt x="461010" y="66039"/>
                </a:lnTo>
                <a:lnTo>
                  <a:pt x="461010" y="59690"/>
                </a:lnTo>
                <a:close/>
              </a:path>
              <a:path w="461009" h="317500">
                <a:moveTo>
                  <a:pt x="3810" y="66040"/>
                </a:moveTo>
                <a:lnTo>
                  <a:pt x="0" y="66040"/>
                </a:lnTo>
                <a:lnTo>
                  <a:pt x="0" y="85089"/>
                </a:lnTo>
                <a:lnTo>
                  <a:pt x="3810" y="85089"/>
                </a:lnTo>
                <a:lnTo>
                  <a:pt x="3810" y="66040"/>
                </a:lnTo>
                <a:close/>
              </a:path>
              <a:path w="461009" h="317500">
                <a:moveTo>
                  <a:pt x="461010" y="66040"/>
                </a:moveTo>
                <a:lnTo>
                  <a:pt x="457200" y="66040"/>
                </a:lnTo>
                <a:lnTo>
                  <a:pt x="457200" y="85089"/>
                </a:lnTo>
                <a:lnTo>
                  <a:pt x="461010" y="85089"/>
                </a:lnTo>
                <a:lnTo>
                  <a:pt x="461010" y="66040"/>
                </a:lnTo>
                <a:close/>
              </a:path>
              <a:path w="461009" h="317500">
                <a:moveTo>
                  <a:pt x="3810" y="85090"/>
                </a:moveTo>
                <a:lnTo>
                  <a:pt x="0" y="85090"/>
                </a:lnTo>
                <a:lnTo>
                  <a:pt x="0" y="110489"/>
                </a:lnTo>
                <a:lnTo>
                  <a:pt x="3810" y="110489"/>
                </a:lnTo>
                <a:lnTo>
                  <a:pt x="3810" y="85090"/>
                </a:lnTo>
                <a:close/>
              </a:path>
              <a:path w="461009" h="317500">
                <a:moveTo>
                  <a:pt x="461010" y="85090"/>
                </a:moveTo>
                <a:lnTo>
                  <a:pt x="457200" y="85090"/>
                </a:lnTo>
                <a:lnTo>
                  <a:pt x="457200" y="110489"/>
                </a:lnTo>
                <a:lnTo>
                  <a:pt x="461010" y="110489"/>
                </a:lnTo>
                <a:lnTo>
                  <a:pt x="461010" y="85090"/>
                </a:lnTo>
                <a:close/>
              </a:path>
              <a:path w="461009" h="317500">
                <a:moveTo>
                  <a:pt x="3810" y="110490"/>
                </a:moveTo>
                <a:lnTo>
                  <a:pt x="0" y="110490"/>
                </a:lnTo>
                <a:lnTo>
                  <a:pt x="0" y="127000"/>
                </a:lnTo>
                <a:lnTo>
                  <a:pt x="3810" y="127000"/>
                </a:lnTo>
                <a:lnTo>
                  <a:pt x="3810" y="110490"/>
                </a:lnTo>
                <a:close/>
              </a:path>
              <a:path w="461009" h="317500">
                <a:moveTo>
                  <a:pt x="461010" y="110490"/>
                </a:moveTo>
                <a:lnTo>
                  <a:pt x="457200" y="110490"/>
                </a:lnTo>
                <a:lnTo>
                  <a:pt x="457200" y="127000"/>
                </a:lnTo>
                <a:lnTo>
                  <a:pt x="461010" y="127000"/>
                </a:lnTo>
                <a:lnTo>
                  <a:pt x="461010" y="110490"/>
                </a:lnTo>
                <a:close/>
              </a:path>
              <a:path w="461009" h="317500">
                <a:moveTo>
                  <a:pt x="3810" y="127000"/>
                </a:moveTo>
                <a:lnTo>
                  <a:pt x="0" y="127000"/>
                </a:lnTo>
                <a:lnTo>
                  <a:pt x="0" y="199389"/>
                </a:lnTo>
                <a:lnTo>
                  <a:pt x="3810" y="199389"/>
                </a:lnTo>
                <a:lnTo>
                  <a:pt x="3810" y="127000"/>
                </a:lnTo>
                <a:close/>
              </a:path>
              <a:path w="461009" h="317500">
                <a:moveTo>
                  <a:pt x="461010" y="127000"/>
                </a:moveTo>
                <a:lnTo>
                  <a:pt x="457200" y="127000"/>
                </a:lnTo>
                <a:lnTo>
                  <a:pt x="457200" y="199389"/>
                </a:lnTo>
                <a:lnTo>
                  <a:pt x="461010" y="199389"/>
                </a:lnTo>
                <a:lnTo>
                  <a:pt x="461010" y="127000"/>
                </a:lnTo>
                <a:close/>
              </a:path>
              <a:path w="461009" h="317500">
                <a:moveTo>
                  <a:pt x="3810" y="199390"/>
                </a:moveTo>
                <a:lnTo>
                  <a:pt x="0" y="199390"/>
                </a:lnTo>
                <a:lnTo>
                  <a:pt x="0" y="237489"/>
                </a:lnTo>
                <a:lnTo>
                  <a:pt x="3810" y="237489"/>
                </a:lnTo>
                <a:lnTo>
                  <a:pt x="3810" y="199390"/>
                </a:lnTo>
                <a:close/>
              </a:path>
              <a:path w="461009" h="317500">
                <a:moveTo>
                  <a:pt x="461010" y="199390"/>
                </a:moveTo>
                <a:lnTo>
                  <a:pt x="457200" y="199390"/>
                </a:lnTo>
                <a:lnTo>
                  <a:pt x="457200" y="237489"/>
                </a:lnTo>
                <a:lnTo>
                  <a:pt x="461010" y="237489"/>
                </a:lnTo>
                <a:lnTo>
                  <a:pt x="461010" y="199390"/>
                </a:lnTo>
                <a:close/>
              </a:path>
              <a:path w="461009" h="317500">
                <a:moveTo>
                  <a:pt x="3810" y="237490"/>
                </a:moveTo>
                <a:lnTo>
                  <a:pt x="0" y="237490"/>
                </a:lnTo>
                <a:lnTo>
                  <a:pt x="0" y="250189"/>
                </a:lnTo>
                <a:lnTo>
                  <a:pt x="3810" y="250189"/>
                </a:lnTo>
                <a:lnTo>
                  <a:pt x="3810" y="237490"/>
                </a:lnTo>
                <a:close/>
              </a:path>
              <a:path w="461009" h="317500">
                <a:moveTo>
                  <a:pt x="461010" y="237490"/>
                </a:moveTo>
                <a:lnTo>
                  <a:pt x="457200" y="237490"/>
                </a:lnTo>
                <a:lnTo>
                  <a:pt x="457200" y="250189"/>
                </a:lnTo>
                <a:lnTo>
                  <a:pt x="461010" y="250189"/>
                </a:lnTo>
                <a:lnTo>
                  <a:pt x="461010" y="237490"/>
                </a:lnTo>
                <a:close/>
              </a:path>
              <a:path w="461009" h="317500">
                <a:moveTo>
                  <a:pt x="3810" y="250190"/>
                </a:moveTo>
                <a:lnTo>
                  <a:pt x="0" y="250190"/>
                </a:lnTo>
                <a:lnTo>
                  <a:pt x="0" y="275589"/>
                </a:lnTo>
                <a:lnTo>
                  <a:pt x="3810" y="275589"/>
                </a:lnTo>
                <a:lnTo>
                  <a:pt x="3810" y="250190"/>
                </a:lnTo>
                <a:close/>
              </a:path>
              <a:path w="461009" h="317500">
                <a:moveTo>
                  <a:pt x="461010" y="250190"/>
                </a:moveTo>
                <a:lnTo>
                  <a:pt x="457200" y="250190"/>
                </a:lnTo>
                <a:lnTo>
                  <a:pt x="457200" y="275589"/>
                </a:lnTo>
                <a:lnTo>
                  <a:pt x="461010" y="275589"/>
                </a:lnTo>
                <a:lnTo>
                  <a:pt x="461010" y="250190"/>
                </a:lnTo>
                <a:close/>
              </a:path>
              <a:path w="461009" h="317500">
                <a:moveTo>
                  <a:pt x="3810" y="275590"/>
                </a:moveTo>
                <a:lnTo>
                  <a:pt x="0" y="275590"/>
                </a:lnTo>
                <a:lnTo>
                  <a:pt x="0" y="281939"/>
                </a:lnTo>
                <a:lnTo>
                  <a:pt x="3810" y="281939"/>
                </a:lnTo>
                <a:lnTo>
                  <a:pt x="3810" y="275590"/>
                </a:lnTo>
                <a:close/>
              </a:path>
              <a:path w="461009" h="317500">
                <a:moveTo>
                  <a:pt x="461010" y="275590"/>
                </a:moveTo>
                <a:lnTo>
                  <a:pt x="457200" y="275590"/>
                </a:lnTo>
                <a:lnTo>
                  <a:pt x="457200" y="281939"/>
                </a:lnTo>
                <a:lnTo>
                  <a:pt x="461010" y="281939"/>
                </a:lnTo>
                <a:lnTo>
                  <a:pt x="461010" y="275590"/>
                </a:lnTo>
                <a:close/>
              </a:path>
              <a:path w="461009" h="317500">
                <a:moveTo>
                  <a:pt x="3810" y="281940"/>
                </a:moveTo>
                <a:lnTo>
                  <a:pt x="0" y="281940"/>
                </a:lnTo>
                <a:lnTo>
                  <a:pt x="0" y="288289"/>
                </a:lnTo>
                <a:lnTo>
                  <a:pt x="3810" y="288289"/>
                </a:lnTo>
                <a:lnTo>
                  <a:pt x="3810" y="281940"/>
                </a:lnTo>
                <a:close/>
              </a:path>
              <a:path w="461009" h="317500">
                <a:moveTo>
                  <a:pt x="461010" y="281940"/>
                </a:moveTo>
                <a:lnTo>
                  <a:pt x="457200" y="281940"/>
                </a:lnTo>
                <a:lnTo>
                  <a:pt x="457200" y="288289"/>
                </a:lnTo>
                <a:lnTo>
                  <a:pt x="461010" y="288289"/>
                </a:lnTo>
                <a:lnTo>
                  <a:pt x="461010" y="281940"/>
                </a:lnTo>
                <a:close/>
              </a:path>
              <a:path w="461009" h="317500">
                <a:moveTo>
                  <a:pt x="3810" y="288417"/>
                </a:moveTo>
                <a:lnTo>
                  <a:pt x="0" y="288417"/>
                </a:lnTo>
                <a:lnTo>
                  <a:pt x="0" y="317500"/>
                </a:lnTo>
                <a:lnTo>
                  <a:pt x="461010" y="317500"/>
                </a:lnTo>
                <a:lnTo>
                  <a:pt x="461010" y="314960"/>
                </a:lnTo>
                <a:lnTo>
                  <a:pt x="3810" y="314960"/>
                </a:lnTo>
                <a:lnTo>
                  <a:pt x="3810" y="288417"/>
                </a:lnTo>
                <a:close/>
              </a:path>
              <a:path w="461009" h="317500">
                <a:moveTo>
                  <a:pt x="461010" y="288417"/>
                </a:moveTo>
                <a:lnTo>
                  <a:pt x="457200" y="288417"/>
                </a:lnTo>
                <a:lnTo>
                  <a:pt x="457200" y="314960"/>
                </a:lnTo>
                <a:lnTo>
                  <a:pt x="461010" y="314960"/>
                </a:lnTo>
                <a:lnTo>
                  <a:pt x="461010" y="288417"/>
                </a:lnTo>
                <a:close/>
              </a:path>
            </a:pathLst>
          </a:custGeom>
          <a:solidFill>
            <a:srgbClr val="390C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253730" y="1663700"/>
            <a:ext cx="453390" cy="311150"/>
          </a:xfrm>
          <a:custGeom>
            <a:avLst/>
            <a:gdLst/>
            <a:ahLst/>
            <a:cxnLst/>
            <a:rect l="l" t="t" r="r" b="b"/>
            <a:pathLst>
              <a:path w="453390" h="311150">
                <a:moveTo>
                  <a:pt x="3810" y="42037"/>
                </a:moveTo>
                <a:lnTo>
                  <a:pt x="0" y="42037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42037"/>
                </a:lnTo>
                <a:close/>
              </a:path>
              <a:path w="453390" h="311150">
                <a:moveTo>
                  <a:pt x="453390" y="42037"/>
                </a:moveTo>
                <a:lnTo>
                  <a:pt x="450850" y="42037"/>
                </a:lnTo>
                <a:lnTo>
                  <a:pt x="450850" y="43179"/>
                </a:lnTo>
                <a:lnTo>
                  <a:pt x="453390" y="43179"/>
                </a:lnTo>
                <a:lnTo>
                  <a:pt x="453390" y="42037"/>
                </a:lnTo>
                <a:close/>
              </a:path>
              <a:path w="453390" h="311150">
                <a:moveTo>
                  <a:pt x="3810" y="39496"/>
                </a:moveTo>
                <a:lnTo>
                  <a:pt x="0" y="39496"/>
                </a:lnTo>
                <a:lnTo>
                  <a:pt x="0" y="41909"/>
                </a:lnTo>
                <a:lnTo>
                  <a:pt x="3810" y="41909"/>
                </a:lnTo>
                <a:lnTo>
                  <a:pt x="3810" y="39496"/>
                </a:lnTo>
                <a:close/>
              </a:path>
              <a:path w="453390" h="311150">
                <a:moveTo>
                  <a:pt x="453390" y="39496"/>
                </a:moveTo>
                <a:lnTo>
                  <a:pt x="450850" y="39496"/>
                </a:lnTo>
                <a:lnTo>
                  <a:pt x="450850" y="41909"/>
                </a:lnTo>
                <a:lnTo>
                  <a:pt x="453390" y="41909"/>
                </a:lnTo>
                <a:lnTo>
                  <a:pt x="453390" y="39496"/>
                </a:lnTo>
                <a:close/>
              </a:path>
              <a:path w="453390" h="311150">
                <a:moveTo>
                  <a:pt x="3810" y="35687"/>
                </a:moveTo>
                <a:lnTo>
                  <a:pt x="0" y="35687"/>
                </a:lnTo>
                <a:lnTo>
                  <a:pt x="0" y="39369"/>
                </a:lnTo>
                <a:lnTo>
                  <a:pt x="3810" y="39369"/>
                </a:lnTo>
                <a:lnTo>
                  <a:pt x="3810" y="35687"/>
                </a:lnTo>
                <a:close/>
              </a:path>
              <a:path w="453390" h="311150">
                <a:moveTo>
                  <a:pt x="453390" y="35687"/>
                </a:moveTo>
                <a:lnTo>
                  <a:pt x="450850" y="35687"/>
                </a:lnTo>
                <a:lnTo>
                  <a:pt x="450850" y="39369"/>
                </a:lnTo>
                <a:lnTo>
                  <a:pt x="453390" y="39369"/>
                </a:lnTo>
                <a:lnTo>
                  <a:pt x="453390" y="35687"/>
                </a:lnTo>
                <a:close/>
              </a:path>
              <a:path w="453390" h="311150">
                <a:moveTo>
                  <a:pt x="3810" y="33146"/>
                </a:moveTo>
                <a:lnTo>
                  <a:pt x="0" y="33146"/>
                </a:lnTo>
                <a:lnTo>
                  <a:pt x="0" y="35559"/>
                </a:lnTo>
                <a:lnTo>
                  <a:pt x="3810" y="35559"/>
                </a:lnTo>
                <a:lnTo>
                  <a:pt x="3810" y="33146"/>
                </a:lnTo>
                <a:close/>
              </a:path>
              <a:path w="453390" h="311150">
                <a:moveTo>
                  <a:pt x="453390" y="33146"/>
                </a:moveTo>
                <a:lnTo>
                  <a:pt x="450850" y="33146"/>
                </a:lnTo>
                <a:lnTo>
                  <a:pt x="450850" y="35559"/>
                </a:lnTo>
                <a:lnTo>
                  <a:pt x="453390" y="35559"/>
                </a:lnTo>
                <a:lnTo>
                  <a:pt x="453390" y="33146"/>
                </a:lnTo>
                <a:close/>
              </a:path>
              <a:path w="453390" h="311150">
                <a:moveTo>
                  <a:pt x="3810" y="29337"/>
                </a:moveTo>
                <a:lnTo>
                  <a:pt x="0" y="29337"/>
                </a:lnTo>
                <a:lnTo>
                  <a:pt x="0" y="33019"/>
                </a:lnTo>
                <a:lnTo>
                  <a:pt x="3810" y="33019"/>
                </a:lnTo>
                <a:lnTo>
                  <a:pt x="3810" y="29337"/>
                </a:lnTo>
                <a:close/>
              </a:path>
              <a:path w="453390" h="311150">
                <a:moveTo>
                  <a:pt x="453390" y="29337"/>
                </a:moveTo>
                <a:lnTo>
                  <a:pt x="450850" y="29337"/>
                </a:lnTo>
                <a:lnTo>
                  <a:pt x="450850" y="33019"/>
                </a:lnTo>
                <a:lnTo>
                  <a:pt x="453390" y="33019"/>
                </a:lnTo>
                <a:lnTo>
                  <a:pt x="453390" y="29337"/>
                </a:lnTo>
                <a:close/>
              </a:path>
              <a:path w="453390" h="311150">
                <a:moveTo>
                  <a:pt x="3810" y="26796"/>
                </a:moveTo>
                <a:lnTo>
                  <a:pt x="0" y="26796"/>
                </a:lnTo>
                <a:lnTo>
                  <a:pt x="0" y="29209"/>
                </a:lnTo>
                <a:lnTo>
                  <a:pt x="3810" y="29209"/>
                </a:lnTo>
                <a:lnTo>
                  <a:pt x="3810" y="26796"/>
                </a:lnTo>
                <a:close/>
              </a:path>
              <a:path w="453390" h="311150">
                <a:moveTo>
                  <a:pt x="453390" y="26796"/>
                </a:moveTo>
                <a:lnTo>
                  <a:pt x="450850" y="26796"/>
                </a:lnTo>
                <a:lnTo>
                  <a:pt x="450850" y="29209"/>
                </a:lnTo>
                <a:lnTo>
                  <a:pt x="453390" y="29209"/>
                </a:lnTo>
                <a:lnTo>
                  <a:pt x="453390" y="26796"/>
                </a:lnTo>
                <a:close/>
              </a:path>
              <a:path w="453390" h="311150">
                <a:moveTo>
                  <a:pt x="3810" y="22987"/>
                </a:moveTo>
                <a:lnTo>
                  <a:pt x="0" y="22987"/>
                </a:lnTo>
                <a:lnTo>
                  <a:pt x="0" y="26669"/>
                </a:lnTo>
                <a:lnTo>
                  <a:pt x="3810" y="26669"/>
                </a:lnTo>
                <a:lnTo>
                  <a:pt x="3810" y="22987"/>
                </a:lnTo>
                <a:close/>
              </a:path>
              <a:path w="453390" h="311150">
                <a:moveTo>
                  <a:pt x="453390" y="22987"/>
                </a:moveTo>
                <a:lnTo>
                  <a:pt x="450850" y="22987"/>
                </a:lnTo>
                <a:lnTo>
                  <a:pt x="450850" y="26669"/>
                </a:lnTo>
                <a:lnTo>
                  <a:pt x="453390" y="26669"/>
                </a:lnTo>
                <a:lnTo>
                  <a:pt x="453390" y="22987"/>
                </a:lnTo>
                <a:close/>
              </a:path>
              <a:path w="453390" h="311150">
                <a:moveTo>
                  <a:pt x="3810" y="20446"/>
                </a:moveTo>
                <a:lnTo>
                  <a:pt x="0" y="20446"/>
                </a:lnTo>
                <a:lnTo>
                  <a:pt x="0" y="22859"/>
                </a:lnTo>
                <a:lnTo>
                  <a:pt x="3810" y="22859"/>
                </a:lnTo>
                <a:lnTo>
                  <a:pt x="3810" y="20446"/>
                </a:lnTo>
                <a:close/>
              </a:path>
              <a:path w="453390" h="311150">
                <a:moveTo>
                  <a:pt x="453390" y="20446"/>
                </a:moveTo>
                <a:lnTo>
                  <a:pt x="450850" y="20446"/>
                </a:lnTo>
                <a:lnTo>
                  <a:pt x="450850" y="22859"/>
                </a:lnTo>
                <a:lnTo>
                  <a:pt x="453390" y="22859"/>
                </a:lnTo>
                <a:lnTo>
                  <a:pt x="453390" y="20446"/>
                </a:lnTo>
                <a:close/>
              </a:path>
              <a:path w="453390" h="311150">
                <a:moveTo>
                  <a:pt x="3810" y="16637"/>
                </a:moveTo>
                <a:lnTo>
                  <a:pt x="0" y="16637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16637"/>
                </a:lnTo>
                <a:close/>
              </a:path>
              <a:path w="453390" h="311150">
                <a:moveTo>
                  <a:pt x="453390" y="16637"/>
                </a:moveTo>
                <a:lnTo>
                  <a:pt x="450850" y="16637"/>
                </a:lnTo>
                <a:lnTo>
                  <a:pt x="450850" y="20319"/>
                </a:lnTo>
                <a:lnTo>
                  <a:pt x="453390" y="20319"/>
                </a:lnTo>
                <a:lnTo>
                  <a:pt x="453390" y="16637"/>
                </a:lnTo>
                <a:close/>
              </a:path>
              <a:path w="453390" h="311150">
                <a:moveTo>
                  <a:pt x="3810" y="14096"/>
                </a:moveTo>
                <a:lnTo>
                  <a:pt x="0" y="14096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14096"/>
                </a:lnTo>
                <a:close/>
              </a:path>
              <a:path w="453390" h="311150">
                <a:moveTo>
                  <a:pt x="453390" y="14096"/>
                </a:moveTo>
                <a:lnTo>
                  <a:pt x="450850" y="14096"/>
                </a:lnTo>
                <a:lnTo>
                  <a:pt x="450850" y="16509"/>
                </a:lnTo>
                <a:lnTo>
                  <a:pt x="453390" y="16509"/>
                </a:lnTo>
                <a:lnTo>
                  <a:pt x="453390" y="14096"/>
                </a:lnTo>
                <a:close/>
              </a:path>
              <a:path w="453390" h="311150">
                <a:moveTo>
                  <a:pt x="3810" y="10287"/>
                </a:moveTo>
                <a:lnTo>
                  <a:pt x="0" y="10287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0287"/>
                </a:lnTo>
                <a:close/>
              </a:path>
              <a:path w="453390" h="311150">
                <a:moveTo>
                  <a:pt x="453390" y="10287"/>
                </a:moveTo>
                <a:lnTo>
                  <a:pt x="450850" y="10287"/>
                </a:lnTo>
                <a:lnTo>
                  <a:pt x="450850" y="13969"/>
                </a:lnTo>
                <a:lnTo>
                  <a:pt x="453390" y="13969"/>
                </a:lnTo>
                <a:lnTo>
                  <a:pt x="453390" y="10287"/>
                </a:lnTo>
                <a:close/>
              </a:path>
              <a:path w="453390" h="311150">
                <a:moveTo>
                  <a:pt x="3810" y="7746"/>
                </a:moveTo>
                <a:lnTo>
                  <a:pt x="0" y="7746"/>
                </a:lnTo>
                <a:lnTo>
                  <a:pt x="0" y="10159"/>
                </a:lnTo>
                <a:lnTo>
                  <a:pt x="3810" y="10159"/>
                </a:lnTo>
                <a:lnTo>
                  <a:pt x="3810" y="7746"/>
                </a:lnTo>
                <a:close/>
              </a:path>
              <a:path w="453390" h="311150">
                <a:moveTo>
                  <a:pt x="453390" y="7746"/>
                </a:moveTo>
                <a:lnTo>
                  <a:pt x="450850" y="7746"/>
                </a:lnTo>
                <a:lnTo>
                  <a:pt x="450850" y="10159"/>
                </a:lnTo>
                <a:lnTo>
                  <a:pt x="453390" y="10159"/>
                </a:lnTo>
                <a:lnTo>
                  <a:pt x="453390" y="7746"/>
                </a:lnTo>
                <a:close/>
              </a:path>
              <a:path w="453390" h="311150">
                <a:moveTo>
                  <a:pt x="3810" y="3937"/>
                </a:moveTo>
                <a:lnTo>
                  <a:pt x="0" y="3937"/>
                </a:lnTo>
                <a:lnTo>
                  <a:pt x="0" y="7619"/>
                </a:lnTo>
                <a:lnTo>
                  <a:pt x="3810" y="7619"/>
                </a:lnTo>
                <a:lnTo>
                  <a:pt x="3810" y="3937"/>
                </a:lnTo>
                <a:close/>
              </a:path>
              <a:path w="453390" h="311150">
                <a:moveTo>
                  <a:pt x="453390" y="3937"/>
                </a:moveTo>
                <a:lnTo>
                  <a:pt x="450850" y="3937"/>
                </a:lnTo>
                <a:lnTo>
                  <a:pt x="450850" y="7619"/>
                </a:lnTo>
                <a:lnTo>
                  <a:pt x="453390" y="7619"/>
                </a:lnTo>
                <a:lnTo>
                  <a:pt x="453390" y="3937"/>
                </a:lnTo>
                <a:close/>
              </a:path>
              <a:path w="453390" h="311150">
                <a:moveTo>
                  <a:pt x="453390" y="1396"/>
                </a:moveTo>
                <a:lnTo>
                  <a:pt x="0" y="1396"/>
                </a:lnTo>
                <a:lnTo>
                  <a:pt x="0" y="3809"/>
                </a:lnTo>
                <a:lnTo>
                  <a:pt x="453390" y="3809"/>
                </a:lnTo>
                <a:lnTo>
                  <a:pt x="453390" y="1396"/>
                </a:lnTo>
                <a:close/>
              </a:path>
              <a:path w="453390" h="311150">
                <a:moveTo>
                  <a:pt x="453390" y="0"/>
                </a:moveTo>
                <a:lnTo>
                  <a:pt x="0" y="0"/>
                </a:lnTo>
                <a:lnTo>
                  <a:pt x="0" y="1269"/>
                </a:lnTo>
                <a:lnTo>
                  <a:pt x="453390" y="1269"/>
                </a:lnTo>
                <a:lnTo>
                  <a:pt x="453390" y="0"/>
                </a:lnTo>
                <a:close/>
              </a:path>
              <a:path w="453390" h="311150">
                <a:moveTo>
                  <a:pt x="3810" y="43180"/>
                </a:moveTo>
                <a:lnTo>
                  <a:pt x="0" y="4318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43180"/>
                </a:lnTo>
                <a:close/>
              </a:path>
              <a:path w="453390" h="311150">
                <a:moveTo>
                  <a:pt x="453390" y="43180"/>
                </a:moveTo>
                <a:lnTo>
                  <a:pt x="450850" y="43180"/>
                </a:lnTo>
                <a:lnTo>
                  <a:pt x="450850" y="55879"/>
                </a:lnTo>
                <a:lnTo>
                  <a:pt x="453390" y="55879"/>
                </a:lnTo>
                <a:lnTo>
                  <a:pt x="453390" y="43180"/>
                </a:lnTo>
                <a:close/>
              </a:path>
              <a:path w="453390" h="311150">
                <a:moveTo>
                  <a:pt x="381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3810" y="62229"/>
                </a:lnTo>
                <a:lnTo>
                  <a:pt x="3810" y="55880"/>
                </a:lnTo>
                <a:close/>
              </a:path>
              <a:path w="453390" h="311150">
                <a:moveTo>
                  <a:pt x="453390" y="55880"/>
                </a:moveTo>
                <a:lnTo>
                  <a:pt x="450850" y="55880"/>
                </a:lnTo>
                <a:lnTo>
                  <a:pt x="450850" y="62229"/>
                </a:lnTo>
                <a:lnTo>
                  <a:pt x="453390" y="62229"/>
                </a:lnTo>
                <a:lnTo>
                  <a:pt x="453390" y="55880"/>
                </a:lnTo>
                <a:close/>
              </a:path>
              <a:path w="453390" h="311150">
                <a:moveTo>
                  <a:pt x="3810" y="62230"/>
                </a:moveTo>
                <a:lnTo>
                  <a:pt x="0" y="62230"/>
                </a:lnTo>
                <a:lnTo>
                  <a:pt x="0" y="81279"/>
                </a:lnTo>
                <a:lnTo>
                  <a:pt x="3810" y="81279"/>
                </a:lnTo>
                <a:lnTo>
                  <a:pt x="3810" y="62230"/>
                </a:lnTo>
                <a:close/>
              </a:path>
              <a:path w="453390" h="311150">
                <a:moveTo>
                  <a:pt x="453390" y="62230"/>
                </a:moveTo>
                <a:lnTo>
                  <a:pt x="450850" y="62230"/>
                </a:lnTo>
                <a:lnTo>
                  <a:pt x="450850" y="81279"/>
                </a:lnTo>
                <a:lnTo>
                  <a:pt x="453390" y="81279"/>
                </a:lnTo>
                <a:lnTo>
                  <a:pt x="453390" y="62230"/>
                </a:lnTo>
                <a:close/>
              </a:path>
              <a:path w="453390" h="311150">
                <a:moveTo>
                  <a:pt x="3810" y="81280"/>
                </a:moveTo>
                <a:lnTo>
                  <a:pt x="0" y="81280"/>
                </a:lnTo>
                <a:lnTo>
                  <a:pt x="0" y="106679"/>
                </a:lnTo>
                <a:lnTo>
                  <a:pt x="3810" y="106679"/>
                </a:lnTo>
                <a:lnTo>
                  <a:pt x="3810" y="81280"/>
                </a:lnTo>
                <a:close/>
              </a:path>
              <a:path w="453390" h="311150">
                <a:moveTo>
                  <a:pt x="453390" y="81280"/>
                </a:moveTo>
                <a:lnTo>
                  <a:pt x="450850" y="81280"/>
                </a:lnTo>
                <a:lnTo>
                  <a:pt x="450850" y="106679"/>
                </a:lnTo>
                <a:lnTo>
                  <a:pt x="453390" y="106679"/>
                </a:lnTo>
                <a:lnTo>
                  <a:pt x="453390" y="81280"/>
                </a:lnTo>
                <a:close/>
              </a:path>
              <a:path w="453390" h="311150">
                <a:moveTo>
                  <a:pt x="3810" y="106680"/>
                </a:moveTo>
                <a:lnTo>
                  <a:pt x="0" y="106680"/>
                </a:lnTo>
                <a:lnTo>
                  <a:pt x="0" y="123189"/>
                </a:lnTo>
                <a:lnTo>
                  <a:pt x="3810" y="123189"/>
                </a:lnTo>
                <a:lnTo>
                  <a:pt x="3810" y="106680"/>
                </a:lnTo>
                <a:close/>
              </a:path>
              <a:path w="453390" h="311150">
                <a:moveTo>
                  <a:pt x="453390" y="106680"/>
                </a:moveTo>
                <a:lnTo>
                  <a:pt x="450850" y="106680"/>
                </a:lnTo>
                <a:lnTo>
                  <a:pt x="450850" y="123189"/>
                </a:lnTo>
                <a:lnTo>
                  <a:pt x="453390" y="123189"/>
                </a:lnTo>
                <a:lnTo>
                  <a:pt x="453390" y="106680"/>
                </a:lnTo>
                <a:close/>
              </a:path>
              <a:path w="453390" h="311150">
                <a:moveTo>
                  <a:pt x="3810" y="123190"/>
                </a:moveTo>
                <a:lnTo>
                  <a:pt x="0" y="123190"/>
                </a:lnTo>
                <a:lnTo>
                  <a:pt x="0" y="195579"/>
                </a:lnTo>
                <a:lnTo>
                  <a:pt x="3810" y="195579"/>
                </a:lnTo>
                <a:lnTo>
                  <a:pt x="3810" y="123190"/>
                </a:lnTo>
                <a:close/>
              </a:path>
              <a:path w="453390" h="311150">
                <a:moveTo>
                  <a:pt x="453390" y="123190"/>
                </a:moveTo>
                <a:lnTo>
                  <a:pt x="450850" y="123190"/>
                </a:lnTo>
                <a:lnTo>
                  <a:pt x="450850" y="195579"/>
                </a:lnTo>
                <a:lnTo>
                  <a:pt x="453390" y="195579"/>
                </a:lnTo>
                <a:lnTo>
                  <a:pt x="453390" y="123190"/>
                </a:lnTo>
                <a:close/>
              </a:path>
              <a:path w="453390" h="311150">
                <a:moveTo>
                  <a:pt x="3810" y="195580"/>
                </a:moveTo>
                <a:lnTo>
                  <a:pt x="0" y="195580"/>
                </a:lnTo>
                <a:lnTo>
                  <a:pt x="0" y="233679"/>
                </a:lnTo>
                <a:lnTo>
                  <a:pt x="3810" y="233679"/>
                </a:lnTo>
                <a:lnTo>
                  <a:pt x="3810" y="195580"/>
                </a:lnTo>
                <a:close/>
              </a:path>
              <a:path w="453390" h="311150">
                <a:moveTo>
                  <a:pt x="453390" y="195580"/>
                </a:moveTo>
                <a:lnTo>
                  <a:pt x="450850" y="195580"/>
                </a:lnTo>
                <a:lnTo>
                  <a:pt x="450850" y="233679"/>
                </a:lnTo>
                <a:lnTo>
                  <a:pt x="453390" y="233679"/>
                </a:lnTo>
                <a:lnTo>
                  <a:pt x="453390" y="195580"/>
                </a:lnTo>
                <a:close/>
              </a:path>
              <a:path w="453390" h="311150">
                <a:moveTo>
                  <a:pt x="3810" y="233680"/>
                </a:moveTo>
                <a:lnTo>
                  <a:pt x="0" y="233680"/>
                </a:lnTo>
                <a:lnTo>
                  <a:pt x="0" y="246379"/>
                </a:lnTo>
                <a:lnTo>
                  <a:pt x="3810" y="246379"/>
                </a:lnTo>
                <a:lnTo>
                  <a:pt x="3810" y="233680"/>
                </a:lnTo>
                <a:close/>
              </a:path>
              <a:path w="453390" h="311150">
                <a:moveTo>
                  <a:pt x="453390" y="233680"/>
                </a:moveTo>
                <a:lnTo>
                  <a:pt x="450850" y="233680"/>
                </a:lnTo>
                <a:lnTo>
                  <a:pt x="450850" y="246379"/>
                </a:lnTo>
                <a:lnTo>
                  <a:pt x="453390" y="246379"/>
                </a:lnTo>
                <a:lnTo>
                  <a:pt x="453390" y="233680"/>
                </a:lnTo>
                <a:close/>
              </a:path>
              <a:path w="453390" h="311150">
                <a:moveTo>
                  <a:pt x="3810" y="246380"/>
                </a:moveTo>
                <a:lnTo>
                  <a:pt x="0" y="246380"/>
                </a:lnTo>
                <a:lnTo>
                  <a:pt x="0" y="271779"/>
                </a:lnTo>
                <a:lnTo>
                  <a:pt x="3810" y="271779"/>
                </a:lnTo>
                <a:lnTo>
                  <a:pt x="3810" y="246380"/>
                </a:lnTo>
                <a:close/>
              </a:path>
              <a:path w="453390" h="311150">
                <a:moveTo>
                  <a:pt x="453390" y="246380"/>
                </a:moveTo>
                <a:lnTo>
                  <a:pt x="450850" y="246380"/>
                </a:lnTo>
                <a:lnTo>
                  <a:pt x="450850" y="271779"/>
                </a:lnTo>
                <a:lnTo>
                  <a:pt x="453390" y="271779"/>
                </a:lnTo>
                <a:lnTo>
                  <a:pt x="453390" y="246380"/>
                </a:lnTo>
                <a:close/>
              </a:path>
              <a:path w="453390" h="311150">
                <a:moveTo>
                  <a:pt x="3810" y="271780"/>
                </a:moveTo>
                <a:lnTo>
                  <a:pt x="0" y="271780"/>
                </a:lnTo>
                <a:lnTo>
                  <a:pt x="0" y="278129"/>
                </a:lnTo>
                <a:lnTo>
                  <a:pt x="3810" y="278129"/>
                </a:lnTo>
                <a:lnTo>
                  <a:pt x="3810" y="271780"/>
                </a:lnTo>
                <a:close/>
              </a:path>
              <a:path w="453390" h="311150">
                <a:moveTo>
                  <a:pt x="453390" y="271780"/>
                </a:moveTo>
                <a:lnTo>
                  <a:pt x="450850" y="271780"/>
                </a:lnTo>
                <a:lnTo>
                  <a:pt x="450850" y="278129"/>
                </a:lnTo>
                <a:lnTo>
                  <a:pt x="453390" y="278129"/>
                </a:lnTo>
                <a:lnTo>
                  <a:pt x="453390" y="271780"/>
                </a:lnTo>
                <a:close/>
              </a:path>
              <a:path w="453390" h="311150">
                <a:moveTo>
                  <a:pt x="3810" y="278130"/>
                </a:moveTo>
                <a:lnTo>
                  <a:pt x="0" y="278130"/>
                </a:lnTo>
                <a:lnTo>
                  <a:pt x="0" y="284479"/>
                </a:lnTo>
                <a:lnTo>
                  <a:pt x="3810" y="284479"/>
                </a:lnTo>
                <a:lnTo>
                  <a:pt x="3810" y="278130"/>
                </a:lnTo>
                <a:close/>
              </a:path>
              <a:path w="453390" h="311150">
                <a:moveTo>
                  <a:pt x="453390" y="278130"/>
                </a:moveTo>
                <a:lnTo>
                  <a:pt x="450850" y="278130"/>
                </a:lnTo>
                <a:lnTo>
                  <a:pt x="450850" y="284479"/>
                </a:lnTo>
                <a:lnTo>
                  <a:pt x="453390" y="284479"/>
                </a:lnTo>
                <a:lnTo>
                  <a:pt x="453390" y="278130"/>
                </a:lnTo>
                <a:close/>
              </a:path>
              <a:path w="453390" h="311150">
                <a:moveTo>
                  <a:pt x="3810" y="284607"/>
                </a:moveTo>
                <a:lnTo>
                  <a:pt x="0" y="284607"/>
                </a:lnTo>
                <a:lnTo>
                  <a:pt x="0" y="311150"/>
                </a:lnTo>
                <a:lnTo>
                  <a:pt x="453390" y="311150"/>
                </a:lnTo>
                <a:lnTo>
                  <a:pt x="453390" y="307340"/>
                </a:lnTo>
                <a:lnTo>
                  <a:pt x="3810" y="307340"/>
                </a:lnTo>
                <a:lnTo>
                  <a:pt x="3810" y="284607"/>
                </a:lnTo>
                <a:close/>
              </a:path>
              <a:path w="453390" h="311150">
                <a:moveTo>
                  <a:pt x="453390" y="284607"/>
                </a:moveTo>
                <a:lnTo>
                  <a:pt x="450850" y="284607"/>
                </a:lnTo>
                <a:lnTo>
                  <a:pt x="450850" y="307340"/>
                </a:lnTo>
                <a:lnTo>
                  <a:pt x="453390" y="307340"/>
                </a:lnTo>
                <a:lnTo>
                  <a:pt x="453390" y="284607"/>
                </a:lnTo>
                <a:close/>
              </a:path>
            </a:pathLst>
          </a:custGeom>
          <a:solidFill>
            <a:srgbClr val="3B0C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257540" y="1667636"/>
            <a:ext cx="447040" cy="303530"/>
          </a:xfrm>
          <a:custGeom>
            <a:avLst/>
            <a:gdLst/>
            <a:ahLst/>
            <a:cxnLst/>
            <a:rect l="l" t="t" r="r" b="b"/>
            <a:pathLst>
              <a:path w="447040" h="303530">
                <a:moveTo>
                  <a:pt x="3809" y="38100"/>
                </a:moveTo>
                <a:lnTo>
                  <a:pt x="0" y="38100"/>
                </a:lnTo>
                <a:lnTo>
                  <a:pt x="0" y="39242"/>
                </a:lnTo>
                <a:lnTo>
                  <a:pt x="3809" y="39242"/>
                </a:lnTo>
                <a:lnTo>
                  <a:pt x="3809" y="38100"/>
                </a:lnTo>
                <a:close/>
              </a:path>
              <a:path w="447040" h="303530">
                <a:moveTo>
                  <a:pt x="447039" y="38100"/>
                </a:moveTo>
                <a:lnTo>
                  <a:pt x="443229" y="38100"/>
                </a:lnTo>
                <a:lnTo>
                  <a:pt x="443229" y="39242"/>
                </a:lnTo>
                <a:lnTo>
                  <a:pt x="447039" y="39242"/>
                </a:lnTo>
                <a:lnTo>
                  <a:pt x="447039" y="38100"/>
                </a:lnTo>
                <a:close/>
              </a:path>
              <a:path w="447040" h="303530">
                <a:moveTo>
                  <a:pt x="3809" y="35559"/>
                </a:moveTo>
                <a:lnTo>
                  <a:pt x="0" y="35559"/>
                </a:lnTo>
                <a:lnTo>
                  <a:pt x="0" y="37972"/>
                </a:lnTo>
                <a:lnTo>
                  <a:pt x="3809" y="37972"/>
                </a:lnTo>
                <a:lnTo>
                  <a:pt x="3809" y="35559"/>
                </a:lnTo>
                <a:close/>
              </a:path>
              <a:path w="447040" h="303530">
                <a:moveTo>
                  <a:pt x="447039" y="35559"/>
                </a:moveTo>
                <a:lnTo>
                  <a:pt x="443229" y="35559"/>
                </a:lnTo>
                <a:lnTo>
                  <a:pt x="443229" y="37972"/>
                </a:lnTo>
                <a:lnTo>
                  <a:pt x="447039" y="37972"/>
                </a:lnTo>
                <a:lnTo>
                  <a:pt x="447039" y="35559"/>
                </a:lnTo>
                <a:close/>
              </a:path>
              <a:path w="447040" h="303530">
                <a:moveTo>
                  <a:pt x="3809" y="31750"/>
                </a:moveTo>
                <a:lnTo>
                  <a:pt x="0" y="31750"/>
                </a:lnTo>
                <a:lnTo>
                  <a:pt x="0" y="35432"/>
                </a:lnTo>
                <a:lnTo>
                  <a:pt x="3809" y="35432"/>
                </a:lnTo>
                <a:lnTo>
                  <a:pt x="3809" y="31750"/>
                </a:lnTo>
                <a:close/>
              </a:path>
              <a:path w="447040" h="303530">
                <a:moveTo>
                  <a:pt x="447039" y="31750"/>
                </a:moveTo>
                <a:lnTo>
                  <a:pt x="443229" y="31750"/>
                </a:lnTo>
                <a:lnTo>
                  <a:pt x="443229" y="35432"/>
                </a:lnTo>
                <a:lnTo>
                  <a:pt x="447039" y="35432"/>
                </a:lnTo>
                <a:lnTo>
                  <a:pt x="447039" y="31750"/>
                </a:lnTo>
                <a:close/>
              </a:path>
              <a:path w="447040" h="303530">
                <a:moveTo>
                  <a:pt x="3809" y="29209"/>
                </a:moveTo>
                <a:lnTo>
                  <a:pt x="0" y="29209"/>
                </a:lnTo>
                <a:lnTo>
                  <a:pt x="0" y="31622"/>
                </a:lnTo>
                <a:lnTo>
                  <a:pt x="3809" y="31622"/>
                </a:lnTo>
                <a:lnTo>
                  <a:pt x="3809" y="29209"/>
                </a:lnTo>
                <a:close/>
              </a:path>
              <a:path w="447040" h="303530">
                <a:moveTo>
                  <a:pt x="447039" y="29209"/>
                </a:moveTo>
                <a:lnTo>
                  <a:pt x="443229" y="29209"/>
                </a:lnTo>
                <a:lnTo>
                  <a:pt x="443229" y="31622"/>
                </a:lnTo>
                <a:lnTo>
                  <a:pt x="447039" y="31622"/>
                </a:lnTo>
                <a:lnTo>
                  <a:pt x="447039" y="29209"/>
                </a:lnTo>
                <a:close/>
              </a:path>
              <a:path w="447040" h="303530">
                <a:moveTo>
                  <a:pt x="3809" y="25400"/>
                </a:moveTo>
                <a:lnTo>
                  <a:pt x="0" y="25400"/>
                </a:lnTo>
                <a:lnTo>
                  <a:pt x="0" y="29082"/>
                </a:lnTo>
                <a:lnTo>
                  <a:pt x="3809" y="29082"/>
                </a:lnTo>
                <a:lnTo>
                  <a:pt x="3809" y="25400"/>
                </a:lnTo>
                <a:close/>
              </a:path>
              <a:path w="447040" h="303530">
                <a:moveTo>
                  <a:pt x="447039" y="25400"/>
                </a:moveTo>
                <a:lnTo>
                  <a:pt x="443229" y="25400"/>
                </a:lnTo>
                <a:lnTo>
                  <a:pt x="443229" y="29082"/>
                </a:lnTo>
                <a:lnTo>
                  <a:pt x="447039" y="29082"/>
                </a:lnTo>
                <a:lnTo>
                  <a:pt x="447039" y="25400"/>
                </a:lnTo>
                <a:close/>
              </a:path>
              <a:path w="447040" h="303530">
                <a:moveTo>
                  <a:pt x="3809" y="22859"/>
                </a:moveTo>
                <a:lnTo>
                  <a:pt x="0" y="22859"/>
                </a:lnTo>
                <a:lnTo>
                  <a:pt x="0" y="25272"/>
                </a:lnTo>
                <a:lnTo>
                  <a:pt x="3809" y="25272"/>
                </a:lnTo>
                <a:lnTo>
                  <a:pt x="3809" y="22859"/>
                </a:lnTo>
                <a:close/>
              </a:path>
              <a:path w="447040" h="303530">
                <a:moveTo>
                  <a:pt x="447039" y="22859"/>
                </a:moveTo>
                <a:lnTo>
                  <a:pt x="443229" y="22859"/>
                </a:lnTo>
                <a:lnTo>
                  <a:pt x="443229" y="25272"/>
                </a:lnTo>
                <a:lnTo>
                  <a:pt x="447039" y="25272"/>
                </a:lnTo>
                <a:lnTo>
                  <a:pt x="447039" y="22859"/>
                </a:lnTo>
                <a:close/>
              </a:path>
              <a:path w="447040" h="303530">
                <a:moveTo>
                  <a:pt x="3809" y="19050"/>
                </a:moveTo>
                <a:lnTo>
                  <a:pt x="0" y="19050"/>
                </a:lnTo>
                <a:lnTo>
                  <a:pt x="0" y="22732"/>
                </a:lnTo>
                <a:lnTo>
                  <a:pt x="3809" y="22732"/>
                </a:lnTo>
                <a:lnTo>
                  <a:pt x="3809" y="19050"/>
                </a:lnTo>
                <a:close/>
              </a:path>
              <a:path w="447040" h="303530">
                <a:moveTo>
                  <a:pt x="447039" y="19050"/>
                </a:moveTo>
                <a:lnTo>
                  <a:pt x="443229" y="19050"/>
                </a:lnTo>
                <a:lnTo>
                  <a:pt x="443229" y="22732"/>
                </a:lnTo>
                <a:lnTo>
                  <a:pt x="447039" y="22732"/>
                </a:lnTo>
                <a:lnTo>
                  <a:pt x="447039" y="19050"/>
                </a:lnTo>
                <a:close/>
              </a:path>
              <a:path w="447040" h="303530">
                <a:moveTo>
                  <a:pt x="3809" y="16509"/>
                </a:moveTo>
                <a:lnTo>
                  <a:pt x="0" y="16509"/>
                </a:lnTo>
                <a:lnTo>
                  <a:pt x="0" y="18922"/>
                </a:lnTo>
                <a:lnTo>
                  <a:pt x="3809" y="18922"/>
                </a:lnTo>
                <a:lnTo>
                  <a:pt x="3809" y="16509"/>
                </a:lnTo>
                <a:close/>
              </a:path>
              <a:path w="447040" h="303530">
                <a:moveTo>
                  <a:pt x="447039" y="16509"/>
                </a:moveTo>
                <a:lnTo>
                  <a:pt x="443229" y="16509"/>
                </a:lnTo>
                <a:lnTo>
                  <a:pt x="443229" y="18922"/>
                </a:lnTo>
                <a:lnTo>
                  <a:pt x="447039" y="18922"/>
                </a:lnTo>
                <a:lnTo>
                  <a:pt x="447039" y="16509"/>
                </a:lnTo>
                <a:close/>
              </a:path>
              <a:path w="447040" h="303530">
                <a:moveTo>
                  <a:pt x="3809" y="12700"/>
                </a:moveTo>
                <a:lnTo>
                  <a:pt x="0" y="12700"/>
                </a:lnTo>
                <a:lnTo>
                  <a:pt x="0" y="16382"/>
                </a:lnTo>
                <a:lnTo>
                  <a:pt x="3809" y="16382"/>
                </a:lnTo>
                <a:lnTo>
                  <a:pt x="3809" y="12700"/>
                </a:lnTo>
                <a:close/>
              </a:path>
              <a:path w="447040" h="303530">
                <a:moveTo>
                  <a:pt x="447039" y="12700"/>
                </a:moveTo>
                <a:lnTo>
                  <a:pt x="443229" y="12700"/>
                </a:lnTo>
                <a:lnTo>
                  <a:pt x="443229" y="16382"/>
                </a:lnTo>
                <a:lnTo>
                  <a:pt x="447039" y="16382"/>
                </a:lnTo>
                <a:lnTo>
                  <a:pt x="447039" y="12700"/>
                </a:lnTo>
                <a:close/>
              </a:path>
              <a:path w="447040" h="30353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447040" h="303530">
                <a:moveTo>
                  <a:pt x="447039" y="10159"/>
                </a:moveTo>
                <a:lnTo>
                  <a:pt x="443229" y="10159"/>
                </a:lnTo>
                <a:lnTo>
                  <a:pt x="443229" y="12572"/>
                </a:lnTo>
                <a:lnTo>
                  <a:pt x="447039" y="12572"/>
                </a:lnTo>
                <a:lnTo>
                  <a:pt x="447039" y="10159"/>
                </a:lnTo>
                <a:close/>
              </a:path>
              <a:path w="447040" h="30353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447040" h="303530">
                <a:moveTo>
                  <a:pt x="447039" y="6350"/>
                </a:moveTo>
                <a:lnTo>
                  <a:pt x="443229" y="6350"/>
                </a:lnTo>
                <a:lnTo>
                  <a:pt x="443229" y="10032"/>
                </a:lnTo>
                <a:lnTo>
                  <a:pt x="447039" y="10032"/>
                </a:lnTo>
                <a:lnTo>
                  <a:pt x="447039" y="6350"/>
                </a:lnTo>
                <a:close/>
              </a:path>
              <a:path w="447040" h="30353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447040" h="303530">
                <a:moveTo>
                  <a:pt x="447039" y="3809"/>
                </a:moveTo>
                <a:lnTo>
                  <a:pt x="443229" y="3809"/>
                </a:lnTo>
                <a:lnTo>
                  <a:pt x="443229" y="6222"/>
                </a:lnTo>
                <a:lnTo>
                  <a:pt x="447039" y="6222"/>
                </a:lnTo>
                <a:lnTo>
                  <a:pt x="447039" y="3809"/>
                </a:lnTo>
                <a:close/>
              </a:path>
              <a:path w="447040" h="303530">
                <a:moveTo>
                  <a:pt x="447039" y="0"/>
                </a:moveTo>
                <a:lnTo>
                  <a:pt x="0" y="0"/>
                </a:lnTo>
                <a:lnTo>
                  <a:pt x="0" y="3682"/>
                </a:lnTo>
                <a:lnTo>
                  <a:pt x="447039" y="3682"/>
                </a:lnTo>
                <a:lnTo>
                  <a:pt x="447039" y="0"/>
                </a:lnTo>
                <a:close/>
              </a:path>
              <a:path w="447040" h="303530">
                <a:moveTo>
                  <a:pt x="3809" y="39243"/>
                </a:moveTo>
                <a:lnTo>
                  <a:pt x="0" y="3924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39243"/>
                </a:lnTo>
                <a:close/>
              </a:path>
              <a:path w="447040" h="303530">
                <a:moveTo>
                  <a:pt x="447039" y="39243"/>
                </a:moveTo>
                <a:lnTo>
                  <a:pt x="443229" y="39243"/>
                </a:lnTo>
                <a:lnTo>
                  <a:pt x="443229" y="51942"/>
                </a:lnTo>
                <a:lnTo>
                  <a:pt x="447039" y="51942"/>
                </a:lnTo>
                <a:lnTo>
                  <a:pt x="447039" y="39243"/>
                </a:lnTo>
                <a:close/>
              </a:path>
              <a:path w="447040" h="303530">
                <a:moveTo>
                  <a:pt x="3809" y="51943"/>
                </a:moveTo>
                <a:lnTo>
                  <a:pt x="0" y="51943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1943"/>
                </a:lnTo>
                <a:close/>
              </a:path>
              <a:path w="447040" h="303530">
                <a:moveTo>
                  <a:pt x="447039" y="51943"/>
                </a:moveTo>
                <a:lnTo>
                  <a:pt x="443229" y="51943"/>
                </a:lnTo>
                <a:lnTo>
                  <a:pt x="443229" y="58292"/>
                </a:lnTo>
                <a:lnTo>
                  <a:pt x="447039" y="58292"/>
                </a:lnTo>
                <a:lnTo>
                  <a:pt x="447039" y="51943"/>
                </a:lnTo>
                <a:close/>
              </a:path>
              <a:path w="447040" h="303530">
                <a:moveTo>
                  <a:pt x="3809" y="58293"/>
                </a:moveTo>
                <a:lnTo>
                  <a:pt x="0" y="58293"/>
                </a:lnTo>
                <a:lnTo>
                  <a:pt x="0" y="77342"/>
                </a:lnTo>
                <a:lnTo>
                  <a:pt x="3809" y="77342"/>
                </a:lnTo>
                <a:lnTo>
                  <a:pt x="3809" y="58293"/>
                </a:lnTo>
                <a:close/>
              </a:path>
              <a:path w="447040" h="303530">
                <a:moveTo>
                  <a:pt x="447039" y="58293"/>
                </a:moveTo>
                <a:lnTo>
                  <a:pt x="443229" y="58293"/>
                </a:lnTo>
                <a:lnTo>
                  <a:pt x="443229" y="77342"/>
                </a:lnTo>
                <a:lnTo>
                  <a:pt x="447039" y="77342"/>
                </a:lnTo>
                <a:lnTo>
                  <a:pt x="447039" y="58293"/>
                </a:lnTo>
                <a:close/>
              </a:path>
              <a:path w="447040" h="303530">
                <a:moveTo>
                  <a:pt x="3809" y="77343"/>
                </a:moveTo>
                <a:lnTo>
                  <a:pt x="0" y="77343"/>
                </a:lnTo>
                <a:lnTo>
                  <a:pt x="0" y="102742"/>
                </a:lnTo>
                <a:lnTo>
                  <a:pt x="3809" y="102742"/>
                </a:lnTo>
                <a:lnTo>
                  <a:pt x="3809" y="77343"/>
                </a:lnTo>
                <a:close/>
              </a:path>
              <a:path w="447040" h="303530">
                <a:moveTo>
                  <a:pt x="447039" y="77343"/>
                </a:moveTo>
                <a:lnTo>
                  <a:pt x="443229" y="77343"/>
                </a:lnTo>
                <a:lnTo>
                  <a:pt x="443229" y="102742"/>
                </a:lnTo>
                <a:lnTo>
                  <a:pt x="447039" y="102742"/>
                </a:lnTo>
                <a:lnTo>
                  <a:pt x="447039" y="77343"/>
                </a:lnTo>
                <a:close/>
              </a:path>
              <a:path w="447040" h="303530">
                <a:moveTo>
                  <a:pt x="3809" y="102743"/>
                </a:moveTo>
                <a:lnTo>
                  <a:pt x="0" y="102743"/>
                </a:lnTo>
                <a:lnTo>
                  <a:pt x="0" y="119252"/>
                </a:lnTo>
                <a:lnTo>
                  <a:pt x="3809" y="119252"/>
                </a:lnTo>
                <a:lnTo>
                  <a:pt x="3809" y="102743"/>
                </a:lnTo>
                <a:close/>
              </a:path>
              <a:path w="447040" h="303530">
                <a:moveTo>
                  <a:pt x="447039" y="102743"/>
                </a:moveTo>
                <a:lnTo>
                  <a:pt x="443229" y="102743"/>
                </a:lnTo>
                <a:lnTo>
                  <a:pt x="443229" y="119252"/>
                </a:lnTo>
                <a:lnTo>
                  <a:pt x="447039" y="119252"/>
                </a:lnTo>
                <a:lnTo>
                  <a:pt x="447039" y="102743"/>
                </a:lnTo>
                <a:close/>
              </a:path>
              <a:path w="447040" h="303530">
                <a:moveTo>
                  <a:pt x="3809" y="119253"/>
                </a:moveTo>
                <a:lnTo>
                  <a:pt x="0" y="119253"/>
                </a:lnTo>
                <a:lnTo>
                  <a:pt x="0" y="191642"/>
                </a:lnTo>
                <a:lnTo>
                  <a:pt x="3809" y="191642"/>
                </a:lnTo>
                <a:lnTo>
                  <a:pt x="3809" y="119253"/>
                </a:lnTo>
                <a:close/>
              </a:path>
              <a:path w="447040" h="303530">
                <a:moveTo>
                  <a:pt x="447039" y="119253"/>
                </a:moveTo>
                <a:lnTo>
                  <a:pt x="443229" y="119253"/>
                </a:lnTo>
                <a:lnTo>
                  <a:pt x="443229" y="191642"/>
                </a:lnTo>
                <a:lnTo>
                  <a:pt x="447039" y="191642"/>
                </a:lnTo>
                <a:lnTo>
                  <a:pt x="447039" y="119253"/>
                </a:lnTo>
                <a:close/>
              </a:path>
              <a:path w="447040" h="303530">
                <a:moveTo>
                  <a:pt x="3809" y="191643"/>
                </a:moveTo>
                <a:lnTo>
                  <a:pt x="0" y="191643"/>
                </a:lnTo>
                <a:lnTo>
                  <a:pt x="0" y="229742"/>
                </a:lnTo>
                <a:lnTo>
                  <a:pt x="3809" y="229742"/>
                </a:lnTo>
                <a:lnTo>
                  <a:pt x="3809" y="191643"/>
                </a:lnTo>
                <a:close/>
              </a:path>
              <a:path w="447040" h="303530">
                <a:moveTo>
                  <a:pt x="447039" y="191643"/>
                </a:moveTo>
                <a:lnTo>
                  <a:pt x="443229" y="191643"/>
                </a:lnTo>
                <a:lnTo>
                  <a:pt x="443229" y="229742"/>
                </a:lnTo>
                <a:lnTo>
                  <a:pt x="447039" y="229742"/>
                </a:lnTo>
                <a:lnTo>
                  <a:pt x="447039" y="191643"/>
                </a:lnTo>
                <a:close/>
              </a:path>
              <a:path w="447040" h="303530">
                <a:moveTo>
                  <a:pt x="3809" y="229743"/>
                </a:moveTo>
                <a:lnTo>
                  <a:pt x="0" y="229743"/>
                </a:lnTo>
                <a:lnTo>
                  <a:pt x="0" y="242442"/>
                </a:lnTo>
                <a:lnTo>
                  <a:pt x="3809" y="242442"/>
                </a:lnTo>
                <a:lnTo>
                  <a:pt x="3809" y="229743"/>
                </a:lnTo>
                <a:close/>
              </a:path>
              <a:path w="447040" h="303530">
                <a:moveTo>
                  <a:pt x="447039" y="229743"/>
                </a:moveTo>
                <a:lnTo>
                  <a:pt x="443229" y="229743"/>
                </a:lnTo>
                <a:lnTo>
                  <a:pt x="443229" y="242442"/>
                </a:lnTo>
                <a:lnTo>
                  <a:pt x="447039" y="242442"/>
                </a:lnTo>
                <a:lnTo>
                  <a:pt x="447039" y="229743"/>
                </a:lnTo>
                <a:close/>
              </a:path>
              <a:path w="447040" h="303530">
                <a:moveTo>
                  <a:pt x="3809" y="242443"/>
                </a:moveTo>
                <a:lnTo>
                  <a:pt x="0" y="242443"/>
                </a:lnTo>
                <a:lnTo>
                  <a:pt x="0" y="267842"/>
                </a:lnTo>
                <a:lnTo>
                  <a:pt x="3809" y="267842"/>
                </a:lnTo>
                <a:lnTo>
                  <a:pt x="3809" y="242443"/>
                </a:lnTo>
                <a:close/>
              </a:path>
              <a:path w="447040" h="303530">
                <a:moveTo>
                  <a:pt x="447039" y="242443"/>
                </a:moveTo>
                <a:lnTo>
                  <a:pt x="443229" y="242443"/>
                </a:lnTo>
                <a:lnTo>
                  <a:pt x="443229" y="267842"/>
                </a:lnTo>
                <a:lnTo>
                  <a:pt x="447039" y="267842"/>
                </a:lnTo>
                <a:lnTo>
                  <a:pt x="447039" y="242443"/>
                </a:lnTo>
                <a:close/>
              </a:path>
              <a:path w="447040" h="303530">
                <a:moveTo>
                  <a:pt x="3809" y="267843"/>
                </a:moveTo>
                <a:lnTo>
                  <a:pt x="0" y="267843"/>
                </a:lnTo>
                <a:lnTo>
                  <a:pt x="0" y="274192"/>
                </a:lnTo>
                <a:lnTo>
                  <a:pt x="3809" y="274192"/>
                </a:lnTo>
                <a:lnTo>
                  <a:pt x="3809" y="267843"/>
                </a:lnTo>
                <a:close/>
              </a:path>
              <a:path w="447040" h="303530">
                <a:moveTo>
                  <a:pt x="447039" y="267843"/>
                </a:moveTo>
                <a:lnTo>
                  <a:pt x="443229" y="267843"/>
                </a:lnTo>
                <a:lnTo>
                  <a:pt x="443229" y="274192"/>
                </a:lnTo>
                <a:lnTo>
                  <a:pt x="447039" y="274192"/>
                </a:lnTo>
                <a:lnTo>
                  <a:pt x="447039" y="267843"/>
                </a:lnTo>
                <a:close/>
              </a:path>
              <a:path w="447040" h="303530">
                <a:moveTo>
                  <a:pt x="3809" y="274193"/>
                </a:moveTo>
                <a:lnTo>
                  <a:pt x="0" y="274193"/>
                </a:lnTo>
                <a:lnTo>
                  <a:pt x="0" y="280542"/>
                </a:lnTo>
                <a:lnTo>
                  <a:pt x="3809" y="280542"/>
                </a:lnTo>
                <a:lnTo>
                  <a:pt x="3809" y="274193"/>
                </a:lnTo>
                <a:close/>
              </a:path>
              <a:path w="447040" h="303530">
                <a:moveTo>
                  <a:pt x="447039" y="274193"/>
                </a:moveTo>
                <a:lnTo>
                  <a:pt x="443229" y="274193"/>
                </a:lnTo>
                <a:lnTo>
                  <a:pt x="443229" y="280542"/>
                </a:lnTo>
                <a:lnTo>
                  <a:pt x="447039" y="280542"/>
                </a:lnTo>
                <a:lnTo>
                  <a:pt x="447039" y="274193"/>
                </a:lnTo>
                <a:close/>
              </a:path>
              <a:path w="447040" h="303530">
                <a:moveTo>
                  <a:pt x="3809" y="280670"/>
                </a:moveTo>
                <a:lnTo>
                  <a:pt x="0" y="280670"/>
                </a:lnTo>
                <a:lnTo>
                  <a:pt x="0" y="303403"/>
                </a:lnTo>
                <a:lnTo>
                  <a:pt x="447039" y="303403"/>
                </a:lnTo>
                <a:lnTo>
                  <a:pt x="447039" y="299593"/>
                </a:lnTo>
                <a:lnTo>
                  <a:pt x="3809" y="299593"/>
                </a:lnTo>
                <a:lnTo>
                  <a:pt x="3809" y="280670"/>
                </a:lnTo>
                <a:close/>
              </a:path>
              <a:path w="447040" h="303530">
                <a:moveTo>
                  <a:pt x="447039" y="280670"/>
                </a:moveTo>
                <a:lnTo>
                  <a:pt x="443229" y="280670"/>
                </a:lnTo>
                <a:lnTo>
                  <a:pt x="443229" y="299593"/>
                </a:lnTo>
                <a:lnTo>
                  <a:pt x="447039" y="299593"/>
                </a:lnTo>
                <a:lnTo>
                  <a:pt x="447039" y="280670"/>
                </a:lnTo>
                <a:close/>
              </a:path>
            </a:pathLst>
          </a:custGeom>
          <a:solidFill>
            <a:srgbClr val="3E0D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261350" y="1671447"/>
            <a:ext cx="439420" cy="295910"/>
          </a:xfrm>
          <a:custGeom>
            <a:avLst/>
            <a:gdLst/>
            <a:ahLst/>
            <a:cxnLst/>
            <a:rect l="l" t="t" r="r" b="b"/>
            <a:pathLst>
              <a:path w="439420" h="295910">
                <a:moveTo>
                  <a:pt x="2540" y="34290"/>
                </a:moveTo>
                <a:lnTo>
                  <a:pt x="0" y="34290"/>
                </a:lnTo>
                <a:lnTo>
                  <a:pt x="0" y="35433"/>
                </a:lnTo>
                <a:lnTo>
                  <a:pt x="2540" y="35433"/>
                </a:lnTo>
                <a:lnTo>
                  <a:pt x="2540" y="34290"/>
                </a:lnTo>
                <a:close/>
              </a:path>
              <a:path w="439420" h="295910">
                <a:moveTo>
                  <a:pt x="439420" y="34290"/>
                </a:moveTo>
                <a:lnTo>
                  <a:pt x="435609" y="34290"/>
                </a:lnTo>
                <a:lnTo>
                  <a:pt x="435609" y="35433"/>
                </a:lnTo>
                <a:lnTo>
                  <a:pt x="439420" y="35433"/>
                </a:lnTo>
                <a:lnTo>
                  <a:pt x="439420" y="34290"/>
                </a:lnTo>
                <a:close/>
              </a:path>
              <a:path w="439420" h="295910">
                <a:moveTo>
                  <a:pt x="2540" y="31750"/>
                </a:moveTo>
                <a:lnTo>
                  <a:pt x="0" y="31750"/>
                </a:lnTo>
                <a:lnTo>
                  <a:pt x="0" y="34162"/>
                </a:lnTo>
                <a:lnTo>
                  <a:pt x="2540" y="34162"/>
                </a:lnTo>
                <a:lnTo>
                  <a:pt x="2540" y="31750"/>
                </a:lnTo>
                <a:close/>
              </a:path>
              <a:path w="439420" h="295910">
                <a:moveTo>
                  <a:pt x="439420" y="31750"/>
                </a:moveTo>
                <a:lnTo>
                  <a:pt x="435609" y="31750"/>
                </a:lnTo>
                <a:lnTo>
                  <a:pt x="435609" y="34162"/>
                </a:lnTo>
                <a:lnTo>
                  <a:pt x="439420" y="34162"/>
                </a:lnTo>
                <a:lnTo>
                  <a:pt x="439420" y="31750"/>
                </a:lnTo>
                <a:close/>
              </a:path>
              <a:path w="439420" h="295910">
                <a:moveTo>
                  <a:pt x="2540" y="27940"/>
                </a:moveTo>
                <a:lnTo>
                  <a:pt x="0" y="27940"/>
                </a:lnTo>
                <a:lnTo>
                  <a:pt x="0" y="31623"/>
                </a:lnTo>
                <a:lnTo>
                  <a:pt x="2540" y="31623"/>
                </a:lnTo>
                <a:lnTo>
                  <a:pt x="2540" y="27940"/>
                </a:lnTo>
                <a:close/>
              </a:path>
              <a:path w="439420" h="295910">
                <a:moveTo>
                  <a:pt x="439420" y="27940"/>
                </a:moveTo>
                <a:lnTo>
                  <a:pt x="435609" y="27940"/>
                </a:lnTo>
                <a:lnTo>
                  <a:pt x="435609" y="31623"/>
                </a:lnTo>
                <a:lnTo>
                  <a:pt x="439420" y="31623"/>
                </a:lnTo>
                <a:lnTo>
                  <a:pt x="439420" y="27940"/>
                </a:lnTo>
                <a:close/>
              </a:path>
              <a:path w="439420" h="295910">
                <a:moveTo>
                  <a:pt x="2540" y="25400"/>
                </a:moveTo>
                <a:lnTo>
                  <a:pt x="0" y="25400"/>
                </a:lnTo>
                <a:lnTo>
                  <a:pt x="0" y="27812"/>
                </a:lnTo>
                <a:lnTo>
                  <a:pt x="2540" y="27812"/>
                </a:lnTo>
                <a:lnTo>
                  <a:pt x="2540" y="25400"/>
                </a:lnTo>
                <a:close/>
              </a:path>
              <a:path w="439420" h="295910">
                <a:moveTo>
                  <a:pt x="439420" y="25400"/>
                </a:moveTo>
                <a:lnTo>
                  <a:pt x="435609" y="25400"/>
                </a:lnTo>
                <a:lnTo>
                  <a:pt x="435609" y="27812"/>
                </a:lnTo>
                <a:lnTo>
                  <a:pt x="439420" y="27812"/>
                </a:lnTo>
                <a:lnTo>
                  <a:pt x="439420" y="25400"/>
                </a:lnTo>
                <a:close/>
              </a:path>
              <a:path w="439420" h="295910">
                <a:moveTo>
                  <a:pt x="2540" y="21590"/>
                </a:moveTo>
                <a:lnTo>
                  <a:pt x="0" y="21590"/>
                </a:lnTo>
                <a:lnTo>
                  <a:pt x="0" y="25273"/>
                </a:lnTo>
                <a:lnTo>
                  <a:pt x="2540" y="25273"/>
                </a:lnTo>
                <a:lnTo>
                  <a:pt x="2540" y="21590"/>
                </a:lnTo>
                <a:close/>
              </a:path>
              <a:path w="439420" h="295910">
                <a:moveTo>
                  <a:pt x="439420" y="21590"/>
                </a:moveTo>
                <a:lnTo>
                  <a:pt x="435609" y="21590"/>
                </a:lnTo>
                <a:lnTo>
                  <a:pt x="435609" y="25273"/>
                </a:lnTo>
                <a:lnTo>
                  <a:pt x="439420" y="25273"/>
                </a:lnTo>
                <a:lnTo>
                  <a:pt x="439420" y="21590"/>
                </a:lnTo>
                <a:close/>
              </a:path>
              <a:path w="439420" h="295910">
                <a:moveTo>
                  <a:pt x="2540" y="19050"/>
                </a:moveTo>
                <a:lnTo>
                  <a:pt x="0" y="19050"/>
                </a:lnTo>
                <a:lnTo>
                  <a:pt x="0" y="21462"/>
                </a:lnTo>
                <a:lnTo>
                  <a:pt x="2540" y="21462"/>
                </a:lnTo>
                <a:lnTo>
                  <a:pt x="2540" y="19050"/>
                </a:lnTo>
                <a:close/>
              </a:path>
              <a:path w="439420" h="295910">
                <a:moveTo>
                  <a:pt x="439420" y="19050"/>
                </a:moveTo>
                <a:lnTo>
                  <a:pt x="435609" y="19050"/>
                </a:lnTo>
                <a:lnTo>
                  <a:pt x="435609" y="21462"/>
                </a:lnTo>
                <a:lnTo>
                  <a:pt x="439420" y="21462"/>
                </a:lnTo>
                <a:lnTo>
                  <a:pt x="439420" y="19050"/>
                </a:lnTo>
                <a:close/>
              </a:path>
              <a:path w="439420" h="295910">
                <a:moveTo>
                  <a:pt x="2540" y="15240"/>
                </a:moveTo>
                <a:lnTo>
                  <a:pt x="0" y="15240"/>
                </a:lnTo>
                <a:lnTo>
                  <a:pt x="0" y="18923"/>
                </a:lnTo>
                <a:lnTo>
                  <a:pt x="2540" y="18923"/>
                </a:lnTo>
                <a:lnTo>
                  <a:pt x="2540" y="15240"/>
                </a:lnTo>
                <a:close/>
              </a:path>
              <a:path w="439420" h="295910">
                <a:moveTo>
                  <a:pt x="439420" y="15240"/>
                </a:moveTo>
                <a:lnTo>
                  <a:pt x="435609" y="15240"/>
                </a:lnTo>
                <a:lnTo>
                  <a:pt x="435609" y="18923"/>
                </a:lnTo>
                <a:lnTo>
                  <a:pt x="439420" y="18923"/>
                </a:lnTo>
                <a:lnTo>
                  <a:pt x="439420" y="15240"/>
                </a:lnTo>
                <a:close/>
              </a:path>
              <a:path w="439420" h="295910">
                <a:moveTo>
                  <a:pt x="2540" y="12700"/>
                </a:moveTo>
                <a:lnTo>
                  <a:pt x="0" y="12700"/>
                </a:lnTo>
                <a:lnTo>
                  <a:pt x="0" y="15112"/>
                </a:lnTo>
                <a:lnTo>
                  <a:pt x="2540" y="15112"/>
                </a:lnTo>
                <a:lnTo>
                  <a:pt x="2540" y="12700"/>
                </a:lnTo>
                <a:close/>
              </a:path>
              <a:path w="439420" h="295910">
                <a:moveTo>
                  <a:pt x="439420" y="12700"/>
                </a:moveTo>
                <a:lnTo>
                  <a:pt x="435609" y="12700"/>
                </a:lnTo>
                <a:lnTo>
                  <a:pt x="435609" y="15112"/>
                </a:lnTo>
                <a:lnTo>
                  <a:pt x="439420" y="15112"/>
                </a:lnTo>
                <a:lnTo>
                  <a:pt x="439420" y="12700"/>
                </a:lnTo>
                <a:close/>
              </a:path>
              <a:path w="439420" h="295910">
                <a:moveTo>
                  <a:pt x="2540" y="8890"/>
                </a:moveTo>
                <a:lnTo>
                  <a:pt x="0" y="8890"/>
                </a:lnTo>
                <a:lnTo>
                  <a:pt x="0" y="12573"/>
                </a:lnTo>
                <a:lnTo>
                  <a:pt x="2540" y="12573"/>
                </a:lnTo>
                <a:lnTo>
                  <a:pt x="2540" y="8890"/>
                </a:lnTo>
                <a:close/>
              </a:path>
              <a:path w="439420" h="295910">
                <a:moveTo>
                  <a:pt x="439420" y="8890"/>
                </a:moveTo>
                <a:lnTo>
                  <a:pt x="435609" y="8890"/>
                </a:lnTo>
                <a:lnTo>
                  <a:pt x="435609" y="12573"/>
                </a:lnTo>
                <a:lnTo>
                  <a:pt x="439420" y="12573"/>
                </a:lnTo>
                <a:lnTo>
                  <a:pt x="439420" y="8890"/>
                </a:lnTo>
                <a:close/>
              </a:path>
              <a:path w="439420" h="295910">
                <a:moveTo>
                  <a:pt x="2540" y="6350"/>
                </a:moveTo>
                <a:lnTo>
                  <a:pt x="0" y="6350"/>
                </a:lnTo>
                <a:lnTo>
                  <a:pt x="0" y="8762"/>
                </a:lnTo>
                <a:lnTo>
                  <a:pt x="2540" y="8762"/>
                </a:lnTo>
                <a:lnTo>
                  <a:pt x="2540" y="6350"/>
                </a:lnTo>
                <a:close/>
              </a:path>
              <a:path w="439420" h="295910">
                <a:moveTo>
                  <a:pt x="439420" y="6350"/>
                </a:moveTo>
                <a:lnTo>
                  <a:pt x="435609" y="6350"/>
                </a:lnTo>
                <a:lnTo>
                  <a:pt x="435609" y="8762"/>
                </a:lnTo>
                <a:lnTo>
                  <a:pt x="439420" y="8762"/>
                </a:lnTo>
                <a:lnTo>
                  <a:pt x="439420" y="6350"/>
                </a:lnTo>
                <a:close/>
              </a:path>
              <a:path w="439420" h="295910">
                <a:moveTo>
                  <a:pt x="2540" y="2540"/>
                </a:moveTo>
                <a:lnTo>
                  <a:pt x="0" y="2540"/>
                </a:lnTo>
                <a:lnTo>
                  <a:pt x="0" y="6223"/>
                </a:lnTo>
                <a:lnTo>
                  <a:pt x="2540" y="6223"/>
                </a:lnTo>
                <a:lnTo>
                  <a:pt x="2540" y="2540"/>
                </a:lnTo>
                <a:close/>
              </a:path>
              <a:path w="439420" h="295910">
                <a:moveTo>
                  <a:pt x="439420" y="2540"/>
                </a:moveTo>
                <a:lnTo>
                  <a:pt x="435609" y="2540"/>
                </a:lnTo>
                <a:lnTo>
                  <a:pt x="435609" y="6223"/>
                </a:lnTo>
                <a:lnTo>
                  <a:pt x="439420" y="6223"/>
                </a:lnTo>
                <a:lnTo>
                  <a:pt x="439420" y="2540"/>
                </a:lnTo>
                <a:close/>
              </a:path>
              <a:path w="439420" h="295910">
                <a:moveTo>
                  <a:pt x="439420" y="0"/>
                </a:moveTo>
                <a:lnTo>
                  <a:pt x="0" y="0"/>
                </a:lnTo>
                <a:lnTo>
                  <a:pt x="0" y="2412"/>
                </a:lnTo>
                <a:lnTo>
                  <a:pt x="439420" y="2412"/>
                </a:lnTo>
                <a:lnTo>
                  <a:pt x="439420" y="0"/>
                </a:lnTo>
                <a:close/>
              </a:path>
              <a:path w="439420" h="295910">
                <a:moveTo>
                  <a:pt x="2540" y="35433"/>
                </a:moveTo>
                <a:lnTo>
                  <a:pt x="0" y="35433"/>
                </a:lnTo>
                <a:lnTo>
                  <a:pt x="0" y="48133"/>
                </a:lnTo>
                <a:lnTo>
                  <a:pt x="2540" y="48133"/>
                </a:lnTo>
                <a:lnTo>
                  <a:pt x="2540" y="35433"/>
                </a:lnTo>
                <a:close/>
              </a:path>
              <a:path w="439420" h="295910">
                <a:moveTo>
                  <a:pt x="439420" y="35433"/>
                </a:moveTo>
                <a:lnTo>
                  <a:pt x="435609" y="35433"/>
                </a:lnTo>
                <a:lnTo>
                  <a:pt x="435609" y="48133"/>
                </a:lnTo>
                <a:lnTo>
                  <a:pt x="439420" y="48133"/>
                </a:lnTo>
                <a:lnTo>
                  <a:pt x="439420" y="35433"/>
                </a:lnTo>
                <a:close/>
              </a:path>
              <a:path w="439420" h="295910">
                <a:moveTo>
                  <a:pt x="2540" y="48133"/>
                </a:moveTo>
                <a:lnTo>
                  <a:pt x="0" y="48133"/>
                </a:lnTo>
                <a:lnTo>
                  <a:pt x="0" y="54483"/>
                </a:lnTo>
                <a:lnTo>
                  <a:pt x="2540" y="54483"/>
                </a:lnTo>
                <a:lnTo>
                  <a:pt x="2540" y="48133"/>
                </a:lnTo>
                <a:close/>
              </a:path>
              <a:path w="439420" h="295910">
                <a:moveTo>
                  <a:pt x="439420" y="48133"/>
                </a:moveTo>
                <a:lnTo>
                  <a:pt x="435609" y="48133"/>
                </a:lnTo>
                <a:lnTo>
                  <a:pt x="435609" y="54483"/>
                </a:lnTo>
                <a:lnTo>
                  <a:pt x="439420" y="54483"/>
                </a:lnTo>
                <a:lnTo>
                  <a:pt x="439420" y="48133"/>
                </a:lnTo>
                <a:close/>
              </a:path>
              <a:path w="439420" h="295910">
                <a:moveTo>
                  <a:pt x="2540" y="54483"/>
                </a:moveTo>
                <a:lnTo>
                  <a:pt x="0" y="54483"/>
                </a:lnTo>
                <a:lnTo>
                  <a:pt x="0" y="73533"/>
                </a:lnTo>
                <a:lnTo>
                  <a:pt x="2540" y="73533"/>
                </a:lnTo>
                <a:lnTo>
                  <a:pt x="2540" y="54483"/>
                </a:lnTo>
                <a:close/>
              </a:path>
              <a:path w="439420" h="295910">
                <a:moveTo>
                  <a:pt x="439420" y="54483"/>
                </a:moveTo>
                <a:lnTo>
                  <a:pt x="435609" y="54483"/>
                </a:lnTo>
                <a:lnTo>
                  <a:pt x="435609" y="73533"/>
                </a:lnTo>
                <a:lnTo>
                  <a:pt x="439420" y="73533"/>
                </a:lnTo>
                <a:lnTo>
                  <a:pt x="439420" y="54483"/>
                </a:lnTo>
                <a:close/>
              </a:path>
              <a:path w="439420" h="295910">
                <a:moveTo>
                  <a:pt x="2540" y="73533"/>
                </a:moveTo>
                <a:lnTo>
                  <a:pt x="0" y="73533"/>
                </a:lnTo>
                <a:lnTo>
                  <a:pt x="0" y="98933"/>
                </a:lnTo>
                <a:lnTo>
                  <a:pt x="2540" y="98933"/>
                </a:lnTo>
                <a:lnTo>
                  <a:pt x="2540" y="73533"/>
                </a:lnTo>
                <a:close/>
              </a:path>
              <a:path w="439420" h="295910">
                <a:moveTo>
                  <a:pt x="439420" y="73533"/>
                </a:moveTo>
                <a:lnTo>
                  <a:pt x="435609" y="73533"/>
                </a:lnTo>
                <a:lnTo>
                  <a:pt x="435609" y="98933"/>
                </a:lnTo>
                <a:lnTo>
                  <a:pt x="439420" y="98933"/>
                </a:lnTo>
                <a:lnTo>
                  <a:pt x="439420" y="73533"/>
                </a:lnTo>
                <a:close/>
              </a:path>
              <a:path w="439420" h="295910">
                <a:moveTo>
                  <a:pt x="2540" y="98933"/>
                </a:moveTo>
                <a:lnTo>
                  <a:pt x="0" y="98933"/>
                </a:lnTo>
                <a:lnTo>
                  <a:pt x="0" y="115443"/>
                </a:lnTo>
                <a:lnTo>
                  <a:pt x="2540" y="115443"/>
                </a:lnTo>
                <a:lnTo>
                  <a:pt x="2540" y="98933"/>
                </a:lnTo>
                <a:close/>
              </a:path>
              <a:path w="439420" h="295910">
                <a:moveTo>
                  <a:pt x="439420" y="98933"/>
                </a:moveTo>
                <a:lnTo>
                  <a:pt x="435609" y="98933"/>
                </a:lnTo>
                <a:lnTo>
                  <a:pt x="435609" y="115443"/>
                </a:lnTo>
                <a:lnTo>
                  <a:pt x="439420" y="115443"/>
                </a:lnTo>
                <a:lnTo>
                  <a:pt x="439420" y="98933"/>
                </a:lnTo>
                <a:close/>
              </a:path>
              <a:path w="439420" h="295910">
                <a:moveTo>
                  <a:pt x="2540" y="115443"/>
                </a:moveTo>
                <a:lnTo>
                  <a:pt x="0" y="115443"/>
                </a:lnTo>
                <a:lnTo>
                  <a:pt x="0" y="187833"/>
                </a:lnTo>
                <a:lnTo>
                  <a:pt x="2540" y="187833"/>
                </a:lnTo>
                <a:lnTo>
                  <a:pt x="2540" y="115443"/>
                </a:lnTo>
                <a:close/>
              </a:path>
              <a:path w="439420" h="295910">
                <a:moveTo>
                  <a:pt x="439420" y="115443"/>
                </a:moveTo>
                <a:lnTo>
                  <a:pt x="435609" y="115443"/>
                </a:lnTo>
                <a:lnTo>
                  <a:pt x="435609" y="187833"/>
                </a:lnTo>
                <a:lnTo>
                  <a:pt x="439420" y="187833"/>
                </a:lnTo>
                <a:lnTo>
                  <a:pt x="439420" y="115443"/>
                </a:lnTo>
                <a:close/>
              </a:path>
              <a:path w="439420" h="295910">
                <a:moveTo>
                  <a:pt x="2540" y="187833"/>
                </a:moveTo>
                <a:lnTo>
                  <a:pt x="0" y="187833"/>
                </a:lnTo>
                <a:lnTo>
                  <a:pt x="0" y="225933"/>
                </a:lnTo>
                <a:lnTo>
                  <a:pt x="2540" y="225933"/>
                </a:lnTo>
                <a:lnTo>
                  <a:pt x="2540" y="187833"/>
                </a:lnTo>
                <a:close/>
              </a:path>
              <a:path w="439420" h="295910">
                <a:moveTo>
                  <a:pt x="439420" y="187833"/>
                </a:moveTo>
                <a:lnTo>
                  <a:pt x="435609" y="187833"/>
                </a:lnTo>
                <a:lnTo>
                  <a:pt x="435609" y="225933"/>
                </a:lnTo>
                <a:lnTo>
                  <a:pt x="439420" y="225933"/>
                </a:lnTo>
                <a:lnTo>
                  <a:pt x="439420" y="187833"/>
                </a:lnTo>
                <a:close/>
              </a:path>
              <a:path w="439420" h="295910">
                <a:moveTo>
                  <a:pt x="2540" y="225933"/>
                </a:moveTo>
                <a:lnTo>
                  <a:pt x="0" y="225933"/>
                </a:lnTo>
                <a:lnTo>
                  <a:pt x="0" y="238633"/>
                </a:lnTo>
                <a:lnTo>
                  <a:pt x="2540" y="238633"/>
                </a:lnTo>
                <a:lnTo>
                  <a:pt x="2540" y="225933"/>
                </a:lnTo>
                <a:close/>
              </a:path>
              <a:path w="439420" h="295910">
                <a:moveTo>
                  <a:pt x="439420" y="225933"/>
                </a:moveTo>
                <a:lnTo>
                  <a:pt x="435609" y="225933"/>
                </a:lnTo>
                <a:lnTo>
                  <a:pt x="435609" y="238633"/>
                </a:lnTo>
                <a:lnTo>
                  <a:pt x="439420" y="238633"/>
                </a:lnTo>
                <a:lnTo>
                  <a:pt x="439420" y="225933"/>
                </a:lnTo>
                <a:close/>
              </a:path>
              <a:path w="439420" h="295910">
                <a:moveTo>
                  <a:pt x="2540" y="238633"/>
                </a:moveTo>
                <a:lnTo>
                  <a:pt x="0" y="238633"/>
                </a:lnTo>
                <a:lnTo>
                  <a:pt x="0" y="264033"/>
                </a:lnTo>
                <a:lnTo>
                  <a:pt x="2540" y="264033"/>
                </a:lnTo>
                <a:lnTo>
                  <a:pt x="2540" y="238633"/>
                </a:lnTo>
                <a:close/>
              </a:path>
              <a:path w="439420" h="295910">
                <a:moveTo>
                  <a:pt x="439420" y="238633"/>
                </a:moveTo>
                <a:lnTo>
                  <a:pt x="435609" y="238633"/>
                </a:lnTo>
                <a:lnTo>
                  <a:pt x="435609" y="264033"/>
                </a:lnTo>
                <a:lnTo>
                  <a:pt x="439420" y="264033"/>
                </a:lnTo>
                <a:lnTo>
                  <a:pt x="439420" y="238633"/>
                </a:lnTo>
                <a:close/>
              </a:path>
              <a:path w="439420" h="295910">
                <a:moveTo>
                  <a:pt x="2540" y="264033"/>
                </a:moveTo>
                <a:lnTo>
                  <a:pt x="0" y="264033"/>
                </a:lnTo>
                <a:lnTo>
                  <a:pt x="0" y="270383"/>
                </a:lnTo>
                <a:lnTo>
                  <a:pt x="2540" y="270383"/>
                </a:lnTo>
                <a:lnTo>
                  <a:pt x="2540" y="264033"/>
                </a:lnTo>
                <a:close/>
              </a:path>
              <a:path w="439420" h="295910">
                <a:moveTo>
                  <a:pt x="439420" y="264033"/>
                </a:moveTo>
                <a:lnTo>
                  <a:pt x="435609" y="264033"/>
                </a:lnTo>
                <a:lnTo>
                  <a:pt x="435609" y="270383"/>
                </a:lnTo>
                <a:lnTo>
                  <a:pt x="439420" y="270383"/>
                </a:lnTo>
                <a:lnTo>
                  <a:pt x="439420" y="264033"/>
                </a:lnTo>
                <a:close/>
              </a:path>
              <a:path w="439420" h="295910">
                <a:moveTo>
                  <a:pt x="2540" y="270383"/>
                </a:moveTo>
                <a:lnTo>
                  <a:pt x="0" y="270383"/>
                </a:lnTo>
                <a:lnTo>
                  <a:pt x="0" y="276733"/>
                </a:lnTo>
                <a:lnTo>
                  <a:pt x="2540" y="276733"/>
                </a:lnTo>
                <a:lnTo>
                  <a:pt x="2540" y="270383"/>
                </a:lnTo>
                <a:close/>
              </a:path>
              <a:path w="439420" h="295910">
                <a:moveTo>
                  <a:pt x="439420" y="270383"/>
                </a:moveTo>
                <a:lnTo>
                  <a:pt x="435609" y="270383"/>
                </a:lnTo>
                <a:lnTo>
                  <a:pt x="435609" y="276733"/>
                </a:lnTo>
                <a:lnTo>
                  <a:pt x="439420" y="276733"/>
                </a:lnTo>
                <a:lnTo>
                  <a:pt x="439420" y="270383"/>
                </a:lnTo>
                <a:close/>
              </a:path>
              <a:path w="439420" h="295910">
                <a:moveTo>
                  <a:pt x="2540" y="276860"/>
                </a:moveTo>
                <a:lnTo>
                  <a:pt x="0" y="276860"/>
                </a:lnTo>
                <a:lnTo>
                  <a:pt x="0" y="295783"/>
                </a:lnTo>
                <a:lnTo>
                  <a:pt x="439420" y="295783"/>
                </a:lnTo>
                <a:lnTo>
                  <a:pt x="439420" y="291973"/>
                </a:lnTo>
                <a:lnTo>
                  <a:pt x="2540" y="291973"/>
                </a:lnTo>
                <a:lnTo>
                  <a:pt x="2540" y="276860"/>
                </a:lnTo>
                <a:close/>
              </a:path>
              <a:path w="439420" h="295910">
                <a:moveTo>
                  <a:pt x="439420" y="276860"/>
                </a:moveTo>
                <a:lnTo>
                  <a:pt x="435609" y="276860"/>
                </a:lnTo>
                <a:lnTo>
                  <a:pt x="435609" y="291973"/>
                </a:lnTo>
                <a:lnTo>
                  <a:pt x="439420" y="291973"/>
                </a:lnTo>
                <a:lnTo>
                  <a:pt x="439420" y="276860"/>
                </a:lnTo>
                <a:close/>
              </a:path>
            </a:pathLst>
          </a:custGeom>
          <a:solidFill>
            <a:srgbClr val="410D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263890" y="1673986"/>
            <a:ext cx="433070" cy="289560"/>
          </a:xfrm>
          <a:custGeom>
            <a:avLst/>
            <a:gdLst/>
            <a:ahLst/>
            <a:cxnLst/>
            <a:rect l="l" t="t" r="r" b="b"/>
            <a:pathLst>
              <a:path w="433070" h="289560">
                <a:moveTo>
                  <a:pt x="3809" y="31750"/>
                </a:moveTo>
                <a:lnTo>
                  <a:pt x="0" y="31750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31750"/>
                </a:lnTo>
                <a:close/>
              </a:path>
              <a:path w="433070" h="289560">
                <a:moveTo>
                  <a:pt x="433069" y="31750"/>
                </a:moveTo>
                <a:lnTo>
                  <a:pt x="429259" y="31750"/>
                </a:lnTo>
                <a:lnTo>
                  <a:pt x="429259" y="32892"/>
                </a:lnTo>
                <a:lnTo>
                  <a:pt x="433069" y="32892"/>
                </a:lnTo>
                <a:lnTo>
                  <a:pt x="433069" y="31750"/>
                </a:lnTo>
                <a:close/>
              </a:path>
              <a:path w="433070" h="289560">
                <a:moveTo>
                  <a:pt x="3809" y="29209"/>
                </a:moveTo>
                <a:lnTo>
                  <a:pt x="0" y="29209"/>
                </a:lnTo>
                <a:lnTo>
                  <a:pt x="0" y="31622"/>
                </a:lnTo>
                <a:lnTo>
                  <a:pt x="3809" y="31622"/>
                </a:lnTo>
                <a:lnTo>
                  <a:pt x="3809" y="29209"/>
                </a:lnTo>
                <a:close/>
              </a:path>
              <a:path w="433070" h="289560">
                <a:moveTo>
                  <a:pt x="433069" y="29209"/>
                </a:moveTo>
                <a:lnTo>
                  <a:pt x="429259" y="29209"/>
                </a:lnTo>
                <a:lnTo>
                  <a:pt x="429259" y="31622"/>
                </a:lnTo>
                <a:lnTo>
                  <a:pt x="433069" y="31622"/>
                </a:lnTo>
                <a:lnTo>
                  <a:pt x="433069" y="29209"/>
                </a:lnTo>
                <a:close/>
              </a:path>
              <a:path w="433070" h="289560">
                <a:moveTo>
                  <a:pt x="3809" y="25400"/>
                </a:moveTo>
                <a:lnTo>
                  <a:pt x="0" y="25400"/>
                </a:lnTo>
                <a:lnTo>
                  <a:pt x="0" y="29082"/>
                </a:lnTo>
                <a:lnTo>
                  <a:pt x="3809" y="29082"/>
                </a:lnTo>
                <a:lnTo>
                  <a:pt x="3809" y="25400"/>
                </a:lnTo>
                <a:close/>
              </a:path>
              <a:path w="433070" h="289560">
                <a:moveTo>
                  <a:pt x="433069" y="25400"/>
                </a:moveTo>
                <a:lnTo>
                  <a:pt x="429259" y="25400"/>
                </a:lnTo>
                <a:lnTo>
                  <a:pt x="429259" y="29082"/>
                </a:lnTo>
                <a:lnTo>
                  <a:pt x="433069" y="29082"/>
                </a:lnTo>
                <a:lnTo>
                  <a:pt x="433069" y="25400"/>
                </a:lnTo>
                <a:close/>
              </a:path>
              <a:path w="433070" h="289560">
                <a:moveTo>
                  <a:pt x="3809" y="22859"/>
                </a:moveTo>
                <a:lnTo>
                  <a:pt x="0" y="22859"/>
                </a:lnTo>
                <a:lnTo>
                  <a:pt x="0" y="25272"/>
                </a:lnTo>
                <a:lnTo>
                  <a:pt x="3809" y="25272"/>
                </a:lnTo>
                <a:lnTo>
                  <a:pt x="3809" y="22859"/>
                </a:lnTo>
                <a:close/>
              </a:path>
              <a:path w="433070" h="289560">
                <a:moveTo>
                  <a:pt x="433069" y="22859"/>
                </a:moveTo>
                <a:lnTo>
                  <a:pt x="429259" y="22859"/>
                </a:lnTo>
                <a:lnTo>
                  <a:pt x="429259" y="25272"/>
                </a:lnTo>
                <a:lnTo>
                  <a:pt x="433069" y="25272"/>
                </a:lnTo>
                <a:lnTo>
                  <a:pt x="433069" y="22859"/>
                </a:lnTo>
                <a:close/>
              </a:path>
              <a:path w="433070" h="289560">
                <a:moveTo>
                  <a:pt x="3809" y="19050"/>
                </a:moveTo>
                <a:lnTo>
                  <a:pt x="0" y="19050"/>
                </a:lnTo>
                <a:lnTo>
                  <a:pt x="0" y="22732"/>
                </a:lnTo>
                <a:lnTo>
                  <a:pt x="3809" y="22732"/>
                </a:lnTo>
                <a:lnTo>
                  <a:pt x="3809" y="19050"/>
                </a:lnTo>
                <a:close/>
              </a:path>
              <a:path w="433070" h="289560">
                <a:moveTo>
                  <a:pt x="433069" y="19050"/>
                </a:moveTo>
                <a:lnTo>
                  <a:pt x="429259" y="19050"/>
                </a:lnTo>
                <a:lnTo>
                  <a:pt x="429259" y="22732"/>
                </a:lnTo>
                <a:lnTo>
                  <a:pt x="433069" y="22732"/>
                </a:lnTo>
                <a:lnTo>
                  <a:pt x="433069" y="19050"/>
                </a:lnTo>
                <a:close/>
              </a:path>
              <a:path w="433070" h="289560">
                <a:moveTo>
                  <a:pt x="3809" y="16509"/>
                </a:moveTo>
                <a:lnTo>
                  <a:pt x="0" y="16509"/>
                </a:lnTo>
                <a:lnTo>
                  <a:pt x="0" y="18922"/>
                </a:lnTo>
                <a:lnTo>
                  <a:pt x="3809" y="18922"/>
                </a:lnTo>
                <a:lnTo>
                  <a:pt x="3809" y="16509"/>
                </a:lnTo>
                <a:close/>
              </a:path>
              <a:path w="433070" h="289560">
                <a:moveTo>
                  <a:pt x="433069" y="16509"/>
                </a:moveTo>
                <a:lnTo>
                  <a:pt x="429259" y="16509"/>
                </a:lnTo>
                <a:lnTo>
                  <a:pt x="429259" y="18922"/>
                </a:lnTo>
                <a:lnTo>
                  <a:pt x="433069" y="18922"/>
                </a:lnTo>
                <a:lnTo>
                  <a:pt x="433069" y="16509"/>
                </a:lnTo>
                <a:close/>
              </a:path>
              <a:path w="433070" h="289560">
                <a:moveTo>
                  <a:pt x="3809" y="12700"/>
                </a:moveTo>
                <a:lnTo>
                  <a:pt x="0" y="12700"/>
                </a:lnTo>
                <a:lnTo>
                  <a:pt x="0" y="16382"/>
                </a:lnTo>
                <a:lnTo>
                  <a:pt x="3809" y="16382"/>
                </a:lnTo>
                <a:lnTo>
                  <a:pt x="3809" y="12700"/>
                </a:lnTo>
                <a:close/>
              </a:path>
              <a:path w="433070" h="289560">
                <a:moveTo>
                  <a:pt x="433069" y="12700"/>
                </a:moveTo>
                <a:lnTo>
                  <a:pt x="429259" y="12700"/>
                </a:lnTo>
                <a:lnTo>
                  <a:pt x="429259" y="16382"/>
                </a:lnTo>
                <a:lnTo>
                  <a:pt x="433069" y="16382"/>
                </a:lnTo>
                <a:lnTo>
                  <a:pt x="433069" y="12700"/>
                </a:lnTo>
                <a:close/>
              </a:path>
              <a:path w="433070" h="28956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433070" h="289560">
                <a:moveTo>
                  <a:pt x="433069" y="10159"/>
                </a:moveTo>
                <a:lnTo>
                  <a:pt x="429259" y="10159"/>
                </a:lnTo>
                <a:lnTo>
                  <a:pt x="429259" y="12572"/>
                </a:lnTo>
                <a:lnTo>
                  <a:pt x="433069" y="12572"/>
                </a:lnTo>
                <a:lnTo>
                  <a:pt x="433069" y="10159"/>
                </a:lnTo>
                <a:close/>
              </a:path>
              <a:path w="433070" h="28956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433070" h="289560">
                <a:moveTo>
                  <a:pt x="433069" y="6350"/>
                </a:moveTo>
                <a:lnTo>
                  <a:pt x="429259" y="6350"/>
                </a:lnTo>
                <a:lnTo>
                  <a:pt x="429259" y="10032"/>
                </a:lnTo>
                <a:lnTo>
                  <a:pt x="433069" y="10032"/>
                </a:lnTo>
                <a:lnTo>
                  <a:pt x="433069" y="6350"/>
                </a:lnTo>
                <a:close/>
              </a:path>
              <a:path w="433070" h="28956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433070" h="289560">
                <a:moveTo>
                  <a:pt x="433069" y="3809"/>
                </a:moveTo>
                <a:lnTo>
                  <a:pt x="429259" y="3809"/>
                </a:lnTo>
                <a:lnTo>
                  <a:pt x="429259" y="6222"/>
                </a:lnTo>
                <a:lnTo>
                  <a:pt x="433069" y="6222"/>
                </a:lnTo>
                <a:lnTo>
                  <a:pt x="433069" y="3809"/>
                </a:lnTo>
                <a:close/>
              </a:path>
              <a:path w="433070" h="289560">
                <a:moveTo>
                  <a:pt x="433069" y="0"/>
                </a:moveTo>
                <a:lnTo>
                  <a:pt x="0" y="0"/>
                </a:lnTo>
                <a:lnTo>
                  <a:pt x="0" y="3682"/>
                </a:lnTo>
                <a:lnTo>
                  <a:pt x="433069" y="3682"/>
                </a:lnTo>
                <a:lnTo>
                  <a:pt x="433069" y="0"/>
                </a:lnTo>
                <a:close/>
              </a:path>
              <a:path w="433070" h="289560">
                <a:moveTo>
                  <a:pt x="3809" y="32893"/>
                </a:moveTo>
                <a:lnTo>
                  <a:pt x="0" y="32893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32893"/>
                </a:lnTo>
                <a:close/>
              </a:path>
              <a:path w="433070" h="289560">
                <a:moveTo>
                  <a:pt x="433069" y="32893"/>
                </a:moveTo>
                <a:lnTo>
                  <a:pt x="429259" y="32893"/>
                </a:lnTo>
                <a:lnTo>
                  <a:pt x="429259" y="45592"/>
                </a:lnTo>
                <a:lnTo>
                  <a:pt x="433069" y="45592"/>
                </a:lnTo>
                <a:lnTo>
                  <a:pt x="433069" y="32893"/>
                </a:lnTo>
                <a:close/>
              </a:path>
              <a:path w="433070" h="289560">
                <a:moveTo>
                  <a:pt x="3809" y="45593"/>
                </a:moveTo>
                <a:lnTo>
                  <a:pt x="0" y="4559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5593"/>
                </a:lnTo>
                <a:close/>
              </a:path>
              <a:path w="433070" h="289560">
                <a:moveTo>
                  <a:pt x="433069" y="45593"/>
                </a:moveTo>
                <a:lnTo>
                  <a:pt x="429259" y="45593"/>
                </a:lnTo>
                <a:lnTo>
                  <a:pt x="429259" y="51942"/>
                </a:lnTo>
                <a:lnTo>
                  <a:pt x="433069" y="51942"/>
                </a:lnTo>
                <a:lnTo>
                  <a:pt x="433069" y="45593"/>
                </a:lnTo>
                <a:close/>
              </a:path>
              <a:path w="433070" h="289560">
                <a:moveTo>
                  <a:pt x="3809" y="51943"/>
                </a:moveTo>
                <a:lnTo>
                  <a:pt x="0" y="51943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51943"/>
                </a:lnTo>
                <a:close/>
              </a:path>
              <a:path w="433070" h="289560">
                <a:moveTo>
                  <a:pt x="433069" y="51943"/>
                </a:moveTo>
                <a:lnTo>
                  <a:pt x="429259" y="51943"/>
                </a:lnTo>
                <a:lnTo>
                  <a:pt x="429259" y="70992"/>
                </a:lnTo>
                <a:lnTo>
                  <a:pt x="433069" y="70992"/>
                </a:lnTo>
                <a:lnTo>
                  <a:pt x="433069" y="51943"/>
                </a:lnTo>
                <a:close/>
              </a:path>
              <a:path w="433070" h="289560">
                <a:moveTo>
                  <a:pt x="3809" y="70993"/>
                </a:moveTo>
                <a:lnTo>
                  <a:pt x="0" y="70993"/>
                </a:lnTo>
                <a:lnTo>
                  <a:pt x="0" y="96392"/>
                </a:lnTo>
                <a:lnTo>
                  <a:pt x="3809" y="96392"/>
                </a:lnTo>
                <a:lnTo>
                  <a:pt x="3809" y="70993"/>
                </a:lnTo>
                <a:close/>
              </a:path>
              <a:path w="433070" h="289560">
                <a:moveTo>
                  <a:pt x="433069" y="70993"/>
                </a:moveTo>
                <a:lnTo>
                  <a:pt x="429259" y="70993"/>
                </a:lnTo>
                <a:lnTo>
                  <a:pt x="429259" y="96392"/>
                </a:lnTo>
                <a:lnTo>
                  <a:pt x="433069" y="96392"/>
                </a:lnTo>
                <a:lnTo>
                  <a:pt x="433069" y="70993"/>
                </a:lnTo>
                <a:close/>
              </a:path>
              <a:path w="433070" h="289560">
                <a:moveTo>
                  <a:pt x="3809" y="96393"/>
                </a:moveTo>
                <a:lnTo>
                  <a:pt x="0" y="96393"/>
                </a:lnTo>
                <a:lnTo>
                  <a:pt x="0" y="112902"/>
                </a:lnTo>
                <a:lnTo>
                  <a:pt x="3809" y="112902"/>
                </a:lnTo>
                <a:lnTo>
                  <a:pt x="3809" y="96393"/>
                </a:lnTo>
                <a:close/>
              </a:path>
              <a:path w="433070" h="289560">
                <a:moveTo>
                  <a:pt x="433069" y="96393"/>
                </a:moveTo>
                <a:lnTo>
                  <a:pt x="429259" y="96393"/>
                </a:lnTo>
                <a:lnTo>
                  <a:pt x="429259" y="112902"/>
                </a:lnTo>
                <a:lnTo>
                  <a:pt x="433069" y="112902"/>
                </a:lnTo>
                <a:lnTo>
                  <a:pt x="433069" y="96393"/>
                </a:lnTo>
                <a:close/>
              </a:path>
              <a:path w="433070" h="289560">
                <a:moveTo>
                  <a:pt x="3809" y="112903"/>
                </a:moveTo>
                <a:lnTo>
                  <a:pt x="0" y="112903"/>
                </a:lnTo>
                <a:lnTo>
                  <a:pt x="0" y="185292"/>
                </a:lnTo>
                <a:lnTo>
                  <a:pt x="3809" y="185292"/>
                </a:lnTo>
                <a:lnTo>
                  <a:pt x="3809" y="112903"/>
                </a:lnTo>
                <a:close/>
              </a:path>
              <a:path w="433070" h="289560">
                <a:moveTo>
                  <a:pt x="433069" y="112903"/>
                </a:moveTo>
                <a:lnTo>
                  <a:pt x="429259" y="112903"/>
                </a:lnTo>
                <a:lnTo>
                  <a:pt x="429259" y="185292"/>
                </a:lnTo>
                <a:lnTo>
                  <a:pt x="433069" y="185292"/>
                </a:lnTo>
                <a:lnTo>
                  <a:pt x="433069" y="112903"/>
                </a:lnTo>
                <a:close/>
              </a:path>
              <a:path w="433070" h="289560">
                <a:moveTo>
                  <a:pt x="3809" y="185293"/>
                </a:moveTo>
                <a:lnTo>
                  <a:pt x="0" y="185293"/>
                </a:lnTo>
                <a:lnTo>
                  <a:pt x="0" y="223392"/>
                </a:lnTo>
                <a:lnTo>
                  <a:pt x="3809" y="223392"/>
                </a:lnTo>
                <a:lnTo>
                  <a:pt x="3809" y="185293"/>
                </a:lnTo>
                <a:close/>
              </a:path>
              <a:path w="433070" h="289560">
                <a:moveTo>
                  <a:pt x="433069" y="185293"/>
                </a:moveTo>
                <a:lnTo>
                  <a:pt x="429259" y="185293"/>
                </a:lnTo>
                <a:lnTo>
                  <a:pt x="429259" y="223392"/>
                </a:lnTo>
                <a:lnTo>
                  <a:pt x="433069" y="223392"/>
                </a:lnTo>
                <a:lnTo>
                  <a:pt x="433069" y="185293"/>
                </a:lnTo>
                <a:close/>
              </a:path>
              <a:path w="433070" h="289560">
                <a:moveTo>
                  <a:pt x="3809" y="223393"/>
                </a:moveTo>
                <a:lnTo>
                  <a:pt x="0" y="223393"/>
                </a:lnTo>
                <a:lnTo>
                  <a:pt x="0" y="236092"/>
                </a:lnTo>
                <a:lnTo>
                  <a:pt x="3809" y="236092"/>
                </a:lnTo>
                <a:lnTo>
                  <a:pt x="3809" y="223393"/>
                </a:lnTo>
                <a:close/>
              </a:path>
              <a:path w="433070" h="289560">
                <a:moveTo>
                  <a:pt x="433069" y="223393"/>
                </a:moveTo>
                <a:lnTo>
                  <a:pt x="429259" y="223393"/>
                </a:lnTo>
                <a:lnTo>
                  <a:pt x="429259" y="236092"/>
                </a:lnTo>
                <a:lnTo>
                  <a:pt x="433069" y="236092"/>
                </a:lnTo>
                <a:lnTo>
                  <a:pt x="433069" y="223393"/>
                </a:lnTo>
                <a:close/>
              </a:path>
              <a:path w="433070" h="289560">
                <a:moveTo>
                  <a:pt x="3809" y="236093"/>
                </a:moveTo>
                <a:lnTo>
                  <a:pt x="0" y="236093"/>
                </a:lnTo>
                <a:lnTo>
                  <a:pt x="0" y="261492"/>
                </a:lnTo>
                <a:lnTo>
                  <a:pt x="3809" y="261492"/>
                </a:lnTo>
                <a:lnTo>
                  <a:pt x="3809" y="236093"/>
                </a:lnTo>
                <a:close/>
              </a:path>
              <a:path w="433070" h="289560">
                <a:moveTo>
                  <a:pt x="433069" y="236093"/>
                </a:moveTo>
                <a:lnTo>
                  <a:pt x="429259" y="236093"/>
                </a:lnTo>
                <a:lnTo>
                  <a:pt x="429259" y="261492"/>
                </a:lnTo>
                <a:lnTo>
                  <a:pt x="433069" y="261492"/>
                </a:lnTo>
                <a:lnTo>
                  <a:pt x="433069" y="236093"/>
                </a:lnTo>
                <a:close/>
              </a:path>
              <a:path w="433070" h="289560">
                <a:moveTo>
                  <a:pt x="3809" y="261493"/>
                </a:moveTo>
                <a:lnTo>
                  <a:pt x="0" y="261493"/>
                </a:lnTo>
                <a:lnTo>
                  <a:pt x="0" y="267842"/>
                </a:lnTo>
                <a:lnTo>
                  <a:pt x="3809" y="267842"/>
                </a:lnTo>
                <a:lnTo>
                  <a:pt x="3809" y="261493"/>
                </a:lnTo>
                <a:close/>
              </a:path>
              <a:path w="433070" h="289560">
                <a:moveTo>
                  <a:pt x="433069" y="261493"/>
                </a:moveTo>
                <a:lnTo>
                  <a:pt x="429259" y="261493"/>
                </a:lnTo>
                <a:lnTo>
                  <a:pt x="429259" y="267842"/>
                </a:lnTo>
                <a:lnTo>
                  <a:pt x="433069" y="267842"/>
                </a:lnTo>
                <a:lnTo>
                  <a:pt x="433069" y="261493"/>
                </a:lnTo>
                <a:close/>
              </a:path>
              <a:path w="433070" h="289560">
                <a:moveTo>
                  <a:pt x="3809" y="267843"/>
                </a:moveTo>
                <a:lnTo>
                  <a:pt x="0" y="267843"/>
                </a:lnTo>
                <a:lnTo>
                  <a:pt x="0" y="274192"/>
                </a:lnTo>
                <a:lnTo>
                  <a:pt x="3809" y="274192"/>
                </a:lnTo>
                <a:lnTo>
                  <a:pt x="3809" y="267843"/>
                </a:lnTo>
                <a:close/>
              </a:path>
              <a:path w="433070" h="289560">
                <a:moveTo>
                  <a:pt x="433069" y="267843"/>
                </a:moveTo>
                <a:lnTo>
                  <a:pt x="429259" y="267843"/>
                </a:lnTo>
                <a:lnTo>
                  <a:pt x="429259" y="274192"/>
                </a:lnTo>
                <a:lnTo>
                  <a:pt x="433069" y="274192"/>
                </a:lnTo>
                <a:lnTo>
                  <a:pt x="433069" y="267843"/>
                </a:lnTo>
                <a:close/>
              </a:path>
              <a:path w="433070" h="289560">
                <a:moveTo>
                  <a:pt x="3809" y="274320"/>
                </a:moveTo>
                <a:lnTo>
                  <a:pt x="0" y="274320"/>
                </a:lnTo>
                <a:lnTo>
                  <a:pt x="0" y="289433"/>
                </a:lnTo>
                <a:lnTo>
                  <a:pt x="433069" y="289433"/>
                </a:lnTo>
                <a:lnTo>
                  <a:pt x="433069" y="285623"/>
                </a:lnTo>
                <a:lnTo>
                  <a:pt x="3809" y="285623"/>
                </a:lnTo>
                <a:lnTo>
                  <a:pt x="3809" y="274320"/>
                </a:lnTo>
                <a:close/>
              </a:path>
              <a:path w="433070" h="289560">
                <a:moveTo>
                  <a:pt x="433069" y="274320"/>
                </a:moveTo>
                <a:lnTo>
                  <a:pt x="429259" y="274320"/>
                </a:lnTo>
                <a:lnTo>
                  <a:pt x="429259" y="285623"/>
                </a:lnTo>
                <a:lnTo>
                  <a:pt x="433069" y="285623"/>
                </a:lnTo>
                <a:lnTo>
                  <a:pt x="433069" y="274320"/>
                </a:lnTo>
                <a:close/>
              </a:path>
            </a:pathLst>
          </a:custGeom>
          <a:solidFill>
            <a:srgbClr val="430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267700" y="1677797"/>
            <a:ext cx="425450" cy="281940"/>
          </a:xfrm>
          <a:custGeom>
            <a:avLst/>
            <a:gdLst/>
            <a:ahLst/>
            <a:cxnLst/>
            <a:rect l="l" t="t" r="r" b="b"/>
            <a:pathLst>
              <a:path w="425450" h="281939">
                <a:moveTo>
                  <a:pt x="3809" y="27940"/>
                </a:moveTo>
                <a:lnTo>
                  <a:pt x="0" y="27940"/>
                </a:lnTo>
                <a:lnTo>
                  <a:pt x="0" y="29083"/>
                </a:lnTo>
                <a:lnTo>
                  <a:pt x="3809" y="29083"/>
                </a:lnTo>
                <a:lnTo>
                  <a:pt x="3809" y="27940"/>
                </a:lnTo>
                <a:close/>
              </a:path>
              <a:path w="425450" h="281939">
                <a:moveTo>
                  <a:pt x="425450" y="27940"/>
                </a:moveTo>
                <a:lnTo>
                  <a:pt x="421640" y="27940"/>
                </a:lnTo>
                <a:lnTo>
                  <a:pt x="421640" y="29083"/>
                </a:lnTo>
                <a:lnTo>
                  <a:pt x="425450" y="29083"/>
                </a:lnTo>
                <a:lnTo>
                  <a:pt x="425450" y="27940"/>
                </a:lnTo>
                <a:close/>
              </a:path>
              <a:path w="425450" h="281939">
                <a:moveTo>
                  <a:pt x="3809" y="25400"/>
                </a:moveTo>
                <a:lnTo>
                  <a:pt x="0" y="25400"/>
                </a:lnTo>
                <a:lnTo>
                  <a:pt x="0" y="27812"/>
                </a:lnTo>
                <a:lnTo>
                  <a:pt x="3809" y="27812"/>
                </a:lnTo>
                <a:lnTo>
                  <a:pt x="3809" y="25400"/>
                </a:lnTo>
                <a:close/>
              </a:path>
              <a:path w="425450" h="281939">
                <a:moveTo>
                  <a:pt x="425450" y="25400"/>
                </a:moveTo>
                <a:lnTo>
                  <a:pt x="421640" y="25400"/>
                </a:lnTo>
                <a:lnTo>
                  <a:pt x="421640" y="27812"/>
                </a:lnTo>
                <a:lnTo>
                  <a:pt x="425450" y="27812"/>
                </a:lnTo>
                <a:lnTo>
                  <a:pt x="425450" y="25400"/>
                </a:lnTo>
                <a:close/>
              </a:path>
              <a:path w="425450" h="281939">
                <a:moveTo>
                  <a:pt x="3809" y="21590"/>
                </a:moveTo>
                <a:lnTo>
                  <a:pt x="0" y="21590"/>
                </a:lnTo>
                <a:lnTo>
                  <a:pt x="0" y="25273"/>
                </a:lnTo>
                <a:lnTo>
                  <a:pt x="3809" y="25273"/>
                </a:lnTo>
                <a:lnTo>
                  <a:pt x="3809" y="21590"/>
                </a:lnTo>
                <a:close/>
              </a:path>
              <a:path w="425450" h="281939">
                <a:moveTo>
                  <a:pt x="425450" y="21590"/>
                </a:moveTo>
                <a:lnTo>
                  <a:pt x="421640" y="21590"/>
                </a:lnTo>
                <a:lnTo>
                  <a:pt x="421640" y="25273"/>
                </a:lnTo>
                <a:lnTo>
                  <a:pt x="425450" y="25273"/>
                </a:lnTo>
                <a:lnTo>
                  <a:pt x="425450" y="21590"/>
                </a:lnTo>
                <a:close/>
              </a:path>
              <a:path w="425450" h="281939">
                <a:moveTo>
                  <a:pt x="3809" y="19050"/>
                </a:moveTo>
                <a:lnTo>
                  <a:pt x="0" y="19050"/>
                </a:lnTo>
                <a:lnTo>
                  <a:pt x="0" y="21462"/>
                </a:lnTo>
                <a:lnTo>
                  <a:pt x="3809" y="21462"/>
                </a:lnTo>
                <a:lnTo>
                  <a:pt x="3809" y="19050"/>
                </a:lnTo>
                <a:close/>
              </a:path>
              <a:path w="425450" h="281939">
                <a:moveTo>
                  <a:pt x="425450" y="19050"/>
                </a:moveTo>
                <a:lnTo>
                  <a:pt x="421640" y="19050"/>
                </a:lnTo>
                <a:lnTo>
                  <a:pt x="421640" y="21462"/>
                </a:lnTo>
                <a:lnTo>
                  <a:pt x="425450" y="21462"/>
                </a:lnTo>
                <a:lnTo>
                  <a:pt x="425450" y="19050"/>
                </a:lnTo>
                <a:close/>
              </a:path>
              <a:path w="425450" h="281939">
                <a:moveTo>
                  <a:pt x="3809" y="15240"/>
                </a:moveTo>
                <a:lnTo>
                  <a:pt x="0" y="15240"/>
                </a:lnTo>
                <a:lnTo>
                  <a:pt x="0" y="18923"/>
                </a:lnTo>
                <a:lnTo>
                  <a:pt x="3809" y="18923"/>
                </a:lnTo>
                <a:lnTo>
                  <a:pt x="3809" y="15240"/>
                </a:lnTo>
                <a:close/>
              </a:path>
              <a:path w="425450" h="281939">
                <a:moveTo>
                  <a:pt x="425450" y="15240"/>
                </a:moveTo>
                <a:lnTo>
                  <a:pt x="421640" y="15240"/>
                </a:lnTo>
                <a:lnTo>
                  <a:pt x="421640" y="18923"/>
                </a:lnTo>
                <a:lnTo>
                  <a:pt x="425450" y="18923"/>
                </a:lnTo>
                <a:lnTo>
                  <a:pt x="425450" y="15240"/>
                </a:lnTo>
                <a:close/>
              </a:path>
              <a:path w="425450" h="281939">
                <a:moveTo>
                  <a:pt x="3809" y="12700"/>
                </a:moveTo>
                <a:lnTo>
                  <a:pt x="0" y="12700"/>
                </a:lnTo>
                <a:lnTo>
                  <a:pt x="0" y="15112"/>
                </a:lnTo>
                <a:lnTo>
                  <a:pt x="3809" y="15112"/>
                </a:lnTo>
                <a:lnTo>
                  <a:pt x="3809" y="12700"/>
                </a:lnTo>
                <a:close/>
              </a:path>
              <a:path w="425450" h="281939">
                <a:moveTo>
                  <a:pt x="425450" y="12700"/>
                </a:moveTo>
                <a:lnTo>
                  <a:pt x="421640" y="12700"/>
                </a:lnTo>
                <a:lnTo>
                  <a:pt x="421640" y="15112"/>
                </a:lnTo>
                <a:lnTo>
                  <a:pt x="425450" y="15112"/>
                </a:lnTo>
                <a:lnTo>
                  <a:pt x="425450" y="12700"/>
                </a:lnTo>
                <a:close/>
              </a:path>
              <a:path w="425450" h="281939">
                <a:moveTo>
                  <a:pt x="3809" y="8890"/>
                </a:moveTo>
                <a:lnTo>
                  <a:pt x="0" y="8890"/>
                </a:lnTo>
                <a:lnTo>
                  <a:pt x="0" y="12573"/>
                </a:lnTo>
                <a:lnTo>
                  <a:pt x="3809" y="12573"/>
                </a:lnTo>
                <a:lnTo>
                  <a:pt x="3809" y="8890"/>
                </a:lnTo>
                <a:close/>
              </a:path>
              <a:path w="425450" h="281939">
                <a:moveTo>
                  <a:pt x="425450" y="8890"/>
                </a:moveTo>
                <a:lnTo>
                  <a:pt x="421640" y="8890"/>
                </a:lnTo>
                <a:lnTo>
                  <a:pt x="421640" y="12573"/>
                </a:lnTo>
                <a:lnTo>
                  <a:pt x="425450" y="12573"/>
                </a:lnTo>
                <a:lnTo>
                  <a:pt x="425450" y="8890"/>
                </a:lnTo>
                <a:close/>
              </a:path>
              <a:path w="425450" h="281939">
                <a:moveTo>
                  <a:pt x="3809" y="6350"/>
                </a:moveTo>
                <a:lnTo>
                  <a:pt x="0" y="6350"/>
                </a:lnTo>
                <a:lnTo>
                  <a:pt x="0" y="8762"/>
                </a:lnTo>
                <a:lnTo>
                  <a:pt x="3809" y="8762"/>
                </a:lnTo>
                <a:lnTo>
                  <a:pt x="3809" y="6350"/>
                </a:lnTo>
                <a:close/>
              </a:path>
              <a:path w="425450" h="281939">
                <a:moveTo>
                  <a:pt x="425450" y="6350"/>
                </a:moveTo>
                <a:lnTo>
                  <a:pt x="421640" y="6350"/>
                </a:lnTo>
                <a:lnTo>
                  <a:pt x="421640" y="8762"/>
                </a:lnTo>
                <a:lnTo>
                  <a:pt x="425450" y="8762"/>
                </a:lnTo>
                <a:lnTo>
                  <a:pt x="425450" y="6350"/>
                </a:lnTo>
                <a:close/>
              </a:path>
              <a:path w="425450" h="281939">
                <a:moveTo>
                  <a:pt x="425450" y="2540"/>
                </a:moveTo>
                <a:lnTo>
                  <a:pt x="0" y="2540"/>
                </a:lnTo>
                <a:lnTo>
                  <a:pt x="0" y="6223"/>
                </a:lnTo>
                <a:lnTo>
                  <a:pt x="3809" y="6223"/>
                </a:lnTo>
                <a:lnTo>
                  <a:pt x="3809" y="3683"/>
                </a:lnTo>
                <a:lnTo>
                  <a:pt x="425450" y="3683"/>
                </a:lnTo>
                <a:lnTo>
                  <a:pt x="425450" y="2540"/>
                </a:lnTo>
                <a:close/>
              </a:path>
              <a:path w="425450" h="281939">
                <a:moveTo>
                  <a:pt x="425450" y="3683"/>
                </a:moveTo>
                <a:lnTo>
                  <a:pt x="421640" y="3683"/>
                </a:lnTo>
                <a:lnTo>
                  <a:pt x="421640" y="6223"/>
                </a:lnTo>
                <a:lnTo>
                  <a:pt x="425450" y="6223"/>
                </a:lnTo>
                <a:lnTo>
                  <a:pt x="425450" y="3683"/>
                </a:lnTo>
                <a:close/>
              </a:path>
              <a:path w="425450" h="281939">
                <a:moveTo>
                  <a:pt x="425450" y="0"/>
                </a:moveTo>
                <a:lnTo>
                  <a:pt x="0" y="0"/>
                </a:lnTo>
                <a:lnTo>
                  <a:pt x="0" y="2412"/>
                </a:lnTo>
                <a:lnTo>
                  <a:pt x="425450" y="2412"/>
                </a:lnTo>
                <a:lnTo>
                  <a:pt x="425450" y="0"/>
                </a:lnTo>
                <a:close/>
              </a:path>
              <a:path w="425450" h="281939">
                <a:moveTo>
                  <a:pt x="3809" y="29083"/>
                </a:moveTo>
                <a:lnTo>
                  <a:pt x="0" y="29083"/>
                </a:lnTo>
                <a:lnTo>
                  <a:pt x="0" y="41783"/>
                </a:lnTo>
                <a:lnTo>
                  <a:pt x="3809" y="41783"/>
                </a:lnTo>
                <a:lnTo>
                  <a:pt x="3809" y="29083"/>
                </a:lnTo>
                <a:close/>
              </a:path>
              <a:path w="425450" h="281939">
                <a:moveTo>
                  <a:pt x="425450" y="29083"/>
                </a:moveTo>
                <a:lnTo>
                  <a:pt x="421640" y="29083"/>
                </a:lnTo>
                <a:lnTo>
                  <a:pt x="421640" y="41783"/>
                </a:lnTo>
                <a:lnTo>
                  <a:pt x="425450" y="41783"/>
                </a:lnTo>
                <a:lnTo>
                  <a:pt x="425450" y="29083"/>
                </a:lnTo>
                <a:close/>
              </a:path>
              <a:path w="425450" h="281939">
                <a:moveTo>
                  <a:pt x="3809" y="41783"/>
                </a:moveTo>
                <a:lnTo>
                  <a:pt x="0" y="41783"/>
                </a:lnTo>
                <a:lnTo>
                  <a:pt x="0" y="48133"/>
                </a:lnTo>
                <a:lnTo>
                  <a:pt x="3809" y="48133"/>
                </a:lnTo>
                <a:lnTo>
                  <a:pt x="3809" y="41783"/>
                </a:lnTo>
                <a:close/>
              </a:path>
              <a:path w="425450" h="281939">
                <a:moveTo>
                  <a:pt x="425450" y="41783"/>
                </a:moveTo>
                <a:lnTo>
                  <a:pt x="421640" y="41783"/>
                </a:lnTo>
                <a:lnTo>
                  <a:pt x="421640" y="48133"/>
                </a:lnTo>
                <a:lnTo>
                  <a:pt x="425450" y="48133"/>
                </a:lnTo>
                <a:lnTo>
                  <a:pt x="425450" y="41783"/>
                </a:lnTo>
                <a:close/>
              </a:path>
              <a:path w="425450" h="281939">
                <a:moveTo>
                  <a:pt x="3809" y="48133"/>
                </a:moveTo>
                <a:lnTo>
                  <a:pt x="0" y="48133"/>
                </a:lnTo>
                <a:lnTo>
                  <a:pt x="0" y="67183"/>
                </a:lnTo>
                <a:lnTo>
                  <a:pt x="3809" y="67183"/>
                </a:lnTo>
                <a:lnTo>
                  <a:pt x="3809" y="48133"/>
                </a:lnTo>
                <a:close/>
              </a:path>
              <a:path w="425450" h="281939">
                <a:moveTo>
                  <a:pt x="425450" y="48133"/>
                </a:moveTo>
                <a:lnTo>
                  <a:pt x="421640" y="48133"/>
                </a:lnTo>
                <a:lnTo>
                  <a:pt x="421640" y="67183"/>
                </a:lnTo>
                <a:lnTo>
                  <a:pt x="425450" y="67183"/>
                </a:lnTo>
                <a:lnTo>
                  <a:pt x="425450" y="48133"/>
                </a:lnTo>
                <a:close/>
              </a:path>
              <a:path w="425450" h="281939">
                <a:moveTo>
                  <a:pt x="3809" y="67183"/>
                </a:moveTo>
                <a:lnTo>
                  <a:pt x="0" y="67183"/>
                </a:lnTo>
                <a:lnTo>
                  <a:pt x="0" y="92583"/>
                </a:lnTo>
                <a:lnTo>
                  <a:pt x="3809" y="92583"/>
                </a:lnTo>
                <a:lnTo>
                  <a:pt x="3809" y="67183"/>
                </a:lnTo>
                <a:close/>
              </a:path>
              <a:path w="425450" h="281939">
                <a:moveTo>
                  <a:pt x="425450" y="67183"/>
                </a:moveTo>
                <a:lnTo>
                  <a:pt x="421640" y="67183"/>
                </a:lnTo>
                <a:lnTo>
                  <a:pt x="421640" y="92583"/>
                </a:lnTo>
                <a:lnTo>
                  <a:pt x="425450" y="92583"/>
                </a:lnTo>
                <a:lnTo>
                  <a:pt x="425450" y="67183"/>
                </a:lnTo>
                <a:close/>
              </a:path>
              <a:path w="425450" h="281939">
                <a:moveTo>
                  <a:pt x="3809" y="92583"/>
                </a:moveTo>
                <a:lnTo>
                  <a:pt x="0" y="92583"/>
                </a:lnTo>
                <a:lnTo>
                  <a:pt x="0" y="109093"/>
                </a:lnTo>
                <a:lnTo>
                  <a:pt x="3809" y="109093"/>
                </a:lnTo>
                <a:lnTo>
                  <a:pt x="3809" y="92583"/>
                </a:lnTo>
                <a:close/>
              </a:path>
              <a:path w="425450" h="281939">
                <a:moveTo>
                  <a:pt x="425450" y="92583"/>
                </a:moveTo>
                <a:lnTo>
                  <a:pt x="421640" y="92583"/>
                </a:lnTo>
                <a:lnTo>
                  <a:pt x="421640" y="109093"/>
                </a:lnTo>
                <a:lnTo>
                  <a:pt x="425450" y="109093"/>
                </a:lnTo>
                <a:lnTo>
                  <a:pt x="425450" y="92583"/>
                </a:lnTo>
                <a:close/>
              </a:path>
              <a:path w="425450" h="281939">
                <a:moveTo>
                  <a:pt x="3809" y="109093"/>
                </a:moveTo>
                <a:lnTo>
                  <a:pt x="0" y="109093"/>
                </a:lnTo>
                <a:lnTo>
                  <a:pt x="0" y="181483"/>
                </a:lnTo>
                <a:lnTo>
                  <a:pt x="3809" y="181483"/>
                </a:lnTo>
                <a:lnTo>
                  <a:pt x="3809" y="109093"/>
                </a:lnTo>
                <a:close/>
              </a:path>
              <a:path w="425450" h="281939">
                <a:moveTo>
                  <a:pt x="425450" y="109093"/>
                </a:moveTo>
                <a:lnTo>
                  <a:pt x="421640" y="109093"/>
                </a:lnTo>
                <a:lnTo>
                  <a:pt x="421640" y="181483"/>
                </a:lnTo>
                <a:lnTo>
                  <a:pt x="425450" y="181483"/>
                </a:lnTo>
                <a:lnTo>
                  <a:pt x="425450" y="109093"/>
                </a:lnTo>
                <a:close/>
              </a:path>
              <a:path w="425450" h="281939">
                <a:moveTo>
                  <a:pt x="3809" y="181483"/>
                </a:moveTo>
                <a:lnTo>
                  <a:pt x="0" y="181483"/>
                </a:lnTo>
                <a:lnTo>
                  <a:pt x="0" y="219583"/>
                </a:lnTo>
                <a:lnTo>
                  <a:pt x="3809" y="219583"/>
                </a:lnTo>
                <a:lnTo>
                  <a:pt x="3809" y="181483"/>
                </a:lnTo>
                <a:close/>
              </a:path>
              <a:path w="425450" h="281939">
                <a:moveTo>
                  <a:pt x="425450" y="181483"/>
                </a:moveTo>
                <a:lnTo>
                  <a:pt x="421640" y="181483"/>
                </a:lnTo>
                <a:lnTo>
                  <a:pt x="421640" y="219583"/>
                </a:lnTo>
                <a:lnTo>
                  <a:pt x="425450" y="219583"/>
                </a:lnTo>
                <a:lnTo>
                  <a:pt x="425450" y="181483"/>
                </a:lnTo>
                <a:close/>
              </a:path>
              <a:path w="425450" h="281939">
                <a:moveTo>
                  <a:pt x="3809" y="219583"/>
                </a:moveTo>
                <a:lnTo>
                  <a:pt x="0" y="219583"/>
                </a:lnTo>
                <a:lnTo>
                  <a:pt x="0" y="232283"/>
                </a:lnTo>
                <a:lnTo>
                  <a:pt x="3809" y="232283"/>
                </a:lnTo>
                <a:lnTo>
                  <a:pt x="3809" y="219583"/>
                </a:lnTo>
                <a:close/>
              </a:path>
              <a:path w="425450" h="281939">
                <a:moveTo>
                  <a:pt x="425450" y="219583"/>
                </a:moveTo>
                <a:lnTo>
                  <a:pt x="421640" y="219583"/>
                </a:lnTo>
                <a:lnTo>
                  <a:pt x="421640" y="232283"/>
                </a:lnTo>
                <a:lnTo>
                  <a:pt x="425450" y="232283"/>
                </a:lnTo>
                <a:lnTo>
                  <a:pt x="425450" y="219583"/>
                </a:lnTo>
                <a:close/>
              </a:path>
              <a:path w="425450" h="281939">
                <a:moveTo>
                  <a:pt x="3809" y="232283"/>
                </a:moveTo>
                <a:lnTo>
                  <a:pt x="0" y="232283"/>
                </a:lnTo>
                <a:lnTo>
                  <a:pt x="0" y="257683"/>
                </a:lnTo>
                <a:lnTo>
                  <a:pt x="3809" y="257683"/>
                </a:lnTo>
                <a:lnTo>
                  <a:pt x="3809" y="232283"/>
                </a:lnTo>
                <a:close/>
              </a:path>
              <a:path w="425450" h="281939">
                <a:moveTo>
                  <a:pt x="425450" y="232283"/>
                </a:moveTo>
                <a:lnTo>
                  <a:pt x="421640" y="232283"/>
                </a:lnTo>
                <a:lnTo>
                  <a:pt x="421640" y="257683"/>
                </a:lnTo>
                <a:lnTo>
                  <a:pt x="425450" y="257683"/>
                </a:lnTo>
                <a:lnTo>
                  <a:pt x="425450" y="232283"/>
                </a:lnTo>
                <a:close/>
              </a:path>
              <a:path w="425450" h="281939">
                <a:moveTo>
                  <a:pt x="3809" y="257683"/>
                </a:moveTo>
                <a:lnTo>
                  <a:pt x="0" y="257683"/>
                </a:lnTo>
                <a:lnTo>
                  <a:pt x="0" y="264033"/>
                </a:lnTo>
                <a:lnTo>
                  <a:pt x="3809" y="264033"/>
                </a:lnTo>
                <a:lnTo>
                  <a:pt x="3809" y="257683"/>
                </a:lnTo>
                <a:close/>
              </a:path>
              <a:path w="425450" h="281939">
                <a:moveTo>
                  <a:pt x="425450" y="257683"/>
                </a:moveTo>
                <a:lnTo>
                  <a:pt x="421640" y="257683"/>
                </a:lnTo>
                <a:lnTo>
                  <a:pt x="421640" y="264033"/>
                </a:lnTo>
                <a:lnTo>
                  <a:pt x="425450" y="264033"/>
                </a:lnTo>
                <a:lnTo>
                  <a:pt x="425450" y="257683"/>
                </a:lnTo>
                <a:close/>
              </a:path>
              <a:path w="425450" h="281939">
                <a:moveTo>
                  <a:pt x="3809" y="264033"/>
                </a:moveTo>
                <a:lnTo>
                  <a:pt x="0" y="264033"/>
                </a:lnTo>
                <a:lnTo>
                  <a:pt x="0" y="270383"/>
                </a:lnTo>
                <a:lnTo>
                  <a:pt x="3809" y="270383"/>
                </a:lnTo>
                <a:lnTo>
                  <a:pt x="3809" y="264033"/>
                </a:lnTo>
                <a:close/>
              </a:path>
              <a:path w="425450" h="281939">
                <a:moveTo>
                  <a:pt x="425450" y="264033"/>
                </a:moveTo>
                <a:lnTo>
                  <a:pt x="421640" y="264033"/>
                </a:lnTo>
                <a:lnTo>
                  <a:pt x="421640" y="270383"/>
                </a:lnTo>
                <a:lnTo>
                  <a:pt x="425450" y="270383"/>
                </a:lnTo>
                <a:lnTo>
                  <a:pt x="425450" y="264033"/>
                </a:lnTo>
                <a:close/>
              </a:path>
              <a:path w="425450" h="281939">
                <a:moveTo>
                  <a:pt x="3809" y="270510"/>
                </a:moveTo>
                <a:lnTo>
                  <a:pt x="0" y="270510"/>
                </a:lnTo>
                <a:lnTo>
                  <a:pt x="0" y="281813"/>
                </a:lnTo>
                <a:lnTo>
                  <a:pt x="425450" y="281813"/>
                </a:lnTo>
                <a:lnTo>
                  <a:pt x="425450" y="278003"/>
                </a:lnTo>
                <a:lnTo>
                  <a:pt x="3809" y="278003"/>
                </a:lnTo>
                <a:lnTo>
                  <a:pt x="3809" y="270510"/>
                </a:lnTo>
                <a:close/>
              </a:path>
              <a:path w="425450" h="281939">
                <a:moveTo>
                  <a:pt x="425450" y="270510"/>
                </a:moveTo>
                <a:lnTo>
                  <a:pt x="421640" y="270510"/>
                </a:lnTo>
                <a:lnTo>
                  <a:pt x="421640" y="278003"/>
                </a:lnTo>
                <a:lnTo>
                  <a:pt x="425450" y="278003"/>
                </a:lnTo>
                <a:lnTo>
                  <a:pt x="425450" y="270510"/>
                </a:lnTo>
                <a:close/>
              </a:path>
            </a:pathLst>
          </a:custGeom>
          <a:solidFill>
            <a:srgbClr val="460E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271509" y="1681479"/>
            <a:ext cx="417830" cy="274320"/>
          </a:xfrm>
          <a:custGeom>
            <a:avLst/>
            <a:gdLst/>
            <a:ahLst/>
            <a:cxnLst/>
            <a:rect l="l" t="t" r="r" b="b"/>
            <a:pathLst>
              <a:path w="417829" h="274319">
                <a:moveTo>
                  <a:pt x="3810" y="24257"/>
                </a:moveTo>
                <a:lnTo>
                  <a:pt x="0" y="24257"/>
                </a:lnTo>
                <a:lnTo>
                  <a:pt x="0" y="25400"/>
                </a:lnTo>
                <a:lnTo>
                  <a:pt x="3810" y="25400"/>
                </a:lnTo>
                <a:lnTo>
                  <a:pt x="3810" y="24257"/>
                </a:lnTo>
                <a:close/>
              </a:path>
              <a:path w="417829" h="274319">
                <a:moveTo>
                  <a:pt x="417830" y="24257"/>
                </a:moveTo>
                <a:lnTo>
                  <a:pt x="414020" y="24257"/>
                </a:lnTo>
                <a:lnTo>
                  <a:pt x="414020" y="25400"/>
                </a:lnTo>
                <a:lnTo>
                  <a:pt x="417830" y="25400"/>
                </a:lnTo>
                <a:lnTo>
                  <a:pt x="417830" y="24257"/>
                </a:lnTo>
                <a:close/>
              </a:path>
              <a:path w="417829" h="274319">
                <a:moveTo>
                  <a:pt x="3810" y="21716"/>
                </a:moveTo>
                <a:lnTo>
                  <a:pt x="0" y="21716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1716"/>
                </a:lnTo>
                <a:close/>
              </a:path>
              <a:path w="417829" h="274319">
                <a:moveTo>
                  <a:pt x="417830" y="21716"/>
                </a:moveTo>
                <a:lnTo>
                  <a:pt x="414020" y="21716"/>
                </a:lnTo>
                <a:lnTo>
                  <a:pt x="414020" y="24129"/>
                </a:lnTo>
                <a:lnTo>
                  <a:pt x="417830" y="24129"/>
                </a:lnTo>
                <a:lnTo>
                  <a:pt x="417830" y="21716"/>
                </a:lnTo>
                <a:close/>
              </a:path>
              <a:path w="417829" h="274319">
                <a:moveTo>
                  <a:pt x="3810" y="17907"/>
                </a:moveTo>
                <a:lnTo>
                  <a:pt x="0" y="17907"/>
                </a:lnTo>
                <a:lnTo>
                  <a:pt x="0" y="21589"/>
                </a:lnTo>
                <a:lnTo>
                  <a:pt x="3810" y="21589"/>
                </a:lnTo>
                <a:lnTo>
                  <a:pt x="3810" y="17907"/>
                </a:lnTo>
                <a:close/>
              </a:path>
              <a:path w="417829" h="274319">
                <a:moveTo>
                  <a:pt x="417830" y="17907"/>
                </a:moveTo>
                <a:lnTo>
                  <a:pt x="414020" y="17907"/>
                </a:lnTo>
                <a:lnTo>
                  <a:pt x="414020" y="21589"/>
                </a:lnTo>
                <a:lnTo>
                  <a:pt x="417830" y="21589"/>
                </a:lnTo>
                <a:lnTo>
                  <a:pt x="417830" y="17907"/>
                </a:lnTo>
                <a:close/>
              </a:path>
              <a:path w="417829" h="274319">
                <a:moveTo>
                  <a:pt x="3810" y="15366"/>
                </a:moveTo>
                <a:lnTo>
                  <a:pt x="0" y="15366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5366"/>
                </a:lnTo>
                <a:close/>
              </a:path>
              <a:path w="417829" h="274319">
                <a:moveTo>
                  <a:pt x="417830" y="15366"/>
                </a:moveTo>
                <a:lnTo>
                  <a:pt x="414020" y="15366"/>
                </a:lnTo>
                <a:lnTo>
                  <a:pt x="414020" y="17779"/>
                </a:lnTo>
                <a:lnTo>
                  <a:pt x="417830" y="17779"/>
                </a:lnTo>
                <a:lnTo>
                  <a:pt x="417830" y="15366"/>
                </a:lnTo>
                <a:close/>
              </a:path>
              <a:path w="417829" h="274319">
                <a:moveTo>
                  <a:pt x="3810" y="11557"/>
                </a:moveTo>
                <a:lnTo>
                  <a:pt x="0" y="11557"/>
                </a:lnTo>
                <a:lnTo>
                  <a:pt x="0" y="15239"/>
                </a:lnTo>
                <a:lnTo>
                  <a:pt x="3810" y="15239"/>
                </a:lnTo>
                <a:lnTo>
                  <a:pt x="3810" y="11557"/>
                </a:lnTo>
                <a:close/>
              </a:path>
              <a:path w="417829" h="274319">
                <a:moveTo>
                  <a:pt x="417830" y="11557"/>
                </a:moveTo>
                <a:lnTo>
                  <a:pt x="414020" y="11557"/>
                </a:lnTo>
                <a:lnTo>
                  <a:pt x="414020" y="15239"/>
                </a:lnTo>
                <a:lnTo>
                  <a:pt x="417830" y="15239"/>
                </a:lnTo>
                <a:lnTo>
                  <a:pt x="417830" y="11557"/>
                </a:lnTo>
                <a:close/>
              </a:path>
              <a:path w="417829" h="274319">
                <a:moveTo>
                  <a:pt x="3810" y="9016"/>
                </a:moveTo>
                <a:lnTo>
                  <a:pt x="0" y="9016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9016"/>
                </a:lnTo>
                <a:close/>
              </a:path>
              <a:path w="417829" h="274319">
                <a:moveTo>
                  <a:pt x="417830" y="9016"/>
                </a:moveTo>
                <a:lnTo>
                  <a:pt x="414020" y="9016"/>
                </a:lnTo>
                <a:lnTo>
                  <a:pt x="414020" y="11429"/>
                </a:lnTo>
                <a:lnTo>
                  <a:pt x="417830" y="11429"/>
                </a:lnTo>
                <a:lnTo>
                  <a:pt x="417830" y="9016"/>
                </a:lnTo>
                <a:close/>
              </a:path>
              <a:path w="417829" h="274319">
                <a:moveTo>
                  <a:pt x="3810" y="5207"/>
                </a:moveTo>
                <a:lnTo>
                  <a:pt x="0" y="5207"/>
                </a:lnTo>
                <a:lnTo>
                  <a:pt x="0" y="8889"/>
                </a:lnTo>
                <a:lnTo>
                  <a:pt x="3810" y="8889"/>
                </a:lnTo>
                <a:lnTo>
                  <a:pt x="3810" y="5207"/>
                </a:lnTo>
                <a:close/>
              </a:path>
              <a:path w="417829" h="274319">
                <a:moveTo>
                  <a:pt x="417830" y="5207"/>
                </a:moveTo>
                <a:lnTo>
                  <a:pt x="414020" y="5207"/>
                </a:lnTo>
                <a:lnTo>
                  <a:pt x="414020" y="8889"/>
                </a:lnTo>
                <a:lnTo>
                  <a:pt x="417830" y="8889"/>
                </a:lnTo>
                <a:lnTo>
                  <a:pt x="417830" y="5207"/>
                </a:lnTo>
                <a:close/>
              </a:path>
              <a:path w="417829" h="274319">
                <a:moveTo>
                  <a:pt x="417830" y="2666"/>
                </a:moveTo>
                <a:lnTo>
                  <a:pt x="0" y="2666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417830" y="3810"/>
                </a:lnTo>
                <a:lnTo>
                  <a:pt x="417830" y="2666"/>
                </a:lnTo>
                <a:close/>
              </a:path>
              <a:path w="417829" h="274319">
                <a:moveTo>
                  <a:pt x="417830" y="3810"/>
                </a:moveTo>
                <a:lnTo>
                  <a:pt x="414020" y="3810"/>
                </a:lnTo>
                <a:lnTo>
                  <a:pt x="414020" y="5079"/>
                </a:lnTo>
                <a:lnTo>
                  <a:pt x="417830" y="5079"/>
                </a:lnTo>
                <a:lnTo>
                  <a:pt x="417830" y="3810"/>
                </a:lnTo>
                <a:close/>
              </a:path>
              <a:path w="417829" h="274319">
                <a:moveTo>
                  <a:pt x="417830" y="0"/>
                </a:moveTo>
                <a:lnTo>
                  <a:pt x="0" y="0"/>
                </a:lnTo>
                <a:lnTo>
                  <a:pt x="0" y="2539"/>
                </a:lnTo>
                <a:lnTo>
                  <a:pt x="417830" y="2539"/>
                </a:lnTo>
                <a:lnTo>
                  <a:pt x="417830" y="0"/>
                </a:lnTo>
                <a:close/>
              </a:path>
              <a:path w="417829" h="274319">
                <a:moveTo>
                  <a:pt x="381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25400"/>
                </a:lnTo>
                <a:close/>
              </a:path>
              <a:path w="417829" h="274319">
                <a:moveTo>
                  <a:pt x="417830" y="25400"/>
                </a:moveTo>
                <a:lnTo>
                  <a:pt x="414020" y="25400"/>
                </a:lnTo>
                <a:lnTo>
                  <a:pt x="414020" y="38100"/>
                </a:lnTo>
                <a:lnTo>
                  <a:pt x="417830" y="38100"/>
                </a:lnTo>
                <a:lnTo>
                  <a:pt x="417830" y="25400"/>
                </a:lnTo>
                <a:close/>
              </a:path>
              <a:path w="417829" h="274319">
                <a:moveTo>
                  <a:pt x="3810" y="38100"/>
                </a:moveTo>
                <a:lnTo>
                  <a:pt x="0" y="38100"/>
                </a:lnTo>
                <a:lnTo>
                  <a:pt x="0" y="44450"/>
                </a:lnTo>
                <a:lnTo>
                  <a:pt x="3810" y="44450"/>
                </a:lnTo>
                <a:lnTo>
                  <a:pt x="3810" y="38100"/>
                </a:lnTo>
                <a:close/>
              </a:path>
              <a:path w="417829" h="274319">
                <a:moveTo>
                  <a:pt x="417830" y="38100"/>
                </a:moveTo>
                <a:lnTo>
                  <a:pt x="414020" y="38100"/>
                </a:lnTo>
                <a:lnTo>
                  <a:pt x="414020" y="44450"/>
                </a:lnTo>
                <a:lnTo>
                  <a:pt x="417830" y="44450"/>
                </a:lnTo>
                <a:lnTo>
                  <a:pt x="417830" y="38100"/>
                </a:lnTo>
                <a:close/>
              </a:path>
              <a:path w="417829" h="274319">
                <a:moveTo>
                  <a:pt x="3810" y="44450"/>
                </a:moveTo>
                <a:lnTo>
                  <a:pt x="0" y="4445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44450"/>
                </a:lnTo>
                <a:close/>
              </a:path>
              <a:path w="417829" h="274319">
                <a:moveTo>
                  <a:pt x="417830" y="44450"/>
                </a:moveTo>
                <a:lnTo>
                  <a:pt x="414020" y="44450"/>
                </a:lnTo>
                <a:lnTo>
                  <a:pt x="414020" y="63500"/>
                </a:lnTo>
                <a:lnTo>
                  <a:pt x="417830" y="63500"/>
                </a:lnTo>
                <a:lnTo>
                  <a:pt x="417830" y="44450"/>
                </a:lnTo>
                <a:close/>
              </a:path>
              <a:path w="417829" h="274319">
                <a:moveTo>
                  <a:pt x="3810" y="63500"/>
                </a:moveTo>
                <a:lnTo>
                  <a:pt x="0" y="63500"/>
                </a:lnTo>
                <a:lnTo>
                  <a:pt x="0" y="88900"/>
                </a:lnTo>
                <a:lnTo>
                  <a:pt x="3810" y="88900"/>
                </a:lnTo>
                <a:lnTo>
                  <a:pt x="3810" y="63500"/>
                </a:lnTo>
                <a:close/>
              </a:path>
              <a:path w="417829" h="274319">
                <a:moveTo>
                  <a:pt x="417830" y="63500"/>
                </a:moveTo>
                <a:lnTo>
                  <a:pt x="414020" y="63500"/>
                </a:lnTo>
                <a:lnTo>
                  <a:pt x="414020" y="88900"/>
                </a:lnTo>
                <a:lnTo>
                  <a:pt x="417830" y="88900"/>
                </a:lnTo>
                <a:lnTo>
                  <a:pt x="417830" y="63500"/>
                </a:lnTo>
                <a:close/>
              </a:path>
              <a:path w="417829" h="274319">
                <a:moveTo>
                  <a:pt x="3810" y="88900"/>
                </a:moveTo>
                <a:lnTo>
                  <a:pt x="0" y="88900"/>
                </a:lnTo>
                <a:lnTo>
                  <a:pt x="0" y="105410"/>
                </a:lnTo>
                <a:lnTo>
                  <a:pt x="3810" y="105410"/>
                </a:lnTo>
                <a:lnTo>
                  <a:pt x="3810" y="88900"/>
                </a:lnTo>
                <a:close/>
              </a:path>
              <a:path w="417829" h="274319">
                <a:moveTo>
                  <a:pt x="417830" y="88900"/>
                </a:moveTo>
                <a:lnTo>
                  <a:pt x="414020" y="88900"/>
                </a:lnTo>
                <a:lnTo>
                  <a:pt x="414020" y="105410"/>
                </a:lnTo>
                <a:lnTo>
                  <a:pt x="417830" y="105410"/>
                </a:lnTo>
                <a:lnTo>
                  <a:pt x="417830" y="88900"/>
                </a:lnTo>
                <a:close/>
              </a:path>
              <a:path w="417829" h="274319">
                <a:moveTo>
                  <a:pt x="3810" y="105410"/>
                </a:moveTo>
                <a:lnTo>
                  <a:pt x="0" y="105410"/>
                </a:lnTo>
                <a:lnTo>
                  <a:pt x="0" y="177800"/>
                </a:lnTo>
                <a:lnTo>
                  <a:pt x="3810" y="177800"/>
                </a:lnTo>
                <a:lnTo>
                  <a:pt x="3810" y="105410"/>
                </a:lnTo>
                <a:close/>
              </a:path>
              <a:path w="417829" h="274319">
                <a:moveTo>
                  <a:pt x="417830" y="105410"/>
                </a:moveTo>
                <a:lnTo>
                  <a:pt x="414020" y="105410"/>
                </a:lnTo>
                <a:lnTo>
                  <a:pt x="414020" y="177800"/>
                </a:lnTo>
                <a:lnTo>
                  <a:pt x="417830" y="177800"/>
                </a:lnTo>
                <a:lnTo>
                  <a:pt x="417830" y="105410"/>
                </a:lnTo>
                <a:close/>
              </a:path>
              <a:path w="417829" h="274319">
                <a:moveTo>
                  <a:pt x="3810" y="177800"/>
                </a:moveTo>
                <a:lnTo>
                  <a:pt x="0" y="177800"/>
                </a:lnTo>
                <a:lnTo>
                  <a:pt x="0" y="215900"/>
                </a:lnTo>
                <a:lnTo>
                  <a:pt x="3810" y="215900"/>
                </a:lnTo>
                <a:lnTo>
                  <a:pt x="3810" y="177800"/>
                </a:lnTo>
                <a:close/>
              </a:path>
              <a:path w="417829" h="274319">
                <a:moveTo>
                  <a:pt x="417830" y="177800"/>
                </a:moveTo>
                <a:lnTo>
                  <a:pt x="414020" y="177800"/>
                </a:lnTo>
                <a:lnTo>
                  <a:pt x="414020" y="215900"/>
                </a:lnTo>
                <a:lnTo>
                  <a:pt x="417830" y="215900"/>
                </a:lnTo>
                <a:lnTo>
                  <a:pt x="417830" y="177800"/>
                </a:lnTo>
                <a:close/>
              </a:path>
              <a:path w="417829" h="274319">
                <a:moveTo>
                  <a:pt x="3810" y="215900"/>
                </a:moveTo>
                <a:lnTo>
                  <a:pt x="0" y="215900"/>
                </a:lnTo>
                <a:lnTo>
                  <a:pt x="0" y="228600"/>
                </a:lnTo>
                <a:lnTo>
                  <a:pt x="3810" y="228600"/>
                </a:lnTo>
                <a:lnTo>
                  <a:pt x="3810" y="215900"/>
                </a:lnTo>
                <a:close/>
              </a:path>
              <a:path w="417829" h="274319">
                <a:moveTo>
                  <a:pt x="417830" y="215900"/>
                </a:moveTo>
                <a:lnTo>
                  <a:pt x="414020" y="215900"/>
                </a:lnTo>
                <a:lnTo>
                  <a:pt x="414020" y="228600"/>
                </a:lnTo>
                <a:lnTo>
                  <a:pt x="417830" y="228600"/>
                </a:lnTo>
                <a:lnTo>
                  <a:pt x="417830" y="215900"/>
                </a:lnTo>
                <a:close/>
              </a:path>
              <a:path w="417829" h="274319">
                <a:moveTo>
                  <a:pt x="3810" y="228600"/>
                </a:moveTo>
                <a:lnTo>
                  <a:pt x="0" y="228600"/>
                </a:lnTo>
                <a:lnTo>
                  <a:pt x="0" y="254000"/>
                </a:lnTo>
                <a:lnTo>
                  <a:pt x="3810" y="254000"/>
                </a:lnTo>
                <a:lnTo>
                  <a:pt x="3810" y="228600"/>
                </a:lnTo>
                <a:close/>
              </a:path>
              <a:path w="417829" h="274319">
                <a:moveTo>
                  <a:pt x="417830" y="228600"/>
                </a:moveTo>
                <a:lnTo>
                  <a:pt x="414020" y="228600"/>
                </a:lnTo>
                <a:lnTo>
                  <a:pt x="414020" y="254000"/>
                </a:lnTo>
                <a:lnTo>
                  <a:pt x="417830" y="254000"/>
                </a:lnTo>
                <a:lnTo>
                  <a:pt x="417830" y="228600"/>
                </a:lnTo>
                <a:close/>
              </a:path>
              <a:path w="417829" h="274319">
                <a:moveTo>
                  <a:pt x="3810" y="254000"/>
                </a:moveTo>
                <a:lnTo>
                  <a:pt x="0" y="254000"/>
                </a:lnTo>
                <a:lnTo>
                  <a:pt x="0" y="260350"/>
                </a:lnTo>
                <a:lnTo>
                  <a:pt x="3810" y="260350"/>
                </a:lnTo>
                <a:lnTo>
                  <a:pt x="3810" y="254000"/>
                </a:lnTo>
                <a:close/>
              </a:path>
              <a:path w="417829" h="274319">
                <a:moveTo>
                  <a:pt x="417830" y="254000"/>
                </a:moveTo>
                <a:lnTo>
                  <a:pt x="414020" y="254000"/>
                </a:lnTo>
                <a:lnTo>
                  <a:pt x="414020" y="260350"/>
                </a:lnTo>
                <a:lnTo>
                  <a:pt x="417830" y="260350"/>
                </a:lnTo>
                <a:lnTo>
                  <a:pt x="417830" y="254000"/>
                </a:lnTo>
                <a:close/>
              </a:path>
              <a:path w="417829" h="274319">
                <a:moveTo>
                  <a:pt x="3810" y="260350"/>
                </a:moveTo>
                <a:lnTo>
                  <a:pt x="0" y="260350"/>
                </a:lnTo>
                <a:lnTo>
                  <a:pt x="0" y="266700"/>
                </a:lnTo>
                <a:lnTo>
                  <a:pt x="3810" y="266700"/>
                </a:lnTo>
                <a:lnTo>
                  <a:pt x="3810" y="260350"/>
                </a:lnTo>
                <a:close/>
              </a:path>
              <a:path w="417829" h="274319">
                <a:moveTo>
                  <a:pt x="417830" y="260350"/>
                </a:moveTo>
                <a:lnTo>
                  <a:pt x="414020" y="260350"/>
                </a:lnTo>
                <a:lnTo>
                  <a:pt x="414020" y="266700"/>
                </a:lnTo>
                <a:lnTo>
                  <a:pt x="417830" y="266700"/>
                </a:lnTo>
                <a:lnTo>
                  <a:pt x="417830" y="260350"/>
                </a:lnTo>
                <a:close/>
              </a:path>
              <a:path w="417829" h="274319">
                <a:moveTo>
                  <a:pt x="3810" y="266827"/>
                </a:moveTo>
                <a:lnTo>
                  <a:pt x="0" y="266827"/>
                </a:lnTo>
                <a:lnTo>
                  <a:pt x="0" y="274320"/>
                </a:lnTo>
                <a:lnTo>
                  <a:pt x="417830" y="274320"/>
                </a:lnTo>
                <a:lnTo>
                  <a:pt x="417830" y="271780"/>
                </a:lnTo>
                <a:lnTo>
                  <a:pt x="3810" y="271780"/>
                </a:lnTo>
                <a:lnTo>
                  <a:pt x="3810" y="266827"/>
                </a:lnTo>
                <a:close/>
              </a:path>
              <a:path w="417829" h="274319">
                <a:moveTo>
                  <a:pt x="417830" y="266827"/>
                </a:moveTo>
                <a:lnTo>
                  <a:pt x="414020" y="266827"/>
                </a:lnTo>
                <a:lnTo>
                  <a:pt x="414020" y="271780"/>
                </a:lnTo>
                <a:lnTo>
                  <a:pt x="417830" y="271780"/>
                </a:lnTo>
                <a:lnTo>
                  <a:pt x="417830" y="266827"/>
                </a:lnTo>
                <a:close/>
              </a:path>
            </a:pathLst>
          </a:custGeom>
          <a:solidFill>
            <a:srgbClr val="490F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275319" y="1685289"/>
            <a:ext cx="410209" cy="267970"/>
          </a:xfrm>
          <a:custGeom>
            <a:avLst/>
            <a:gdLst/>
            <a:ahLst/>
            <a:cxnLst/>
            <a:rect l="l" t="t" r="r" b="b"/>
            <a:pathLst>
              <a:path w="410209" h="267969">
                <a:moveTo>
                  <a:pt x="3809" y="20447"/>
                </a:moveTo>
                <a:lnTo>
                  <a:pt x="0" y="20447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20447"/>
                </a:lnTo>
                <a:close/>
              </a:path>
              <a:path w="410209" h="267969">
                <a:moveTo>
                  <a:pt x="410209" y="20447"/>
                </a:moveTo>
                <a:lnTo>
                  <a:pt x="407670" y="20447"/>
                </a:lnTo>
                <a:lnTo>
                  <a:pt x="407670" y="21589"/>
                </a:lnTo>
                <a:lnTo>
                  <a:pt x="410209" y="21589"/>
                </a:lnTo>
                <a:lnTo>
                  <a:pt x="410209" y="20447"/>
                </a:lnTo>
                <a:close/>
              </a:path>
              <a:path w="410209" h="267969">
                <a:moveTo>
                  <a:pt x="3809" y="17906"/>
                </a:moveTo>
                <a:lnTo>
                  <a:pt x="0" y="17906"/>
                </a:lnTo>
                <a:lnTo>
                  <a:pt x="0" y="20319"/>
                </a:lnTo>
                <a:lnTo>
                  <a:pt x="3809" y="20319"/>
                </a:lnTo>
                <a:lnTo>
                  <a:pt x="3809" y="17906"/>
                </a:lnTo>
                <a:close/>
              </a:path>
              <a:path w="410209" h="267969">
                <a:moveTo>
                  <a:pt x="410209" y="17906"/>
                </a:moveTo>
                <a:lnTo>
                  <a:pt x="407670" y="17906"/>
                </a:lnTo>
                <a:lnTo>
                  <a:pt x="407670" y="20319"/>
                </a:lnTo>
                <a:lnTo>
                  <a:pt x="410209" y="20319"/>
                </a:lnTo>
                <a:lnTo>
                  <a:pt x="410209" y="17906"/>
                </a:lnTo>
                <a:close/>
              </a:path>
              <a:path w="410209" h="267969">
                <a:moveTo>
                  <a:pt x="3809" y="14097"/>
                </a:moveTo>
                <a:lnTo>
                  <a:pt x="0" y="14097"/>
                </a:lnTo>
                <a:lnTo>
                  <a:pt x="0" y="17779"/>
                </a:lnTo>
                <a:lnTo>
                  <a:pt x="3809" y="17779"/>
                </a:lnTo>
                <a:lnTo>
                  <a:pt x="3809" y="14097"/>
                </a:lnTo>
                <a:close/>
              </a:path>
              <a:path w="410209" h="267969">
                <a:moveTo>
                  <a:pt x="410209" y="14097"/>
                </a:moveTo>
                <a:lnTo>
                  <a:pt x="407670" y="14097"/>
                </a:lnTo>
                <a:lnTo>
                  <a:pt x="407670" y="17779"/>
                </a:lnTo>
                <a:lnTo>
                  <a:pt x="410209" y="17779"/>
                </a:lnTo>
                <a:lnTo>
                  <a:pt x="410209" y="14097"/>
                </a:lnTo>
                <a:close/>
              </a:path>
              <a:path w="410209" h="267969">
                <a:moveTo>
                  <a:pt x="3809" y="11556"/>
                </a:moveTo>
                <a:lnTo>
                  <a:pt x="0" y="11556"/>
                </a:lnTo>
                <a:lnTo>
                  <a:pt x="0" y="13969"/>
                </a:lnTo>
                <a:lnTo>
                  <a:pt x="3809" y="13969"/>
                </a:lnTo>
                <a:lnTo>
                  <a:pt x="3809" y="11556"/>
                </a:lnTo>
                <a:close/>
              </a:path>
              <a:path w="410209" h="267969">
                <a:moveTo>
                  <a:pt x="410209" y="11556"/>
                </a:moveTo>
                <a:lnTo>
                  <a:pt x="407670" y="11556"/>
                </a:lnTo>
                <a:lnTo>
                  <a:pt x="407670" y="13969"/>
                </a:lnTo>
                <a:lnTo>
                  <a:pt x="410209" y="13969"/>
                </a:lnTo>
                <a:lnTo>
                  <a:pt x="410209" y="11556"/>
                </a:lnTo>
                <a:close/>
              </a:path>
              <a:path w="410209" h="267969">
                <a:moveTo>
                  <a:pt x="3809" y="7747"/>
                </a:moveTo>
                <a:lnTo>
                  <a:pt x="0" y="7747"/>
                </a:lnTo>
                <a:lnTo>
                  <a:pt x="0" y="11429"/>
                </a:lnTo>
                <a:lnTo>
                  <a:pt x="3809" y="11429"/>
                </a:lnTo>
                <a:lnTo>
                  <a:pt x="3809" y="7747"/>
                </a:lnTo>
                <a:close/>
              </a:path>
              <a:path w="410209" h="267969">
                <a:moveTo>
                  <a:pt x="410209" y="7747"/>
                </a:moveTo>
                <a:lnTo>
                  <a:pt x="407670" y="7747"/>
                </a:lnTo>
                <a:lnTo>
                  <a:pt x="407670" y="11429"/>
                </a:lnTo>
                <a:lnTo>
                  <a:pt x="410209" y="11429"/>
                </a:lnTo>
                <a:lnTo>
                  <a:pt x="410209" y="7747"/>
                </a:lnTo>
                <a:close/>
              </a:path>
              <a:path w="410209" h="267969">
                <a:moveTo>
                  <a:pt x="3809" y="5206"/>
                </a:moveTo>
                <a:lnTo>
                  <a:pt x="0" y="5206"/>
                </a:lnTo>
                <a:lnTo>
                  <a:pt x="0" y="7619"/>
                </a:lnTo>
                <a:lnTo>
                  <a:pt x="3809" y="7619"/>
                </a:lnTo>
                <a:lnTo>
                  <a:pt x="3809" y="5206"/>
                </a:lnTo>
                <a:close/>
              </a:path>
              <a:path w="410209" h="267969">
                <a:moveTo>
                  <a:pt x="410209" y="5206"/>
                </a:moveTo>
                <a:lnTo>
                  <a:pt x="407670" y="5206"/>
                </a:lnTo>
                <a:lnTo>
                  <a:pt x="407670" y="7619"/>
                </a:lnTo>
                <a:lnTo>
                  <a:pt x="410209" y="7619"/>
                </a:lnTo>
                <a:lnTo>
                  <a:pt x="410209" y="5206"/>
                </a:lnTo>
                <a:close/>
              </a:path>
              <a:path w="410209" h="267969">
                <a:moveTo>
                  <a:pt x="410209" y="1397"/>
                </a:moveTo>
                <a:lnTo>
                  <a:pt x="0" y="1397"/>
                </a:lnTo>
                <a:lnTo>
                  <a:pt x="0" y="5079"/>
                </a:lnTo>
                <a:lnTo>
                  <a:pt x="3809" y="5079"/>
                </a:lnTo>
                <a:lnTo>
                  <a:pt x="3809" y="3810"/>
                </a:lnTo>
                <a:lnTo>
                  <a:pt x="410209" y="3810"/>
                </a:lnTo>
                <a:lnTo>
                  <a:pt x="410209" y="1397"/>
                </a:lnTo>
                <a:close/>
              </a:path>
              <a:path w="410209" h="267969">
                <a:moveTo>
                  <a:pt x="410209" y="3810"/>
                </a:moveTo>
                <a:lnTo>
                  <a:pt x="407670" y="3810"/>
                </a:lnTo>
                <a:lnTo>
                  <a:pt x="407670" y="5079"/>
                </a:lnTo>
                <a:lnTo>
                  <a:pt x="410209" y="5079"/>
                </a:lnTo>
                <a:lnTo>
                  <a:pt x="410209" y="3810"/>
                </a:lnTo>
                <a:close/>
              </a:path>
              <a:path w="410209" h="267969">
                <a:moveTo>
                  <a:pt x="410209" y="0"/>
                </a:moveTo>
                <a:lnTo>
                  <a:pt x="0" y="0"/>
                </a:lnTo>
                <a:lnTo>
                  <a:pt x="0" y="1269"/>
                </a:lnTo>
                <a:lnTo>
                  <a:pt x="410209" y="1269"/>
                </a:lnTo>
                <a:lnTo>
                  <a:pt x="410209" y="0"/>
                </a:lnTo>
                <a:close/>
              </a:path>
              <a:path w="410209" h="267969">
                <a:moveTo>
                  <a:pt x="3809" y="21590"/>
                </a:moveTo>
                <a:lnTo>
                  <a:pt x="0" y="2159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21590"/>
                </a:lnTo>
                <a:close/>
              </a:path>
              <a:path w="410209" h="267969">
                <a:moveTo>
                  <a:pt x="410209" y="21590"/>
                </a:moveTo>
                <a:lnTo>
                  <a:pt x="407670" y="21590"/>
                </a:lnTo>
                <a:lnTo>
                  <a:pt x="407670" y="34289"/>
                </a:lnTo>
                <a:lnTo>
                  <a:pt x="410209" y="34289"/>
                </a:lnTo>
                <a:lnTo>
                  <a:pt x="410209" y="21590"/>
                </a:lnTo>
                <a:close/>
              </a:path>
              <a:path w="410209" h="267969">
                <a:moveTo>
                  <a:pt x="3809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3809" y="40639"/>
                </a:lnTo>
                <a:lnTo>
                  <a:pt x="3809" y="34290"/>
                </a:lnTo>
                <a:close/>
              </a:path>
              <a:path w="410209" h="267969">
                <a:moveTo>
                  <a:pt x="410209" y="34290"/>
                </a:moveTo>
                <a:lnTo>
                  <a:pt x="407670" y="34290"/>
                </a:lnTo>
                <a:lnTo>
                  <a:pt x="407670" y="40639"/>
                </a:lnTo>
                <a:lnTo>
                  <a:pt x="410209" y="40639"/>
                </a:lnTo>
                <a:lnTo>
                  <a:pt x="410209" y="34290"/>
                </a:lnTo>
                <a:close/>
              </a:path>
              <a:path w="410209" h="267969">
                <a:moveTo>
                  <a:pt x="3809" y="40640"/>
                </a:moveTo>
                <a:lnTo>
                  <a:pt x="0" y="40640"/>
                </a:lnTo>
                <a:lnTo>
                  <a:pt x="0" y="59689"/>
                </a:lnTo>
                <a:lnTo>
                  <a:pt x="3809" y="59689"/>
                </a:lnTo>
                <a:lnTo>
                  <a:pt x="3809" y="40640"/>
                </a:lnTo>
                <a:close/>
              </a:path>
              <a:path w="410209" h="267969">
                <a:moveTo>
                  <a:pt x="410209" y="40640"/>
                </a:moveTo>
                <a:lnTo>
                  <a:pt x="407670" y="40640"/>
                </a:lnTo>
                <a:lnTo>
                  <a:pt x="407670" y="59689"/>
                </a:lnTo>
                <a:lnTo>
                  <a:pt x="410209" y="59689"/>
                </a:lnTo>
                <a:lnTo>
                  <a:pt x="410209" y="40640"/>
                </a:lnTo>
                <a:close/>
              </a:path>
              <a:path w="410209" h="267969">
                <a:moveTo>
                  <a:pt x="3809" y="59690"/>
                </a:moveTo>
                <a:lnTo>
                  <a:pt x="0" y="59690"/>
                </a:lnTo>
                <a:lnTo>
                  <a:pt x="0" y="85089"/>
                </a:lnTo>
                <a:lnTo>
                  <a:pt x="3809" y="85089"/>
                </a:lnTo>
                <a:lnTo>
                  <a:pt x="3809" y="59690"/>
                </a:lnTo>
                <a:close/>
              </a:path>
              <a:path w="410209" h="267969">
                <a:moveTo>
                  <a:pt x="410209" y="59690"/>
                </a:moveTo>
                <a:lnTo>
                  <a:pt x="407670" y="59690"/>
                </a:lnTo>
                <a:lnTo>
                  <a:pt x="407670" y="85089"/>
                </a:lnTo>
                <a:lnTo>
                  <a:pt x="410209" y="85089"/>
                </a:lnTo>
                <a:lnTo>
                  <a:pt x="410209" y="59690"/>
                </a:lnTo>
                <a:close/>
              </a:path>
              <a:path w="410209" h="267969">
                <a:moveTo>
                  <a:pt x="3809" y="85090"/>
                </a:moveTo>
                <a:lnTo>
                  <a:pt x="0" y="85090"/>
                </a:lnTo>
                <a:lnTo>
                  <a:pt x="0" y="101600"/>
                </a:lnTo>
                <a:lnTo>
                  <a:pt x="3809" y="101600"/>
                </a:lnTo>
                <a:lnTo>
                  <a:pt x="3809" y="85090"/>
                </a:lnTo>
                <a:close/>
              </a:path>
              <a:path w="410209" h="267969">
                <a:moveTo>
                  <a:pt x="410209" y="85090"/>
                </a:moveTo>
                <a:lnTo>
                  <a:pt x="407670" y="85090"/>
                </a:lnTo>
                <a:lnTo>
                  <a:pt x="407670" y="101600"/>
                </a:lnTo>
                <a:lnTo>
                  <a:pt x="410209" y="101600"/>
                </a:lnTo>
                <a:lnTo>
                  <a:pt x="410209" y="85090"/>
                </a:lnTo>
                <a:close/>
              </a:path>
              <a:path w="410209" h="267969">
                <a:moveTo>
                  <a:pt x="3809" y="101600"/>
                </a:moveTo>
                <a:lnTo>
                  <a:pt x="0" y="101600"/>
                </a:lnTo>
                <a:lnTo>
                  <a:pt x="0" y="173989"/>
                </a:lnTo>
                <a:lnTo>
                  <a:pt x="3809" y="173989"/>
                </a:lnTo>
                <a:lnTo>
                  <a:pt x="3809" y="101600"/>
                </a:lnTo>
                <a:close/>
              </a:path>
              <a:path w="410209" h="267969">
                <a:moveTo>
                  <a:pt x="410209" y="101600"/>
                </a:moveTo>
                <a:lnTo>
                  <a:pt x="407670" y="101600"/>
                </a:lnTo>
                <a:lnTo>
                  <a:pt x="407670" y="173989"/>
                </a:lnTo>
                <a:lnTo>
                  <a:pt x="410209" y="173989"/>
                </a:lnTo>
                <a:lnTo>
                  <a:pt x="410209" y="101600"/>
                </a:lnTo>
                <a:close/>
              </a:path>
              <a:path w="410209" h="267969">
                <a:moveTo>
                  <a:pt x="3809" y="173990"/>
                </a:moveTo>
                <a:lnTo>
                  <a:pt x="0" y="173990"/>
                </a:lnTo>
                <a:lnTo>
                  <a:pt x="0" y="212089"/>
                </a:lnTo>
                <a:lnTo>
                  <a:pt x="3809" y="212089"/>
                </a:lnTo>
                <a:lnTo>
                  <a:pt x="3809" y="173990"/>
                </a:lnTo>
                <a:close/>
              </a:path>
              <a:path w="410209" h="267969">
                <a:moveTo>
                  <a:pt x="410209" y="173990"/>
                </a:moveTo>
                <a:lnTo>
                  <a:pt x="407670" y="173990"/>
                </a:lnTo>
                <a:lnTo>
                  <a:pt x="407670" y="212089"/>
                </a:lnTo>
                <a:lnTo>
                  <a:pt x="410209" y="212089"/>
                </a:lnTo>
                <a:lnTo>
                  <a:pt x="410209" y="173990"/>
                </a:lnTo>
                <a:close/>
              </a:path>
              <a:path w="410209" h="267969">
                <a:moveTo>
                  <a:pt x="3809" y="212090"/>
                </a:moveTo>
                <a:lnTo>
                  <a:pt x="0" y="212090"/>
                </a:lnTo>
                <a:lnTo>
                  <a:pt x="0" y="224789"/>
                </a:lnTo>
                <a:lnTo>
                  <a:pt x="3809" y="224789"/>
                </a:lnTo>
                <a:lnTo>
                  <a:pt x="3809" y="212090"/>
                </a:lnTo>
                <a:close/>
              </a:path>
              <a:path w="410209" h="267969">
                <a:moveTo>
                  <a:pt x="410209" y="212090"/>
                </a:moveTo>
                <a:lnTo>
                  <a:pt x="407670" y="212090"/>
                </a:lnTo>
                <a:lnTo>
                  <a:pt x="407670" y="224789"/>
                </a:lnTo>
                <a:lnTo>
                  <a:pt x="410209" y="224789"/>
                </a:lnTo>
                <a:lnTo>
                  <a:pt x="410209" y="212090"/>
                </a:lnTo>
                <a:close/>
              </a:path>
              <a:path w="410209" h="267969">
                <a:moveTo>
                  <a:pt x="3809" y="224790"/>
                </a:moveTo>
                <a:lnTo>
                  <a:pt x="0" y="224790"/>
                </a:lnTo>
                <a:lnTo>
                  <a:pt x="0" y="250189"/>
                </a:lnTo>
                <a:lnTo>
                  <a:pt x="3809" y="250189"/>
                </a:lnTo>
                <a:lnTo>
                  <a:pt x="3809" y="224790"/>
                </a:lnTo>
                <a:close/>
              </a:path>
              <a:path w="410209" h="267969">
                <a:moveTo>
                  <a:pt x="410209" y="224790"/>
                </a:moveTo>
                <a:lnTo>
                  <a:pt x="407670" y="224790"/>
                </a:lnTo>
                <a:lnTo>
                  <a:pt x="407670" y="250189"/>
                </a:lnTo>
                <a:lnTo>
                  <a:pt x="410209" y="250189"/>
                </a:lnTo>
                <a:lnTo>
                  <a:pt x="410209" y="224790"/>
                </a:lnTo>
                <a:close/>
              </a:path>
              <a:path w="410209" h="267969">
                <a:moveTo>
                  <a:pt x="3809" y="250190"/>
                </a:moveTo>
                <a:lnTo>
                  <a:pt x="0" y="250190"/>
                </a:lnTo>
                <a:lnTo>
                  <a:pt x="0" y="256539"/>
                </a:lnTo>
                <a:lnTo>
                  <a:pt x="3809" y="256539"/>
                </a:lnTo>
                <a:lnTo>
                  <a:pt x="3809" y="250190"/>
                </a:lnTo>
                <a:close/>
              </a:path>
              <a:path w="410209" h="267969">
                <a:moveTo>
                  <a:pt x="410209" y="250190"/>
                </a:moveTo>
                <a:lnTo>
                  <a:pt x="407670" y="250190"/>
                </a:lnTo>
                <a:lnTo>
                  <a:pt x="407670" y="256539"/>
                </a:lnTo>
                <a:lnTo>
                  <a:pt x="410209" y="256539"/>
                </a:lnTo>
                <a:lnTo>
                  <a:pt x="410209" y="250190"/>
                </a:lnTo>
                <a:close/>
              </a:path>
              <a:path w="410209" h="267969">
                <a:moveTo>
                  <a:pt x="3809" y="256540"/>
                </a:moveTo>
                <a:lnTo>
                  <a:pt x="0" y="256540"/>
                </a:lnTo>
                <a:lnTo>
                  <a:pt x="0" y="262889"/>
                </a:lnTo>
                <a:lnTo>
                  <a:pt x="3809" y="262889"/>
                </a:lnTo>
                <a:lnTo>
                  <a:pt x="3809" y="256540"/>
                </a:lnTo>
                <a:close/>
              </a:path>
              <a:path w="410209" h="267969">
                <a:moveTo>
                  <a:pt x="410209" y="256540"/>
                </a:moveTo>
                <a:lnTo>
                  <a:pt x="407670" y="256540"/>
                </a:lnTo>
                <a:lnTo>
                  <a:pt x="407670" y="262889"/>
                </a:lnTo>
                <a:lnTo>
                  <a:pt x="410209" y="262889"/>
                </a:lnTo>
                <a:lnTo>
                  <a:pt x="410209" y="256540"/>
                </a:lnTo>
                <a:close/>
              </a:path>
              <a:path w="410209" h="267969">
                <a:moveTo>
                  <a:pt x="3809" y="263017"/>
                </a:moveTo>
                <a:lnTo>
                  <a:pt x="0" y="263017"/>
                </a:lnTo>
                <a:lnTo>
                  <a:pt x="0" y="267970"/>
                </a:lnTo>
                <a:lnTo>
                  <a:pt x="410209" y="267970"/>
                </a:lnTo>
                <a:lnTo>
                  <a:pt x="410209" y="264160"/>
                </a:lnTo>
                <a:lnTo>
                  <a:pt x="3809" y="264160"/>
                </a:lnTo>
                <a:lnTo>
                  <a:pt x="3809" y="263017"/>
                </a:lnTo>
                <a:close/>
              </a:path>
              <a:path w="410209" h="267969">
                <a:moveTo>
                  <a:pt x="410209" y="263017"/>
                </a:moveTo>
                <a:lnTo>
                  <a:pt x="407670" y="263017"/>
                </a:lnTo>
                <a:lnTo>
                  <a:pt x="407670" y="264160"/>
                </a:lnTo>
                <a:lnTo>
                  <a:pt x="410209" y="264160"/>
                </a:lnTo>
                <a:lnTo>
                  <a:pt x="410209" y="263017"/>
                </a:lnTo>
                <a:close/>
              </a:path>
            </a:pathLst>
          </a:custGeom>
          <a:solidFill>
            <a:srgbClr val="4B1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279130" y="1689100"/>
            <a:ext cx="403860" cy="260350"/>
          </a:xfrm>
          <a:custGeom>
            <a:avLst/>
            <a:gdLst/>
            <a:ahLst/>
            <a:cxnLst/>
            <a:rect l="l" t="t" r="r" b="b"/>
            <a:pathLst>
              <a:path w="403859" h="260350">
                <a:moveTo>
                  <a:pt x="3810" y="16637"/>
                </a:moveTo>
                <a:lnTo>
                  <a:pt x="0" y="16637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6637"/>
                </a:lnTo>
                <a:close/>
              </a:path>
              <a:path w="403859" h="260350">
                <a:moveTo>
                  <a:pt x="403860" y="16637"/>
                </a:moveTo>
                <a:lnTo>
                  <a:pt x="400050" y="16637"/>
                </a:lnTo>
                <a:lnTo>
                  <a:pt x="400050" y="17779"/>
                </a:lnTo>
                <a:lnTo>
                  <a:pt x="403860" y="17779"/>
                </a:lnTo>
                <a:lnTo>
                  <a:pt x="403860" y="16637"/>
                </a:lnTo>
                <a:close/>
              </a:path>
              <a:path w="403859" h="260350">
                <a:moveTo>
                  <a:pt x="3810" y="14096"/>
                </a:moveTo>
                <a:lnTo>
                  <a:pt x="0" y="14096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14096"/>
                </a:lnTo>
                <a:close/>
              </a:path>
              <a:path w="403859" h="260350">
                <a:moveTo>
                  <a:pt x="403860" y="14096"/>
                </a:moveTo>
                <a:lnTo>
                  <a:pt x="400050" y="14096"/>
                </a:lnTo>
                <a:lnTo>
                  <a:pt x="400050" y="16509"/>
                </a:lnTo>
                <a:lnTo>
                  <a:pt x="403860" y="16509"/>
                </a:lnTo>
                <a:lnTo>
                  <a:pt x="403860" y="14096"/>
                </a:lnTo>
                <a:close/>
              </a:path>
              <a:path w="403859" h="260350">
                <a:moveTo>
                  <a:pt x="3810" y="10287"/>
                </a:moveTo>
                <a:lnTo>
                  <a:pt x="0" y="10287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0287"/>
                </a:lnTo>
                <a:close/>
              </a:path>
              <a:path w="403859" h="260350">
                <a:moveTo>
                  <a:pt x="403860" y="10287"/>
                </a:moveTo>
                <a:lnTo>
                  <a:pt x="400050" y="10287"/>
                </a:lnTo>
                <a:lnTo>
                  <a:pt x="400050" y="13969"/>
                </a:lnTo>
                <a:lnTo>
                  <a:pt x="403860" y="13969"/>
                </a:lnTo>
                <a:lnTo>
                  <a:pt x="403860" y="10287"/>
                </a:lnTo>
                <a:close/>
              </a:path>
              <a:path w="403859" h="260350">
                <a:moveTo>
                  <a:pt x="3810" y="7746"/>
                </a:moveTo>
                <a:lnTo>
                  <a:pt x="0" y="7746"/>
                </a:lnTo>
                <a:lnTo>
                  <a:pt x="0" y="10159"/>
                </a:lnTo>
                <a:lnTo>
                  <a:pt x="3810" y="10159"/>
                </a:lnTo>
                <a:lnTo>
                  <a:pt x="3810" y="7746"/>
                </a:lnTo>
                <a:close/>
              </a:path>
              <a:path w="403859" h="260350">
                <a:moveTo>
                  <a:pt x="403860" y="7746"/>
                </a:moveTo>
                <a:lnTo>
                  <a:pt x="400050" y="7746"/>
                </a:lnTo>
                <a:lnTo>
                  <a:pt x="400050" y="10159"/>
                </a:lnTo>
                <a:lnTo>
                  <a:pt x="403860" y="10159"/>
                </a:lnTo>
                <a:lnTo>
                  <a:pt x="403860" y="7746"/>
                </a:lnTo>
                <a:close/>
              </a:path>
              <a:path w="403859" h="260350">
                <a:moveTo>
                  <a:pt x="3810" y="3937"/>
                </a:moveTo>
                <a:lnTo>
                  <a:pt x="0" y="3937"/>
                </a:lnTo>
                <a:lnTo>
                  <a:pt x="0" y="7619"/>
                </a:lnTo>
                <a:lnTo>
                  <a:pt x="3810" y="7619"/>
                </a:lnTo>
                <a:lnTo>
                  <a:pt x="3810" y="3937"/>
                </a:lnTo>
                <a:close/>
              </a:path>
              <a:path w="403859" h="260350">
                <a:moveTo>
                  <a:pt x="403860" y="3937"/>
                </a:moveTo>
                <a:lnTo>
                  <a:pt x="400050" y="3937"/>
                </a:lnTo>
                <a:lnTo>
                  <a:pt x="400050" y="7619"/>
                </a:lnTo>
                <a:lnTo>
                  <a:pt x="403860" y="7619"/>
                </a:lnTo>
                <a:lnTo>
                  <a:pt x="403860" y="3937"/>
                </a:lnTo>
                <a:close/>
              </a:path>
              <a:path w="403859" h="260350">
                <a:moveTo>
                  <a:pt x="403860" y="1396"/>
                </a:moveTo>
                <a:lnTo>
                  <a:pt x="0" y="1396"/>
                </a:lnTo>
                <a:lnTo>
                  <a:pt x="0" y="3809"/>
                </a:lnTo>
                <a:lnTo>
                  <a:pt x="403860" y="3809"/>
                </a:lnTo>
                <a:lnTo>
                  <a:pt x="403860" y="1396"/>
                </a:lnTo>
                <a:close/>
              </a:path>
              <a:path w="403859" h="260350">
                <a:moveTo>
                  <a:pt x="403860" y="0"/>
                </a:moveTo>
                <a:lnTo>
                  <a:pt x="0" y="0"/>
                </a:lnTo>
                <a:lnTo>
                  <a:pt x="0" y="1269"/>
                </a:lnTo>
                <a:lnTo>
                  <a:pt x="403860" y="1269"/>
                </a:lnTo>
                <a:lnTo>
                  <a:pt x="403860" y="0"/>
                </a:lnTo>
                <a:close/>
              </a:path>
              <a:path w="403859" h="260350">
                <a:moveTo>
                  <a:pt x="3810" y="17780"/>
                </a:moveTo>
                <a:lnTo>
                  <a:pt x="0" y="17780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17780"/>
                </a:lnTo>
                <a:close/>
              </a:path>
              <a:path w="403859" h="260350">
                <a:moveTo>
                  <a:pt x="403860" y="17780"/>
                </a:moveTo>
                <a:lnTo>
                  <a:pt x="400050" y="17780"/>
                </a:lnTo>
                <a:lnTo>
                  <a:pt x="400050" y="30479"/>
                </a:lnTo>
                <a:lnTo>
                  <a:pt x="403860" y="30479"/>
                </a:lnTo>
                <a:lnTo>
                  <a:pt x="403860" y="17780"/>
                </a:lnTo>
                <a:close/>
              </a:path>
              <a:path w="403859" h="260350">
                <a:moveTo>
                  <a:pt x="381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0480"/>
                </a:lnTo>
                <a:close/>
              </a:path>
              <a:path w="403859" h="260350">
                <a:moveTo>
                  <a:pt x="403860" y="30480"/>
                </a:moveTo>
                <a:lnTo>
                  <a:pt x="400050" y="30480"/>
                </a:lnTo>
                <a:lnTo>
                  <a:pt x="400050" y="36829"/>
                </a:lnTo>
                <a:lnTo>
                  <a:pt x="403860" y="36829"/>
                </a:lnTo>
                <a:lnTo>
                  <a:pt x="403860" y="30480"/>
                </a:lnTo>
                <a:close/>
              </a:path>
              <a:path w="403859" h="260350">
                <a:moveTo>
                  <a:pt x="3810" y="36830"/>
                </a:moveTo>
                <a:lnTo>
                  <a:pt x="0" y="3683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36830"/>
                </a:lnTo>
                <a:close/>
              </a:path>
              <a:path w="403859" h="260350">
                <a:moveTo>
                  <a:pt x="403860" y="36830"/>
                </a:moveTo>
                <a:lnTo>
                  <a:pt x="400050" y="36830"/>
                </a:lnTo>
                <a:lnTo>
                  <a:pt x="400050" y="55879"/>
                </a:lnTo>
                <a:lnTo>
                  <a:pt x="403860" y="55879"/>
                </a:lnTo>
                <a:lnTo>
                  <a:pt x="403860" y="36830"/>
                </a:lnTo>
                <a:close/>
              </a:path>
              <a:path w="403859" h="260350">
                <a:moveTo>
                  <a:pt x="3810" y="55880"/>
                </a:moveTo>
                <a:lnTo>
                  <a:pt x="0" y="55880"/>
                </a:lnTo>
                <a:lnTo>
                  <a:pt x="0" y="81279"/>
                </a:lnTo>
                <a:lnTo>
                  <a:pt x="3810" y="81279"/>
                </a:lnTo>
                <a:lnTo>
                  <a:pt x="3810" y="55880"/>
                </a:lnTo>
                <a:close/>
              </a:path>
              <a:path w="403859" h="260350">
                <a:moveTo>
                  <a:pt x="403860" y="55880"/>
                </a:moveTo>
                <a:lnTo>
                  <a:pt x="400050" y="55880"/>
                </a:lnTo>
                <a:lnTo>
                  <a:pt x="400050" y="81279"/>
                </a:lnTo>
                <a:lnTo>
                  <a:pt x="403860" y="81279"/>
                </a:lnTo>
                <a:lnTo>
                  <a:pt x="403860" y="55880"/>
                </a:lnTo>
                <a:close/>
              </a:path>
              <a:path w="403859" h="260350">
                <a:moveTo>
                  <a:pt x="3810" y="81280"/>
                </a:moveTo>
                <a:lnTo>
                  <a:pt x="0" y="81280"/>
                </a:lnTo>
                <a:lnTo>
                  <a:pt x="0" y="97789"/>
                </a:lnTo>
                <a:lnTo>
                  <a:pt x="3810" y="97789"/>
                </a:lnTo>
                <a:lnTo>
                  <a:pt x="3810" y="81280"/>
                </a:lnTo>
                <a:close/>
              </a:path>
              <a:path w="403859" h="260350">
                <a:moveTo>
                  <a:pt x="403860" y="81280"/>
                </a:moveTo>
                <a:lnTo>
                  <a:pt x="400050" y="81280"/>
                </a:lnTo>
                <a:lnTo>
                  <a:pt x="400050" y="97789"/>
                </a:lnTo>
                <a:lnTo>
                  <a:pt x="403860" y="97789"/>
                </a:lnTo>
                <a:lnTo>
                  <a:pt x="403860" y="81280"/>
                </a:lnTo>
                <a:close/>
              </a:path>
              <a:path w="403859" h="260350">
                <a:moveTo>
                  <a:pt x="3810" y="97790"/>
                </a:moveTo>
                <a:lnTo>
                  <a:pt x="0" y="97790"/>
                </a:lnTo>
                <a:lnTo>
                  <a:pt x="0" y="170179"/>
                </a:lnTo>
                <a:lnTo>
                  <a:pt x="3810" y="170179"/>
                </a:lnTo>
                <a:lnTo>
                  <a:pt x="3810" y="97790"/>
                </a:lnTo>
                <a:close/>
              </a:path>
              <a:path w="403859" h="260350">
                <a:moveTo>
                  <a:pt x="403860" y="97790"/>
                </a:moveTo>
                <a:lnTo>
                  <a:pt x="400050" y="97790"/>
                </a:lnTo>
                <a:lnTo>
                  <a:pt x="400050" y="170179"/>
                </a:lnTo>
                <a:lnTo>
                  <a:pt x="403860" y="170179"/>
                </a:lnTo>
                <a:lnTo>
                  <a:pt x="403860" y="97790"/>
                </a:lnTo>
                <a:close/>
              </a:path>
              <a:path w="403859" h="260350">
                <a:moveTo>
                  <a:pt x="3810" y="170180"/>
                </a:moveTo>
                <a:lnTo>
                  <a:pt x="0" y="170180"/>
                </a:lnTo>
                <a:lnTo>
                  <a:pt x="0" y="208279"/>
                </a:lnTo>
                <a:lnTo>
                  <a:pt x="3810" y="208279"/>
                </a:lnTo>
                <a:lnTo>
                  <a:pt x="3810" y="170180"/>
                </a:lnTo>
                <a:close/>
              </a:path>
              <a:path w="403859" h="260350">
                <a:moveTo>
                  <a:pt x="403860" y="170180"/>
                </a:moveTo>
                <a:lnTo>
                  <a:pt x="400050" y="170180"/>
                </a:lnTo>
                <a:lnTo>
                  <a:pt x="400050" y="208279"/>
                </a:lnTo>
                <a:lnTo>
                  <a:pt x="403860" y="208279"/>
                </a:lnTo>
                <a:lnTo>
                  <a:pt x="403860" y="170180"/>
                </a:lnTo>
                <a:close/>
              </a:path>
              <a:path w="403859" h="260350">
                <a:moveTo>
                  <a:pt x="3810" y="208280"/>
                </a:moveTo>
                <a:lnTo>
                  <a:pt x="0" y="208280"/>
                </a:lnTo>
                <a:lnTo>
                  <a:pt x="0" y="220979"/>
                </a:lnTo>
                <a:lnTo>
                  <a:pt x="3810" y="220979"/>
                </a:lnTo>
                <a:lnTo>
                  <a:pt x="3810" y="208280"/>
                </a:lnTo>
                <a:close/>
              </a:path>
              <a:path w="403859" h="260350">
                <a:moveTo>
                  <a:pt x="403860" y="208280"/>
                </a:moveTo>
                <a:lnTo>
                  <a:pt x="400050" y="208280"/>
                </a:lnTo>
                <a:lnTo>
                  <a:pt x="400050" y="220979"/>
                </a:lnTo>
                <a:lnTo>
                  <a:pt x="403860" y="220979"/>
                </a:lnTo>
                <a:lnTo>
                  <a:pt x="403860" y="208280"/>
                </a:lnTo>
                <a:close/>
              </a:path>
              <a:path w="403859" h="260350">
                <a:moveTo>
                  <a:pt x="3810" y="220980"/>
                </a:moveTo>
                <a:lnTo>
                  <a:pt x="0" y="220980"/>
                </a:lnTo>
                <a:lnTo>
                  <a:pt x="0" y="246379"/>
                </a:lnTo>
                <a:lnTo>
                  <a:pt x="3810" y="246379"/>
                </a:lnTo>
                <a:lnTo>
                  <a:pt x="3810" y="220980"/>
                </a:lnTo>
                <a:close/>
              </a:path>
              <a:path w="403859" h="260350">
                <a:moveTo>
                  <a:pt x="403860" y="220980"/>
                </a:moveTo>
                <a:lnTo>
                  <a:pt x="400050" y="220980"/>
                </a:lnTo>
                <a:lnTo>
                  <a:pt x="400050" y="246379"/>
                </a:lnTo>
                <a:lnTo>
                  <a:pt x="403860" y="246379"/>
                </a:lnTo>
                <a:lnTo>
                  <a:pt x="403860" y="220980"/>
                </a:lnTo>
                <a:close/>
              </a:path>
              <a:path w="403859" h="260350">
                <a:moveTo>
                  <a:pt x="3810" y="246380"/>
                </a:moveTo>
                <a:lnTo>
                  <a:pt x="0" y="246380"/>
                </a:lnTo>
                <a:lnTo>
                  <a:pt x="0" y="252729"/>
                </a:lnTo>
                <a:lnTo>
                  <a:pt x="3810" y="252729"/>
                </a:lnTo>
                <a:lnTo>
                  <a:pt x="3810" y="246380"/>
                </a:lnTo>
                <a:close/>
              </a:path>
              <a:path w="403859" h="260350">
                <a:moveTo>
                  <a:pt x="403860" y="246380"/>
                </a:moveTo>
                <a:lnTo>
                  <a:pt x="400050" y="246380"/>
                </a:lnTo>
                <a:lnTo>
                  <a:pt x="400050" y="252729"/>
                </a:lnTo>
                <a:lnTo>
                  <a:pt x="403860" y="252729"/>
                </a:lnTo>
                <a:lnTo>
                  <a:pt x="403860" y="246380"/>
                </a:lnTo>
                <a:close/>
              </a:path>
              <a:path w="403859" h="260350">
                <a:moveTo>
                  <a:pt x="3810" y="252730"/>
                </a:moveTo>
                <a:lnTo>
                  <a:pt x="0" y="252730"/>
                </a:lnTo>
                <a:lnTo>
                  <a:pt x="0" y="259079"/>
                </a:lnTo>
                <a:lnTo>
                  <a:pt x="403860" y="259079"/>
                </a:lnTo>
                <a:lnTo>
                  <a:pt x="403860" y="256539"/>
                </a:lnTo>
                <a:lnTo>
                  <a:pt x="3810" y="256539"/>
                </a:lnTo>
                <a:lnTo>
                  <a:pt x="3810" y="252730"/>
                </a:lnTo>
                <a:close/>
              </a:path>
              <a:path w="403859" h="260350">
                <a:moveTo>
                  <a:pt x="403860" y="252730"/>
                </a:moveTo>
                <a:lnTo>
                  <a:pt x="400050" y="252730"/>
                </a:lnTo>
                <a:lnTo>
                  <a:pt x="400050" y="256539"/>
                </a:lnTo>
                <a:lnTo>
                  <a:pt x="403860" y="256539"/>
                </a:lnTo>
                <a:lnTo>
                  <a:pt x="403860" y="252730"/>
                </a:lnTo>
                <a:close/>
              </a:path>
              <a:path w="403859" h="260350">
                <a:moveTo>
                  <a:pt x="403860" y="259207"/>
                </a:moveTo>
                <a:lnTo>
                  <a:pt x="0" y="259207"/>
                </a:lnTo>
                <a:lnTo>
                  <a:pt x="0" y="260350"/>
                </a:lnTo>
                <a:lnTo>
                  <a:pt x="403860" y="260350"/>
                </a:lnTo>
                <a:lnTo>
                  <a:pt x="403860" y="259207"/>
                </a:lnTo>
                <a:close/>
              </a:path>
            </a:pathLst>
          </a:custGeom>
          <a:solidFill>
            <a:srgbClr val="4E1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282940" y="1693036"/>
            <a:ext cx="396240" cy="252729"/>
          </a:xfrm>
          <a:custGeom>
            <a:avLst/>
            <a:gdLst/>
            <a:ahLst/>
            <a:cxnLst/>
            <a:rect l="l" t="t" r="r" b="b"/>
            <a:pathLst>
              <a:path w="396240" h="252730">
                <a:moveTo>
                  <a:pt x="3809" y="12700"/>
                </a:moveTo>
                <a:lnTo>
                  <a:pt x="0" y="12700"/>
                </a:lnTo>
                <a:lnTo>
                  <a:pt x="0" y="13842"/>
                </a:lnTo>
                <a:lnTo>
                  <a:pt x="3809" y="13842"/>
                </a:lnTo>
                <a:lnTo>
                  <a:pt x="3809" y="12700"/>
                </a:lnTo>
                <a:close/>
              </a:path>
              <a:path w="396240" h="252730">
                <a:moveTo>
                  <a:pt x="396239" y="12700"/>
                </a:moveTo>
                <a:lnTo>
                  <a:pt x="392429" y="12700"/>
                </a:lnTo>
                <a:lnTo>
                  <a:pt x="392429" y="13842"/>
                </a:lnTo>
                <a:lnTo>
                  <a:pt x="396239" y="13842"/>
                </a:lnTo>
                <a:lnTo>
                  <a:pt x="396239" y="12700"/>
                </a:lnTo>
                <a:close/>
              </a:path>
              <a:path w="396240" h="25273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396240" h="252730">
                <a:moveTo>
                  <a:pt x="396239" y="10159"/>
                </a:moveTo>
                <a:lnTo>
                  <a:pt x="392429" y="10159"/>
                </a:lnTo>
                <a:lnTo>
                  <a:pt x="392429" y="12572"/>
                </a:lnTo>
                <a:lnTo>
                  <a:pt x="396239" y="12572"/>
                </a:lnTo>
                <a:lnTo>
                  <a:pt x="396239" y="10159"/>
                </a:lnTo>
                <a:close/>
              </a:path>
              <a:path w="396240" h="25273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396240" h="252730">
                <a:moveTo>
                  <a:pt x="396239" y="6350"/>
                </a:moveTo>
                <a:lnTo>
                  <a:pt x="392429" y="6350"/>
                </a:lnTo>
                <a:lnTo>
                  <a:pt x="392429" y="10032"/>
                </a:lnTo>
                <a:lnTo>
                  <a:pt x="396239" y="10032"/>
                </a:lnTo>
                <a:lnTo>
                  <a:pt x="396239" y="6350"/>
                </a:lnTo>
                <a:close/>
              </a:path>
              <a:path w="396240" h="25273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396240" h="252730">
                <a:moveTo>
                  <a:pt x="396239" y="3809"/>
                </a:moveTo>
                <a:lnTo>
                  <a:pt x="392429" y="3809"/>
                </a:lnTo>
                <a:lnTo>
                  <a:pt x="392429" y="6222"/>
                </a:lnTo>
                <a:lnTo>
                  <a:pt x="396239" y="6222"/>
                </a:lnTo>
                <a:lnTo>
                  <a:pt x="396239" y="3809"/>
                </a:lnTo>
                <a:close/>
              </a:path>
              <a:path w="396240" h="252730">
                <a:moveTo>
                  <a:pt x="396239" y="0"/>
                </a:moveTo>
                <a:lnTo>
                  <a:pt x="0" y="0"/>
                </a:lnTo>
                <a:lnTo>
                  <a:pt x="0" y="3682"/>
                </a:lnTo>
                <a:lnTo>
                  <a:pt x="3809" y="3682"/>
                </a:lnTo>
                <a:lnTo>
                  <a:pt x="3809" y="2412"/>
                </a:lnTo>
                <a:lnTo>
                  <a:pt x="396239" y="2412"/>
                </a:lnTo>
                <a:lnTo>
                  <a:pt x="396239" y="0"/>
                </a:lnTo>
                <a:close/>
              </a:path>
              <a:path w="396240" h="252730">
                <a:moveTo>
                  <a:pt x="396239" y="2412"/>
                </a:moveTo>
                <a:lnTo>
                  <a:pt x="392429" y="2412"/>
                </a:lnTo>
                <a:lnTo>
                  <a:pt x="392429" y="3682"/>
                </a:lnTo>
                <a:lnTo>
                  <a:pt x="396239" y="3682"/>
                </a:lnTo>
                <a:lnTo>
                  <a:pt x="396239" y="2412"/>
                </a:lnTo>
                <a:close/>
              </a:path>
              <a:path w="396240" h="252730">
                <a:moveTo>
                  <a:pt x="3809" y="13843"/>
                </a:moveTo>
                <a:lnTo>
                  <a:pt x="0" y="13843"/>
                </a:lnTo>
                <a:lnTo>
                  <a:pt x="0" y="26542"/>
                </a:lnTo>
                <a:lnTo>
                  <a:pt x="3809" y="26542"/>
                </a:lnTo>
                <a:lnTo>
                  <a:pt x="3809" y="13843"/>
                </a:lnTo>
                <a:close/>
              </a:path>
              <a:path w="396240" h="252730">
                <a:moveTo>
                  <a:pt x="396239" y="13843"/>
                </a:moveTo>
                <a:lnTo>
                  <a:pt x="392429" y="13843"/>
                </a:lnTo>
                <a:lnTo>
                  <a:pt x="392429" y="26542"/>
                </a:lnTo>
                <a:lnTo>
                  <a:pt x="396239" y="26542"/>
                </a:lnTo>
                <a:lnTo>
                  <a:pt x="396239" y="13843"/>
                </a:lnTo>
                <a:close/>
              </a:path>
              <a:path w="396240" h="252730">
                <a:moveTo>
                  <a:pt x="3809" y="26543"/>
                </a:moveTo>
                <a:lnTo>
                  <a:pt x="0" y="26543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26543"/>
                </a:lnTo>
                <a:close/>
              </a:path>
              <a:path w="396240" h="252730">
                <a:moveTo>
                  <a:pt x="396239" y="26543"/>
                </a:moveTo>
                <a:lnTo>
                  <a:pt x="392429" y="26543"/>
                </a:lnTo>
                <a:lnTo>
                  <a:pt x="392429" y="32892"/>
                </a:lnTo>
                <a:lnTo>
                  <a:pt x="396239" y="32892"/>
                </a:lnTo>
                <a:lnTo>
                  <a:pt x="396239" y="26543"/>
                </a:lnTo>
                <a:close/>
              </a:path>
              <a:path w="396240" h="252730">
                <a:moveTo>
                  <a:pt x="3809" y="32893"/>
                </a:moveTo>
                <a:lnTo>
                  <a:pt x="0" y="3289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32893"/>
                </a:lnTo>
                <a:close/>
              </a:path>
              <a:path w="396240" h="252730">
                <a:moveTo>
                  <a:pt x="396239" y="32893"/>
                </a:moveTo>
                <a:lnTo>
                  <a:pt x="392429" y="32893"/>
                </a:lnTo>
                <a:lnTo>
                  <a:pt x="392429" y="51942"/>
                </a:lnTo>
                <a:lnTo>
                  <a:pt x="396239" y="51942"/>
                </a:lnTo>
                <a:lnTo>
                  <a:pt x="396239" y="32893"/>
                </a:lnTo>
                <a:close/>
              </a:path>
              <a:path w="396240" h="252730">
                <a:moveTo>
                  <a:pt x="3809" y="51943"/>
                </a:moveTo>
                <a:lnTo>
                  <a:pt x="0" y="51943"/>
                </a:lnTo>
                <a:lnTo>
                  <a:pt x="0" y="77342"/>
                </a:lnTo>
                <a:lnTo>
                  <a:pt x="3809" y="77342"/>
                </a:lnTo>
                <a:lnTo>
                  <a:pt x="3809" y="51943"/>
                </a:lnTo>
                <a:close/>
              </a:path>
              <a:path w="396240" h="252730">
                <a:moveTo>
                  <a:pt x="396239" y="51943"/>
                </a:moveTo>
                <a:lnTo>
                  <a:pt x="392429" y="51943"/>
                </a:lnTo>
                <a:lnTo>
                  <a:pt x="392429" y="77342"/>
                </a:lnTo>
                <a:lnTo>
                  <a:pt x="396239" y="77342"/>
                </a:lnTo>
                <a:lnTo>
                  <a:pt x="396239" y="51943"/>
                </a:lnTo>
                <a:close/>
              </a:path>
              <a:path w="396240" h="252730">
                <a:moveTo>
                  <a:pt x="3809" y="77343"/>
                </a:moveTo>
                <a:lnTo>
                  <a:pt x="0" y="77343"/>
                </a:lnTo>
                <a:lnTo>
                  <a:pt x="0" y="93852"/>
                </a:lnTo>
                <a:lnTo>
                  <a:pt x="3809" y="93852"/>
                </a:lnTo>
                <a:lnTo>
                  <a:pt x="3809" y="77343"/>
                </a:lnTo>
                <a:close/>
              </a:path>
              <a:path w="396240" h="252730">
                <a:moveTo>
                  <a:pt x="396239" y="77343"/>
                </a:moveTo>
                <a:lnTo>
                  <a:pt x="392429" y="77343"/>
                </a:lnTo>
                <a:lnTo>
                  <a:pt x="392429" y="93852"/>
                </a:lnTo>
                <a:lnTo>
                  <a:pt x="396239" y="93852"/>
                </a:lnTo>
                <a:lnTo>
                  <a:pt x="396239" y="77343"/>
                </a:lnTo>
                <a:close/>
              </a:path>
              <a:path w="396240" h="252730">
                <a:moveTo>
                  <a:pt x="3809" y="93853"/>
                </a:moveTo>
                <a:lnTo>
                  <a:pt x="0" y="93853"/>
                </a:lnTo>
                <a:lnTo>
                  <a:pt x="0" y="166242"/>
                </a:lnTo>
                <a:lnTo>
                  <a:pt x="3809" y="166242"/>
                </a:lnTo>
                <a:lnTo>
                  <a:pt x="3809" y="93853"/>
                </a:lnTo>
                <a:close/>
              </a:path>
              <a:path w="396240" h="252730">
                <a:moveTo>
                  <a:pt x="396239" y="93853"/>
                </a:moveTo>
                <a:lnTo>
                  <a:pt x="392429" y="93853"/>
                </a:lnTo>
                <a:lnTo>
                  <a:pt x="392429" y="166242"/>
                </a:lnTo>
                <a:lnTo>
                  <a:pt x="396239" y="166242"/>
                </a:lnTo>
                <a:lnTo>
                  <a:pt x="396239" y="93853"/>
                </a:lnTo>
                <a:close/>
              </a:path>
              <a:path w="396240" h="252730">
                <a:moveTo>
                  <a:pt x="3809" y="166243"/>
                </a:moveTo>
                <a:lnTo>
                  <a:pt x="0" y="166243"/>
                </a:lnTo>
                <a:lnTo>
                  <a:pt x="0" y="204342"/>
                </a:lnTo>
                <a:lnTo>
                  <a:pt x="3809" y="204342"/>
                </a:lnTo>
                <a:lnTo>
                  <a:pt x="3809" y="166243"/>
                </a:lnTo>
                <a:close/>
              </a:path>
              <a:path w="396240" h="252730">
                <a:moveTo>
                  <a:pt x="396239" y="166243"/>
                </a:moveTo>
                <a:lnTo>
                  <a:pt x="392429" y="166243"/>
                </a:lnTo>
                <a:lnTo>
                  <a:pt x="392429" y="204342"/>
                </a:lnTo>
                <a:lnTo>
                  <a:pt x="396239" y="204342"/>
                </a:lnTo>
                <a:lnTo>
                  <a:pt x="396239" y="166243"/>
                </a:lnTo>
                <a:close/>
              </a:path>
              <a:path w="396240" h="252730">
                <a:moveTo>
                  <a:pt x="3809" y="204343"/>
                </a:moveTo>
                <a:lnTo>
                  <a:pt x="0" y="204343"/>
                </a:lnTo>
                <a:lnTo>
                  <a:pt x="0" y="217042"/>
                </a:lnTo>
                <a:lnTo>
                  <a:pt x="3809" y="217042"/>
                </a:lnTo>
                <a:lnTo>
                  <a:pt x="3809" y="204343"/>
                </a:lnTo>
                <a:close/>
              </a:path>
              <a:path w="396240" h="252730">
                <a:moveTo>
                  <a:pt x="396239" y="204343"/>
                </a:moveTo>
                <a:lnTo>
                  <a:pt x="392429" y="204343"/>
                </a:lnTo>
                <a:lnTo>
                  <a:pt x="392429" y="217042"/>
                </a:lnTo>
                <a:lnTo>
                  <a:pt x="396239" y="217042"/>
                </a:lnTo>
                <a:lnTo>
                  <a:pt x="396239" y="204343"/>
                </a:lnTo>
                <a:close/>
              </a:path>
              <a:path w="396240" h="252730">
                <a:moveTo>
                  <a:pt x="3809" y="217043"/>
                </a:moveTo>
                <a:lnTo>
                  <a:pt x="0" y="217043"/>
                </a:lnTo>
                <a:lnTo>
                  <a:pt x="0" y="242442"/>
                </a:lnTo>
                <a:lnTo>
                  <a:pt x="3809" y="242442"/>
                </a:lnTo>
                <a:lnTo>
                  <a:pt x="3809" y="217043"/>
                </a:lnTo>
                <a:close/>
              </a:path>
              <a:path w="396240" h="252730">
                <a:moveTo>
                  <a:pt x="396239" y="217043"/>
                </a:moveTo>
                <a:lnTo>
                  <a:pt x="392429" y="217043"/>
                </a:lnTo>
                <a:lnTo>
                  <a:pt x="392429" y="242442"/>
                </a:lnTo>
                <a:lnTo>
                  <a:pt x="396239" y="242442"/>
                </a:lnTo>
                <a:lnTo>
                  <a:pt x="396239" y="217043"/>
                </a:lnTo>
                <a:close/>
              </a:path>
              <a:path w="396240" h="252730">
                <a:moveTo>
                  <a:pt x="3809" y="242443"/>
                </a:moveTo>
                <a:lnTo>
                  <a:pt x="0" y="242443"/>
                </a:lnTo>
                <a:lnTo>
                  <a:pt x="0" y="248792"/>
                </a:lnTo>
                <a:lnTo>
                  <a:pt x="3809" y="248792"/>
                </a:lnTo>
                <a:lnTo>
                  <a:pt x="3809" y="242443"/>
                </a:lnTo>
                <a:close/>
              </a:path>
              <a:path w="396240" h="252730">
                <a:moveTo>
                  <a:pt x="396239" y="242443"/>
                </a:moveTo>
                <a:lnTo>
                  <a:pt x="392429" y="242443"/>
                </a:lnTo>
                <a:lnTo>
                  <a:pt x="392429" y="248792"/>
                </a:lnTo>
                <a:lnTo>
                  <a:pt x="396239" y="248792"/>
                </a:lnTo>
                <a:lnTo>
                  <a:pt x="396239" y="242443"/>
                </a:lnTo>
                <a:close/>
              </a:path>
              <a:path w="396240" h="252730">
                <a:moveTo>
                  <a:pt x="396239" y="248793"/>
                </a:moveTo>
                <a:lnTo>
                  <a:pt x="0" y="248793"/>
                </a:lnTo>
                <a:lnTo>
                  <a:pt x="0" y="252602"/>
                </a:lnTo>
                <a:lnTo>
                  <a:pt x="396239" y="252602"/>
                </a:lnTo>
                <a:lnTo>
                  <a:pt x="396239" y="248793"/>
                </a:lnTo>
                <a:close/>
              </a:path>
            </a:pathLst>
          </a:custGeom>
          <a:solidFill>
            <a:srgbClr val="5111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286750" y="1695450"/>
            <a:ext cx="388620" cy="246379"/>
          </a:xfrm>
          <a:custGeom>
            <a:avLst/>
            <a:gdLst/>
            <a:ahLst/>
            <a:cxnLst/>
            <a:rect l="l" t="t" r="r" b="b"/>
            <a:pathLst>
              <a:path w="388620" h="246380">
                <a:moveTo>
                  <a:pt x="2540" y="10287"/>
                </a:moveTo>
                <a:lnTo>
                  <a:pt x="0" y="10287"/>
                </a:lnTo>
                <a:lnTo>
                  <a:pt x="0" y="11429"/>
                </a:lnTo>
                <a:lnTo>
                  <a:pt x="2540" y="11429"/>
                </a:lnTo>
                <a:lnTo>
                  <a:pt x="2540" y="10287"/>
                </a:lnTo>
                <a:close/>
              </a:path>
              <a:path w="388620" h="246380">
                <a:moveTo>
                  <a:pt x="388620" y="10287"/>
                </a:moveTo>
                <a:lnTo>
                  <a:pt x="384809" y="10287"/>
                </a:lnTo>
                <a:lnTo>
                  <a:pt x="384809" y="11429"/>
                </a:lnTo>
                <a:lnTo>
                  <a:pt x="388620" y="11429"/>
                </a:lnTo>
                <a:lnTo>
                  <a:pt x="388620" y="10287"/>
                </a:lnTo>
                <a:close/>
              </a:path>
              <a:path w="388620" h="246380">
                <a:moveTo>
                  <a:pt x="2540" y="7746"/>
                </a:moveTo>
                <a:lnTo>
                  <a:pt x="0" y="7746"/>
                </a:lnTo>
                <a:lnTo>
                  <a:pt x="0" y="10159"/>
                </a:lnTo>
                <a:lnTo>
                  <a:pt x="2540" y="10159"/>
                </a:lnTo>
                <a:lnTo>
                  <a:pt x="2540" y="7746"/>
                </a:lnTo>
                <a:close/>
              </a:path>
              <a:path w="388620" h="246380">
                <a:moveTo>
                  <a:pt x="388620" y="7746"/>
                </a:moveTo>
                <a:lnTo>
                  <a:pt x="384809" y="7746"/>
                </a:lnTo>
                <a:lnTo>
                  <a:pt x="384809" y="10159"/>
                </a:lnTo>
                <a:lnTo>
                  <a:pt x="388620" y="10159"/>
                </a:lnTo>
                <a:lnTo>
                  <a:pt x="388620" y="7746"/>
                </a:lnTo>
                <a:close/>
              </a:path>
              <a:path w="388620" h="246380">
                <a:moveTo>
                  <a:pt x="2540" y="3937"/>
                </a:moveTo>
                <a:lnTo>
                  <a:pt x="0" y="3937"/>
                </a:lnTo>
                <a:lnTo>
                  <a:pt x="0" y="7619"/>
                </a:lnTo>
                <a:lnTo>
                  <a:pt x="2540" y="7619"/>
                </a:lnTo>
                <a:lnTo>
                  <a:pt x="2540" y="3937"/>
                </a:lnTo>
                <a:close/>
              </a:path>
              <a:path w="388620" h="246380">
                <a:moveTo>
                  <a:pt x="388620" y="3937"/>
                </a:moveTo>
                <a:lnTo>
                  <a:pt x="384809" y="3937"/>
                </a:lnTo>
                <a:lnTo>
                  <a:pt x="384809" y="7619"/>
                </a:lnTo>
                <a:lnTo>
                  <a:pt x="388620" y="7619"/>
                </a:lnTo>
                <a:lnTo>
                  <a:pt x="388620" y="3937"/>
                </a:lnTo>
                <a:close/>
              </a:path>
              <a:path w="388620" h="246380">
                <a:moveTo>
                  <a:pt x="388620" y="1396"/>
                </a:moveTo>
                <a:lnTo>
                  <a:pt x="0" y="1396"/>
                </a:lnTo>
                <a:lnTo>
                  <a:pt x="0" y="3809"/>
                </a:lnTo>
                <a:lnTo>
                  <a:pt x="388620" y="3809"/>
                </a:lnTo>
                <a:lnTo>
                  <a:pt x="388620" y="1396"/>
                </a:lnTo>
                <a:close/>
              </a:path>
              <a:path w="388620" h="246380">
                <a:moveTo>
                  <a:pt x="388620" y="0"/>
                </a:moveTo>
                <a:lnTo>
                  <a:pt x="0" y="0"/>
                </a:lnTo>
                <a:lnTo>
                  <a:pt x="0" y="1269"/>
                </a:lnTo>
                <a:lnTo>
                  <a:pt x="388620" y="1269"/>
                </a:lnTo>
                <a:lnTo>
                  <a:pt x="388620" y="0"/>
                </a:lnTo>
                <a:close/>
              </a:path>
              <a:path w="388620" h="246380">
                <a:moveTo>
                  <a:pt x="2540" y="11430"/>
                </a:moveTo>
                <a:lnTo>
                  <a:pt x="0" y="11430"/>
                </a:lnTo>
                <a:lnTo>
                  <a:pt x="0" y="24129"/>
                </a:lnTo>
                <a:lnTo>
                  <a:pt x="2540" y="24129"/>
                </a:lnTo>
                <a:lnTo>
                  <a:pt x="2540" y="11430"/>
                </a:lnTo>
                <a:close/>
              </a:path>
              <a:path w="388620" h="246380">
                <a:moveTo>
                  <a:pt x="388620" y="11430"/>
                </a:moveTo>
                <a:lnTo>
                  <a:pt x="384809" y="11430"/>
                </a:lnTo>
                <a:lnTo>
                  <a:pt x="384809" y="24129"/>
                </a:lnTo>
                <a:lnTo>
                  <a:pt x="388620" y="24129"/>
                </a:lnTo>
                <a:lnTo>
                  <a:pt x="388620" y="11430"/>
                </a:lnTo>
                <a:close/>
              </a:path>
              <a:path w="388620" h="246380">
                <a:moveTo>
                  <a:pt x="254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2540" y="30479"/>
                </a:lnTo>
                <a:lnTo>
                  <a:pt x="2540" y="24130"/>
                </a:lnTo>
                <a:close/>
              </a:path>
              <a:path w="388620" h="246380">
                <a:moveTo>
                  <a:pt x="388620" y="24130"/>
                </a:moveTo>
                <a:lnTo>
                  <a:pt x="384809" y="24130"/>
                </a:lnTo>
                <a:lnTo>
                  <a:pt x="384809" y="30479"/>
                </a:lnTo>
                <a:lnTo>
                  <a:pt x="388620" y="30479"/>
                </a:lnTo>
                <a:lnTo>
                  <a:pt x="388620" y="24130"/>
                </a:lnTo>
                <a:close/>
              </a:path>
              <a:path w="388620" h="246380">
                <a:moveTo>
                  <a:pt x="2540" y="30480"/>
                </a:moveTo>
                <a:lnTo>
                  <a:pt x="0" y="30480"/>
                </a:lnTo>
                <a:lnTo>
                  <a:pt x="0" y="49529"/>
                </a:lnTo>
                <a:lnTo>
                  <a:pt x="2540" y="49529"/>
                </a:lnTo>
                <a:lnTo>
                  <a:pt x="2540" y="30480"/>
                </a:lnTo>
                <a:close/>
              </a:path>
              <a:path w="388620" h="246380">
                <a:moveTo>
                  <a:pt x="388620" y="30480"/>
                </a:moveTo>
                <a:lnTo>
                  <a:pt x="384809" y="30480"/>
                </a:lnTo>
                <a:lnTo>
                  <a:pt x="384809" y="49529"/>
                </a:lnTo>
                <a:lnTo>
                  <a:pt x="388620" y="49529"/>
                </a:lnTo>
                <a:lnTo>
                  <a:pt x="388620" y="30480"/>
                </a:lnTo>
                <a:close/>
              </a:path>
              <a:path w="388620" h="246380">
                <a:moveTo>
                  <a:pt x="2540" y="49530"/>
                </a:moveTo>
                <a:lnTo>
                  <a:pt x="0" y="49530"/>
                </a:lnTo>
                <a:lnTo>
                  <a:pt x="0" y="74929"/>
                </a:lnTo>
                <a:lnTo>
                  <a:pt x="2540" y="74929"/>
                </a:lnTo>
                <a:lnTo>
                  <a:pt x="2540" y="49530"/>
                </a:lnTo>
                <a:close/>
              </a:path>
              <a:path w="388620" h="246380">
                <a:moveTo>
                  <a:pt x="388620" y="49530"/>
                </a:moveTo>
                <a:lnTo>
                  <a:pt x="384809" y="49530"/>
                </a:lnTo>
                <a:lnTo>
                  <a:pt x="384809" y="74929"/>
                </a:lnTo>
                <a:lnTo>
                  <a:pt x="388620" y="74929"/>
                </a:lnTo>
                <a:lnTo>
                  <a:pt x="388620" y="49530"/>
                </a:lnTo>
                <a:close/>
              </a:path>
              <a:path w="388620" h="246380">
                <a:moveTo>
                  <a:pt x="2540" y="74930"/>
                </a:moveTo>
                <a:lnTo>
                  <a:pt x="0" y="74930"/>
                </a:lnTo>
                <a:lnTo>
                  <a:pt x="0" y="91439"/>
                </a:lnTo>
                <a:lnTo>
                  <a:pt x="2540" y="91439"/>
                </a:lnTo>
                <a:lnTo>
                  <a:pt x="2540" y="74930"/>
                </a:lnTo>
                <a:close/>
              </a:path>
              <a:path w="388620" h="246380">
                <a:moveTo>
                  <a:pt x="388620" y="74930"/>
                </a:moveTo>
                <a:lnTo>
                  <a:pt x="384809" y="74930"/>
                </a:lnTo>
                <a:lnTo>
                  <a:pt x="384809" y="91439"/>
                </a:lnTo>
                <a:lnTo>
                  <a:pt x="388620" y="91439"/>
                </a:lnTo>
                <a:lnTo>
                  <a:pt x="388620" y="74930"/>
                </a:lnTo>
                <a:close/>
              </a:path>
              <a:path w="388620" h="246380">
                <a:moveTo>
                  <a:pt x="2540" y="91440"/>
                </a:moveTo>
                <a:lnTo>
                  <a:pt x="0" y="91440"/>
                </a:lnTo>
                <a:lnTo>
                  <a:pt x="0" y="163829"/>
                </a:lnTo>
                <a:lnTo>
                  <a:pt x="2540" y="163829"/>
                </a:lnTo>
                <a:lnTo>
                  <a:pt x="2540" y="91440"/>
                </a:lnTo>
                <a:close/>
              </a:path>
              <a:path w="388620" h="246380">
                <a:moveTo>
                  <a:pt x="388620" y="91440"/>
                </a:moveTo>
                <a:lnTo>
                  <a:pt x="384809" y="91440"/>
                </a:lnTo>
                <a:lnTo>
                  <a:pt x="384809" y="163829"/>
                </a:lnTo>
                <a:lnTo>
                  <a:pt x="388620" y="163829"/>
                </a:lnTo>
                <a:lnTo>
                  <a:pt x="388620" y="91440"/>
                </a:lnTo>
                <a:close/>
              </a:path>
              <a:path w="388620" h="246380">
                <a:moveTo>
                  <a:pt x="2540" y="163830"/>
                </a:moveTo>
                <a:lnTo>
                  <a:pt x="0" y="163830"/>
                </a:lnTo>
                <a:lnTo>
                  <a:pt x="0" y="201929"/>
                </a:lnTo>
                <a:lnTo>
                  <a:pt x="2540" y="201929"/>
                </a:lnTo>
                <a:lnTo>
                  <a:pt x="2540" y="163830"/>
                </a:lnTo>
                <a:close/>
              </a:path>
              <a:path w="388620" h="246380">
                <a:moveTo>
                  <a:pt x="388620" y="163830"/>
                </a:moveTo>
                <a:lnTo>
                  <a:pt x="384809" y="163830"/>
                </a:lnTo>
                <a:lnTo>
                  <a:pt x="384809" y="201929"/>
                </a:lnTo>
                <a:lnTo>
                  <a:pt x="388620" y="201929"/>
                </a:lnTo>
                <a:lnTo>
                  <a:pt x="388620" y="163830"/>
                </a:lnTo>
                <a:close/>
              </a:path>
              <a:path w="388620" h="246380">
                <a:moveTo>
                  <a:pt x="2540" y="201930"/>
                </a:moveTo>
                <a:lnTo>
                  <a:pt x="0" y="201930"/>
                </a:lnTo>
                <a:lnTo>
                  <a:pt x="0" y="214629"/>
                </a:lnTo>
                <a:lnTo>
                  <a:pt x="2540" y="214629"/>
                </a:lnTo>
                <a:lnTo>
                  <a:pt x="2540" y="201930"/>
                </a:lnTo>
                <a:close/>
              </a:path>
              <a:path w="388620" h="246380">
                <a:moveTo>
                  <a:pt x="388620" y="201930"/>
                </a:moveTo>
                <a:lnTo>
                  <a:pt x="384809" y="201930"/>
                </a:lnTo>
                <a:lnTo>
                  <a:pt x="384809" y="214629"/>
                </a:lnTo>
                <a:lnTo>
                  <a:pt x="388620" y="214629"/>
                </a:lnTo>
                <a:lnTo>
                  <a:pt x="388620" y="201930"/>
                </a:lnTo>
                <a:close/>
              </a:path>
              <a:path w="388620" h="246380">
                <a:moveTo>
                  <a:pt x="2540" y="214630"/>
                </a:moveTo>
                <a:lnTo>
                  <a:pt x="0" y="214630"/>
                </a:lnTo>
                <a:lnTo>
                  <a:pt x="0" y="240029"/>
                </a:lnTo>
                <a:lnTo>
                  <a:pt x="2540" y="240029"/>
                </a:lnTo>
                <a:lnTo>
                  <a:pt x="2540" y="214630"/>
                </a:lnTo>
                <a:close/>
              </a:path>
              <a:path w="388620" h="246380">
                <a:moveTo>
                  <a:pt x="388620" y="214630"/>
                </a:moveTo>
                <a:lnTo>
                  <a:pt x="384809" y="214630"/>
                </a:lnTo>
                <a:lnTo>
                  <a:pt x="384809" y="240029"/>
                </a:lnTo>
                <a:lnTo>
                  <a:pt x="388620" y="240029"/>
                </a:lnTo>
                <a:lnTo>
                  <a:pt x="388620" y="214630"/>
                </a:lnTo>
                <a:close/>
              </a:path>
              <a:path w="388620" h="246380">
                <a:moveTo>
                  <a:pt x="2540" y="240030"/>
                </a:moveTo>
                <a:lnTo>
                  <a:pt x="0" y="240030"/>
                </a:lnTo>
                <a:lnTo>
                  <a:pt x="0" y="246379"/>
                </a:lnTo>
                <a:lnTo>
                  <a:pt x="388620" y="246379"/>
                </a:lnTo>
                <a:lnTo>
                  <a:pt x="388620" y="242570"/>
                </a:lnTo>
                <a:lnTo>
                  <a:pt x="2540" y="242570"/>
                </a:lnTo>
                <a:lnTo>
                  <a:pt x="2540" y="240030"/>
                </a:lnTo>
                <a:close/>
              </a:path>
              <a:path w="388620" h="246380">
                <a:moveTo>
                  <a:pt x="388620" y="240030"/>
                </a:moveTo>
                <a:lnTo>
                  <a:pt x="384809" y="240030"/>
                </a:lnTo>
                <a:lnTo>
                  <a:pt x="384809" y="242570"/>
                </a:lnTo>
                <a:lnTo>
                  <a:pt x="388620" y="242570"/>
                </a:lnTo>
                <a:lnTo>
                  <a:pt x="388620" y="240030"/>
                </a:lnTo>
                <a:close/>
              </a:path>
            </a:pathLst>
          </a:custGeom>
          <a:solidFill>
            <a:srgbClr val="5311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289290" y="1699386"/>
            <a:ext cx="382270" cy="238760"/>
          </a:xfrm>
          <a:custGeom>
            <a:avLst/>
            <a:gdLst/>
            <a:ahLst/>
            <a:cxnLst/>
            <a:rect l="l" t="t" r="r" b="b"/>
            <a:pathLst>
              <a:path w="382270" h="238760">
                <a:moveTo>
                  <a:pt x="3809" y="6350"/>
                </a:moveTo>
                <a:lnTo>
                  <a:pt x="0" y="6350"/>
                </a:lnTo>
                <a:lnTo>
                  <a:pt x="0" y="7492"/>
                </a:lnTo>
                <a:lnTo>
                  <a:pt x="3809" y="7492"/>
                </a:lnTo>
                <a:lnTo>
                  <a:pt x="3809" y="6350"/>
                </a:lnTo>
                <a:close/>
              </a:path>
              <a:path w="382270" h="238760">
                <a:moveTo>
                  <a:pt x="382269" y="6350"/>
                </a:moveTo>
                <a:lnTo>
                  <a:pt x="378459" y="6350"/>
                </a:lnTo>
                <a:lnTo>
                  <a:pt x="378459" y="7492"/>
                </a:lnTo>
                <a:lnTo>
                  <a:pt x="382269" y="7492"/>
                </a:lnTo>
                <a:lnTo>
                  <a:pt x="382269" y="6350"/>
                </a:lnTo>
                <a:close/>
              </a:path>
              <a:path w="382270" h="23876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382270" h="238760">
                <a:moveTo>
                  <a:pt x="382269" y="3809"/>
                </a:moveTo>
                <a:lnTo>
                  <a:pt x="378459" y="3809"/>
                </a:lnTo>
                <a:lnTo>
                  <a:pt x="378459" y="6222"/>
                </a:lnTo>
                <a:lnTo>
                  <a:pt x="382269" y="6222"/>
                </a:lnTo>
                <a:lnTo>
                  <a:pt x="382269" y="3809"/>
                </a:lnTo>
                <a:close/>
              </a:path>
              <a:path w="382270" h="238760">
                <a:moveTo>
                  <a:pt x="382269" y="0"/>
                </a:moveTo>
                <a:lnTo>
                  <a:pt x="0" y="0"/>
                </a:lnTo>
                <a:lnTo>
                  <a:pt x="0" y="3682"/>
                </a:lnTo>
                <a:lnTo>
                  <a:pt x="382269" y="3682"/>
                </a:lnTo>
                <a:lnTo>
                  <a:pt x="382269" y="0"/>
                </a:lnTo>
                <a:close/>
              </a:path>
              <a:path w="382270" h="238760">
                <a:moveTo>
                  <a:pt x="3809" y="7493"/>
                </a:moveTo>
                <a:lnTo>
                  <a:pt x="0" y="7493"/>
                </a:lnTo>
                <a:lnTo>
                  <a:pt x="0" y="20192"/>
                </a:lnTo>
                <a:lnTo>
                  <a:pt x="3809" y="20192"/>
                </a:lnTo>
                <a:lnTo>
                  <a:pt x="3809" y="7493"/>
                </a:lnTo>
                <a:close/>
              </a:path>
              <a:path w="382270" h="238760">
                <a:moveTo>
                  <a:pt x="382269" y="7493"/>
                </a:moveTo>
                <a:lnTo>
                  <a:pt x="378459" y="7493"/>
                </a:lnTo>
                <a:lnTo>
                  <a:pt x="378459" y="20192"/>
                </a:lnTo>
                <a:lnTo>
                  <a:pt x="382269" y="20192"/>
                </a:lnTo>
                <a:lnTo>
                  <a:pt x="382269" y="7493"/>
                </a:lnTo>
                <a:close/>
              </a:path>
              <a:path w="382270" h="238760">
                <a:moveTo>
                  <a:pt x="3809" y="20193"/>
                </a:moveTo>
                <a:lnTo>
                  <a:pt x="0" y="20193"/>
                </a:lnTo>
                <a:lnTo>
                  <a:pt x="0" y="26542"/>
                </a:lnTo>
                <a:lnTo>
                  <a:pt x="3809" y="26542"/>
                </a:lnTo>
                <a:lnTo>
                  <a:pt x="3809" y="20193"/>
                </a:lnTo>
                <a:close/>
              </a:path>
              <a:path w="382270" h="238760">
                <a:moveTo>
                  <a:pt x="382269" y="20193"/>
                </a:moveTo>
                <a:lnTo>
                  <a:pt x="378459" y="20193"/>
                </a:lnTo>
                <a:lnTo>
                  <a:pt x="378459" y="26542"/>
                </a:lnTo>
                <a:lnTo>
                  <a:pt x="382269" y="26542"/>
                </a:lnTo>
                <a:lnTo>
                  <a:pt x="382269" y="20193"/>
                </a:lnTo>
                <a:close/>
              </a:path>
              <a:path w="382270" h="238760">
                <a:moveTo>
                  <a:pt x="3809" y="26543"/>
                </a:moveTo>
                <a:lnTo>
                  <a:pt x="0" y="26543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26543"/>
                </a:lnTo>
                <a:close/>
              </a:path>
              <a:path w="382270" h="238760">
                <a:moveTo>
                  <a:pt x="382269" y="26543"/>
                </a:moveTo>
                <a:lnTo>
                  <a:pt x="378459" y="26543"/>
                </a:lnTo>
                <a:lnTo>
                  <a:pt x="378459" y="45592"/>
                </a:lnTo>
                <a:lnTo>
                  <a:pt x="382269" y="45592"/>
                </a:lnTo>
                <a:lnTo>
                  <a:pt x="382269" y="26543"/>
                </a:lnTo>
                <a:close/>
              </a:path>
              <a:path w="382270" h="238760">
                <a:moveTo>
                  <a:pt x="3809" y="45593"/>
                </a:moveTo>
                <a:lnTo>
                  <a:pt x="0" y="45593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45593"/>
                </a:lnTo>
                <a:close/>
              </a:path>
              <a:path w="382270" h="238760">
                <a:moveTo>
                  <a:pt x="382269" y="45593"/>
                </a:moveTo>
                <a:lnTo>
                  <a:pt x="378459" y="45593"/>
                </a:lnTo>
                <a:lnTo>
                  <a:pt x="378459" y="70992"/>
                </a:lnTo>
                <a:lnTo>
                  <a:pt x="382269" y="70992"/>
                </a:lnTo>
                <a:lnTo>
                  <a:pt x="382269" y="45593"/>
                </a:lnTo>
                <a:close/>
              </a:path>
              <a:path w="382270" h="238760">
                <a:moveTo>
                  <a:pt x="3809" y="70993"/>
                </a:moveTo>
                <a:lnTo>
                  <a:pt x="0" y="70993"/>
                </a:lnTo>
                <a:lnTo>
                  <a:pt x="0" y="87502"/>
                </a:lnTo>
                <a:lnTo>
                  <a:pt x="3809" y="87502"/>
                </a:lnTo>
                <a:lnTo>
                  <a:pt x="3809" y="70993"/>
                </a:lnTo>
                <a:close/>
              </a:path>
              <a:path w="382270" h="238760">
                <a:moveTo>
                  <a:pt x="382269" y="70993"/>
                </a:moveTo>
                <a:lnTo>
                  <a:pt x="378459" y="70993"/>
                </a:lnTo>
                <a:lnTo>
                  <a:pt x="378459" y="87502"/>
                </a:lnTo>
                <a:lnTo>
                  <a:pt x="382269" y="87502"/>
                </a:lnTo>
                <a:lnTo>
                  <a:pt x="382269" y="70993"/>
                </a:lnTo>
                <a:close/>
              </a:path>
              <a:path w="382270" h="238760">
                <a:moveTo>
                  <a:pt x="3809" y="87503"/>
                </a:moveTo>
                <a:lnTo>
                  <a:pt x="0" y="87503"/>
                </a:lnTo>
                <a:lnTo>
                  <a:pt x="0" y="159892"/>
                </a:lnTo>
                <a:lnTo>
                  <a:pt x="3809" y="159892"/>
                </a:lnTo>
                <a:lnTo>
                  <a:pt x="3809" y="87503"/>
                </a:lnTo>
                <a:close/>
              </a:path>
              <a:path w="382270" h="238760">
                <a:moveTo>
                  <a:pt x="382269" y="87503"/>
                </a:moveTo>
                <a:lnTo>
                  <a:pt x="378459" y="87503"/>
                </a:lnTo>
                <a:lnTo>
                  <a:pt x="378459" y="159892"/>
                </a:lnTo>
                <a:lnTo>
                  <a:pt x="382269" y="159892"/>
                </a:lnTo>
                <a:lnTo>
                  <a:pt x="382269" y="87503"/>
                </a:lnTo>
                <a:close/>
              </a:path>
              <a:path w="382270" h="238760">
                <a:moveTo>
                  <a:pt x="3809" y="159893"/>
                </a:moveTo>
                <a:lnTo>
                  <a:pt x="0" y="159893"/>
                </a:lnTo>
                <a:lnTo>
                  <a:pt x="0" y="197992"/>
                </a:lnTo>
                <a:lnTo>
                  <a:pt x="3809" y="197992"/>
                </a:lnTo>
                <a:lnTo>
                  <a:pt x="3809" y="159893"/>
                </a:lnTo>
                <a:close/>
              </a:path>
              <a:path w="382270" h="238760">
                <a:moveTo>
                  <a:pt x="382269" y="159893"/>
                </a:moveTo>
                <a:lnTo>
                  <a:pt x="378459" y="159893"/>
                </a:lnTo>
                <a:lnTo>
                  <a:pt x="378459" y="197992"/>
                </a:lnTo>
                <a:lnTo>
                  <a:pt x="382269" y="197992"/>
                </a:lnTo>
                <a:lnTo>
                  <a:pt x="382269" y="159893"/>
                </a:lnTo>
                <a:close/>
              </a:path>
              <a:path w="382270" h="238760">
                <a:moveTo>
                  <a:pt x="3809" y="197993"/>
                </a:moveTo>
                <a:lnTo>
                  <a:pt x="0" y="197993"/>
                </a:lnTo>
                <a:lnTo>
                  <a:pt x="0" y="210692"/>
                </a:lnTo>
                <a:lnTo>
                  <a:pt x="3809" y="210692"/>
                </a:lnTo>
                <a:lnTo>
                  <a:pt x="3809" y="197993"/>
                </a:lnTo>
                <a:close/>
              </a:path>
              <a:path w="382270" h="238760">
                <a:moveTo>
                  <a:pt x="382269" y="197993"/>
                </a:moveTo>
                <a:lnTo>
                  <a:pt x="378459" y="197993"/>
                </a:lnTo>
                <a:lnTo>
                  <a:pt x="378459" y="210692"/>
                </a:lnTo>
                <a:lnTo>
                  <a:pt x="382269" y="210692"/>
                </a:lnTo>
                <a:lnTo>
                  <a:pt x="382269" y="197993"/>
                </a:lnTo>
                <a:close/>
              </a:path>
              <a:path w="382270" h="238760">
                <a:moveTo>
                  <a:pt x="3809" y="210693"/>
                </a:moveTo>
                <a:lnTo>
                  <a:pt x="0" y="210693"/>
                </a:lnTo>
                <a:lnTo>
                  <a:pt x="0" y="236092"/>
                </a:lnTo>
                <a:lnTo>
                  <a:pt x="382269" y="236092"/>
                </a:lnTo>
                <a:lnTo>
                  <a:pt x="382269" y="234823"/>
                </a:lnTo>
                <a:lnTo>
                  <a:pt x="3809" y="234823"/>
                </a:lnTo>
                <a:lnTo>
                  <a:pt x="3809" y="210693"/>
                </a:lnTo>
                <a:close/>
              </a:path>
              <a:path w="382270" h="238760">
                <a:moveTo>
                  <a:pt x="382269" y="210693"/>
                </a:moveTo>
                <a:lnTo>
                  <a:pt x="378459" y="210693"/>
                </a:lnTo>
                <a:lnTo>
                  <a:pt x="378459" y="234823"/>
                </a:lnTo>
                <a:lnTo>
                  <a:pt x="382269" y="234823"/>
                </a:lnTo>
                <a:lnTo>
                  <a:pt x="382269" y="210693"/>
                </a:lnTo>
                <a:close/>
              </a:path>
              <a:path w="382270" h="238760">
                <a:moveTo>
                  <a:pt x="382269" y="236093"/>
                </a:moveTo>
                <a:lnTo>
                  <a:pt x="0" y="236093"/>
                </a:lnTo>
                <a:lnTo>
                  <a:pt x="0" y="238633"/>
                </a:lnTo>
                <a:lnTo>
                  <a:pt x="382269" y="238633"/>
                </a:lnTo>
                <a:lnTo>
                  <a:pt x="382269" y="236093"/>
                </a:lnTo>
                <a:close/>
              </a:path>
            </a:pathLst>
          </a:custGeom>
          <a:solidFill>
            <a:srgbClr val="561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293100" y="1703197"/>
            <a:ext cx="374650" cy="231140"/>
          </a:xfrm>
          <a:custGeom>
            <a:avLst/>
            <a:gdLst/>
            <a:ahLst/>
            <a:cxnLst/>
            <a:rect l="l" t="t" r="r" b="b"/>
            <a:pathLst>
              <a:path w="374650" h="231139">
                <a:moveTo>
                  <a:pt x="374650" y="2540"/>
                </a:moveTo>
                <a:lnTo>
                  <a:pt x="0" y="2540"/>
                </a:lnTo>
                <a:lnTo>
                  <a:pt x="0" y="16383"/>
                </a:lnTo>
                <a:lnTo>
                  <a:pt x="3809" y="16383"/>
                </a:lnTo>
                <a:lnTo>
                  <a:pt x="3809" y="3683"/>
                </a:lnTo>
                <a:lnTo>
                  <a:pt x="374650" y="3683"/>
                </a:lnTo>
                <a:lnTo>
                  <a:pt x="374650" y="2540"/>
                </a:lnTo>
                <a:close/>
              </a:path>
              <a:path w="374650" h="231139">
                <a:moveTo>
                  <a:pt x="374650" y="3683"/>
                </a:moveTo>
                <a:lnTo>
                  <a:pt x="370840" y="3683"/>
                </a:lnTo>
                <a:lnTo>
                  <a:pt x="370840" y="16383"/>
                </a:lnTo>
                <a:lnTo>
                  <a:pt x="374650" y="16383"/>
                </a:lnTo>
                <a:lnTo>
                  <a:pt x="374650" y="3683"/>
                </a:lnTo>
                <a:close/>
              </a:path>
              <a:path w="374650" h="231139">
                <a:moveTo>
                  <a:pt x="374650" y="0"/>
                </a:moveTo>
                <a:lnTo>
                  <a:pt x="0" y="0"/>
                </a:lnTo>
                <a:lnTo>
                  <a:pt x="0" y="2412"/>
                </a:lnTo>
                <a:lnTo>
                  <a:pt x="374650" y="2412"/>
                </a:lnTo>
                <a:lnTo>
                  <a:pt x="374650" y="0"/>
                </a:lnTo>
                <a:close/>
              </a:path>
              <a:path w="374650" h="231139">
                <a:moveTo>
                  <a:pt x="3809" y="16383"/>
                </a:moveTo>
                <a:lnTo>
                  <a:pt x="0" y="16383"/>
                </a:lnTo>
                <a:lnTo>
                  <a:pt x="0" y="22733"/>
                </a:lnTo>
                <a:lnTo>
                  <a:pt x="3809" y="22733"/>
                </a:lnTo>
                <a:lnTo>
                  <a:pt x="3809" y="16383"/>
                </a:lnTo>
                <a:close/>
              </a:path>
              <a:path w="374650" h="231139">
                <a:moveTo>
                  <a:pt x="374650" y="16383"/>
                </a:moveTo>
                <a:lnTo>
                  <a:pt x="370840" y="16383"/>
                </a:lnTo>
                <a:lnTo>
                  <a:pt x="370840" y="22733"/>
                </a:lnTo>
                <a:lnTo>
                  <a:pt x="374650" y="22733"/>
                </a:lnTo>
                <a:lnTo>
                  <a:pt x="374650" y="16383"/>
                </a:lnTo>
                <a:close/>
              </a:path>
              <a:path w="374650" h="231139">
                <a:moveTo>
                  <a:pt x="3809" y="22733"/>
                </a:moveTo>
                <a:lnTo>
                  <a:pt x="0" y="22733"/>
                </a:lnTo>
                <a:lnTo>
                  <a:pt x="0" y="41783"/>
                </a:lnTo>
                <a:lnTo>
                  <a:pt x="3809" y="41783"/>
                </a:lnTo>
                <a:lnTo>
                  <a:pt x="3809" y="22733"/>
                </a:lnTo>
                <a:close/>
              </a:path>
              <a:path w="374650" h="231139">
                <a:moveTo>
                  <a:pt x="374650" y="22733"/>
                </a:moveTo>
                <a:lnTo>
                  <a:pt x="370840" y="22733"/>
                </a:lnTo>
                <a:lnTo>
                  <a:pt x="370840" y="41783"/>
                </a:lnTo>
                <a:lnTo>
                  <a:pt x="374650" y="41783"/>
                </a:lnTo>
                <a:lnTo>
                  <a:pt x="374650" y="22733"/>
                </a:lnTo>
                <a:close/>
              </a:path>
              <a:path w="374650" h="231139">
                <a:moveTo>
                  <a:pt x="3809" y="41783"/>
                </a:moveTo>
                <a:lnTo>
                  <a:pt x="0" y="41783"/>
                </a:lnTo>
                <a:lnTo>
                  <a:pt x="0" y="67183"/>
                </a:lnTo>
                <a:lnTo>
                  <a:pt x="3809" y="67183"/>
                </a:lnTo>
                <a:lnTo>
                  <a:pt x="3809" y="41783"/>
                </a:lnTo>
                <a:close/>
              </a:path>
              <a:path w="374650" h="231139">
                <a:moveTo>
                  <a:pt x="374650" y="41783"/>
                </a:moveTo>
                <a:lnTo>
                  <a:pt x="370840" y="41783"/>
                </a:lnTo>
                <a:lnTo>
                  <a:pt x="370840" y="67183"/>
                </a:lnTo>
                <a:lnTo>
                  <a:pt x="374650" y="67183"/>
                </a:lnTo>
                <a:lnTo>
                  <a:pt x="374650" y="41783"/>
                </a:lnTo>
                <a:close/>
              </a:path>
              <a:path w="374650" h="231139">
                <a:moveTo>
                  <a:pt x="3809" y="67183"/>
                </a:moveTo>
                <a:lnTo>
                  <a:pt x="0" y="67183"/>
                </a:lnTo>
                <a:lnTo>
                  <a:pt x="0" y="83693"/>
                </a:lnTo>
                <a:lnTo>
                  <a:pt x="3809" y="83693"/>
                </a:lnTo>
                <a:lnTo>
                  <a:pt x="3809" y="67183"/>
                </a:lnTo>
                <a:close/>
              </a:path>
              <a:path w="374650" h="231139">
                <a:moveTo>
                  <a:pt x="374650" y="67183"/>
                </a:moveTo>
                <a:lnTo>
                  <a:pt x="370840" y="67183"/>
                </a:lnTo>
                <a:lnTo>
                  <a:pt x="370840" y="83693"/>
                </a:lnTo>
                <a:lnTo>
                  <a:pt x="374650" y="83693"/>
                </a:lnTo>
                <a:lnTo>
                  <a:pt x="374650" y="67183"/>
                </a:lnTo>
                <a:close/>
              </a:path>
              <a:path w="374650" h="231139">
                <a:moveTo>
                  <a:pt x="3809" y="83693"/>
                </a:moveTo>
                <a:lnTo>
                  <a:pt x="0" y="83693"/>
                </a:lnTo>
                <a:lnTo>
                  <a:pt x="0" y="156083"/>
                </a:lnTo>
                <a:lnTo>
                  <a:pt x="3809" y="156083"/>
                </a:lnTo>
                <a:lnTo>
                  <a:pt x="3809" y="83693"/>
                </a:lnTo>
                <a:close/>
              </a:path>
              <a:path w="374650" h="231139">
                <a:moveTo>
                  <a:pt x="374650" y="83693"/>
                </a:moveTo>
                <a:lnTo>
                  <a:pt x="370840" y="83693"/>
                </a:lnTo>
                <a:lnTo>
                  <a:pt x="370840" y="156083"/>
                </a:lnTo>
                <a:lnTo>
                  <a:pt x="374650" y="156083"/>
                </a:lnTo>
                <a:lnTo>
                  <a:pt x="374650" y="83693"/>
                </a:lnTo>
                <a:close/>
              </a:path>
              <a:path w="374650" h="231139">
                <a:moveTo>
                  <a:pt x="3809" y="156083"/>
                </a:moveTo>
                <a:lnTo>
                  <a:pt x="0" y="156083"/>
                </a:lnTo>
                <a:lnTo>
                  <a:pt x="0" y="194183"/>
                </a:lnTo>
                <a:lnTo>
                  <a:pt x="3809" y="194183"/>
                </a:lnTo>
                <a:lnTo>
                  <a:pt x="3809" y="156083"/>
                </a:lnTo>
                <a:close/>
              </a:path>
              <a:path w="374650" h="231139">
                <a:moveTo>
                  <a:pt x="374650" y="156083"/>
                </a:moveTo>
                <a:lnTo>
                  <a:pt x="370840" y="156083"/>
                </a:lnTo>
                <a:lnTo>
                  <a:pt x="370840" y="194183"/>
                </a:lnTo>
                <a:lnTo>
                  <a:pt x="374650" y="194183"/>
                </a:lnTo>
                <a:lnTo>
                  <a:pt x="374650" y="156083"/>
                </a:lnTo>
                <a:close/>
              </a:path>
              <a:path w="374650" h="231139">
                <a:moveTo>
                  <a:pt x="3809" y="194183"/>
                </a:moveTo>
                <a:lnTo>
                  <a:pt x="0" y="194183"/>
                </a:lnTo>
                <a:lnTo>
                  <a:pt x="0" y="206883"/>
                </a:lnTo>
                <a:lnTo>
                  <a:pt x="3809" y="206883"/>
                </a:lnTo>
                <a:lnTo>
                  <a:pt x="3809" y="194183"/>
                </a:lnTo>
                <a:close/>
              </a:path>
              <a:path w="374650" h="231139">
                <a:moveTo>
                  <a:pt x="374650" y="194183"/>
                </a:moveTo>
                <a:lnTo>
                  <a:pt x="370840" y="194183"/>
                </a:lnTo>
                <a:lnTo>
                  <a:pt x="370840" y="206883"/>
                </a:lnTo>
                <a:lnTo>
                  <a:pt x="374650" y="206883"/>
                </a:lnTo>
                <a:lnTo>
                  <a:pt x="374650" y="194183"/>
                </a:lnTo>
                <a:close/>
              </a:path>
              <a:path w="374650" h="231139">
                <a:moveTo>
                  <a:pt x="3809" y="206883"/>
                </a:moveTo>
                <a:lnTo>
                  <a:pt x="0" y="206883"/>
                </a:lnTo>
                <a:lnTo>
                  <a:pt x="0" y="231013"/>
                </a:lnTo>
                <a:lnTo>
                  <a:pt x="374650" y="231013"/>
                </a:lnTo>
                <a:lnTo>
                  <a:pt x="374650" y="228473"/>
                </a:lnTo>
                <a:lnTo>
                  <a:pt x="3809" y="228473"/>
                </a:lnTo>
                <a:lnTo>
                  <a:pt x="3809" y="206883"/>
                </a:lnTo>
                <a:close/>
              </a:path>
              <a:path w="374650" h="231139">
                <a:moveTo>
                  <a:pt x="374650" y="206883"/>
                </a:moveTo>
                <a:lnTo>
                  <a:pt x="370840" y="206883"/>
                </a:lnTo>
                <a:lnTo>
                  <a:pt x="370840" y="228473"/>
                </a:lnTo>
                <a:lnTo>
                  <a:pt x="374650" y="228473"/>
                </a:lnTo>
                <a:lnTo>
                  <a:pt x="374650" y="206883"/>
                </a:lnTo>
                <a:close/>
              </a:path>
            </a:pathLst>
          </a:custGeom>
          <a:solidFill>
            <a:srgbClr val="5913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296909" y="1706879"/>
            <a:ext cx="367030" cy="224790"/>
          </a:xfrm>
          <a:custGeom>
            <a:avLst/>
            <a:gdLst/>
            <a:ahLst/>
            <a:cxnLst/>
            <a:rect l="l" t="t" r="r" b="b"/>
            <a:pathLst>
              <a:path w="367029" h="224789">
                <a:moveTo>
                  <a:pt x="367030" y="0"/>
                </a:moveTo>
                <a:lnTo>
                  <a:pt x="0" y="0"/>
                </a:lnTo>
                <a:lnTo>
                  <a:pt x="0" y="12700"/>
                </a:lnTo>
                <a:lnTo>
                  <a:pt x="3810" y="12700"/>
                </a:lnTo>
                <a:lnTo>
                  <a:pt x="3810" y="3810"/>
                </a:lnTo>
                <a:lnTo>
                  <a:pt x="367030" y="3810"/>
                </a:lnTo>
                <a:lnTo>
                  <a:pt x="367030" y="0"/>
                </a:lnTo>
                <a:close/>
              </a:path>
              <a:path w="367029" h="224789">
                <a:moveTo>
                  <a:pt x="367030" y="3810"/>
                </a:moveTo>
                <a:lnTo>
                  <a:pt x="364490" y="3810"/>
                </a:lnTo>
                <a:lnTo>
                  <a:pt x="364490" y="12700"/>
                </a:lnTo>
                <a:lnTo>
                  <a:pt x="367030" y="12700"/>
                </a:lnTo>
                <a:lnTo>
                  <a:pt x="367030" y="3810"/>
                </a:lnTo>
                <a:close/>
              </a:path>
              <a:path w="367029" h="224789">
                <a:moveTo>
                  <a:pt x="3810" y="12700"/>
                </a:moveTo>
                <a:lnTo>
                  <a:pt x="0" y="12700"/>
                </a:lnTo>
                <a:lnTo>
                  <a:pt x="0" y="19050"/>
                </a:lnTo>
                <a:lnTo>
                  <a:pt x="3810" y="19050"/>
                </a:lnTo>
                <a:lnTo>
                  <a:pt x="3810" y="12700"/>
                </a:lnTo>
                <a:close/>
              </a:path>
              <a:path w="367029" h="224789">
                <a:moveTo>
                  <a:pt x="367030" y="12700"/>
                </a:moveTo>
                <a:lnTo>
                  <a:pt x="364490" y="12700"/>
                </a:lnTo>
                <a:lnTo>
                  <a:pt x="364490" y="19050"/>
                </a:lnTo>
                <a:lnTo>
                  <a:pt x="367030" y="19050"/>
                </a:lnTo>
                <a:lnTo>
                  <a:pt x="367030" y="12700"/>
                </a:lnTo>
                <a:close/>
              </a:path>
              <a:path w="367029" h="224789">
                <a:moveTo>
                  <a:pt x="3810" y="19050"/>
                </a:moveTo>
                <a:lnTo>
                  <a:pt x="0" y="1905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19050"/>
                </a:lnTo>
                <a:close/>
              </a:path>
              <a:path w="367029" h="224789">
                <a:moveTo>
                  <a:pt x="367030" y="19050"/>
                </a:moveTo>
                <a:lnTo>
                  <a:pt x="364490" y="19050"/>
                </a:lnTo>
                <a:lnTo>
                  <a:pt x="364490" y="38100"/>
                </a:lnTo>
                <a:lnTo>
                  <a:pt x="367030" y="38100"/>
                </a:lnTo>
                <a:lnTo>
                  <a:pt x="367030" y="19050"/>
                </a:lnTo>
                <a:close/>
              </a:path>
              <a:path w="367029" h="224789">
                <a:moveTo>
                  <a:pt x="3810" y="38100"/>
                </a:moveTo>
                <a:lnTo>
                  <a:pt x="0" y="3810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38100"/>
                </a:lnTo>
                <a:close/>
              </a:path>
              <a:path w="367029" h="224789">
                <a:moveTo>
                  <a:pt x="367030" y="38100"/>
                </a:moveTo>
                <a:lnTo>
                  <a:pt x="364490" y="38100"/>
                </a:lnTo>
                <a:lnTo>
                  <a:pt x="364490" y="63500"/>
                </a:lnTo>
                <a:lnTo>
                  <a:pt x="367030" y="63500"/>
                </a:lnTo>
                <a:lnTo>
                  <a:pt x="367030" y="38100"/>
                </a:lnTo>
                <a:close/>
              </a:path>
              <a:path w="367029" h="224789">
                <a:moveTo>
                  <a:pt x="3810" y="63500"/>
                </a:moveTo>
                <a:lnTo>
                  <a:pt x="0" y="63500"/>
                </a:lnTo>
                <a:lnTo>
                  <a:pt x="0" y="80010"/>
                </a:lnTo>
                <a:lnTo>
                  <a:pt x="3810" y="80010"/>
                </a:lnTo>
                <a:lnTo>
                  <a:pt x="3810" y="63500"/>
                </a:lnTo>
                <a:close/>
              </a:path>
              <a:path w="367029" h="224789">
                <a:moveTo>
                  <a:pt x="367030" y="63500"/>
                </a:moveTo>
                <a:lnTo>
                  <a:pt x="364490" y="63500"/>
                </a:lnTo>
                <a:lnTo>
                  <a:pt x="364490" y="80010"/>
                </a:lnTo>
                <a:lnTo>
                  <a:pt x="367030" y="80010"/>
                </a:lnTo>
                <a:lnTo>
                  <a:pt x="367030" y="63500"/>
                </a:lnTo>
                <a:close/>
              </a:path>
              <a:path w="367029" h="224789">
                <a:moveTo>
                  <a:pt x="3810" y="80010"/>
                </a:moveTo>
                <a:lnTo>
                  <a:pt x="0" y="80010"/>
                </a:lnTo>
                <a:lnTo>
                  <a:pt x="0" y="152400"/>
                </a:lnTo>
                <a:lnTo>
                  <a:pt x="3810" y="152400"/>
                </a:lnTo>
                <a:lnTo>
                  <a:pt x="3810" y="80010"/>
                </a:lnTo>
                <a:close/>
              </a:path>
              <a:path w="367029" h="224789">
                <a:moveTo>
                  <a:pt x="367030" y="80010"/>
                </a:moveTo>
                <a:lnTo>
                  <a:pt x="364490" y="80010"/>
                </a:lnTo>
                <a:lnTo>
                  <a:pt x="364490" y="152400"/>
                </a:lnTo>
                <a:lnTo>
                  <a:pt x="367030" y="152400"/>
                </a:lnTo>
                <a:lnTo>
                  <a:pt x="367030" y="80010"/>
                </a:lnTo>
                <a:close/>
              </a:path>
              <a:path w="367029" h="224789">
                <a:moveTo>
                  <a:pt x="381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" y="190500"/>
                </a:lnTo>
                <a:lnTo>
                  <a:pt x="3810" y="152400"/>
                </a:lnTo>
                <a:close/>
              </a:path>
              <a:path w="367029" h="224789">
                <a:moveTo>
                  <a:pt x="367030" y="152400"/>
                </a:moveTo>
                <a:lnTo>
                  <a:pt x="364490" y="152400"/>
                </a:lnTo>
                <a:lnTo>
                  <a:pt x="364490" y="190500"/>
                </a:lnTo>
                <a:lnTo>
                  <a:pt x="367030" y="190500"/>
                </a:lnTo>
                <a:lnTo>
                  <a:pt x="367030" y="152400"/>
                </a:lnTo>
                <a:close/>
              </a:path>
              <a:path w="367029" h="224789">
                <a:moveTo>
                  <a:pt x="3810" y="190500"/>
                </a:moveTo>
                <a:lnTo>
                  <a:pt x="0" y="190500"/>
                </a:lnTo>
                <a:lnTo>
                  <a:pt x="0" y="203200"/>
                </a:lnTo>
                <a:lnTo>
                  <a:pt x="3810" y="203200"/>
                </a:lnTo>
                <a:lnTo>
                  <a:pt x="3810" y="190500"/>
                </a:lnTo>
                <a:close/>
              </a:path>
              <a:path w="367029" h="224789">
                <a:moveTo>
                  <a:pt x="367030" y="190500"/>
                </a:moveTo>
                <a:lnTo>
                  <a:pt x="364490" y="190500"/>
                </a:lnTo>
                <a:lnTo>
                  <a:pt x="364490" y="203200"/>
                </a:lnTo>
                <a:lnTo>
                  <a:pt x="367030" y="203200"/>
                </a:lnTo>
                <a:lnTo>
                  <a:pt x="367030" y="190500"/>
                </a:lnTo>
                <a:close/>
              </a:path>
              <a:path w="367029" h="224789">
                <a:moveTo>
                  <a:pt x="3810" y="203200"/>
                </a:moveTo>
                <a:lnTo>
                  <a:pt x="0" y="203200"/>
                </a:lnTo>
                <a:lnTo>
                  <a:pt x="0" y="224790"/>
                </a:lnTo>
                <a:lnTo>
                  <a:pt x="367030" y="224790"/>
                </a:lnTo>
                <a:lnTo>
                  <a:pt x="367030" y="220980"/>
                </a:lnTo>
                <a:lnTo>
                  <a:pt x="3810" y="220980"/>
                </a:lnTo>
                <a:lnTo>
                  <a:pt x="3810" y="203200"/>
                </a:lnTo>
                <a:close/>
              </a:path>
              <a:path w="367029" h="224789">
                <a:moveTo>
                  <a:pt x="367030" y="203200"/>
                </a:moveTo>
                <a:lnTo>
                  <a:pt x="364490" y="203200"/>
                </a:lnTo>
                <a:lnTo>
                  <a:pt x="364490" y="220980"/>
                </a:lnTo>
                <a:lnTo>
                  <a:pt x="367030" y="220980"/>
                </a:lnTo>
                <a:lnTo>
                  <a:pt x="367030" y="203200"/>
                </a:lnTo>
                <a:close/>
              </a:path>
            </a:pathLst>
          </a:custGeom>
          <a:solidFill>
            <a:srgbClr val="5B13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00719" y="1710689"/>
            <a:ext cx="360680" cy="217170"/>
          </a:xfrm>
          <a:custGeom>
            <a:avLst/>
            <a:gdLst/>
            <a:ahLst/>
            <a:cxnLst/>
            <a:rect l="l" t="t" r="r" b="b"/>
            <a:pathLst>
              <a:path w="360679" h="217169">
                <a:moveTo>
                  <a:pt x="360679" y="0"/>
                </a:moveTo>
                <a:lnTo>
                  <a:pt x="0" y="0"/>
                </a:lnTo>
                <a:lnTo>
                  <a:pt x="0" y="8889"/>
                </a:lnTo>
                <a:lnTo>
                  <a:pt x="3809" y="8889"/>
                </a:lnTo>
                <a:lnTo>
                  <a:pt x="3809" y="3810"/>
                </a:lnTo>
                <a:lnTo>
                  <a:pt x="360679" y="3810"/>
                </a:lnTo>
                <a:lnTo>
                  <a:pt x="360679" y="0"/>
                </a:lnTo>
                <a:close/>
              </a:path>
              <a:path w="360679" h="217169">
                <a:moveTo>
                  <a:pt x="360679" y="3810"/>
                </a:moveTo>
                <a:lnTo>
                  <a:pt x="356870" y="3810"/>
                </a:lnTo>
                <a:lnTo>
                  <a:pt x="356870" y="8889"/>
                </a:lnTo>
                <a:lnTo>
                  <a:pt x="360679" y="8889"/>
                </a:lnTo>
                <a:lnTo>
                  <a:pt x="360679" y="3810"/>
                </a:lnTo>
                <a:close/>
              </a:path>
              <a:path w="360679" h="217169">
                <a:moveTo>
                  <a:pt x="3809" y="8890"/>
                </a:moveTo>
                <a:lnTo>
                  <a:pt x="0" y="8890"/>
                </a:lnTo>
                <a:lnTo>
                  <a:pt x="0" y="15239"/>
                </a:lnTo>
                <a:lnTo>
                  <a:pt x="3809" y="15239"/>
                </a:lnTo>
                <a:lnTo>
                  <a:pt x="3809" y="8890"/>
                </a:lnTo>
                <a:close/>
              </a:path>
              <a:path w="360679" h="217169">
                <a:moveTo>
                  <a:pt x="360679" y="8890"/>
                </a:moveTo>
                <a:lnTo>
                  <a:pt x="356870" y="8890"/>
                </a:lnTo>
                <a:lnTo>
                  <a:pt x="356870" y="15239"/>
                </a:lnTo>
                <a:lnTo>
                  <a:pt x="360679" y="15239"/>
                </a:lnTo>
                <a:lnTo>
                  <a:pt x="360679" y="8890"/>
                </a:lnTo>
                <a:close/>
              </a:path>
              <a:path w="360679" h="217169">
                <a:moveTo>
                  <a:pt x="3809" y="15240"/>
                </a:moveTo>
                <a:lnTo>
                  <a:pt x="0" y="1524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15240"/>
                </a:lnTo>
                <a:close/>
              </a:path>
              <a:path w="360679" h="217169">
                <a:moveTo>
                  <a:pt x="360679" y="15240"/>
                </a:moveTo>
                <a:lnTo>
                  <a:pt x="356870" y="15240"/>
                </a:lnTo>
                <a:lnTo>
                  <a:pt x="356870" y="34289"/>
                </a:lnTo>
                <a:lnTo>
                  <a:pt x="360679" y="34289"/>
                </a:lnTo>
                <a:lnTo>
                  <a:pt x="360679" y="15240"/>
                </a:lnTo>
                <a:close/>
              </a:path>
              <a:path w="360679" h="217169">
                <a:moveTo>
                  <a:pt x="3809" y="34290"/>
                </a:moveTo>
                <a:lnTo>
                  <a:pt x="0" y="34290"/>
                </a:lnTo>
                <a:lnTo>
                  <a:pt x="0" y="59689"/>
                </a:lnTo>
                <a:lnTo>
                  <a:pt x="3809" y="59689"/>
                </a:lnTo>
                <a:lnTo>
                  <a:pt x="3809" y="34290"/>
                </a:lnTo>
                <a:close/>
              </a:path>
              <a:path w="360679" h="217169">
                <a:moveTo>
                  <a:pt x="360679" y="34290"/>
                </a:moveTo>
                <a:lnTo>
                  <a:pt x="356870" y="34290"/>
                </a:lnTo>
                <a:lnTo>
                  <a:pt x="356870" y="59689"/>
                </a:lnTo>
                <a:lnTo>
                  <a:pt x="360679" y="59689"/>
                </a:lnTo>
                <a:lnTo>
                  <a:pt x="360679" y="34290"/>
                </a:lnTo>
                <a:close/>
              </a:path>
              <a:path w="360679" h="217169">
                <a:moveTo>
                  <a:pt x="3809" y="59690"/>
                </a:moveTo>
                <a:lnTo>
                  <a:pt x="0" y="59690"/>
                </a:lnTo>
                <a:lnTo>
                  <a:pt x="0" y="76200"/>
                </a:lnTo>
                <a:lnTo>
                  <a:pt x="3809" y="76200"/>
                </a:lnTo>
                <a:lnTo>
                  <a:pt x="3809" y="59690"/>
                </a:lnTo>
                <a:close/>
              </a:path>
              <a:path w="360679" h="217169">
                <a:moveTo>
                  <a:pt x="360679" y="59690"/>
                </a:moveTo>
                <a:lnTo>
                  <a:pt x="356870" y="59690"/>
                </a:lnTo>
                <a:lnTo>
                  <a:pt x="356870" y="76200"/>
                </a:lnTo>
                <a:lnTo>
                  <a:pt x="360679" y="76200"/>
                </a:lnTo>
                <a:lnTo>
                  <a:pt x="360679" y="59690"/>
                </a:lnTo>
                <a:close/>
              </a:path>
              <a:path w="360679" h="217169">
                <a:moveTo>
                  <a:pt x="3809" y="76200"/>
                </a:moveTo>
                <a:lnTo>
                  <a:pt x="0" y="76200"/>
                </a:lnTo>
                <a:lnTo>
                  <a:pt x="0" y="148589"/>
                </a:lnTo>
                <a:lnTo>
                  <a:pt x="3809" y="148589"/>
                </a:lnTo>
                <a:lnTo>
                  <a:pt x="3809" y="76200"/>
                </a:lnTo>
                <a:close/>
              </a:path>
              <a:path w="360679" h="217169">
                <a:moveTo>
                  <a:pt x="360679" y="76200"/>
                </a:moveTo>
                <a:lnTo>
                  <a:pt x="356870" y="76200"/>
                </a:lnTo>
                <a:lnTo>
                  <a:pt x="356870" y="148589"/>
                </a:lnTo>
                <a:lnTo>
                  <a:pt x="360679" y="148589"/>
                </a:lnTo>
                <a:lnTo>
                  <a:pt x="360679" y="76200"/>
                </a:lnTo>
                <a:close/>
              </a:path>
              <a:path w="360679" h="217169">
                <a:moveTo>
                  <a:pt x="3809" y="148590"/>
                </a:moveTo>
                <a:lnTo>
                  <a:pt x="0" y="148590"/>
                </a:lnTo>
                <a:lnTo>
                  <a:pt x="0" y="186689"/>
                </a:lnTo>
                <a:lnTo>
                  <a:pt x="3809" y="186689"/>
                </a:lnTo>
                <a:lnTo>
                  <a:pt x="3809" y="148590"/>
                </a:lnTo>
                <a:close/>
              </a:path>
              <a:path w="360679" h="217169">
                <a:moveTo>
                  <a:pt x="360679" y="148590"/>
                </a:moveTo>
                <a:lnTo>
                  <a:pt x="356870" y="148590"/>
                </a:lnTo>
                <a:lnTo>
                  <a:pt x="356870" y="186689"/>
                </a:lnTo>
                <a:lnTo>
                  <a:pt x="360679" y="186689"/>
                </a:lnTo>
                <a:lnTo>
                  <a:pt x="360679" y="148590"/>
                </a:lnTo>
                <a:close/>
              </a:path>
              <a:path w="360679" h="217169">
                <a:moveTo>
                  <a:pt x="3809" y="186690"/>
                </a:moveTo>
                <a:lnTo>
                  <a:pt x="0" y="186690"/>
                </a:lnTo>
                <a:lnTo>
                  <a:pt x="0" y="199389"/>
                </a:lnTo>
                <a:lnTo>
                  <a:pt x="3809" y="199389"/>
                </a:lnTo>
                <a:lnTo>
                  <a:pt x="3809" y="186690"/>
                </a:lnTo>
                <a:close/>
              </a:path>
              <a:path w="360679" h="217169">
                <a:moveTo>
                  <a:pt x="360679" y="186690"/>
                </a:moveTo>
                <a:lnTo>
                  <a:pt x="356870" y="186690"/>
                </a:lnTo>
                <a:lnTo>
                  <a:pt x="356870" y="199389"/>
                </a:lnTo>
                <a:lnTo>
                  <a:pt x="360679" y="199389"/>
                </a:lnTo>
                <a:lnTo>
                  <a:pt x="360679" y="186690"/>
                </a:lnTo>
                <a:close/>
              </a:path>
              <a:path w="360679" h="217169">
                <a:moveTo>
                  <a:pt x="3809" y="199390"/>
                </a:moveTo>
                <a:lnTo>
                  <a:pt x="0" y="199390"/>
                </a:lnTo>
                <a:lnTo>
                  <a:pt x="0" y="217170"/>
                </a:lnTo>
                <a:lnTo>
                  <a:pt x="360679" y="217170"/>
                </a:lnTo>
                <a:lnTo>
                  <a:pt x="360679" y="213360"/>
                </a:lnTo>
                <a:lnTo>
                  <a:pt x="3809" y="213360"/>
                </a:lnTo>
                <a:lnTo>
                  <a:pt x="3809" y="199390"/>
                </a:lnTo>
                <a:close/>
              </a:path>
              <a:path w="360679" h="217169">
                <a:moveTo>
                  <a:pt x="360679" y="199390"/>
                </a:moveTo>
                <a:lnTo>
                  <a:pt x="356870" y="199390"/>
                </a:lnTo>
                <a:lnTo>
                  <a:pt x="356870" y="213360"/>
                </a:lnTo>
                <a:lnTo>
                  <a:pt x="360679" y="213360"/>
                </a:lnTo>
                <a:lnTo>
                  <a:pt x="360679" y="199390"/>
                </a:lnTo>
                <a:close/>
              </a:path>
            </a:pathLst>
          </a:custGeom>
          <a:solidFill>
            <a:srgbClr val="5E1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304530" y="1714500"/>
            <a:ext cx="353060" cy="209550"/>
          </a:xfrm>
          <a:custGeom>
            <a:avLst/>
            <a:gdLst/>
            <a:ahLst/>
            <a:cxnLst/>
            <a:rect l="l" t="t" r="r" b="b"/>
            <a:pathLst>
              <a:path w="353059" h="209550">
                <a:moveTo>
                  <a:pt x="353060" y="0"/>
                </a:moveTo>
                <a:lnTo>
                  <a:pt x="0" y="0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353060" y="3810"/>
                </a:lnTo>
                <a:lnTo>
                  <a:pt x="353060" y="0"/>
                </a:lnTo>
                <a:close/>
              </a:path>
              <a:path w="353059" h="209550">
                <a:moveTo>
                  <a:pt x="353060" y="3810"/>
                </a:moveTo>
                <a:lnTo>
                  <a:pt x="349250" y="3810"/>
                </a:lnTo>
                <a:lnTo>
                  <a:pt x="349250" y="5079"/>
                </a:lnTo>
                <a:lnTo>
                  <a:pt x="353060" y="5079"/>
                </a:lnTo>
                <a:lnTo>
                  <a:pt x="353060" y="3810"/>
                </a:lnTo>
                <a:close/>
              </a:path>
              <a:path w="353059" h="209550">
                <a:moveTo>
                  <a:pt x="3810" y="5080"/>
                </a:moveTo>
                <a:lnTo>
                  <a:pt x="0" y="5080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5080"/>
                </a:lnTo>
                <a:close/>
              </a:path>
              <a:path w="353059" h="209550">
                <a:moveTo>
                  <a:pt x="353060" y="5080"/>
                </a:moveTo>
                <a:lnTo>
                  <a:pt x="349250" y="5080"/>
                </a:lnTo>
                <a:lnTo>
                  <a:pt x="349250" y="11429"/>
                </a:lnTo>
                <a:lnTo>
                  <a:pt x="353060" y="11429"/>
                </a:lnTo>
                <a:lnTo>
                  <a:pt x="353060" y="5080"/>
                </a:lnTo>
                <a:close/>
              </a:path>
              <a:path w="353059" h="209550">
                <a:moveTo>
                  <a:pt x="3810" y="11430"/>
                </a:moveTo>
                <a:lnTo>
                  <a:pt x="0" y="11430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11430"/>
                </a:lnTo>
                <a:close/>
              </a:path>
              <a:path w="353059" h="209550">
                <a:moveTo>
                  <a:pt x="353060" y="11430"/>
                </a:moveTo>
                <a:lnTo>
                  <a:pt x="349250" y="11430"/>
                </a:lnTo>
                <a:lnTo>
                  <a:pt x="349250" y="30479"/>
                </a:lnTo>
                <a:lnTo>
                  <a:pt x="353060" y="30479"/>
                </a:lnTo>
                <a:lnTo>
                  <a:pt x="353060" y="11430"/>
                </a:lnTo>
                <a:close/>
              </a:path>
              <a:path w="353059" h="209550">
                <a:moveTo>
                  <a:pt x="3810" y="30480"/>
                </a:moveTo>
                <a:lnTo>
                  <a:pt x="0" y="3048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30480"/>
                </a:lnTo>
                <a:close/>
              </a:path>
              <a:path w="353059" h="209550">
                <a:moveTo>
                  <a:pt x="353060" y="30480"/>
                </a:moveTo>
                <a:lnTo>
                  <a:pt x="349250" y="30480"/>
                </a:lnTo>
                <a:lnTo>
                  <a:pt x="349250" y="55879"/>
                </a:lnTo>
                <a:lnTo>
                  <a:pt x="353060" y="55879"/>
                </a:lnTo>
                <a:lnTo>
                  <a:pt x="353060" y="30480"/>
                </a:lnTo>
                <a:close/>
              </a:path>
              <a:path w="353059" h="209550">
                <a:moveTo>
                  <a:pt x="3810" y="55880"/>
                </a:moveTo>
                <a:lnTo>
                  <a:pt x="0" y="5588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55880"/>
                </a:lnTo>
                <a:close/>
              </a:path>
              <a:path w="353059" h="209550">
                <a:moveTo>
                  <a:pt x="353060" y="55880"/>
                </a:moveTo>
                <a:lnTo>
                  <a:pt x="349250" y="55880"/>
                </a:lnTo>
                <a:lnTo>
                  <a:pt x="349250" y="72389"/>
                </a:lnTo>
                <a:lnTo>
                  <a:pt x="353060" y="72389"/>
                </a:lnTo>
                <a:lnTo>
                  <a:pt x="353060" y="55880"/>
                </a:lnTo>
                <a:close/>
              </a:path>
              <a:path w="353059" h="209550">
                <a:moveTo>
                  <a:pt x="3810" y="72390"/>
                </a:moveTo>
                <a:lnTo>
                  <a:pt x="0" y="72390"/>
                </a:lnTo>
                <a:lnTo>
                  <a:pt x="0" y="144779"/>
                </a:lnTo>
                <a:lnTo>
                  <a:pt x="3810" y="144779"/>
                </a:lnTo>
                <a:lnTo>
                  <a:pt x="3810" y="72390"/>
                </a:lnTo>
                <a:close/>
              </a:path>
              <a:path w="353059" h="209550">
                <a:moveTo>
                  <a:pt x="353060" y="72390"/>
                </a:moveTo>
                <a:lnTo>
                  <a:pt x="349250" y="72390"/>
                </a:lnTo>
                <a:lnTo>
                  <a:pt x="349250" y="144779"/>
                </a:lnTo>
                <a:lnTo>
                  <a:pt x="353060" y="144779"/>
                </a:lnTo>
                <a:lnTo>
                  <a:pt x="353060" y="72390"/>
                </a:lnTo>
                <a:close/>
              </a:path>
              <a:path w="353059" h="209550">
                <a:moveTo>
                  <a:pt x="3810" y="144780"/>
                </a:moveTo>
                <a:lnTo>
                  <a:pt x="0" y="144780"/>
                </a:lnTo>
                <a:lnTo>
                  <a:pt x="0" y="182879"/>
                </a:lnTo>
                <a:lnTo>
                  <a:pt x="3810" y="182879"/>
                </a:lnTo>
                <a:lnTo>
                  <a:pt x="3810" y="144780"/>
                </a:lnTo>
                <a:close/>
              </a:path>
              <a:path w="353059" h="209550">
                <a:moveTo>
                  <a:pt x="353060" y="144780"/>
                </a:moveTo>
                <a:lnTo>
                  <a:pt x="349250" y="144780"/>
                </a:lnTo>
                <a:lnTo>
                  <a:pt x="349250" y="182879"/>
                </a:lnTo>
                <a:lnTo>
                  <a:pt x="353060" y="182879"/>
                </a:lnTo>
                <a:lnTo>
                  <a:pt x="353060" y="144780"/>
                </a:lnTo>
                <a:close/>
              </a:path>
              <a:path w="353059" h="209550">
                <a:moveTo>
                  <a:pt x="3810" y="182880"/>
                </a:moveTo>
                <a:lnTo>
                  <a:pt x="0" y="182880"/>
                </a:lnTo>
                <a:lnTo>
                  <a:pt x="0" y="195579"/>
                </a:lnTo>
                <a:lnTo>
                  <a:pt x="3810" y="195579"/>
                </a:lnTo>
                <a:lnTo>
                  <a:pt x="3810" y="182880"/>
                </a:lnTo>
                <a:close/>
              </a:path>
              <a:path w="353059" h="209550">
                <a:moveTo>
                  <a:pt x="353060" y="182880"/>
                </a:moveTo>
                <a:lnTo>
                  <a:pt x="349250" y="182880"/>
                </a:lnTo>
                <a:lnTo>
                  <a:pt x="349250" y="195579"/>
                </a:lnTo>
                <a:lnTo>
                  <a:pt x="353060" y="195579"/>
                </a:lnTo>
                <a:lnTo>
                  <a:pt x="353060" y="182880"/>
                </a:lnTo>
                <a:close/>
              </a:path>
              <a:path w="353059" h="209550">
                <a:moveTo>
                  <a:pt x="3810" y="195580"/>
                </a:moveTo>
                <a:lnTo>
                  <a:pt x="0" y="195580"/>
                </a:lnTo>
                <a:lnTo>
                  <a:pt x="0" y="209550"/>
                </a:lnTo>
                <a:lnTo>
                  <a:pt x="353060" y="209550"/>
                </a:lnTo>
                <a:lnTo>
                  <a:pt x="353060" y="205739"/>
                </a:lnTo>
                <a:lnTo>
                  <a:pt x="3810" y="205739"/>
                </a:lnTo>
                <a:lnTo>
                  <a:pt x="3810" y="195580"/>
                </a:lnTo>
                <a:close/>
              </a:path>
              <a:path w="353059" h="209550">
                <a:moveTo>
                  <a:pt x="353060" y="195580"/>
                </a:moveTo>
                <a:lnTo>
                  <a:pt x="349250" y="195580"/>
                </a:lnTo>
                <a:lnTo>
                  <a:pt x="349250" y="205739"/>
                </a:lnTo>
                <a:lnTo>
                  <a:pt x="353060" y="205739"/>
                </a:lnTo>
                <a:lnTo>
                  <a:pt x="353060" y="195580"/>
                </a:lnTo>
                <a:close/>
              </a:path>
            </a:pathLst>
          </a:custGeom>
          <a:solidFill>
            <a:srgbClr val="6114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08340" y="1718310"/>
            <a:ext cx="345440" cy="201930"/>
          </a:xfrm>
          <a:custGeom>
            <a:avLst/>
            <a:gdLst/>
            <a:ahLst/>
            <a:cxnLst/>
            <a:rect l="l" t="t" r="r" b="b"/>
            <a:pathLst>
              <a:path w="345440" h="201930">
                <a:moveTo>
                  <a:pt x="345439" y="0"/>
                </a:moveTo>
                <a:lnTo>
                  <a:pt x="0" y="0"/>
                </a:lnTo>
                <a:lnTo>
                  <a:pt x="0" y="1269"/>
                </a:lnTo>
                <a:lnTo>
                  <a:pt x="345439" y="1269"/>
                </a:lnTo>
                <a:lnTo>
                  <a:pt x="345439" y="0"/>
                </a:lnTo>
                <a:close/>
              </a:path>
              <a:path w="345440" h="201930">
                <a:moveTo>
                  <a:pt x="345439" y="1270"/>
                </a:moveTo>
                <a:lnTo>
                  <a:pt x="0" y="1270"/>
                </a:lnTo>
                <a:lnTo>
                  <a:pt x="0" y="7619"/>
                </a:lnTo>
                <a:lnTo>
                  <a:pt x="3809" y="7619"/>
                </a:lnTo>
                <a:lnTo>
                  <a:pt x="3809" y="3810"/>
                </a:lnTo>
                <a:lnTo>
                  <a:pt x="345439" y="3810"/>
                </a:lnTo>
                <a:lnTo>
                  <a:pt x="345439" y="1270"/>
                </a:lnTo>
                <a:close/>
              </a:path>
              <a:path w="345440" h="201930">
                <a:moveTo>
                  <a:pt x="345439" y="3810"/>
                </a:moveTo>
                <a:lnTo>
                  <a:pt x="341629" y="3810"/>
                </a:lnTo>
                <a:lnTo>
                  <a:pt x="341629" y="7619"/>
                </a:lnTo>
                <a:lnTo>
                  <a:pt x="345439" y="7619"/>
                </a:lnTo>
                <a:lnTo>
                  <a:pt x="345439" y="3810"/>
                </a:lnTo>
                <a:close/>
              </a:path>
              <a:path w="345440" h="201930">
                <a:moveTo>
                  <a:pt x="3809" y="7620"/>
                </a:moveTo>
                <a:lnTo>
                  <a:pt x="0" y="7620"/>
                </a:lnTo>
                <a:lnTo>
                  <a:pt x="0" y="26669"/>
                </a:lnTo>
                <a:lnTo>
                  <a:pt x="3809" y="26669"/>
                </a:lnTo>
                <a:lnTo>
                  <a:pt x="3809" y="7620"/>
                </a:lnTo>
                <a:close/>
              </a:path>
              <a:path w="345440" h="201930">
                <a:moveTo>
                  <a:pt x="345439" y="7620"/>
                </a:moveTo>
                <a:lnTo>
                  <a:pt x="341629" y="7620"/>
                </a:lnTo>
                <a:lnTo>
                  <a:pt x="341629" y="26669"/>
                </a:lnTo>
                <a:lnTo>
                  <a:pt x="345439" y="26669"/>
                </a:lnTo>
                <a:lnTo>
                  <a:pt x="345439" y="7620"/>
                </a:lnTo>
                <a:close/>
              </a:path>
              <a:path w="345440" h="201930">
                <a:moveTo>
                  <a:pt x="3809" y="26670"/>
                </a:moveTo>
                <a:lnTo>
                  <a:pt x="0" y="26670"/>
                </a:lnTo>
                <a:lnTo>
                  <a:pt x="0" y="52069"/>
                </a:lnTo>
                <a:lnTo>
                  <a:pt x="3809" y="52069"/>
                </a:lnTo>
                <a:lnTo>
                  <a:pt x="3809" y="26670"/>
                </a:lnTo>
                <a:close/>
              </a:path>
              <a:path w="345440" h="201930">
                <a:moveTo>
                  <a:pt x="345439" y="26670"/>
                </a:moveTo>
                <a:lnTo>
                  <a:pt x="341629" y="26670"/>
                </a:lnTo>
                <a:lnTo>
                  <a:pt x="341629" y="52069"/>
                </a:lnTo>
                <a:lnTo>
                  <a:pt x="345439" y="52069"/>
                </a:lnTo>
                <a:lnTo>
                  <a:pt x="345439" y="26670"/>
                </a:lnTo>
                <a:close/>
              </a:path>
              <a:path w="345440" h="201930">
                <a:moveTo>
                  <a:pt x="3809" y="52070"/>
                </a:moveTo>
                <a:lnTo>
                  <a:pt x="0" y="52070"/>
                </a:lnTo>
                <a:lnTo>
                  <a:pt x="0" y="68579"/>
                </a:lnTo>
                <a:lnTo>
                  <a:pt x="3809" y="68579"/>
                </a:lnTo>
                <a:lnTo>
                  <a:pt x="3809" y="52070"/>
                </a:lnTo>
                <a:close/>
              </a:path>
              <a:path w="345440" h="201930">
                <a:moveTo>
                  <a:pt x="345439" y="52070"/>
                </a:moveTo>
                <a:lnTo>
                  <a:pt x="341629" y="52070"/>
                </a:lnTo>
                <a:lnTo>
                  <a:pt x="341629" y="68579"/>
                </a:lnTo>
                <a:lnTo>
                  <a:pt x="345439" y="68579"/>
                </a:lnTo>
                <a:lnTo>
                  <a:pt x="345439" y="52070"/>
                </a:lnTo>
                <a:close/>
              </a:path>
              <a:path w="345440" h="201930">
                <a:moveTo>
                  <a:pt x="3809" y="68580"/>
                </a:moveTo>
                <a:lnTo>
                  <a:pt x="0" y="68580"/>
                </a:lnTo>
                <a:lnTo>
                  <a:pt x="0" y="140969"/>
                </a:lnTo>
                <a:lnTo>
                  <a:pt x="3809" y="140969"/>
                </a:lnTo>
                <a:lnTo>
                  <a:pt x="3809" y="68580"/>
                </a:lnTo>
                <a:close/>
              </a:path>
              <a:path w="345440" h="201930">
                <a:moveTo>
                  <a:pt x="345439" y="68580"/>
                </a:moveTo>
                <a:lnTo>
                  <a:pt x="341629" y="68580"/>
                </a:lnTo>
                <a:lnTo>
                  <a:pt x="341629" y="140969"/>
                </a:lnTo>
                <a:lnTo>
                  <a:pt x="345439" y="140969"/>
                </a:lnTo>
                <a:lnTo>
                  <a:pt x="345439" y="68580"/>
                </a:lnTo>
                <a:close/>
              </a:path>
              <a:path w="345440" h="201930">
                <a:moveTo>
                  <a:pt x="3809" y="140970"/>
                </a:moveTo>
                <a:lnTo>
                  <a:pt x="0" y="140970"/>
                </a:lnTo>
                <a:lnTo>
                  <a:pt x="0" y="179069"/>
                </a:lnTo>
                <a:lnTo>
                  <a:pt x="3809" y="179069"/>
                </a:lnTo>
                <a:lnTo>
                  <a:pt x="3809" y="140970"/>
                </a:lnTo>
                <a:close/>
              </a:path>
              <a:path w="345440" h="201930">
                <a:moveTo>
                  <a:pt x="345439" y="140970"/>
                </a:moveTo>
                <a:lnTo>
                  <a:pt x="341629" y="140970"/>
                </a:lnTo>
                <a:lnTo>
                  <a:pt x="341629" y="179069"/>
                </a:lnTo>
                <a:lnTo>
                  <a:pt x="345439" y="179069"/>
                </a:lnTo>
                <a:lnTo>
                  <a:pt x="345439" y="140970"/>
                </a:lnTo>
                <a:close/>
              </a:path>
              <a:path w="345440" h="201930">
                <a:moveTo>
                  <a:pt x="3809" y="179070"/>
                </a:moveTo>
                <a:lnTo>
                  <a:pt x="0" y="179070"/>
                </a:lnTo>
                <a:lnTo>
                  <a:pt x="0" y="191769"/>
                </a:lnTo>
                <a:lnTo>
                  <a:pt x="3809" y="191769"/>
                </a:lnTo>
                <a:lnTo>
                  <a:pt x="3809" y="179070"/>
                </a:lnTo>
                <a:close/>
              </a:path>
              <a:path w="345440" h="201930">
                <a:moveTo>
                  <a:pt x="345439" y="179070"/>
                </a:moveTo>
                <a:lnTo>
                  <a:pt x="341629" y="179070"/>
                </a:lnTo>
                <a:lnTo>
                  <a:pt x="341629" y="191769"/>
                </a:lnTo>
                <a:lnTo>
                  <a:pt x="345439" y="191769"/>
                </a:lnTo>
                <a:lnTo>
                  <a:pt x="345439" y="179070"/>
                </a:lnTo>
                <a:close/>
              </a:path>
              <a:path w="345440" h="201930">
                <a:moveTo>
                  <a:pt x="3809" y="191770"/>
                </a:moveTo>
                <a:lnTo>
                  <a:pt x="0" y="191770"/>
                </a:lnTo>
                <a:lnTo>
                  <a:pt x="0" y="201929"/>
                </a:lnTo>
                <a:lnTo>
                  <a:pt x="345439" y="201929"/>
                </a:lnTo>
                <a:lnTo>
                  <a:pt x="345439" y="198119"/>
                </a:lnTo>
                <a:lnTo>
                  <a:pt x="3809" y="198119"/>
                </a:lnTo>
                <a:lnTo>
                  <a:pt x="3809" y="191770"/>
                </a:lnTo>
                <a:close/>
              </a:path>
              <a:path w="345440" h="201930">
                <a:moveTo>
                  <a:pt x="345439" y="191770"/>
                </a:moveTo>
                <a:lnTo>
                  <a:pt x="341629" y="191770"/>
                </a:lnTo>
                <a:lnTo>
                  <a:pt x="341629" y="198119"/>
                </a:lnTo>
                <a:lnTo>
                  <a:pt x="345439" y="198119"/>
                </a:lnTo>
                <a:lnTo>
                  <a:pt x="345439" y="191770"/>
                </a:lnTo>
                <a:close/>
              </a:path>
            </a:pathLst>
          </a:custGeom>
          <a:solidFill>
            <a:srgbClr val="631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312150" y="1722120"/>
            <a:ext cx="337820" cy="194310"/>
          </a:xfrm>
          <a:custGeom>
            <a:avLst/>
            <a:gdLst/>
            <a:ahLst/>
            <a:cxnLst/>
            <a:rect l="l" t="t" r="r" b="b"/>
            <a:pathLst>
              <a:path w="337820" h="194310">
                <a:moveTo>
                  <a:pt x="337820" y="0"/>
                </a:moveTo>
                <a:lnTo>
                  <a:pt x="0" y="0"/>
                </a:lnTo>
                <a:lnTo>
                  <a:pt x="0" y="3809"/>
                </a:lnTo>
                <a:lnTo>
                  <a:pt x="2540" y="3809"/>
                </a:lnTo>
                <a:lnTo>
                  <a:pt x="2540" y="2539"/>
                </a:lnTo>
                <a:lnTo>
                  <a:pt x="337820" y="2539"/>
                </a:lnTo>
                <a:lnTo>
                  <a:pt x="337820" y="0"/>
                </a:lnTo>
                <a:close/>
              </a:path>
              <a:path w="337820" h="194310">
                <a:moveTo>
                  <a:pt x="337820" y="2539"/>
                </a:moveTo>
                <a:lnTo>
                  <a:pt x="334009" y="2539"/>
                </a:lnTo>
                <a:lnTo>
                  <a:pt x="334009" y="3809"/>
                </a:lnTo>
                <a:lnTo>
                  <a:pt x="337820" y="3809"/>
                </a:lnTo>
                <a:lnTo>
                  <a:pt x="337820" y="2539"/>
                </a:lnTo>
                <a:close/>
              </a:path>
              <a:path w="337820" h="194310">
                <a:moveTo>
                  <a:pt x="2540" y="3810"/>
                </a:moveTo>
                <a:lnTo>
                  <a:pt x="0" y="3810"/>
                </a:lnTo>
                <a:lnTo>
                  <a:pt x="0" y="22859"/>
                </a:lnTo>
                <a:lnTo>
                  <a:pt x="2540" y="22859"/>
                </a:lnTo>
                <a:lnTo>
                  <a:pt x="2540" y="3810"/>
                </a:lnTo>
                <a:close/>
              </a:path>
              <a:path w="337820" h="194310">
                <a:moveTo>
                  <a:pt x="337820" y="3810"/>
                </a:moveTo>
                <a:lnTo>
                  <a:pt x="334009" y="3810"/>
                </a:lnTo>
                <a:lnTo>
                  <a:pt x="334009" y="22859"/>
                </a:lnTo>
                <a:lnTo>
                  <a:pt x="337820" y="22859"/>
                </a:lnTo>
                <a:lnTo>
                  <a:pt x="337820" y="3810"/>
                </a:lnTo>
                <a:close/>
              </a:path>
              <a:path w="337820" h="194310">
                <a:moveTo>
                  <a:pt x="2540" y="22860"/>
                </a:moveTo>
                <a:lnTo>
                  <a:pt x="0" y="22860"/>
                </a:lnTo>
                <a:lnTo>
                  <a:pt x="0" y="48259"/>
                </a:lnTo>
                <a:lnTo>
                  <a:pt x="2540" y="48259"/>
                </a:lnTo>
                <a:lnTo>
                  <a:pt x="2540" y="22860"/>
                </a:lnTo>
                <a:close/>
              </a:path>
              <a:path w="337820" h="194310">
                <a:moveTo>
                  <a:pt x="337820" y="22860"/>
                </a:moveTo>
                <a:lnTo>
                  <a:pt x="334009" y="22860"/>
                </a:lnTo>
                <a:lnTo>
                  <a:pt x="334009" y="48259"/>
                </a:lnTo>
                <a:lnTo>
                  <a:pt x="337820" y="48259"/>
                </a:lnTo>
                <a:lnTo>
                  <a:pt x="337820" y="22860"/>
                </a:lnTo>
                <a:close/>
              </a:path>
              <a:path w="337820" h="194310">
                <a:moveTo>
                  <a:pt x="2540" y="48260"/>
                </a:moveTo>
                <a:lnTo>
                  <a:pt x="0" y="48260"/>
                </a:lnTo>
                <a:lnTo>
                  <a:pt x="0" y="64769"/>
                </a:lnTo>
                <a:lnTo>
                  <a:pt x="2540" y="64769"/>
                </a:lnTo>
                <a:lnTo>
                  <a:pt x="2540" y="48260"/>
                </a:lnTo>
                <a:close/>
              </a:path>
              <a:path w="337820" h="194310">
                <a:moveTo>
                  <a:pt x="337820" y="48260"/>
                </a:moveTo>
                <a:lnTo>
                  <a:pt x="334009" y="48260"/>
                </a:lnTo>
                <a:lnTo>
                  <a:pt x="334009" y="64769"/>
                </a:lnTo>
                <a:lnTo>
                  <a:pt x="337820" y="64769"/>
                </a:lnTo>
                <a:lnTo>
                  <a:pt x="337820" y="48260"/>
                </a:lnTo>
                <a:close/>
              </a:path>
              <a:path w="337820" h="194310">
                <a:moveTo>
                  <a:pt x="2540" y="64770"/>
                </a:moveTo>
                <a:lnTo>
                  <a:pt x="0" y="64770"/>
                </a:lnTo>
                <a:lnTo>
                  <a:pt x="0" y="137159"/>
                </a:lnTo>
                <a:lnTo>
                  <a:pt x="2540" y="137159"/>
                </a:lnTo>
                <a:lnTo>
                  <a:pt x="2540" y="64770"/>
                </a:lnTo>
                <a:close/>
              </a:path>
              <a:path w="337820" h="194310">
                <a:moveTo>
                  <a:pt x="337820" y="64770"/>
                </a:moveTo>
                <a:lnTo>
                  <a:pt x="334009" y="64770"/>
                </a:lnTo>
                <a:lnTo>
                  <a:pt x="334009" y="137159"/>
                </a:lnTo>
                <a:lnTo>
                  <a:pt x="337820" y="137159"/>
                </a:lnTo>
                <a:lnTo>
                  <a:pt x="337820" y="64770"/>
                </a:lnTo>
                <a:close/>
              </a:path>
              <a:path w="337820" h="194310">
                <a:moveTo>
                  <a:pt x="2540" y="137160"/>
                </a:moveTo>
                <a:lnTo>
                  <a:pt x="0" y="137160"/>
                </a:lnTo>
                <a:lnTo>
                  <a:pt x="0" y="175259"/>
                </a:lnTo>
                <a:lnTo>
                  <a:pt x="2540" y="175259"/>
                </a:lnTo>
                <a:lnTo>
                  <a:pt x="2540" y="137160"/>
                </a:lnTo>
                <a:close/>
              </a:path>
              <a:path w="337820" h="194310">
                <a:moveTo>
                  <a:pt x="337820" y="137160"/>
                </a:moveTo>
                <a:lnTo>
                  <a:pt x="334009" y="137160"/>
                </a:lnTo>
                <a:lnTo>
                  <a:pt x="334009" y="175259"/>
                </a:lnTo>
                <a:lnTo>
                  <a:pt x="337820" y="175259"/>
                </a:lnTo>
                <a:lnTo>
                  <a:pt x="337820" y="137160"/>
                </a:lnTo>
                <a:close/>
              </a:path>
              <a:path w="337820" h="194310">
                <a:moveTo>
                  <a:pt x="2540" y="175260"/>
                </a:moveTo>
                <a:lnTo>
                  <a:pt x="0" y="175260"/>
                </a:lnTo>
                <a:lnTo>
                  <a:pt x="0" y="187959"/>
                </a:lnTo>
                <a:lnTo>
                  <a:pt x="2540" y="187959"/>
                </a:lnTo>
                <a:lnTo>
                  <a:pt x="2540" y="175260"/>
                </a:lnTo>
                <a:close/>
              </a:path>
              <a:path w="337820" h="194310">
                <a:moveTo>
                  <a:pt x="337820" y="175260"/>
                </a:moveTo>
                <a:lnTo>
                  <a:pt x="334009" y="175260"/>
                </a:lnTo>
                <a:lnTo>
                  <a:pt x="334009" y="187959"/>
                </a:lnTo>
                <a:lnTo>
                  <a:pt x="337820" y="187959"/>
                </a:lnTo>
                <a:lnTo>
                  <a:pt x="337820" y="175260"/>
                </a:lnTo>
                <a:close/>
              </a:path>
              <a:path w="337820" h="194310">
                <a:moveTo>
                  <a:pt x="2540" y="187960"/>
                </a:moveTo>
                <a:lnTo>
                  <a:pt x="0" y="187960"/>
                </a:lnTo>
                <a:lnTo>
                  <a:pt x="0" y="194309"/>
                </a:lnTo>
                <a:lnTo>
                  <a:pt x="337820" y="194309"/>
                </a:lnTo>
                <a:lnTo>
                  <a:pt x="337820" y="190500"/>
                </a:lnTo>
                <a:lnTo>
                  <a:pt x="2540" y="190500"/>
                </a:lnTo>
                <a:lnTo>
                  <a:pt x="2540" y="187960"/>
                </a:lnTo>
                <a:close/>
              </a:path>
              <a:path w="337820" h="194310">
                <a:moveTo>
                  <a:pt x="337820" y="187960"/>
                </a:moveTo>
                <a:lnTo>
                  <a:pt x="334009" y="187960"/>
                </a:lnTo>
                <a:lnTo>
                  <a:pt x="334009" y="190500"/>
                </a:lnTo>
                <a:lnTo>
                  <a:pt x="337820" y="190500"/>
                </a:lnTo>
                <a:lnTo>
                  <a:pt x="337820" y="187960"/>
                </a:lnTo>
                <a:close/>
              </a:path>
            </a:pathLst>
          </a:custGeom>
          <a:solidFill>
            <a:srgbClr val="661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314690" y="1725295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31469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314690" y="1727200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64235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31469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64235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3146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6423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3146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6423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31469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64235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14690" y="1909445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314690" y="189737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0" y="11429"/>
                </a:moveTo>
                <a:lnTo>
                  <a:pt x="3809" y="11429"/>
                </a:lnTo>
                <a:lnTo>
                  <a:pt x="380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642350" y="189737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3809" y="0"/>
                </a:moveTo>
                <a:lnTo>
                  <a:pt x="0" y="0"/>
                </a:lnTo>
                <a:lnTo>
                  <a:pt x="0" y="11429"/>
                </a:lnTo>
                <a:lnTo>
                  <a:pt x="3809" y="1142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314690" y="1911350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18500" y="1728470"/>
            <a:ext cx="323850" cy="180340"/>
          </a:xfrm>
          <a:custGeom>
            <a:avLst/>
            <a:gdLst/>
            <a:ahLst/>
            <a:cxnLst/>
            <a:rect l="l" t="t" r="r" b="b"/>
            <a:pathLst>
              <a:path w="323850" h="180339">
                <a:moveTo>
                  <a:pt x="323850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3809"/>
                </a:lnTo>
                <a:lnTo>
                  <a:pt x="323850" y="3809"/>
                </a:lnTo>
                <a:lnTo>
                  <a:pt x="323850" y="0"/>
                </a:lnTo>
                <a:close/>
              </a:path>
              <a:path w="323850" h="180339">
                <a:moveTo>
                  <a:pt x="323850" y="3809"/>
                </a:moveTo>
                <a:lnTo>
                  <a:pt x="320040" y="3809"/>
                </a:lnTo>
                <a:lnTo>
                  <a:pt x="320040" y="16509"/>
                </a:lnTo>
                <a:lnTo>
                  <a:pt x="323850" y="16509"/>
                </a:lnTo>
                <a:lnTo>
                  <a:pt x="323850" y="3809"/>
                </a:lnTo>
                <a:close/>
              </a:path>
              <a:path w="323850" h="180339">
                <a:moveTo>
                  <a:pt x="3809" y="16510"/>
                </a:moveTo>
                <a:lnTo>
                  <a:pt x="0" y="16510"/>
                </a:lnTo>
                <a:lnTo>
                  <a:pt x="0" y="41909"/>
                </a:lnTo>
                <a:lnTo>
                  <a:pt x="3809" y="41909"/>
                </a:lnTo>
                <a:lnTo>
                  <a:pt x="3809" y="16510"/>
                </a:lnTo>
                <a:close/>
              </a:path>
              <a:path w="323850" h="180339">
                <a:moveTo>
                  <a:pt x="323850" y="16510"/>
                </a:moveTo>
                <a:lnTo>
                  <a:pt x="320040" y="16510"/>
                </a:lnTo>
                <a:lnTo>
                  <a:pt x="320040" y="41909"/>
                </a:lnTo>
                <a:lnTo>
                  <a:pt x="323850" y="41909"/>
                </a:lnTo>
                <a:lnTo>
                  <a:pt x="323850" y="16510"/>
                </a:lnTo>
                <a:close/>
              </a:path>
              <a:path w="323850" h="180339">
                <a:moveTo>
                  <a:pt x="3809" y="41910"/>
                </a:moveTo>
                <a:lnTo>
                  <a:pt x="0" y="41910"/>
                </a:lnTo>
                <a:lnTo>
                  <a:pt x="0" y="58419"/>
                </a:lnTo>
                <a:lnTo>
                  <a:pt x="3809" y="58419"/>
                </a:lnTo>
                <a:lnTo>
                  <a:pt x="3809" y="41910"/>
                </a:lnTo>
                <a:close/>
              </a:path>
              <a:path w="323850" h="180339">
                <a:moveTo>
                  <a:pt x="323850" y="41910"/>
                </a:moveTo>
                <a:lnTo>
                  <a:pt x="320040" y="41910"/>
                </a:lnTo>
                <a:lnTo>
                  <a:pt x="320040" y="58419"/>
                </a:lnTo>
                <a:lnTo>
                  <a:pt x="323850" y="58419"/>
                </a:lnTo>
                <a:lnTo>
                  <a:pt x="323850" y="41910"/>
                </a:lnTo>
                <a:close/>
              </a:path>
              <a:path w="323850" h="180339">
                <a:moveTo>
                  <a:pt x="3809" y="58420"/>
                </a:moveTo>
                <a:lnTo>
                  <a:pt x="0" y="58420"/>
                </a:lnTo>
                <a:lnTo>
                  <a:pt x="0" y="130809"/>
                </a:lnTo>
                <a:lnTo>
                  <a:pt x="3809" y="130809"/>
                </a:lnTo>
                <a:lnTo>
                  <a:pt x="3809" y="58420"/>
                </a:lnTo>
                <a:close/>
              </a:path>
              <a:path w="323850" h="180339">
                <a:moveTo>
                  <a:pt x="323850" y="58420"/>
                </a:moveTo>
                <a:lnTo>
                  <a:pt x="320040" y="58420"/>
                </a:lnTo>
                <a:lnTo>
                  <a:pt x="320040" y="130809"/>
                </a:lnTo>
                <a:lnTo>
                  <a:pt x="323850" y="130809"/>
                </a:lnTo>
                <a:lnTo>
                  <a:pt x="323850" y="58420"/>
                </a:lnTo>
                <a:close/>
              </a:path>
              <a:path w="323850" h="180339">
                <a:moveTo>
                  <a:pt x="3809" y="130810"/>
                </a:moveTo>
                <a:lnTo>
                  <a:pt x="0" y="130810"/>
                </a:lnTo>
                <a:lnTo>
                  <a:pt x="0" y="168909"/>
                </a:lnTo>
                <a:lnTo>
                  <a:pt x="3809" y="168909"/>
                </a:lnTo>
                <a:lnTo>
                  <a:pt x="3809" y="130810"/>
                </a:lnTo>
                <a:close/>
              </a:path>
              <a:path w="323850" h="180339">
                <a:moveTo>
                  <a:pt x="323850" y="130810"/>
                </a:moveTo>
                <a:lnTo>
                  <a:pt x="320040" y="130810"/>
                </a:lnTo>
                <a:lnTo>
                  <a:pt x="320040" y="168909"/>
                </a:lnTo>
                <a:lnTo>
                  <a:pt x="323850" y="168909"/>
                </a:lnTo>
                <a:lnTo>
                  <a:pt x="323850" y="130810"/>
                </a:lnTo>
                <a:close/>
              </a:path>
              <a:path w="323850" h="180339">
                <a:moveTo>
                  <a:pt x="3809" y="168910"/>
                </a:moveTo>
                <a:lnTo>
                  <a:pt x="0" y="168910"/>
                </a:lnTo>
                <a:lnTo>
                  <a:pt x="0" y="180339"/>
                </a:lnTo>
                <a:lnTo>
                  <a:pt x="323850" y="180339"/>
                </a:lnTo>
                <a:lnTo>
                  <a:pt x="323850" y="176529"/>
                </a:lnTo>
                <a:lnTo>
                  <a:pt x="3809" y="176529"/>
                </a:lnTo>
                <a:lnTo>
                  <a:pt x="3809" y="168910"/>
                </a:lnTo>
                <a:close/>
              </a:path>
              <a:path w="323850" h="180339">
                <a:moveTo>
                  <a:pt x="323850" y="168910"/>
                </a:moveTo>
                <a:lnTo>
                  <a:pt x="320040" y="168910"/>
                </a:lnTo>
                <a:lnTo>
                  <a:pt x="320040" y="176529"/>
                </a:lnTo>
                <a:lnTo>
                  <a:pt x="323850" y="176529"/>
                </a:lnTo>
                <a:lnTo>
                  <a:pt x="323850" y="168910"/>
                </a:lnTo>
                <a:close/>
              </a:path>
            </a:pathLst>
          </a:custGeom>
          <a:solidFill>
            <a:srgbClr val="6B1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322309" y="1732279"/>
            <a:ext cx="316230" cy="172720"/>
          </a:xfrm>
          <a:custGeom>
            <a:avLst/>
            <a:gdLst/>
            <a:ahLst/>
            <a:cxnLst/>
            <a:rect l="l" t="t" r="r" b="b"/>
            <a:pathLst>
              <a:path w="316229" h="172719">
                <a:moveTo>
                  <a:pt x="316230" y="0"/>
                </a:moveTo>
                <a:lnTo>
                  <a:pt x="0" y="0"/>
                </a:lnTo>
                <a:lnTo>
                  <a:pt x="0" y="12700"/>
                </a:lnTo>
                <a:lnTo>
                  <a:pt x="3810" y="12700"/>
                </a:lnTo>
                <a:lnTo>
                  <a:pt x="3810" y="3810"/>
                </a:lnTo>
                <a:lnTo>
                  <a:pt x="316230" y="3810"/>
                </a:lnTo>
                <a:lnTo>
                  <a:pt x="316230" y="0"/>
                </a:lnTo>
                <a:close/>
              </a:path>
              <a:path w="316229" h="172719">
                <a:moveTo>
                  <a:pt x="316230" y="3810"/>
                </a:moveTo>
                <a:lnTo>
                  <a:pt x="312420" y="3810"/>
                </a:lnTo>
                <a:lnTo>
                  <a:pt x="312420" y="12700"/>
                </a:lnTo>
                <a:lnTo>
                  <a:pt x="316230" y="12700"/>
                </a:lnTo>
                <a:lnTo>
                  <a:pt x="316230" y="3810"/>
                </a:lnTo>
                <a:close/>
              </a:path>
              <a:path w="316229" h="172719">
                <a:moveTo>
                  <a:pt x="3810" y="12700"/>
                </a:moveTo>
                <a:lnTo>
                  <a:pt x="0" y="1270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12700"/>
                </a:lnTo>
                <a:close/>
              </a:path>
              <a:path w="316229" h="172719">
                <a:moveTo>
                  <a:pt x="316230" y="12700"/>
                </a:moveTo>
                <a:lnTo>
                  <a:pt x="312420" y="12700"/>
                </a:lnTo>
                <a:lnTo>
                  <a:pt x="312420" y="38100"/>
                </a:lnTo>
                <a:lnTo>
                  <a:pt x="316230" y="38100"/>
                </a:lnTo>
                <a:lnTo>
                  <a:pt x="316230" y="12700"/>
                </a:lnTo>
                <a:close/>
              </a:path>
              <a:path w="316229" h="172719">
                <a:moveTo>
                  <a:pt x="3810" y="38100"/>
                </a:moveTo>
                <a:lnTo>
                  <a:pt x="0" y="38100"/>
                </a:lnTo>
                <a:lnTo>
                  <a:pt x="0" y="54610"/>
                </a:lnTo>
                <a:lnTo>
                  <a:pt x="3810" y="54610"/>
                </a:lnTo>
                <a:lnTo>
                  <a:pt x="3810" y="38100"/>
                </a:lnTo>
                <a:close/>
              </a:path>
              <a:path w="316229" h="172719">
                <a:moveTo>
                  <a:pt x="316230" y="38100"/>
                </a:moveTo>
                <a:lnTo>
                  <a:pt x="312420" y="38100"/>
                </a:lnTo>
                <a:lnTo>
                  <a:pt x="312420" y="54610"/>
                </a:lnTo>
                <a:lnTo>
                  <a:pt x="316230" y="54610"/>
                </a:lnTo>
                <a:lnTo>
                  <a:pt x="316230" y="38100"/>
                </a:lnTo>
                <a:close/>
              </a:path>
              <a:path w="316229" h="172719">
                <a:moveTo>
                  <a:pt x="3810" y="54610"/>
                </a:moveTo>
                <a:lnTo>
                  <a:pt x="0" y="54610"/>
                </a:lnTo>
                <a:lnTo>
                  <a:pt x="0" y="127000"/>
                </a:lnTo>
                <a:lnTo>
                  <a:pt x="3810" y="127000"/>
                </a:lnTo>
                <a:lnTo>
                  <a:pt x="3810" y="54610"/>
                </a:lnTo>
                <a:close/>
              </a:path>
              <a:path w="316229" h="172719">
                <a:moveTo>
                  <a:pt x="316230" y="54610"/>
                </a:moveTo>
                <a:lnTo>
                  <a:pt x="312420" y="54610"/>
                </a:lnTo>
                <a:lnTo>
                  <a:pt x="312420" y="127000"/>
                </a:lnTo>
                <a:lnTo>
                  <a:pt x="316230" y="127000"/>
                </a:lnTo>
                <a:lnTo>
                  <a:pt x="316230" y="54610"/>
                </a:lnTo>
                <a:close/>
              </a:path>
              <a:path w="316229" h="172719">
                <a:moveTo>
                  <a:pt x="3810" y="127000"/>
                </a:moveTo>
                <a:lnTo>
                  <a:pt x="0" y="127000"/>
                </a:lnTo>
                <a:lnTo>
                  <a:pt x="0" y="165100"/>
                </a:lnTo>
                <a:lnTo>
                  <a:pt x="3810" y="165100"/>
                </a:lnTo>
                <a:lnTo>
                  <a:pt x="3810" y="127000"/>
                </a:lnTo>
                <a:close/>
              </a:path>
              <a:path w="316229" h="172719">
                <a:moveTo>
                  <a:pt x="316230" y="127000"/>
                </a:moveTo>
                <a:lnTo>
                  <a:pt x="312420" y="127000"/>
                </a:lnTo>
                <a:lnTo>
                  <a:pt x="312420" y="165100"/>
                </a:lnTo>
                <a:lnTo>
                  <a:pt x="316230" y="165100"/>
                </a:lnTo>
                <a:lnTo>
                  <a:pt x="316230" y="127000"/>
                </a:lnTo>
                <a:close/>
              </a:path>
              <a:path w="316229" h="172719">
                <a:moveTo>
                  <a:pt x="3810" y="165100"/>
                </a:moveTo>
                <a:lnTo>
                  <a:pt x="0" y="165100"/>
                </a:lnTo>
                <a:lnTo>
                  <a:pt x="0" y="172720"/>
                </a:lnTo>
                <a:lnTo>
                  <a:pt x="316230" y="172720"/>
                </a:lnTo>
                <a:lnTo>
                  <a:pt x="316230" y="170180"/>
                </a:lnTo>
                <a:lnTo>
                  <a:pt x="3810" y="170180"/>
                </a:lnTo>
                <a:lnTo>
                  <a:pt x="3810" y="165100"/>
                </a:lnTo>
                <a:close/>
              </a:path>
              <a:path w="316229" h="172719">
                <a:moveTo>
                  <a:pt x="316230" y="165100"/>
                </a:moveTo>
                <a:lnTo>
                  <a:pt x="312420" y="165100"/>
                </a:lnTo>
                <a:lnTo>
                  <a:pt x="312420" y="170180"/>
                </a:lnTo>
                <a:lnTo>
                  <a:pt x="316230" y="170180"/>
                </a:lnTo>
                <a:lnTo>
                  <a:pt x="316230" y="165100"/>
                </a:lnTo>
                <a:close/>
              </a:path>
            </a:pathLst>
          </a:custGeom>
          <a:solidFill>
            <a:srgbClr val="6E17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26119" y="1736089"/>
            <a:ext cx="308610" cy="166370"/>
          </a:xfrm>
          <a:custGeom>
            <a:avLst/>
            <a:gdLst/>
            <a:ahLst/>
            <a:cxnLst/>
            <a:rect l="l" t="t" r="r" b="b"/>
            <a:pathLst>
              <a:path w="308609" h="166369">
                <a:moveTo>
                  <a:pt x="308609" y="0"/>
                </a:moveTo>
                <a:lnTo>
                  <a:pt x="0" y="0"/>
                </a:lnTo>
                <a:lnTo>
                  <a:pt x="0" y="8889"/>
                </a:lnTo>
                <a:lnTo>
                  <a:pt x="3809" y="8889"/>
                </a:lnTo>
                <a:lnTo>
                  <a:pt x="3809" y="3810"/>
                </a:lnTo>
                <a:lnTo>
                  <a:pt x="308609" y="3810"/>
                </a:lnTo>
                <a:lnTo>
                  <a:pt x="308609" y="0"/>
                </a:lnTo>
                <a:close/>
              </a:path>
              <a:path w="308609" h="166369">
                <a:moveTo>
                  <a:pt x="308609" y="3810"/>
                </a:moveTo>
                <a:lnTo>
                  <a:pt x="306070" y="3810"/>
                </a:lnTo>
                <a:lnTo>
                  <a:pt x="306070" y="8889"/>
                </a:lnTo>
                <a:lnTo>
                  <a:pt x="308609" y="8889"/>
                </a:lnTo>
                <a:lnTo>
                  <a:pt x="308609" y="3810"/>
                </a:lnTo>
                <a:close/>
              </a:path>
              <a:path w="308609" h="166369">
                <a:moveTo>
                  <a:pt x="3809" y="8890"/>
                </a:moveTo>
                <a:lnTo>
                  <a:pt x="0" y="889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8890"/>
                </a:lnTo>
                <a:close/>
              </a:path>
              <a:path w="308609" h="166369">
                <a:moveTo>
                  <a:pt x="308609" y="8890"/>
                </a:moveTo>
                <a:lnTo>
                  <a:pt x="306070" y="8890"/>
                </a:lnTo>
                <a:lnTo>
                  <a:pt x="306070" y="34289"/>
                </a:lnTo>
                <a:lnTo>
                  <a:pt x="308609" y="34289"/>
                </a:lnTo>
                <a:lnTo>
                  <a:pt x="308609" y="8890"/>
                </a:lnTo>
                <a:close/>
              </a:path>
              <a:path w="308609" h="166369">
                <a:moveTo>
                  <a:pt x="3809" y="34290"/>
                </a:moveTo>
                <a:lnTo>
                  <a:pt x="0" y="34290"/>
                </a:lnTo>
                <a:lnTo>
                  <a:pt x="0" y="50800"/>
                </a:lnTo>
                <a:lnTo>
                  <a:pt x="3809" y="50800"/>
                </a:lnTo>
                <a:lnTo>
                  <a:pt x="3809" y="34290"/>
                </a:lnTo>
                <a:close/>
              </a:path>
              <a:path w="308609" h="166369">
                <a:moveTo>
                  <a:pt x="308609" y="34290"/>
                </a:moveTo>
                <a:lnTo>
                  <a:pt x="306070" y="34290"/>
                </a:lnTo>
                <a:lnTo>
                  <a:pt x="306070" y="50800"/>
                </a:lnTo>
                <a:lnTo>
                  <a:pt x="308609" y="50800"/>
                </a:lnTo>
                <a:lnTo>
                  <a:pt x="308609" y="34290"/>
                </a:lnTo>
                <a:close/>
              </a:path>
              <a:path w="308609" h="166369">
                <a:moveTo>
                  <a:pt x="3809" y="50800"/>
                </a:moveTo>
                <a:lnTo>
                  <a:pt x="0" y="50800"/>
                </a:lnTo>
                <a:lnTo>
                  <a:pt x="0" y="123189"/>
                </a:lnTo>
                <a:lnTo>
                  <a:pt x="3809" y="123189"/>
                </a:lnTo>
                <a:lnTo>
                  <a:pt x="3809" y="50800"/>
                </a:lnTo>
                <a:close/>
              </a:path>
              <a:path w="308609" h="166369">
                <a:moveTo>
                  <a:pt x="308609" y="50800"/>
                </a:moveTo>
                <a:lnTo>
                  <a:pt x="306070" y="50800"/>
                </a:lnTo>
                <a:lnTo>
                  <a:pt x="306070" y="123189"/>
                </a:lnTo>
                <a:lnTo>
                  <a:pt x="308609" y="123189"/>
                </a:lnTo>
                <a:lnTo>
                  <a:pt x="308609" y="50800"/>
                </a:lnTo>
                <a:close/>
              </a:path>
              <a:path w="308609" h="166369">
                <a:moveTo>
                  <a:pt x="3809" y="123190"/>
                </a:moveTo>
                <a:lnTo>
                  <a:pt x="0" y="123190"/>
                </a:lnTo>
                <a:lnTo>
                  <a:pt x="0" y="161289"/>
                </a:lnTo>
                <a:lnTo>
                  <a:pt x="3809" y="161289"/>
                </a:lnTo>
                <a:lnTo>
                  <a:pt x="3809" y="123190"/>
                </a:lnTo>
                <a:close/>
              </a:path>
              <a:path w="308609" h="166369">
                <a:moveTo>
                  <a:pt x="308609" y="123190"/>
                </a:moveTo>
                <a:lnTo>
                  <a:pt x="306070" y="123190"/>
                </a:lnTo>
                <a:lnTo>
                  <a:pt x="306070" y="161289"/>
                </a:lnTo>
                <a:lnTo>
                  <a:pt x="308609" y="161289"/>
                </a:lnTo>
                <a:lnTo>
                  <a:pt x="308609" y="123190"/>
                </a:lnTo>
                <a:close/>
              </a:path>
              <a:path w="308609" h="166369">
                <a:moveTo>
                  <a:pt x="3809" y="161290"/>
                </a:moveTo>
                <a:lnTo>
                  <a:pt x="0" y="161290"/>
                </a:lnTo>
                <a:lnTo>
                  <a:pt x="0" y="166370"/>
                </a:lnTo>
                <a:lnTo>
                  <a:pt x="308609" y="166370"/>
                </a:lnTo>
                <a:lnTo>
                  <a:pt x="308609" y="162560"/>
                </a:lnTo>
                <a:lnTo>
                  <a:pt x="3809" y="162560"/>
                </a:lnTo>
                <a:lnTo>
                  <a:pt x="3809" y="161290"/>
                </a:lnTo>
                <a:close/>
              </a:path>
              <a:path w="308609" h="166369">
                <a:moveTo>
                  <a:pt x="308609" y="161290"/>
                </a:moveTo>
                <a:lnTo>
                  <a:pt x="306070" y="161290"/>
                </a:lnTo>
                <a:lnTo>
                  <a:pt x="306070" y="162560"/>
                </a:lnTo>
                <a:lnTo>
                  <a:pt x="308609" y="162560"/>
                </a:lnTo>
                <a:lnTo>
                  <a:pt x="308609" y="161290"/>
                </a:lnTo>
                <a:close/>
              </a:path>
            </a:pathLst>
          </a:custGeom>
          <a:solidFill>
            <a:srgbClr val="7118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329930" y="174371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29930" y="174180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809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628380" y="174371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2993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62838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3299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62838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3299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62838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29930" y="189611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29930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0" y="35560"/>
                </a:moveTo>
                <a:lnTo>
                  <a:pt x="3810" y="35560"/>
                </a:lnTo>
                <a:lnTo>
                  <a:pt x="381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628380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3810" y="0"/>
                </a:moveTo>
                <a:lnTo>
                  <a:pt x="0" y="0"/>
                </a:lnTo>
                <a:lnTo>
                  <a:pt x="0" y="35559"/>
                </a:lnTo>
                <a:lnTo>
                  <a:pt x="3810" y="3555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329930" y="189801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333740" y="174434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175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333740" y="1746250"/>
            <a:ext cx="2540" cy="24130"/>
          </a:xfrm>
          <a:custGeom>
            <a:avLst/>
            <a:gdLst/>
            <a:ahLst/>
            <a:cxnLst/>
            <a:rect l="l" t="t" r="r" b="b"/>
            <a:pathLst>
              <a:path w="2540" h="24130">
                <a:moveTo>
                  <a:pt x="0" y="24129"/>
                </a:moveTo>
                <a:lnTo>
                  <a:pt x="2539" y="24129"/>
                </a:lnTo>
                <a:lnTo>
                  <a:pt x="253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333740" y="1745614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175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624569" y="1746250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3809" y="0"/>
                </a:moveTo>
                <a:lnTo>
                  <a:pt x="0" y="0"/>
                </a:lnTo>
                <a:lnTo>
                  <a:pt x="0" y="24129"/>
                </a:lnTo>
                <a:lnTo>
                  <a:pt x="3809" y="2412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333740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62456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333740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62456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333740" y="189293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810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333740" y="1859279"/>
            <a:ext cx="2540" cy="31750"/>
          </a:xfrm>
          <a:custGeom>
            <a:avLst/>
            <a:gdLst/>
            <a:ahLst/>
            <a:cxnLst/>
            <a:rect l="l" t="t" r="r" b="b"/>
            <a:pathLst>
              <a:path w="2540" h="31750">
                <a:moveTo>
                  <a:pt x="0" y="31750"/>
                </a:moveTo>
                <a:lnTo>
                  <a:pt x="2539" y="31750"/>
                </a:lnTo>
                <a:lnTo>
                  <a:pt x="2539" y="0"/>
                </a:lnTo>
                <a:lnTo>
                  <a:pt x="0" y="0"/>
                </a:lnTo>
                <a:lnTo>
                  <a:pt x="0" y="3175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624569" y="1859279"/>
            <a:ext cx="3810" cy="31750"/>
          </a:xfrm>
          <a:custGeom>
            <a:avLst/>
            <a:gdLst/>
            <a:ahLst/>
            <a:cxnLst/>
            <a:rect l="l" t="t" r="r" b="b"/>
            <a:pathLst>
              <a:path w="3809" h="31750">
                <a:moveTo>
                  <a:pt x="3809" y="0"/>
                </a:moveTo>
                <a:lnTo>
                  <a:pt x="0" y="0"/>
                </a:lnTo>
                <a:lnTo>
                  <a:pt x="0" y="31749"/>
                </a:lnTo>
                <a:lnTo>
                  <a:pt x="3809" y="3174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336280" y="1750060"/>
            <a:ext cx="3810" cy="20320"/>
          </a:xfrm>
          <a:custGeom>
            <a:avLst/>
            <a:gdLst/>
            <a:ahLst/>
            <a:cxnLst/>
            <a:rect l="l" t="t" r="r" b="b"/>
            <a:pathLst>
              <a:path w="3809" h="20319">
                <a:moveTo>
                  <a:pt x="0" y="20320"/>
                </a:moveTo>
                <a:lnTo>
                  <a:pt x="3810" y="20320"/>
                </a:lnTo>
                <a:lnTo>
                  <a:pt x="381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336280" y="1748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09">
            <a:solidFill>
              <a:srgbClr val="781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620759" y="1750060"/>
            <a:ext cx="3810" cy="20320"/>
          </a:xfrm>
          <a:custGeom>
            <a:avLst/>
            <a:gdLst/>
            <a:ahLst/>
            <a:cxnLst/>
            <a:rect l="l" t="t" r="r" b="b"/>
            <a:pathLst>
              <a:path w="3809" h="20319">
                <a:moveTo>
                  <a:pt x="3810" y="0"/>
                </a:moveTo>
                <a:lnTo>
                  <a:pt x="0" y="0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33628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62075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33628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62075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336280" y="1889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781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336280" y="185927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09" h="27939">
                <a:moveTo>
                  <a:pt x="0" y="27939"/>
                </a:moveTo>
                <a:lnTo>
                  <a:pt x="3810" y="27939"/>
                </a:lnTo>
                <a:lnTo>
                  <a:pt x="3810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620759" y="185927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09" h="27939">
                <a:moveTo>
                  <a:pt x="3810" y="0"/>
                </a:moveTo>
                <a:lnTo>
                  <a:pt x="0" y="0"/>
                </a:lnTo>
                <a:lnTo>
                  <a:pt x="0" y="27939"/>
                </a:lnTo>
                <a:lnTo>
                  <a:pt x="3810" y="2793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340090" y="17538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340090" y="175196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9" y="0"/>
                </a:lnTo>
              </a:path>
            </a:pathLst>
          </a:custGeom>
          <a:ln w="3810">
            <a:solidFill>
              <a:srgbClr val="7B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616950" y="17538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3400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6169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400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6169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340090" y="188531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9" y="0"/>
                </a:lnTo>
              </a:path>
            </a:pathLst>
          </a:custGeom>
          <a:ln w="3810">
            <a:solidFill>
              <a:srgbClr val="7B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340090" y="1859279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0" y="24129"/>
                </a:moveTo>
                <a:lnTo>
                  <a:pt x="3809" y="24129"/>
                </a:lnTo>
                <a:lnTo>
                  <a:pt x="380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616950" y="1859279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3809" y="0"/>
                </a:moveTo>
                <a:lnTo>
                  <a:pt x="0" y="0"/>
                </a:lnTo>
                <a:lnTo>
                  <a:pt x="0" y="24129"/>
                </a:lnTo>
                <a:lnTo>
                  <a:pt x="3809" y="2412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343900" y="1757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12700"/>
                </a:moveTo>
                <a:lnTo>
                  <a:pt x="3809" y="12700"/>
                </a:lnTo>
                <a:lnTo>
                  <a:pt x="380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343900" y="175577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810">
            <a:solidFill>
              <a:srgbClr val="7E1B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613140" y="1757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700"/>
                </a:lnTo>
                <a:lnTo>
                  <a:pt x="3809" y="12700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4390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6131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34390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6131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343900" y="1882139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7E1B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34390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0" y="21589"/>
                </a:moveTo>
                <a:lnTo>
                  <a:pt x="3809" y="21589"/>
                </a:lnTo>
                <a:lnTo>
                  <a:pt x="3809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61314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3809" y="0"/>
                </a:moveTo>
                <a:lnTo>
                  <a:pt x="0" y="0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347709" y="176148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0" y="8889"/>
                </a:moveTo>
                <a:lnTo>
                  <a:pt x="3810" y="8889"/>
                </a:lnTo>
                <a:lnTo>
                  <a:pt x="381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347709" y="175958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810">
            <a:solidFill>
              <a:srgbClr val="80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610600" y="1761489"/>
            <a:ext cx="2540" cy="8890"/>
          </a:xfrm>
          <a:custGeom>
            <a:avLst/>
            <a:gdLst/>
            <a:ahLst/>
            <a:cxnLst/>
            <a:rect l="l" t="t" r="r" b="b"/>
            <a:pathLst>
              <a:path w="2540" h="8889">
                <a:moveTo>
                  <a:pt x="2540" y="0"/>
                </a:moveTo>
                <a:lnTo>
                  <a:pt x="0" y="0"/>
                </a:lnTo>
                <a:lnTo>
                  <a:pt x="0" y="8889"/>
                </a:lnTo>
                <a:lnTo>
                  <a:pt x="2540" y="888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3477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610600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40" y="0"/>
                </a:moveTo>
                <a:lnTo>
                  <a:pt x="0" y="0"/>
                </a:lnTo>
                <a:lnTo>
                  <a:pt x="0" y="16509"/>
                </a:lnTo>
                <a:lnTo>
                  <a:pt x="2540" y="1650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3477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610600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40" y="0"/>
                </a:moveTo>
                <a:lnTo>
                  <a:pt x="0" y="0"/>
                </a:lnTo>
                <a:lnTo>
                  <a:pt x="0" y="72389"/>
                </a:lnTo>
                <a:lnTo>
                  <a:pt x="2540" y="7238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347709" y="187896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810">
            <a:solidFill>
              <a:srgbClr val="80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347709" y="1859279"/>
            <a:ext cx="3810" cy="17780"/>
          </a:xfrm>
          <a:custGeom>
            <a:avLst/>
            <a:gdLst/>
            <a:ahLst/>
            <a:cxnLst/>
            <a:rect l="l" t="t" r="r" b="b"/>
            <a:pathLst>
              <a:path w="3809" h="17780">
                <a:moveTo>
                  <a:pt x="0" y="17779"/>
                </a:moveTo>
                <a:lnTo>
                  <a:pt x="3810" y="17779"/>
                </a:lnTo>
                <a:lnTo>
                  <a:pt x="381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610600" y="185927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40" h="17780">
                <a:moveTo>
                  <a:pt x="2540" y="0"/>
                </a:moveTo>
                <a:lnTo>
                  <a:pt x="0" y="0"/>
                </a:lnTo>
                <a:lnTo>
                  <a:pt x="0" y="17779"/>
                </a:lnTo>
                <a:lnTo>
                  <a:pt x="2540" y="1777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351519" y="176530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0" y="5079"/>
                </a:moveTo>
                <a:lnTo>
                  <a:pt x="3809" y="5079"/>
                </a:lnTo>
                <a:lnTo>
                  <a:pt x="3809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351519" y="176339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810">
            <a:solidFill>
              <a:srgbClr val="831C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606790" y="176530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3809" y="0"/>
                </a:moveTo>
                <a:lnTo>
                  <a:pt x="0" y="0"/>
                </a:lnTo>
                <a:lnTo>
                  <a:pt x="0" y="5079"/>
                </a:lnTo>
                <a:lnTo>
                  <a:pt x="3809" y="507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3515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6067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3515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6067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351519" y="187515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809">
            <a:solidFill>
              <a:srgbClr val="831C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351519" y="1765300"/>
            <a:ext cx="259079" cy="11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405369" y="2540"/>
            <a:ext cx="1740762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>
            <a:spLocks noGrp="1"/>
          </p:cNvSpPr>
          <p:nvPr>
            <p:ph type="title"/>
          </p:nvPr>
        </p:nvSpPr>
        <p:spPr>
          <a:xfrm>
            <a:off x="763269" y="374650"/>
            <a:ext cx="271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12.3.4</a:t>
            </a:r>
            <a:r>
              <a:rPr sz="2400" spc="-5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Spesifikasi</a:t>
            </a:r>
            <a:endParaRPr sz="2400"/>
          </a:p>
        </p:txBody>
      </p:sp>
      <p:sp>
        <p:nvSpPr>
          <p:cNvPr id="257" name="object 257"/>
          <p:cNvSpPr txBox="1"/>
          <p:nvPr/>
        </p:nvSpPr>
        <p:spPr>
          <a:xfrm>
            <a:off x="8375650" y="1329690"/>
            <a:ext cx="271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810" algn="l"/>
              </a:tabLst>
            </a:pPr>
            <a:r>
              <a:rPr sz="2000" u="dbl" dirty="0">
                <a:solidFill>
                  <a:srgbClr val="FFCC00"/>
                </a:solidFill>
                <a:uFill>
                  <a:solidFill>
                    <a:srgbClr val="060001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763269" y="1024890"/>
            <a:ext cx="7233284" cy="161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Pada prinsipnya Spesifikasi merupakan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representasi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persyaratan 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dari perangkat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lunak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yang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akan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dibangun. Diperlukan  pendekatan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sbb.</a:t>
            </a:r>
            <a:endParaRPr sz="2000">
              <a:latin typeface="Tahoma"/>
              <a:cs typeface="Tahoma"/>
            </a:endParaRPr>
          </a:p>
          <a:p>
            <a:pPr marL="355600" marR="540385" indent="-342900">
              <a:lnSpc>
                <a:spcPct val="100000"/>
              </a:lnSpc>
              <a:spcBef>
                <a:spcPts val="500"/>
              </a:spcBef>
              <a:buClr>
                <a:srgbClr val="FF3399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Teknik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spesifikasi yang terfasilitasi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(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Facilitated Aplication  Specification Techniques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= FAST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763269" y="2669540"/>
            <a:ext cx="7399655" cy="4037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marR="965200" indent="-285750">
              <a:lnSpc>
                <a:spcPct val="100000"/>
              </a:lnSpc>
              <a:spcBef>
                <a:spcPts val="100"/>
              </a:spcBef>
              <a:buClr>
                <a:srgbClr val="FD1E07"/>
              </a:buClr>
              <a:buChar char="•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Pertemuan dilakukan di tempat netral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yang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dihadiri </a:t>
            </a:r>
            <a:r>
              <a:rPr sz="1800" spc="-10" dirty="0">
                <a:solidFill>
                  <a:srgbClr val="FFCC00"/>
                </a:solidFill>
                <a:latin typeface="Tahoma"/>
                <a:cs typeface="Tahoma"/>
              </a:rPr>
              <a:t>oleh 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pengembang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maupun</a:t>
            </a:r>
            <a:r>
              <a:rPr sz="1800" spc="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pelanggan.</a:t>
            </a:r>
            <a:endParaRPr sz="1800">
              <a:latin typeface="Tahoma"/>
              <a:cs typeface="Tahoma"/>
            </a:endParaRPr>
          </a:p>
          <a:p>
            <a:pPr marL="755650" marR="933450" indent="-285750">
              <a:lnSpc>
                <a:spcPct val="100000"/>
              </a:lnSpc>
              <a:spcBef>
                <a:spcPts val="450"/>
              </a:spcBef>
              <a:buClr>
                <a:srgbClr val="FD1E07"/>
              </a:buClr>
              <a:buChar char="•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Tujuannya :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identifikasi masalah, pemecahan, negosiasi,  membentuk persyaratan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PL.</a:t>
            </a:r>
            <a:endParaRPr sz="1800">
              <a:latin typeface="Tahoma"/>
              <a:cs typeface="Tahoma"/>
            </a:endParaRPr>
          </a:p>
          <a:p>
            <a:pPr marL="755650" marR="224154" indent="-285750">
              <a:lnSpc>
                <a:spcPct val="100000"/>
              </a:lnSpc>
              <a:spcBef>
                <a:spcPts val="450"/>
              </a:spcBef>
              <a:buClr>
                <a:srgbClr val="FD1E07"/>
              </a:buClr>
              <a:buChar char="•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Ada fasilitator (sebaiknya konsultan)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yang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bertugas mengontrol  pertemuan.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FF3399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Penyebaran fungsi kualitas</a:t>
            </a:r>
            <a:endParaRPr sz="2000">
              <a:latin typeface="Tahoma"/>
              <a:cs typeface="Tahoma"/>
            </a:endParaRPr>
          </a:p>
          <a:p>
            <a:pPr marL="755650" marR="280035" lvl="1" indent="-285750">
              <a:lnSpc>
                <a:spcPct val="100000"/>
              </a:lnSpc>
              <a:spcBef>
                <a:spcPts val="439"/>
              </a:spcBef>
              <a:buClr>
                <a:srgbClr val="FD1E07"/>
              </a:buClr>
              <a:buChar char="•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Quality Function Deployment (QFD)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adalah teknik manajemen  kualitas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yang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menterjemahkan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kebutuhan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pelanggan ke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dalam 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persyaratan teknis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bagi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perangkat</a:t>
            </a:r>
            <a:r>
              <a:rPr sz="1800" spc="1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lunak</a:t>
            </a:r>
            <a:endParaRPr sz="1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FD1E07"/>
              </a:buClr>
              <a:buChar char="•"/>
              <a:tabLst>
                <a:tab pos="755015" algn="l"/>
                <a:tab pos="755650" algn="l"/>
              </a:tabLst>
            </a:pPr>
            <a:r>
              <a:rPr sz="1800" spc="-10" dirty="0">
                <a:solidFill>
                  <a:srgbClr val="FFCC00"/>
                </a:solidFill>
                <a:latin typeface="Tahoma"/>
                <a:cs typeface="Tahoma"/>
              </a:rPr>
              <a:t>QFD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berkonsentrasi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pada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pemaksimalan kepuasan</a:t>
            </a:r>
            <a:r>
              <a:rPr sz="1800" spc="5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pelanggan</a:t>
            </a:r>
            <a:endParaRPr sz="18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Hasil proses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spesifikasi dituangkan dalam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Dokumen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Spesifikasi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PL 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(lih.SCI).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8459469" y="6177279"/>
            <a:ext cx="684529" cy="680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350" y="2046668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73109" y="1595119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10" y="0"/>
                </a:moveTo>
                <a:lnTo>
                  <a:pt x="0" y="0"/>
                </a:lnTo>
                <a:lnTo>
                  <a:pt x="3810" y="126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6919" y="1594611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7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0" y="1593341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8350" y="159194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66150" y="1591310"/>
            <a:ext cx="7620" cy="635"/>
          </a:xfrm>
          <a:custGeom>
            <a:avLst/>
            <a:gdLst/>
            <a:ahLst/>
            <a:cxnLst/>
            <a:rect l="l" t="t" r="r" b="b"/>
            <a:pathLst>
              <a:path w="7620" h="634">
                <a:moveTo>
                  <a:pt x="7620" y="0"/>
                </a:moveTo>
                <a:lnTo>
                  <a:pt x="0" y="0"/>
                </a:lnTo>
                <a:lnTo>
                  <a:pt x="0" y="254"/>
                </a:lnTo>
                <a:lnTo>
                  <a:pt x="7620" y="254"/>
                </a:lnTo>
                <a:lnTo>
                  <a:pt x="7620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81340" y="1758950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0" y="11429"/>
                </a:moveTo>
                <a:lnTo>
                  <a:pt x="3809" y="11429"/>
                </a:lnTo>
                <a:lnTo>
                  <a:pt x="380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82609" y="1755139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3880" y="175132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6969" y="1751329"/>
            <a:ext cx="2540" cy="19050"/>
          </a:xfrm>
          <a:custGeom>
            <a:avLst/>
            <a:gdLst/>
            <a:ahLst/>
            <a:cxnLst/>
            <a:rect l="l" t="t" r="r" b="b"/>
            <a:pathLst>
              <a:path w="2540" h="19050">
                <a:moveTo>
                  <a:pt x="0" y="19050"/>
                </a:moveTo>
                <a:lnTo>
                  <a:pt x="2539" y="19050"/>
                </a:lnTo>
                <a:lnTo>
                  <a:pt x="2539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6969" y="1747520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813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6969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813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6969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6969" y="188848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6969" y="1859279"/>
            <a:ext cx="2540" cy="29209"/>
          </a:xfrm>
          <a:custGeom>
            <a:avLst/>
            <a:gdLst/>
            <a:ahLst/>
            <a:cxnLst/>
            <a:rect l="l" t="t" r="r" b="b"/>
            <a:pathLst>
              <a:path w="2540" h="29210">
                <a:moveTo>
                  <a:pt x="0" y="29210"/>
                </a:moveTo>
                <a:lnTo>
                  <a:pt x="2539" y="29210"/>
                </a:lnTo>
                <a:lnTo>
                  <a:pt x="2539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83880" y="188467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82609" y="1880870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8134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0" y="21589"/>
                </a:moveTo>
                <a:lnTo>
                  <a:pt x="3809" y="21589"/>
                </a:lnTo>
                <a:lnTo>
                  <a:pt x="3809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85809" y="2045335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62950" y="1598294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91550" y="159766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5079" y="0"/>
                </a:moveTo>
                <a:lnTo>
                  <a:pt x="0" y="0"/>
                </a:lnTo>
                <a:lnTo>
                  <a:pt x="0" y="254"/>
                </a:lnTo>
                <a:lnTo>
                  <a:pt x="5079" y="254"/>
                </a:lnTo>
                <a:lnTo>
                  <a:pt x="507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68030" y="1597152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73109" y="159575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87690" y="17424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69" y="0"/>
                </a:moveTo>
                <a:lnTo>
                  <a:pt x="0" y="0"/>
                </a:lnTo>
                <a:lnTo>
                  <a:pt x="0" y="2539"/>
                </a:lnTo>
                <a:lnTo>
                  <a:pt x="126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3159" y="17424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3159" y="173990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70" y="2539"/>
                </a:lnTo>
                <a:lnTo>
                  <a:pt x="127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85150" y="1747520"/>
            <a:ext cx="3810" cy="22860"/>
          </a:xfrm>
          <a:custGeom>
            <a:avLst/>
            <a:gdLst/>
            <a:ahLst/>
            <a:cxnLst/>
            <a:rect l="l" t="t" r="r" b="b"/>
            <a:pathLst>
              <a:path w="3809" h="22860">
                <a:moveTo>
                  <a:pt x="0" y="22860"/>
                </a:moveTo>
                <a:lnTo>
                  <a:pt x="3809" y="22860"/>
                </a:lnTo>
                <a:lnTo>
                  <a:pt x="3809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86419" y="17449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315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851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315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851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7315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87690" y="18948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86419" y="189230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85150" y="1859279"/>
            <a:ext cx="3810" cy="33020"/>
          </a:xfrm>
          <a:custGeom>
            <a:avLst/>
            <a:gdLst/>
            <a:ahLst/>
            <a:cxnLst/>
            <a:rect l="l" t="t" r="r" b="b"/>
            <a:pathLst>
              <a:path w="3809" h="33019">
                <a:moveTo>
                  <a:pt x="0" y="33020"/>
                </a:moveTo>
                <a:lnTo>
                  <a:pt x="3809" y="33020"/>
                </a:lnTo>
                <a:lnTo>
                  <a:pt x="3809" y="0"/>
                </a:lnTo>
                <a:lnTo>
                  <a:pt x="0" y="0"/>
                </a:lnTo>
                <a:lnTo>
                  <a:pt x="0" y="3302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73159" y="18948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73159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0" y="35560"/>
                </a:moveTo>
                <a:lnTo>
                  <a:pt x="3810" y="35560"/>
                </a:lnTo>
                <a:lnTo>
                  <a:pt x="381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73159" y="189737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70" y="0"/>
                </a:moveTo>
                <a:lnTo>
                  <a:pt x="0" y="0"/>
                </a:lnTo>
                <a:lnTo>
                  <a:pt x="0" y="2539"/>
                </a:lnTo>
                <a:lnTo>
                  <a:pt x="1270" y="2539"/>
                </a:lnTo>
                <a:lnTo>
                  <a:pt x="127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75650" y="204279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71840" y="2041588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66759" y="2040318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88959" y="1598930"/>
            <a:ext cx="584200" cy="440690"/>
          </a:xfrm>
          <a:custGeom>
            <a:avLst/>
            <a:gdLst/>
            <a:ahLst/>
            <a:cxnLst/>
            <a:rect l="l" t="t" r="r" b="b"/>
            <a:pathLst>
              <a:path w="584200" h="440689">
                <a:moveTo>
                  <a:pt x="167640" y="2539"/>
                </a:moveTo>
                <a:lnTo>
                  <a:pt x="163830" y="2539"/>
                </a:lnTo>
                <a:lnTo>
                  <a:pt x="167640" y="2666"/>
                </a:lnTo>
                <a:close/>
              </a:path>
              <a:path w="584200" h="440689">
                <a:moveTo>
                  <a:pt x="416560" y="1524"/>
                </a:moveTo>
                <a:lnTo>
                  <a:pt x="167640" y="1524"/>
                </a:lnTo>
                <a:lnTo>
                  <a:pt x="167640" y="2539"/>
                </a:lnTo>
                <a:lnTo>
                  <a:pt x="416560" y="2539"/>
                </a:lnTo>
                <a:lnTo>
                  <a:pt x="416560" y="1524"/>
                </a:lnTo>
                <a:close/>
              </a:path>
              <a:path w="584200" h="440689">
                <a:moveTo>
                  <a:pt x="414020" y="0"/>
                </a:moveTo>
                <a:lnTo>
                  <a:pt x="171450" y="0"/>
                </a:lnTo>
                <a:lnTo>
                  <a:pt x="171450" y="1524"/>
                </a:lnTo>
                <a:lnTo>
                  <a:pt x="414020" y="1524"/>
                </a:lnTo>
                <a:lnTo>
                  <a:pt x="414020" y="0"/>
                </a:lnTo>
                <a:close/>
              </a:path>
              <a:path w="584200" h="440689">
                <a:moveTo>
                  <a:pt x="3810" y="134620"/>
                </a:moveTo>
                <a:lnTo>
                  <a:pt x="2540" y="134620"/>
                </a:lnTo>
                <a:lnTo>
                  <a:pt x="2540" y="137160"/>
                </a:lnTo>
                <a:lnTo>
                  <a:pt x="1270" y="137160"/>
                </a:lnTo>
                <a:lnTo>
                  <a:pt x="1270" y="140970"/>
                </a:lnTo>
                <a:lnTo>
                  <a:pt x="0" y="140970"/>
                </a:lnTo>
                <a:lnTo>
                  <a:pt x="0" y="146050"/>
                </a:lnTo>
                <a:lnTo>
                  <a:pt x="3810" y="146050"/>
                </a:lnTo>
                <a:lnTo>
                  <a:pt x="3810" y="134620"/>
                </a:lnTo>
                <a:close/>
              </a:path>
              <a:path w="584200" h="440689">
                <a:moveTo>
                  <a:pt x="581660" y="132080"/>
                </a:moveTo>
                <a:lnTo>
                  <a:pt x="580390" y="132080"/>
                </a:lnTo>
                <a:lnTo>
                  <a:pt x="580390" y="146050"/>
                </a:lnTo>
                <a:lnTo>
                  <a:pt x="584200" y="146050"/>
                </a:lnTo>
                <a:lnTo>
                  <a:pt x="584200" y="137160"/>
                </a:lnTo>
                <a:lnTo>
                  <a:pt x="582930" y="137160"/>
                </a:lnTo>
                <a:lnTo>
                  <a:pt x="582930" y="134620"/>
                </a:lnTo>
                <a:lnTo>
                  <a:pt x="581660" y="134620"/>
                </a:lnTo>
                <a:lnTo>
                  <a:pt x="581660" y="132080"/>
                </a:lnTo>
                <a:close/>
              </a:path>
              <a:path w="584200" h="440689">
                <a:moveTo>
                  <a:pt x="3810" y="146050"/>
                </a:moveTo>
                <a:lnTo>
                  <a:pt x="0" y="146050"/>
                </a:lnTo>
                <a:lnTo>
                  <a:pt x="0" y="171450"/>
                </a:lnTo>
                <a:lnTo>
                  <a:pt x="3810" y="171450"/>
                </a:lnTo>
                <a:lnTo>
                  <a:pt x="3810" y="146050"/>
                </a:lnTo>
                <a:close/>
              </a:path>
              <a:path w="584200" h="440689">
                <a:moveTo>
                  <a:pt x="584200" y="146050"/>
                </a:moveTo>
                <a:lnTo>
                  <a:pt x="580390" y="146050"/>
                </a:lnTo>
                <a:lnTo>
                  <a:pt x="580390" y="171450"/>
                </a:lnTo>
                <a:lnTo>
                  <a:pt x="584200" y="171450"/>
                </a:lnTo>
                <a:lnTo>
                  <a:pt x="584200" y="146050"/>
                </a:lnTo>
                <a:close/>
              </a:path>
              <a:path w="584200" h="440689">
                <a:moveTo>
                  <a:pt x="3810" y="171450"/>
                </a:moveTo>
                <a:lnTo>
                  <a:pt x="0" y="171450"/>
                </a:lnTo>
                <a:lnTo>
                  <a:pt x="0" y="187960"/>
                </a:lnTo>
                <a:lnTo>
                  <a:pt x="3810" y="187960"/>
                </a:lnTo>
                <a:lnTo>
                  <a:pt x="3810" y="171450"/>
                </a:lnTo>
                <a:close/>
              </a:path>
              <a:path w="584200" h="440689">
                <a:moveTo>
                  <a:pt x="584200" y="171450"/>
                </a:moveTo>
                <a:lnTo>
                  <a:pt x="580390" y="171450"/>
                </a:lnTo>
                <a:lnTo>
                  <a:pt x="580390" y="187960"/>
                </a:lnTo>
                <a:lnTo>
                  <a:pt x="584200" y="187960"/>
                </a:lnTo>
                <a:lnTo>
                  <a:pt x="584200" y="171450"/>
                </a:lnTo>
                <a:close/>
              </a:path>
              <a:path w="584200" h="440689">
                <a:moveTo>
                  <a:pt x="3810" y="187960"/>
                </a:moveTo>
                <a:lnTo>
                  <a:pt x="0" y="187960"/>
                </a:lnTo>
                <a:lnTo>
                  <a:pt x="0" y="260350"/>
                </a:lnTo>
                <a:lnTo>
                  <a:pt x="3810" y="260350"/>
                </a:lnTo>
                <a:lnTo>
                  <a:pt x="3810" y="187960"/>
                </a:lnTo>
                <a:close/>
              </a:path>
              <a:path w="584200" h="440689">
                <a:moveTo>
                  <a:pt x="584200" y="187960"/>
                </a:moveTo>
                <a:lnTo>
                  <a:pt x="580390" y="187960"/>
                </a:lnTo>
                <a:lnTo>
                  <a:pt x="580390" y="260350"/>
                </a:lnTo>
                <a:lnTo>
                  <a:pt x="584200" y="260350"/>
                </a:lnTo>
                <a:lnTo>
                  <a:pt x="584200" y="187960"/>
                </a:lnTo>
                <a:close/>
              </a:path>
              <a:path w="584200" h="440689">
                <a:moveTo>
                  <a:pt x="3810" y="260350"/>
                </a:moveTo>
                <a:lnTo>
                  <a:pt x="0" y="260350"/>
                </a:lnTo>
                <a:lnTo>
                  <a:pt x="0" y="298450"/>
                </a:lnTo>
                <a:lnTo>
                  <a:pt x="3810" y="298450"/>
                </a:lnTo>
                <a:lnTo>
                  <a:pt x="3810" y="260350"/>
                </a:lnTo>
                <a:close/>
              </a:path>
              <a:path w="584200" h="440689">
                <a:moveTo>
                  <a:pt x="584200" y="260350"/>
                </a:moveTo>
                <a:lnTo>
                  <a:pt x="580390" y="260350"/>
                </a:lnTo>
                <a:lnTo>
                  <a:pt x="580390" y="298450"/>
                </a:lnTo>
                <a:lnTo>
                  <a:pt x="584200" y="298450"/>
                </a:lnTo>
                <a:lnTo>
                  <a:pt x="584200" y="260350"/>
                </a:lnTo>
                <a:close/>
              </a:path>
              <a:path w="584200" h="440689">
                <a:moveTo>
                  <a:pt x="584200" y="298450"/>
                </a:moveTo>
                <a:lnTo>
                  <a:pt x="580390" y="298450"/>
                </a:lnTo>
                <a:lnTo>
                  <a:pt x="580390" y="308610"/>
                </a:lnTo>
                <a:lnTo>
                  <a:pt x="581660" y="308610"/>
                </a:lnTo>
                <a:lnTo>
                  <a:pt x="581660" y="306070"/>
                </a:lnTo>
                <a:lnTo>
                  <a:pt x="582930" y="306070"/>
                </a:lnTo>
                <a:lnTo>
                  <a:pt x="582930" y="303530"/>
                </a:lnTo>
                <a:lnTo>
                  <a:pt x="584200" y="303530"/>
                </a:lnTo>
                <a:lnTo>
                  <a:pt x="584200" y="298450"/>
                </a:lnTo>
                <a:close/>
              </a:path>
              <a:path w="584200" h="440689">
                <a:moveTo>
                  <a:pt x="3810" y="298450"/>
                </a:moveTo>
                <a:lnTo>
                  <a:pt x="0" y="298450"/>
                </a:lnTo>
                <a:lnTo>
                  <a:pt x="0" y="300990"/>
                </a:lnTo>
                <a:lnTo>
                  <a:pt x="1270" y="300990"/>
                </a:lnTo>
                <a:lnTo>
                  <a:pt x="1270" y="303530"/>
                </a:lnTo>
                <a:lnTo>
                  <a:pt x="2540" y="303530"/>
                </a:lnTo>
                <a:lnTo>
                  <a:pt x="2540" y="306070"/>
                </a:lnTo>
                <a:lnTo>
                  <a:pt x="3810" y="306070"/>
                </a:lnTo>
                <a:lnTo>
                  <a:pt x="3810" y="298450"/>
                </a:lnTo>
                <a:close/>
              </a:path>
              <a:path w="584200" h="440689">
                <a:moveTo>
                  <a:pt x="414020" y="439420"/>
                </a:moveTo>
                <a:lnTo>
                  <a:pt x="171450" y="439420"/>
                </a:lnTo>
                <a:lnTo>
                  <a:pt x="171450" y="440690"/>
                </a:lnTo>
                <a:lnTo>
                  <a:pt x="414020" y="440690"/>
                </a:lnTo>
                <a:lnTo>
                  <a:pt x="414020" y="439420"/>
                </a:lnTo>
                <a:close/>
              </a:path>
              <a:path w="584200" h="440689">
                <a:moveTo>
                  <a:pt x="417830" y="438277"/>
                </a:moveTo>
                <a:lnTo>
                  <a:pt x="168910" y="438277"/>
                </a:lnTo>
                <a:lnTo>
                  <a:pt x="168910" y="439420"/>
                </a:lnTo>
                <a:lnTo>
                  <a:pt x="417830" y="439420"/>
                </a:lnTo>
                <a:lnTo>
                  <a:pt x="417830" y="438277"/>
                </a:lnTo>
                <a:close/>
              </a:path>
              <a:path w="584200" h="440689">
                <a:moveTo>
                  <a:pt x="421640" y="436880"/>
                </a:moveTo>
                <a:lnTo>
                  <a:pt x="166370" y="436880"/>
                </a:lnTo>
                <a:lnTo>
                  <a:pt x="166370" y="438277"/>
                </a:lnTo>
                <a:lnTo>
                  <a:pt x="421640" y="438277"/>
                </a:lnTo>
                <a:lnTo>
                  <a:pt x="421640" y="436880"/>
                </a:lnTo>
                <a:close/>
              </a:path>
            </a:pathLst>
          </a:custGeom>
          <a:solidFill>
            <a:srgbClr val="0C01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46440" y="1604644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11869" y="1604010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10" y="0"/>
                </a:moveTo>
                <a:lnTo>
                  <a:pt x="0" y="0"/>
                </a:lnTo>
                <a:lnTo>
                  <a:pt x="0" y="254"/>
                </a:lnTo>
                <a:lnTo>
                  <a:pt x="3810" y="254"/>
                </a:lnTo>
                <a:lnTo>
                  <a:pt x="3810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48980" y="160350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52790" y="160210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65540" y="172338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69" y="0"/>
                </a:moveTo>
                <a:lnTo>
                  <a:pt x="0" y="0"/>
                </a:lnTo>
                <a:lnTo>
                  <a:pt x="0" y="2539"/>
                </a:lnTo>
                <a:lnTo>
                  <a:pt x="126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92769" y="1731010"/>
            <a:ext cx="2540" cy="13970"/>
          </a:xfrm>
          <a:custGeom>
            <a:avLst/>
            <a:gdLst/>
            <a:ahLst/>
            <a:cxnLst/>
            <a:rect l="l" t="t" r="r" b="b"/>
            <a:pathLst>
              <a:path w="2540" h="13969">
                <a:moveTo>
                  <a:pt x="0" y="13970"/>
                </a:moveTo>
                <a:lnTo>
                  <a:pt x="2539" y="13970"/>
                </a:lnTo>
                <a:lnTo>
                  <a:pt x="253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94040" y="172847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6554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65540" y="172592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92769" y="1744979"/>
            <a:ext cx="2540" cy="25400"/>
          </a:xfrm>
          <a:custGeom>
            <a:avLst/>
            <a:gdLst/>
            <a:ahLst/>
            <a:cxnLst/>
            <a:rect l="l" t="t" r="r" b="b"/>
            <a:pathLst>
              <a:path w="2540" h="25400">
                <a:moveTo>
                  <a:pt x="2539" y="0"/>
                </a:moveTo>
                <a:lnTo>
                  <a:pt x="0" y="0"/>
                </a:lnTo>
                <a:lnTo>
                  <a:pt x="0" y="25399"/>
                </a:lnTo>
                <a:lnTo>
                  <a:pt x="2539" y="2539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6554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92769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655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92769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655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92769" y="1859279"/>
            <a:ext cx="2540" cy="38100"/>
          </a:xfrm>
          <a:custGeom>
            <a:avLst/>
            <a:gdLst/>
            <a:ahLst/>
            <a:cxnLst/>
            <a:rect l="l" t="t" r="r" b="b"/>
            <a:pathLst>
              <a:path w="2540" h="38100">
                <a:moveTo>
                  <a:pt x="2539" y="0"/>
                </a:moveTo>
                <a:lnTo>
                  <a:pt x="0" y="0"/>
                </a:lnTo>
                <a:lnTo>
                  <a:pt x="0" y="38099"/>
                </a:lnTo>
                <a:lnTo>
                  <a:pt x="2539" y="3809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76554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194040" y="19075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192769" y="1897379"/>
            <a:ext cx="2540" cy="10160"/>
          </a:xfrm>
          <a:custGeom>
            <a:avLst/>
            <a:gdLst/>
            <a:ahLst/>
            <a:cxnLst/>
            <a:rect l="l" t="t" r="r" b="b"/>
            <a:pathLst>
              <a:path w="2540" h="10160">
                <a:moveTo>
                  <a:pt x="0" y="10160"/>
                </a:moveTo>
                <a:lnTo>
                  <a:pt x="2539" y="10160"/>
                </a:lnTo>
                <a:lnTo>
                  <a:pt x="253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65540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65540" y="191262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65540" y="19100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51519" y="2035238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47709" y="2034032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45169" y="2032698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36280" y="1608455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22030" y="1607819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09" y="0"/>
                </a:moveTo>
                <a:lnTo>
                  <a:pt x="0" y="0"/>
                </a:lnTo>
                <a:lnTo>
                  <a:pt x="3809" y="126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38819" y="1607311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42630" y="1606041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61730" y="171831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96580" y="172338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197850" y="17221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61730" y="172212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10" y="3810"/>
                </a:lnTo>
                <a:lnTo>
                  <a:pt x="38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61730" y="17195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9530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10" y="0"/>
                </a:moveTo>
                <a:lnTo>
                  <a:pt x="0" y="0"/>
                </a:lnTo>
                <a:lnTo>
                  <a:pt x="0" y="19049"/>
                </a:lnTo>
                <a:lnTo>
                  <a:pt x="3810" y="1904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61730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10" y="0"/>
                </a:moveTo>
                <a:lnTo>
                  <a:pt x="0" y="0"/>
                </a:lnTo>
                <a:lnTo>
                  <a:pt x="0" y="19049"/>
                </a:lnTo>
                <a:lnTo>
                  <a:pt x="3810" y="1904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9530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6173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53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617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953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617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9530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10" y="0"/>
                </a:moveTo>
                <a:lnTo>
                  <a:pt x="0" y="0"/>
                </a:lnTo>
                <a:lnTo>
                  <a:pt x="0" y="38099"/>
                </a:lnTo>
                <a:lnTo>
                  <a:pt x="3810" y="380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6173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10" y="0"/>
                </a:moveTo>
                <a:lnTo>
                  <a:pt x="0" y="0"/>
                </a:lnTo>
                <a:lnTo>
                  <a:pt x="0" y="38099"/>
                </a:lnTo>
                <a:lnTo>
                  <a:pt x="3810" y="380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19530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0" y="0"/>
                </a:lnTo>
                <a:lnTo>
                  <a:pt x="0" y="12699"/>
                </a:lnTo>
                <a:lnTo>
                  <a:pt x="381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61730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0" y="0"/>
                </a:lnTo>
                <a:lnTo>
                  <a:pt x="0" y="12699"/>
                </a:lnTo>
                <a:lnTo>
                  <a:pt x="381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61730" y="19189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61730" y="191642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61730" y="19100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0" y="6350"/>
                </a:moveTo>
                <a:lnTo>
                  <a:pt x="3810" y="6350"/>
                </a:lnTo>
                <a:lnTo>
                  <a:pt x="381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97850" y="191516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40"/>
                </a:move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196580" y="19126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195309" y="1910079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0" y="2539"/>
                </a:moveTo>
                <a:lnTo>
                  <a:pt x="3810" y="2539"/>
                </a:lnTo>
                <a:lnTo>
                  <a:pt x="381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341359" y="2031428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337550" y="2030222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33740" y="2028951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27390" y="1612328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29930" y="1610994"/>
            <a:ext cx="300990" cy="0"/>
          </a:xfrm>
          <a:custGeom>
            <a:avLst/>
            <a:gdLst/>
            <a:ahLst/>
            <a:cxnLst/>
            <a:rect l="l" t="t" r="r" b="b"/>
            <a:pathLst>
              <a:path w="300990">
                <a:moveTo>
                  <a:pt x="0" y="0"/>
                </a:moveTo>
                <a:lnTo>
                  <a:pt x="30099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629650" y="161036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270" y="0"/>
                </a:moveTo>
                <a:lnTo>
                  <a:pt x="0" y="0"/>
                </a:lnTo>
                <a:lnTo>
                  <a:pt x="0" y="254"/>
                </a:lnTo>
                <a:lnTo>
                  <a:pt x="1270" y="254"/>
                </a:lnTo>
                <a:lnTo>
                  <a:pt x="1270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333740" y="1609852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336280" y="1609280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200390" y="17170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201659" y="17157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757919" y="171577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09" y="3810"/>
                </a:lnTo>
                <a:lnTo>
                  <a:pt x="380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57919" y="171450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1269"/>
                </a:moveTo>
                <a:lnTo>
                  <a:pt x="2539" y="1269"/>
                </a:lnTo>
                <a:lnTo>
                  <a:pt x="253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57919" y="1713229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69" y="1270"/>
                </a:lnTo>
                <a:lnTo>
                  <a:pt x="12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199119" y="17195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380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57919" y="17195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380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19911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0"/>
                </a:moveTo>
                <a:lnTo>
                  <a:pt x="0" y="0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75791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0"/>
                </a:moveTo>
                <a:lnTo>
                  <a:pt x="0" y="0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19911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75791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1991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7579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1991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7579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19911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75791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19911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75791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757919" y="19253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69" y="1270"/>
                </a:lnTo>
                <a:lnTo>
                  <a:pt x="12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757919" y="19227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757919" y="19100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12700"/>
                </a:moveTo>
                <a:lnTo>
                  <a:pt x="3809" y="12700"/>
                </a:lnTo>
                <a:lnTo>
                  <a:pt x="380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201659" y="192151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40"/>
                </a:move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200390" y="191897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199119" y="191007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0" y="8889"/>
                </a:moveTo>
                <a:lnTo>
                  <a:pt x="3809" y="8889"/>
                </a:lnTo>
                <a:lnTo>
                  <a:pt x="3809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331200" y="202755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328659" y="2026285"/>
            <a:ext cx="307340" cy="0"/>
          </a:xfrm>
          <a:custGeom>
            <a:avLst/>
            <a:gdLst/>
            <a:ahLst/>
            <a:cxnLst/>
            <a:rect l="l" t="t" r="r" b="b"/>
            <a:pathLst>
              <a:path w="307340">
                <a:moveTo>
                  <a:pt x="0" y="0"/>
                </a:moveTo>
                <a:lnTo>
                  <a:pt x="30734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326119" y="2025014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202930" y="1613027"/>
            <a:ext cx="554990" cy="411480"/>
          </a:xfrm>
          <a:custGeom>
            <a:avLst/>
            <a:gdLst/>
            <a:ahLst/>
            <a:cxnLst/>
            <a:rect l="l" t="t" r="r" b="b"/>
            <a:pathLst>
              <a:path w="554990" h="411480">
                <a:moveTo>
                  <a:pt x="116840" y="3682"/>
                </a:moveTo>
                <a:lnTo>
                  <a:pt x="114300" y="3682"/>
                </a:lnTo>
                <a:lnTo>
                  <a:pt x="114300" y="3810"/>
                </a:lnTo>
                <a:lnTo>
                  <a:pt x="116840" y="3810"/>
                </a:lnTo>
                <a:lnTo>
                  <a:pt x="116840" y="3682"/>
                </a:lnTo>
                <a:close/>
              </a:path>
              <a:path w="554990" h="411480">
                <a:moveTo>
                  <a:pt x="438150" y="2666"/>
                </a:moveTo>
                <a:lnTo>
                  <a:pt x="116840" y="2666"/>
                </a:lnTo>
                <a:lnTo>
                  <a:pt x="116840" y="3682"/>
                </a:lnTo>
                <a:lnTo>
                  <a:pt x="438150" y="3682"/>
                </a:lnTo>
                <a:lnTo>
                  <a:pt x="438150" y="2666"/>
                </a:lnTo>
                <a:close/>
              </a:path>
              <a:path w="554990" h="411480">
                <a:moveTo>
                  <a:pt x="121920" y="1142"/>
                </a:moveTo>
                <a:lnTo>
                  <a:pt x="119379" y="1142"/>
                </a:lnTo>
                <a:lnTo>
                  <a:pt x="119379" y="2666"/>
                </a:lnTo>
                <a:lnTo>
                  <a:pt x="435609" y="2666"/>
                </a:lnTo>
                <a:lnTo>
                  <a:pt x="435609" y="1269"/>
                </a:lnTo>
                <a:lnTo>
                  <a:pt x="121920" y="1269"/>
                </a:lnTo>
                <a:close/>
              </a:path>
              <a:path w="554990" h="411480">
                <a:moveTo>
                  <a:pt x="435609" y="1142"/>
                </a:moveTo>
                <a:lnTo>
                  <a:pt x="433070" y="1142"/>
                </a:lnTo>
                <a:lnTo>
                  <a:pt x="435609" y="1269"/>
                </a:lnTo>
                <a:close/>
              </a:path>
              <a:path w="554990" h="411480">
                <a:moveTo>
                  <a:pt x="433070" y="126"/>
                </a:moveTo>
                <a:lnTo>
                  <a:pt x="121920" y="126"/>
                </a:lnTo>
                <a:lnTo>
                  <a:pt x="121920" y="1142"/>
                </a:lnTo>
                <a:lnTo>
                  <a:pt x="433070" y="1142"/>
                </a:lnTo>
                <a:lnTo>
                  <a:pt x="433070" y="126"/>
                </a:lnTo>
                <a:close/>
              </a:path>
              <a:path w="554990" h="411480">
                <a:moveTo>
                  <a:pt x="430530" y="0"/>
                </a:moveTo>
                <a:lnTo>
                  <a:pt x="124460" y="0"/>
                </a:lnTo>
                <a:lnTo>
                  <a:pt x="430530" y="126"/>
                </a:lnTo>
                <a:close/>
              </a:path>
              <a:path w="554990" h="411480">
                <a:moveTo>
                  <a:pt x="3810" y="96393"/>
                </a:moveTo>
                <a:lnTo>
                  <a:pt x="2540" y="96393"/>
                </a:lnTo>
                <a:lnTo>
                  <a:pt x="2540" y="98933"/>
                </a:lnTo>
                <a:lnTo>
                  <a:pt x="1270" y="98933"/>
                </a:lnTo>
                <a:lnTo>
                  <a:pt x="1270" y="100202"/>
                </a:lnTo>
                <a:lnTo>
                  <a:pt x="0" y="100202"/>
                </a:lnTo>
                <a:lnTo>
                  <a:pt x="0" y="106552"/>
                </a:lnTo>
                <a:lnTo>
                  <a:pt x="3810" y="106552"/>
                </a:lnTo>
                <a:lnTo>
                  <a:pt x="3810" y="96393"/>
                </a:lnTo>
                <a:close/>
              </a:path>
              <a:path w="554990" h="411480">
                <a:moveTo>
                  <a:pt x="553720" y="96393"/>
                </a:moveTo>
                <a:lnTo>
                  <a:pt x="552450" y="96393"/>
                </a:lnTo>
                <a:lnTo>
                  <a:pt x="552450" y="106552"/>
                </a:lnTo>
                <a:lnTo>
                  <a:pt x="554990" y="106552"/>
                </a:lnTo>
                <a:lnTo>
                  <a:pt x="554990" y="97662"/>
                </a:lnTo>
                <a:lnTo>
                  <a:pt x="553720" y="97662"/>
                </a:lnTo>
                <a:lnTo>
                  <a:pt x="553720" y="96393"/>
                </a:lnTo>
                <a:close/>
              </a:path>
              <a:path w="554990" h="411480">
                <a:moveTo>
                  <a:pt x="3810" y="106553"/>
                </a:moveTo>
                <a:lnTo>
                  <a:pt x="0" y="106553"/>
                </a:lnTo>
                <a:lnTo>
                  <a:pt x="0" y="112902"/>
                </a:lnTo>
                <a:lnTo>
                  <a:pt x="3810" y="112902"/>
                </a:lnTo>
                <a:lnTo>
                  <a:pt x="3810" y="106553"/>
                </a:lnTo>
                <a:close/>
              </a:path>
              <a:path w="554990" h="411480">
                <a:moveTo>
                  <a:pt x="554990" y="106553"/>
                </a:moveTo>
                <a:lnTo>
                  <a:pt x="552450" y="106553"/>
                </a:lnTo>
                <a:lnTo>
                  <a:pt x="552450" y="112902"/>
                </a:lnTo>
                <a:lnTo>
                  <a:pt x="554990" y="112902"/>
                </a:lnTo>
                <a:lnTo>
                  <a:pt x="554990" y="106553"/>
                </a:lnTo>
                <a:close/>
              </a:path>
              <a:path w="554990" h="411480">
                <a:moveTo>
                  <a:pt x="3810" y="112903"/>
                </a:moveTo>
                <a:lnTo>
                  <a:pt x="0" y="112903"/>
                </a:lnTo>
                <a:lnTo>
                  <a:pt x="0" y="131952"/>
                </a:lnTo>
                <a:lnTo>
                  <a:pt x="3810" y="131952"/>
                </a:lnTo>
                <a:lnTo>
                  <a:pt x="3810" y="112903"/>
                </a:lnTo>
                <a:close/>
              </a:path>
              <a:path w="554990" h="411480">
                <a:moveTo>
                  <a:pt x="554990" y="112903"/>
                </a:moveTo>
                <a:lnTo>
                  <a:pt x="552450" y="112903"/>
                </a:lnTo>
                <a:lnTo>
                  <a:pt x="552450" y="131952"/>
                </a:lnTo>
                <a:lnTo>
                  <a:pt x="554990" y="131952"/>
                </a:lnTo>
                <a:lnTo>
                  <a:pt x="554990" y="112903"/>
                </a:lnTo>
                <a:close/>
              </a:path>
              <a:path w="554990" h="411480">
                <a:moveTo>
                  <a:pt x="3810" y="131953"/>
                </a:moveTo>
                <a:lnTo>
                  <a:pt x="0" y="131953"/>
                </a:lnTo>
                <a:lnTo>
                  <a:pt x="0" y="157352"/>
                </a:lnTo>
                <a:lnTo>
                  <a:pt x="3810" y="157352"/>
                </a:lnTo>
                <a:lnTo>
                  <a:pt x="3810" y="131953"/>
                </a:lnTo>
                <a:close/>
              </a:path>
              <a:path w="554990" h="411480">
                <a:moveTo>
                  <a:pt x="554990" y="131953"/>
                </a:moveTo>
                <a:lnTo>
                  <a:pt x="552450" y="131953"/>
                </a:lnTo>
                <a:lnTo>
                  <a:pt x="552450" y="157352"/>
                </a:lnTo>
                <a:lnTo>
                  <a:pt x="554990" y="157352"/>
                </a:lnTo>
                <a:lnTo>
                  <a:pt x="554990" y="131953"/>
                </a:lnTo>
                <a:close/>
              </a:path>
              <a:path w="554990" h="411480">
                <a:moveTo>
                  <a:pt x="3810" y="157353"/>
                </a:moveTo>
                <a:lnTo>
                  <a:pt x="0" y="157353"/>
                </a:lnTo>
                <a:lnTo>
                  <a:pt x="0" y="173862"/>
                </a:lnTo>
                <a:lnTo>
                  <a:pt x="3810" y="173862"/>
                </a:lnTo>
                <a:lnTo>
                  <a:pt x="3810" y="157353"/>
                </a:lnTo>
                <a:close/>
              </a:path>
              <a:path w="554990" h="411480">
                <a:moveTo>
                  <a:pt x="554990" y="157353"/>
                </a:moveTo>
                <a:lnTo>
                  <a:pt x="552450" y="157353"/>
                </a:lnTo>
                <a:lnTo>
                  <a:pt x="552450" y="173862"/>
                </a:lnTo>
                <a:lnTo>
                  <a:pt x="554990" y="173862"/>
                </a:lnTo>
                <a:lnTo>
                  <a:pt x="554990" y="157353"/>
                </a:lnTo>
                <a:close/>
              </a:path>
              <a:path w="554990" h="411480">
                <a:moveTo>
                  <a:pt x="3810" y="173863"/>
                </a:moveTo>
                <a:lnTo>
                  <a:pt x="0" y="173863"/>
                </a:lnTo>
                <a:lnTo>
                  <a:pt x="0" y="246252"/>
                </a:lnTo>
                <a:lnTo>
                  <a:pt x="3810" y="246252"/>
                </a:lnTo>
                <a:lnTo>
                  <a:pt x="3810" y="173863"/>
                </a:lnTo>
                <a:close/>
              </a:path>
              <a:path w="554990" h="411480">
                <a:moveTo>
                  <a:pt x="554990" y="173863"/>
                </a:moveTo>
                <a:lnTo>
                  <a:pt x="552450" y="173863"/>
                </a:lnTo>
                <a:lnTo>
                  <a:pt x="552450" y="246252"/>
                </a:lnTo>
                <a:lnTo>
                  <a:pt x="554990" y="246252"/>
                </a:lnTo>
                <a:lnTo>
                  <a:pt x="554990" y="173863"/>
                </a:lnTo>
                <a:close/>
              </a:path>
              <a:path w="554990" h="411480">
                <a:moveTo>
                  <a:pt x="3810" y="246253"/>
                </a:moveTo>
                <a:lnTo>
                  <a:pt x="0" y="246253"/>
                </a:lnTo>
                <a:lnTo>
                  <a:pt x="0" y="284352"/>
                </a:lnTo>
                <a:lnTo>
                  <a:pt x="3810" y="284352"/>
                </a:lnTo>
                <a:lnTo>
                  <a:pt x="3810" y="246253"/>
                </a:lnTo>
                <a:close/>
              </a:path>
              <a:path w="554990" h="411480">
                <a:moveTo>
                  <a:pt x="554990" y="246253"/>
                </a:moveTo>
                <a:lnTo>
                  <a:pt x="552450" y="246253"/>
                </a:lnTo>
                <a:lnTo>
                  <a:pt x="552450" y="284352"/>
                </a:lnTo>
                <a:lnTo>
                  <a:pt x="554990" y="284352"/>
                </a:lnTo>
                <a:lnTo>
                  <a:pt x="554990" y="246253"/>
                </a:lnTo>
                <a:close/>
              </a:path>
              <a:path w="554990" h="411480">
                <a:moveTo>
                  <a:pt x="3810" y="284353"/>
                </a:moveTo>
                <a:lnTo>
                  <a:pt x="0" y="284353"/>
                </a:lnTo>
                <a:lnTo>
                  <a:pt x="0" y="297052"/>
                </a:lnTo>
                <a:lnTo>
                  <a:pt x="3810" y="297052"/>
                </a:lnTo>
                <a:lnTo>
                  <a:pt x="3810" y="284353"/>
                </a:lnTo>
                <a:close/>
              </a:path>
              <a:path w="554990" h="411480">
                <a:moveTo>
                  <a:pt x="554990" y="284353"/>
                </a:moveTo>
                <a:lnTo>
                  <a:pt x="552450" y="284353"/>
                </a:lnTo>
                <a:lnTo>
                  <a:pt x="552450" y="297052"/>
                </a:lnTo>
                <a:lnTo>
                  <a:pt x="554990" y="297052"/>
                </a:lnTo>
                <a:lnTo>
                  <a:pt x="554990" y="284353"/>
                </a:lnTo>
                <a:close/>
              </a:path>
              <a:path w="554990" h="411480">
                <a:moveTo>
                  <a:pt x="3810" y="297053"/>
                </a:moveTo>
                <a:lnTo>
                  <a:pt x="0" y="297053"/>
                </a:lnTo>
                <a:lnTo>
                  <a:pt x="0" y="313563"/>
                </a:lnTo>
                <a:lnTo>
                  <a:pt x="1270" y="313563"/>
                </a:lnTo>
                <a:lnTo>
                  <a:pt x="1270" y="314833"/>
                </a:lnTo>
                <a:lnTo>
                  <a:pt x="2540" y="314833"/>
                </a:lnTo>
                <a:lnTo>
                  <a:pt x="2540" y="317373"/>
                </a:lnTo>
                <a:lnTo>
                  <a:pt x="3810" y="317373"/>
                </a:lnTo>
                <a:lnTo>
                  <a:pt x="3810" y="297053"/>
                </a:lnTo>
                <a:close/>
              </a:path>
              <a:path w="554990" h="411480">
                <a:moveTo>
                  <a:pt x="554990" y="297053"/>
                </a:moveTo>
                <a:lnTo>
                  <a:pt x="552450" y="297053"/>
                </a:lnTo>
                <a:lnTo>
                  <a:pt x="552450" y="317373"/>
                </a:lnTo>
                <a:lnTo>
                  <a:pt x="553720" y="317373"/>
                </a:lnTo>
                <a:lnTo>
                  <a:pt x="553720" y="316102"/>
                </a:lnTo>
                <a:lnTo>
                  <a:pt x="554990" y="316102"/>
                </a:lnTo>
                <a:lnTo>
                  <a:pt x="554990" y="297053"/>
                </a:lnTo>
                <a:close/>
              </a:path>
              <a:path w="554990" h="411480">
                <a:moveTo>
                  <a:pt x="439420" y="410083"/>
                </a:moveTo>
                <a:lnTo>
                  <a:pt x="120650" y="410083"/>
                </a:lnTo>
                <a:lnTo>
                  <a:pt x="120650" y="411353"/>
                </a:lnTo>
                <a:lnTo>
                  <a:pt x="439420" y="411353"/>
                </a:lnTo>
                <a:lnTo>
                  <a:pt x="439420" y="410083"/>
                </a:lnTo>
                <a:close/>
              </a:path>
              <a:path w="554990" h="411480">
                <a:moveTo>
                  <a:pt x="441960" y="408940"/>
                </a:moveTo>
                <a:lnTo>
                  <a:pt x="118110" y="408940"/>
                </a:lnTo>
                <a:lnTo>
                  <a:pt x="118110" y="410083"/>
                </a:lnTo>
                <a:lnTo>
                  <a:pt x="441960" y="410083"/>
                </a:lnTo>
                <a:lnTo>
                  <a:pt x="441960" y="408940"/>
                </a:lnTo>
                <a:close/>
              </a:path>
            </a:pathLst>
          </a:custGeom>
          <a:solidFill>
            <a:srgbClr val="1604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206740" y="1616710"/>
            <a:ext cx="548640" cy="405130"/>
          </a:xfrm>
          <a:custGeom>
            <a:avLst/>
            <a:gdLst/>
            <a:ahLst/>
            <a:cxnLst/>
            <a:rect l="l" t="t" r="r" b="b"/>
            <a:pathLst>
              <a:path w="548640" h="405130">
                <a:moveTo>
                  <a:pt x="2539" y="88900"/>
                </a:moveTo>
                <a:lnTo>
                  <a:pt x="1269" y="88900"/>
                </a:lnTo>
                <a:lnTo>
                  <a:pt x="1269" y="90170"/>
                </a:lnTo>
                <a:lnTo>
                  <a:pt x="3809" y="90170"/>
                </a:lnTo>
                <a:lnTo>
                  <a:pt x="3809" y="89154"/>
                </a:lnTo>
                <a:lnTo>
                  <a:pt x="2539" y="89154"/>
                </a:lnTo>
                <a:lnTo>
                  <a:pt x="2539" y="88900"/>
                </a:lnTo>
                <a:close/>
              </a:path>
              <a:path w="548640" h="405130">
                <a:moveTo>
                  <a:pt x="547369" y="88900"/>
                </a:moveTo>
                <a:lnTo>
                  <a:pt x="546099" y="88900"/>
                </a:lnTo>
                <a:lnTo>
                  <a:pt x="546099" y="89154"/>
                </a:lnTo>
                <a:lnTo>
                  <a:pt x="544829" y="89154"/>
                </a:lnTo>
                <a:lnTo>
                  <a:pt x="544829" y="90170"/>
                </a:lnTo>
                <a:lnTo>
                  <a:pt x="547369" y="90170"/>
                </a:lnTo>
                <a:lnTo>
                  <a:pt x="547369" y="88900"/>
                </a:lnTo>
                <a:close/>
              </a:path>
              <a:path w="548640" h="405130">
                <a:moveTo>
                  <a:pt x="3809" y="87884"/>
                </a:moveTo>
                <a:lnTo>
                  <a:pt x="2539" y="87884"/>
                </a:lnTo>
                <a:lnTo>
                  <a:pt x="2539" y="88900"/>
                </a:lnTo>
                <a:lnTo>
                  <a:pt x="3809" y="88900"/>
                </a:lnTo>
                <a:lnTo>
                  <a:pt x="3809" y="87884"/>
                </a:lnTo>
                <a:close/>
              </a:path>
              <a:path w="548640" h="405130">
                <a:moveTo>
                  <a:pt x="546100" y="86360"/>
                </a:moveTo>
                <a:lnTo>
                  <a:pt x="544829" y="86360"/>
                </a:lnTo>
                <a:lnTo>
                  <a:pt x="544829" y="88900"/>
                </a:lnTo>
                <a:lnTo>
                  <a:pt x="546099" y="88900"/>
                </a:lnTo>
                <a:lnTo>
                  <a:pt x="546100" y="86360"/>
                </a:lnTo>
                <a:close/>
              </a:path>
              <a:path w="548640" h="405130">
                <a:moveTo>
                  <a:pt x="105409" y="3810"/>
                </a:moveTo>
                <a:lnTo>
                  <a:pt x="102869" y="3810"/>
                </a:lnTo>
                <a:lnTo>
                  <a:pt x="105409" y="3937"/>
                </a:lnTo>
                <a:close/>
              </a:path>
              <a:path w="548640" h="405130">
                <a:moveTo>
                  <a:pt x="441959" y="2794"/>
                </a:moveTo>
                <a:lnTo>
                  <a:pt x="105409" y="2794"/>
                </a:lnTo>
                <a:lnTo>
                  <a:pt x="105409" y="3810"/>
                </a:lnTo>
                <a:lnTo>
                  <a:pt x="441959" y="3810"/>
                </a:lnTo>
                <a:lnTo>
                  <a:pt x="441959" y="2794"/>
                </a:lnTo>
                <a:close/>
              </a:path>
              <a:path w="548640" h="405130">
                <a:moveTo>
                  <a:pt x="439420" y="1270"/>
                </a:moveTo>
                <a:lnTo>
                  <a:pt x="107950" y="1270"/>
                </a:lnTo>
                <a:lnTo>
                  <a:pt x="107950" y="2794"/>
                </a:lnTo>
                <a:lnTo>
                  <a:pt x="439420" y="2794"/>
                </a:lnTo>
                <a:lnTo>
                  <a:pt x="439420" y="1270"/>
                </a:lnTo>
                <a:close/>
              </a:path>
              <a:path w="548640" h="405130">
                <a:moveTo>
                  <a:pt x="113029" y="127"/>
                </a:moveTo>
                <a:lnTo>
                  <a:pt x="110489" y="127"/>
                </a:lnTo>
                <a:lnTo>
                  <a:pt x="110489" y="1270"/>
                </a:lnTo>
                <a:lnTo>
                  <a:pt x="436879" y="1270"/>
                </a:lnTo>
                <a:lnTo>
                  <a:pt x="436879" y="254"/>
                </a:lnTo>
                <a:lnTo>
                  <a:pt x="113029" y="254"/>
                </a:lnTo>
                <a:close/>
              </a:path>
              <a:path w="548640" h="405130">
                <a:moveTo>
                  <a:pt x="436879" y="0"/>
                </a:moveTo>
                <a:lnTo>
                  <a:pt x="434339" y="0"/>
                </a:lnTo>
                <a:lnTo>
                  <a:pt x="434339" y="254"/>
                </a:lnTo>
                <a:lnTo>
                  <a:pt x="436879" y="254"/>
                </a:lnTo>
                <a:lnTo>
                  <a:pt x="436879" y="0"/>
                </a:lnTo>
                <a:close/>
              </a:path>
              <a:path w="548640" h="405130">
                <a:moveTo>
                  <a:pt x="3809" y="90170"/>
                </a:moveTo>
                <a:lnTo>
                  <a:pt x="0" y="90170"/>
                </a:lnTo>
                <a:lnTo>
                  <a:pt x="0" y="102870"/>
                </a:lnTo>
                <a:lnTo>
                  <a:pt x="3809" y="102870"/>
                </a:lnTo>
                <a:lnTo>
                  <a:pt x="3809" y="90170"/>
                </a:lnTo>
                <a:close/>
              </a:path>
              <a:path w="548640" h="405130">
                <a:moveTo>
                  <a:pt x="548640" y="90170"/>
                </a:moveTo>
                <a:lnTo>
                  <a:pt x="544829" y="90170"/>
                </a:lnTo>
                <a:lnTo>
                  <a:pt x="544829" y="102870"/>
                </a:lnTo>
                <a:lnTo>
                  <a:pt x="548639" y="102870"/>
                </a:lnTo>
                <a:lnTo>
                  <a:pt x="548640" y="90170"/>
                </a:lnTo>
                <a:close/>
              </a:path>
              <a:path w="548640" h="405130">
                <a:moveTo>
                  <a:pt x="3809" y="102870"/>
                </a:moveTo>
                <a:lnTo>
                  <a:pt x="0" y="102870"/>
                </a:lnTo>
                <a:lnTo>
                  <a:pt x="0" y="109220"/>
                </a:lnTo>
                <a:lnTo>
                  <a:pt x="3809" y="109220"/>
                </a:lnTo>
                <a:lnTo>
                  <a:pt x="3809" y="102870"/>
                </a:lnTo>
                <a:close/>
              </a:path>
              <a:path w="548640" h="405130">
                <a:moveTo>
                  <a:pt x="548639" y="102870"/>
                </a:moveTo>
                <a:lnTo>
                  <a:pt x="544829" y="102870"/>
                </a:lnTo>
                <a:lnTo>
                  <a:pt x="544829" y="109220"/>
                </a:lnTo>
                <a:lnTo>
                  <a:pt x="548639" y="109220"/>
                </a:lnTo>
                <a:lnTo>
                  <a:pt x="548639" y="102870"/>
                </a:lnTo>
                <a:close/>
              </a:path>
              <a:path w="548640" h="405130">
                <a:moveTo>
                  <a:pt x="3809" y="109220"/>
                </a:moveTo>
                <a:lnTo>
                  <a:pt x="0" y="109220"/>
                </a:lnTo>
                <a:lnTo>
                  <a:pt x="0" y="128270"/>
                </a:lnTo>
                <a:lnTo>
                  <a:pt x="3809" y="128270"/>
                </a:lnTo>
                <a:lnTo>
                  <a:pt x="3809" y="109220"/>
                </a:lnTo>
                <a:close/>
              </a:path>
              <a:path w="548640" h="405130">
                <a:moveTo>
                  <a:pt x="548639" y="109220"/>
                </a:moveTo>
                <a:lnTo>
                  <a:pt x="544829" y="109220"/>
                </a:lnTo>
                <a:lnTo>
                  <a:pt x="544829" y="128270"/>
                </a:lnTo>
                <a:lnTo>
                  <a:pt x="548639" y="128270"/>
                </a:lnTo>
                <a:lnTo>
                  <a:pt x="548639" y="109220"/>
                </a:lnTo>
                <a:close/>
              </a:path>
              <a:path w="548640" h="405130">
                <a:moveTo>
                  <a:pt x="3809" y="128270"/>
                </a:moveTo>
                <a:lnTo>
                  <a:pt x="0" y="128270"/>
                </a:lnTo>
                <a:lnTo>
                  <a:pt x="0" y="153670"/>
                </a:lnTo>
                <a:lnTo>
                  <a:pt x="3809" y="153670"/>
                </a:lnTo>
                <a:lnTo>
                  <a:pt x="3809" y="128270"/>
                </a:lnTo>
                <a:close/>
              </a:path>
              <a:path w="548640" h="405130">
                <a:moveTo>
                  <a:pt x="548639" y="128270"/>
                </a:moveTo>
                <a:lnTo>
                  <a:pt x="544829" y="128270"/>
                </a:lnTo>
                <a:lnTo>
                  <a:pt x="544829" y="153670"/>
                </a:lnTo>
                <a:lnTo>
                  <a:pt x="548639" y="153670"/>
                </a:lnTo>
                <a:lnTo>
                  <a:pt x="548639" y="128270"/>
                </a:lnTo>
                <a:close/>
              </a:path>
              <a:path w="548640" h="405130">
                <a:moveTo>
                  <a:pt x="3809" y="153670"/>
                </a:moveTo>
                <a:lnTo>
                  <a:pt x="0" y="153670"/>
                </a:lnTo>
                <a:lnTo>
                  <a:pt x="0" y="170180"/>
                </a:lnTo>
                <a:lnTo>
                  <a:pt x="3809" y="170180"/>
                </a:lnTo>
                <a:lnTo>
                  <a:pt x="3809" y="153670"/>
                </a:lnTo>
                <a:close/>
              </a:path>
              <a:path w="548640" h="405130">
                <a:moveTo>
                  <a:pt x="548639" y="153670"/>
                </a:moveTo>
                <a:lnTo>
                  <a:pt x="544829" y="153670"/>
                </a:lnTo>
                <a:lnTo>
                  <a:pt x="544829" y="170180"/>
                </a:lnTo>
                <a:lnTo>
                  <a:pt x="548639" y="170180"/>
                </a:lnTo>
                <a:lnTo>
                  <a:pt x="548639" y="153670"/>
                </a:lnTo>
                <a:close/>
              </a:path>
              <a:path w="548640" h="405130">
                <a:moveTo>
                  <a:pt x="3809" y="170180"/>
                </a:moveTo>
                <a:lnTo>
                  <a:pt x="0" y="170180"/>
                </a:lnTo>
                <a:lnTo>
                  <a:pt x="0" y="242570"/>
                </a:lnTo>
                <a:lnTo>
                  <a:pt x="3809" y="242570"/>
                </a:lnTo>
                <a:lnTo>
                  <a:pt x="3809" y="170180"/>
                </a:lnTo>
                <a:close/>
              </a:path>
              <a:path w="548640" h="405130">
                <a:moveTo>
                  <a:pt x="548639" y="170180"/>
                </a:moveTo>
                <a:lnTo>
                  <a:pt x="544829" y="170180"/>
                </a:lnTo>
                <a:lnTo>
                  <a:pt x="544829" y="242570"/>
                </a:lnTo>
                <a:lnTo>
                  <a:pt x="548639" y="242570"/>
                </a:lnTo>
                <a:lnTo>
                  <a:pt x="548639" y="170180"/>
                </a:lnTo>
                <a:close/>
              </a:path>
              <a:path w="548640" h="405130">
                <a:moveTo>
                  <a:pt x="3809" y="242570"/>
                </a:moveTo>
                <a:lnTo>
                  <a:pt x="0" y="242570"/>
                </a:lnTo>
                <a:lnTo>
                  <a:pt x="0" y="280670"/>
                </a:lnTo>
                <a:lnTo>
                  <a:pt x="3809" y="280670"/>
                </a:lnTo>
                <a:lnTo>
                  <a:pt x="3809" y="242570"/>
                </a:lnTo>
                <a:close/>
              </a:path>
              <a:path w="548640" h="405130">
                <a:moveTo>
                  <a:pt x="548639" y="242570"/>
                </a:moveTo>
                <a:lnTo>
                  <a:pt x="544829" y="242570"/>
                </a:lnTo>
                <a:lnTo>
                  <a:pt x="544829" y="280670"/>
                </a:lnTo>
                <a:lnTo>
                  <a:pt x="548639" y="280670"/>
                </a:lnTo>
                <a:lnTo>
                  <a:pt x="548639" y="242570"/>
                </a:lnTo>
                <a:close/>
              </a:path>
              <a:path w="548640" h="405130">
                <a:moveTo>
                  <a:pt x="3809" y="280670"/>
                </a:moveTo>
                <a:lnTo>
                  <a:pt x="0" y="280670"/>
                </a:lnTo>
                <a:lnTo>
                  <a:pt x="0" y="293370"/>
                </a:lnTo>
                <a:lnTo>
                  <a:pt x="3809" y="293370"/>
                </a:lnTo>
                <a:lnTo>
                  <a:pt x="3809" y="280670"/>
                </a:lnTo>
                <a:close/>
              </a:path>
              <a:path w="548640" h="405130">
                <a:moveTo>
                  <a:pt x="548639" y="280670"/>
                </a:moveTo>
                <a:lnTo>
                  <a:pt x="544829" y="280670"/>
                </a:lnTo>
                <a:lnTo>
                  <a:pt x="544829" y="293370"/>
                </a:lnTo>
                <a:lnTo>
                  <a:pt x="548639" y="293370"/>
                </a:lnTo>
                <a:lnTo>
                  <a:pt x="548639" y="280670"/>
                </a:lnTo>
                <a:close/>
              </a:path>
              <a:path w="548640" h="405130">
                <a:moveTo>
                  <a:pt x="3809" y="293370"/>
                </a:moveTo>
                <a:lnTo>
                  <a:pt x="0" y="293370"/>
                </a:lnTo>
                <a:lnTo>
                  <a:pt x="0" y="316230"/>
                </a:lnTo>
                <a:lnTo>
                  <a:pt x="1269" y="316230"/>
                </a:lnTo>
                <a:lnTo>
                  <a:pt x="1269" y="317500"/>
                </a:lnTo>
                <a:lnTo>
                  <a:pt x="2539" y="317500"/>
                </a:lnTo>
                <a:lnTo>
                  <a:pt x="2539" y="318770"/>
                </a:lnTo>
                <a:lnTo>
                  <a:pt x="3809" y="318770"/>
                </a:lnTo>
                <a:lnTo>
                  <a:pt x="3809" y="293370"/>
                </a:lnTo>
                <a:close/>
              </a:path>
              <a:path w="548640" h="405130">
                <a:moveTo>
                  <a:pt x="548639" y="293370"/>
                </a:moveTo>
                <a:lnTo>
                  <a:pt x="544829" y="293370"/>
                </a:lnTo>
                <a:lnTo>
                  <a:pt x="544829" y="318770"/>
                </a:lnTo>
                <a:lnTo>
                  <a:pt x="546099" y="318770"/>
                </a:lnTo>
                <a:lnTo>
                  <a:pt x="546099" y="317500"/>
                </a:lnTo>
                <a:lnTo>
                  <a:pt x="547369" y="317500"/>
                </a:lnTo>
                <a:lnTo>
                  <a:pt x="547369" y="316230"/>
                </a:lnTo>
                <a:lnTo>
                  <a:pt x="548640" y="316230"/>
                </a:lnTo>
                <a:lnTo>
                  <a:pt x="548639" y="293370"/>
                </a:lnTo>
                <a:close/>
              </a:path>
              <a:path w="548640" h="405130">
                <a:moveTo>
                  <a:pt x="440689" y="403860"/>
                </a:moveTo>
                <a:lnTo>
                  <a:pt x="110489" y="403860"/>
                </a:lnTo>
                <a:lnTo>
                  <a:pt x="110489" y="405130"/>
                </a:lnTo>
                <a:lnTo>
                  <a:pt x="440689" y="405130"/>
                </a:lnTo>
                <a:lnTo>
                  <a:pt x="440689" y="403860"/>
                </a:lnTo>
                <a:close/>
              </a:path>
              <a:path w="548640" h="405130">
                <a:moveTo>
                  <a:pt x="443229" y="402590"/>
                </a:moveTo>
                <a:lnTo>
                  <a:pt x="107950" y="402590"/>
                </a:lnTo>
                <a:lnTo>
                  <a:pt x="107950" y="403860"/>
                </a:lnTo>
                <a:lnTo>
                  <a:pt x="443229" y="403860"/>
                </a:lnTo>
                <a:lnTo>
                  <a:pt x="443229" y="402590"/>
                </a:lnTo>
                <a:close/>
              </a:path>
              <a:path w="548640" h="405130">
                <a:moveTo>
                  <a:pt x="445769" y="401320"/>
                </a:moveTo>
                <a:lnTo>
                  <a:pt x="105409" y="401320"/>
                </a:lnTo>
                <a:lnTo>
                  <a:pt x="105409" y="402590"/>
                </a:lnTo>
                <a:lnTo>
                  <a:pt x="445769" y="402590"/>
                </a:lnTo>
                <a:lnTo>
                  <a:pt x="445769" y="401320"/>
                </a:lnTo>
                <a:close/>
              </a:path>
            </a:pathLst>
          </a:custGeom>
          <a:solidFill>
            <a:srgbClr val="190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210550" y="1620647"/>
            <a:ext cx="541020" cy="397510"/>
          </a:xfrm>
          <a:custGeom>
            <a:avLst/>
            <a:gdLst/>
            <a:ahLst/>
            <a:cxnLst/>
            <a:rect l="l" t="t" r="r" b="b"/>
            <a:pathLst>
              <a:path w="541020" h="397510">
                <a:moveTo>
                  <a:pt x="3809" y="85090"/>
                </a:moveTo>
                <a:lnTo>
                  <a:pt x="0" y="85090"/>
                </a:lnTo>
                <a:lnTo>
                  <a:pt x="0" y="86233"/>
                </a:lnTo>
                <a:lnTo>
                  <a:pt x="3809" y="86233"/>
                </a:lnTo>
                <a:lnTo>
                  <a:pt x="3809" y="85090"/>
                </a:lnTo>
                <a:close/>
              </a:path>
              <a:path w="541020" h="397510">
                <a:moveTo>
                  <a:pt x="541020" y="85090"/>
                </a:moveTo>
                <a:lnTo>
                  <a:pt x="537209" y="85090"/>
                </a:lnTo>
                <a:lnTo>
                  <a:pt x="537209" y="86233"/>
                </a:lnTo>
                <a:lnTo>
                  <a:pt x="541020" y="86233"/>
                </a:lnTo>
                <a:lnTo>
                  <a:pt x="541020" y="85090"/>
                </a:lnTo>
                <a:close/>
              </a:path>
              <a:path w="541020" h="397510">
                <a:moveTo>
                  <a:pt x="3809" y="82676"/>
                </a:moveTo>
                <a:lnTo>
                  <a:pt x="0" y="82676"/>
                </a:lnTo>
                <a:lnTo>
                  <a:pt x="0" y="84962"/>
                </a:lnTo>
                <a:lnTo>
                  <a:pt x="3809" y="84962"/>
                </a:lnTo>
                <a:lnTo>
                  <a:pt x="3809" y="82676"/>
                </a:lnTo>
                <a:close/>
              </a:path>
              <a:path w="541020" h="397510">
                <a:moveTo>
                  <a:pt x="541020" y="82676"/>
                </a:moveTo>
                <a:lnTo>
                  <a:pt x="537209" y="82676"/>
                </a:lnTo>
                <a:lnTo>
                  <a:pt x="537209" y="84962"/>
                </a:lnTo>
                <a:lnTo>
                  <a:pt x="541020" y="84962"/>
                </a:lnTo>
                <a:lnTo>
                  <a:pt x="541020" y="82676"/>
                </a:lnTo>
                <a:close/>
              </a:path>
              <a:path w="541020" h="397510">
                <a:moveTo>
                  <a:pt x="3809" y="78612"/>
                </a:moveTo>
                <a:lnTo>
                  <a:pt x="2540" y="78612"/>
                </a:lnTo>
                <a:lnTo>
                  <a:pt x="2540" y="80010"/>
                </a:lnTo>
                <a:lnTo>
                  <a:pt x="1270" y="80010"/>
                </a:lnTo>
                <a:lnTo>
                  <a:pt x="1270" y="81407"/>
                </a:lnTo>
                <a:lnTo>
                  <a:pt x="0" y="81407"/>
                </a:lnTo>
                <a:lnTo>
                  <a:pt x="0" y="82550"/>
                </a:lnTo>
                <a:lnTo>
                  <a:pt x="3809" y="82550"/>
                </a:lnTo>
                <a:lnTo>
                  <a:pt x="3809" y="78612"/>
                </a:lnTo>
                <a:close/>
              </a:path>
              <a:path w="541020" h="397510">
                <a:moveTo>
                  <a:pt x="538480" y="78866"/>
                </a:moveTo>
                <a:lnTo>
                  <a:pt x="537209" y="78866"/>
                </a:lnTo>
                <a:lnTo>
                  <a:pt x="537209" y="82550"/>
                </a:lnTo>
                <a:lnTo>
                  <a:pt x="541020" y="82550"/>
                </a:lnTo>
                <a:lnTo>
                  <a:pt x="541020" y="81407"/>
                </a:lnTo>
                <a:lnTo>
                  <a:pt x="539750" y="81407"/>
                </a:lnTo>
                <a:lnTo>
                  <a:pt x="539750" y="80010"/>
                </a:lnTo>
                <a:lnTo>
                  <a:pt x="538480" y="80010"/>
                </a:lnTo>
                <a:lnTo>
                  <a:pt x="538480" y="78866"/>
                </a:lnTo>
                <a:close/>
              </a:path>
              <a:path w="541020" h="397510">
                <a:moveTo>
                  <a:pt x="538479" y="77597"/>
                </a:moveTo>
                <a:lnTo>
                  <a:pt x="537209" y="77597"/>
                </a:lnTo>
                <a:lnTo>
                  <a:pt x="537209" y="78612"/>
                </a:lnTo>
                <a:lnTo>
                  <a:pt x="538480" y="78612"/>
                </a:lnTo>
                <a:lnTo>
                  <a:pt x="538479" y="77597"/>
                </a:lnTo>
                <a:close/>
              </a:path>
              <a:path w="541020" h="397510">
                <a:moveTo>
                  <a:pt x="97790" y="2412"/>
                </a:moveTo>
                <a:lnTo>
                  <a:pt x="95250" y="2412"/>
                </a:lnTo>
                <a:lnTo>
                  <a:pt x="97790" y="2539"/>
                </a:lnTo>
                <a:close/>
              </a:path>
              <a:path w="541020" h="397510">
                <a:moveTo>
                  <a:pt x="444500" y="1397"/>
                </a:moveTo>
                <a:lnTo>
                  <a:pt x="97790" y="1397"/>
                </a:lnTo>
                <a:lnTo>
                  <a:pt x="97790" y="2412"/>
                </a:lnTo>
                <a:lnTo>
                  <a:pt x="444500" y="2412"/>
                </a:lnTo>
                <a:lnTo>
                  <a:pt x="444500" y="1397"/>
                </a:lnTo>
                <a:close/>
              </a:path>
              <a:path w="541020" h="397510">
                <a:moveTo>
                  <a:pt x="101600" y="0"/>
                </a:moveTo>
                <a:lnTo>
                  <a:pt x="99059" y="0"/>
                </a:lnTo>
                <a:lnTo>
                  <a:pt x="99059" y="1397"/>
                </a:lnTo>
                <a:lnTo>
                  <a:pt x="440689" y="1397"/>
                </a:lnTo>
                <a:lnTo>
                  <a:pt x="440689" y="126"/>
                </a:lnTo>
                <a:lnTo>
                  <a:pt x="101600" y="126"/>
                </a:lnTo>
                <a:close/>
              </a:path>
              <a:path w="541020" h="397510">
                <a:moveTo>
                  <a:pt x="440689" y="0"/>
                </a:moveTo>
                <a:lnTo>
                  <a:pt x="438150" y="0"/>
                </a:lnTo>
                <a:lnTo>
                  <a:pt x="440689" y="126"/>
                </a:lnTo>
                <a:close/>
              </a:path>
              <a:path w="541020" h="397510">
                <a:moveTo>
                  <a:pt x="3809" y="86233"/>
                </a:moveTo>
                <a:lnTo>
                  <a:pt x="0" y="86233"/>
                </a:lnTo>
                <a:lnTo>
                  <a:pt x="0" y="98933"/>
                </a:lnTo>
                <a:lnTo>
                  <a:pt x="3809" y="98933"/>
                </a:lnTo>
                <a:lnTo>
                  <a:pt x="3809" y="86233"/>
                </a:lnTo>
                <a:close/>
              </a:path>
              <a:path w="541020" h="397510">
                <a:moveTo>
                  <a:pt x="541020" y="86233"/>
                </a:moveTo>
                <a:lnTo>
                  <a:pt x="537209" y="86233"/>
                </a:lnTo>
                <a:lnTo>
                  <a:pt x="537209" y="98933"/>
                </a:lnTo>
                <a:lnTo>
                  <a:pt x="541020" y="98933"/>
                </a:lnTo>
                <a:lnTo>
                  <a:pt x="541020" y="86233"/>
                </a:lnTo>
                <a:close/>
              </a:path>
              <a:path w="541020" h="397510">
                <a:moveTo>
                  <a:pt x="3809" y="98933"/>
                </a:moveTo>
                <a:lnTo>
                  <a:pt x="0" y="98933"/>
                </a:lnTo>
                <a:lnTo>
                  <a:pt x="0" y="105283"/>
                </a:lnTo>
                <a:lnTo>
                  <a:pt x="3809" y="105283"/>
                </a:lnTo>
                <a:lnTo>
                  <a:pt x="3809" y="98933"/>
                </a:lnTo>
                <a:close/>
              </a:path>
              <a:path w="541020" h="397510">
                <a:moveTo>
                  <a:pt x="541020" y="98933"/>
                </a:moveTo>
                <a:lnTo>
                  <a:pt x="537209" y="98933"/>
                </a:lnTo>
                <a:lnTo>
                  <a:pt x="537209" y="105283"/>
                </a:lnTo>
                <a:lnTo>
                  <a:pt x="541020" y="105283"/>
                </a:lnTo>
                <a:lnTo>
                  <a:pt x="541020" y="98933"/>
                </a:lnTo>
                <a:close/>
              </a:path>
              <a:path w="541020" h="397510">
                <a:moveTo>
                  <a:pt x="3809" y="105283"/>
                </a:moveTo>
                <a:lnTo>
                  <a:pt x="0" y="105283"/>
                </a:lnTo>
                <a:lnTo>
                  <a:pt x="0" y="124333"/>
                </a:lnTo>
                <a:lnTo>
                  <a:pt x="3809" y="124333"/>
                </a:lnTo>
                <a:lnTo>
                  <a:pt x="3809" y="105283"/>
                </a:lnTo>
                <a:close/>
              </a:path>
              <a:path w="541020" h="397510">
                <a:moveTo>
                  <a:pt x="541020" y="105283"/>
                </a:moveTo>
                <a:lnTo>
                  <a:pt x="537209" y="105283"/>
                </a:lnTo>
                <a:lnTo>
                  <a:pt x="537209" y="124333"/>
                </a:lnTo>
                <a:lnTo>
                  <a:pt x="541020" y="124333"/>
                </a:lnTo>
                <a:lnTo>
                  <a:pt x="541020" y="105283"/>
                </a:lnTo>
                <a:close/>
              </a:path>
              <a:path w="541020" h="397510">
                <a:moveTo>
                  <a:pt x="3809" y="124333"/>
                </a:moveTo>
                <a:lnTo>
                  <a:pt x="0" y="124333"/>
                </a:lnTo>
                <a:lnTo>
                  <a:pt x="0" y="149733"/>
                </a:lnTo>
                <a:lnTo>
                  <a:pt x="3809" y="149733"/>
                </a:lnTo>
                <a:lnTo>
                  <a:pt x="3809" y="124333"/>
                </a:lnTo>
                <a:close/>
              </a:path>
              <a:path w="541020" h="397510">
                <a:moveTo>
                  <a:pt x="541020" y="124333"/>
                </a:moveTo>
                <a:lnTo>
                  <a:pt x="537209" y="124333"/>
                </a:lnTo>
                <a:lnTo>
                  <a:pt x="537209" y="149733"/>
                </a:lnTo>
                <a:lnTo>
                  <a:pt x="541020" y="149733"/>
                </a:lnTo>
                <a:lnTo>
                  <a:pt x="541020" y="124333"/>
                </a:lnTo>
                <a:close/>
              </a:path>
              <a:path w="541020" h="397510">
                <a:moveTo>
                  <a:pt x="3809" y="149733"/>
                </a:moveTo>
                <a:lnTo>
                  <a:pt x="0" y="149733"/>
                </a:lnTo>
                <a:lnTo>
                  <a:pt x="0" y="166243"/>
                </a:lnTo>
                <a:lnTo>
                  <a:pt x="3809" y="166243"/>
                </a:lnTo>
                <a:lnTo>
                  <a:pt x="3809" y="149733"/>
                </a:lnTo>
                <a:close/>
              </a:path>
              <a:path w="541020" h="397510">
                <a:moveTo>
                  <a:pt x="541020" y="149733"/>
                </a:moveTo>
                <a:lnTo>
                  <a:pt x="537209" y="149733"/>
                </a:lnTo>
                <a:lnTo>
                  <a:pt x="537209" y="166243"/>
                </a:lnTo>
                <a:lnTo>
                  <a:pt x="541020" y="166243"/>
                </a:lnTo>
                <a:lnTo>
                  <a:pt x="541020" y="149733"/>
                </a:lnTo>
                <a:close/>
              </a:path>
              <a:path w="541020" h="397510">
                <a:moveTo>
                  <a:pt x="3809" y="166243"/>
                </a:moveTo>
                <a:lnTo>
                  <a:pt x="0" y="166243"/>
                </a:lnTo>
                <a:lnTo>
                  <a:pt x="0" y="238633"/>
                </a:lnTo>
                <a:lnTo>
                  <a:pt x="3809" y="238633"/>
                </a:lnTo>
                <a:lnTo>
                  <a:pt x="3809" y="166243"/>
                </a:lnTo>
                <a:close/>
              </a:path>
              <a:path w="541020" h="397510">
                <a:moveTo>
                  <a:pt x="541020" y="166243"/>
                </a:moveTo>
                <a:lnTo>
                  <a:pt x="537209" y="166243"/>
                </a:lnTo>
                <a:lnTo>
                  <a:pt x="537209" y="238633"/>
                </a:lnTo>
                <a:lnTo>
                  <a:pt x="541020" y="238633"/>
                </a:lnTo>
                <a:lnTo>
                  <a:pt x="541020" y="166243"/>
                </a:lnTo>
                <a:close/>
              </a:path>
              <a:path w="541020" h="397510">
                <a:moveTo>
                  <a:pt x="3809" y="238633"/>
                </a:moveTo>
                <a:lnTo>
                  <a:pt x="0" y="238633"/>
                </a:lnTo>
                <a:lnTo>
                  <a:pt x="0" y="276733"/>
                </a:lnTo>
                <a:lnTo>
                  <a:pt x="3809" y="276733"/>
                </a:lnTo>
                <a:lnTo>
                  <a:pt x="3809" y="238633"/>
                </a:lnTo>
                <a:close/>
              </a:path>
              <a:path w="541020" h="397510">
                <a:moveTo>
                  <a:pt x="541020" y="238633"/>
                </a:moveTo>
                <a:lnTo>
                  <a:pt x="537209" y="238633"/>
                </a:lnTo>
                <a:lnTo>
                  <a:pt x="537209" y="276733"/>
                </a:lnTo>
                <a:lnTo>
                  <a:pt x="541020" y="276733"/>
                </a:lnTo>
                <a:lnTo>
                  <a:pt x="541020" y="238633"/>
                </a:lnTo>
                <a:close/>
              </a:path>
              <a:path w="541020" h="397510">
                <a:moveTo>
                  <a:pt x="3809" y="276733"/>
                </a:moveTo>
                <a:lnTo>
                  <a:pt x="0" y="276733"/>
                </a:lnTo>
                <a:lnTo>
                  <a:pt x="0" y="289433"/>
                </a:lnTo>
                <a:lnTo>
                  <a:pt x="3809" y="289433"/>
                </a:lnTo>
                <a:lnTo>
                  <a:pt x="3809" y="276733"/>
                </a:lnTo>
                <a:close/>
              </a:path>
              <a:path w="541020" h="397510">
                <a:moveTo>
                  <a:pt x="541020" y="276733"/>
                </a:moveTo>
                <a:lnTo>
                  <a:pt x="537209" y="276733"/>
                </a:lnTo>
                <a:lnTo>
                  <a:pt x="537209" y="289433"/>
                </a:lnTo>
                <a:lnTo>
                  <a:pt x="541020" y="289433"/>
                </a:lnTo>
                <a:lnTo>
                  <a:pt x="541020" y="276733"/>
                </a:lnTo>
                <a:close/>
              </a:path>
              <a:path w="541020" h="397510">
                <a:moveTo>
                  <a:pt x="3809" y="289433"/>
                </a:moveTo>
                <a:lnTo>
                  <a:pt x="0" y="289433"/>
                </a:lnTo>
                <a:lnTo>
                  <a:pt x="0" y="314833"/>
                </a:lnTo>
                <a:lnTo>
                  <a:pt x="3809" y="314833"/>
                </a:lnTo>
                <a:lnTo>
                  <a:pt x="3809" y="289433"/>
                </a:lnTo>
                <a:close/>
              </a:path>
              <a:path w="541020" h="397510">
                <a:moveTo>
                  <a:pt x="541020" y="289433"/>
                </a:moveTo>
                <a:lnTo>
                  <a:pt x="537209" y="289433"/>
                </a:lnTo>
                <a:lnTo>
                  <a:pt x="537209" y="314833"/>
                </a:lnTo>
                <a:lnTo>
                  <a:pt x="541020" y="314833"/>
                </a:lnTo>
                <a:lnTo>
                  <a:pt x="541020" y="289433"/>
                </a:lnTo>
                <a:close/>
              </a:path>
              <a:path w="541020" h="397510">
                <a:moveTo>
                  <a:pt x="3809" y="314833"/>
                </a:moveTo>
                <a:lnTo>
                  <a:pt x="0" y="314833"/>
                </a:lnTo>
                <a:lnTo>
                  <a:pt x="0" y="317373"/>
                </a:lnTo>
                <a:lnTo>
                  <a:pt x="1270" y="317373"/>
                </a:lnTo>
                <a:lnTo>
                  <a:pt x="1270" y="318643"/>
                </a:lnTo>
                <a:lnTo>
                  <a:pt x="2540" y="318643"/>
                </a:lnTo>
                <a:lnTo>
                  <a:pt x="2540" y="319913"/>
                </a:lnTo>
                <a:lnTo>
                  <a:pt x="3809" y="319913"/>
                </a:lnTo>
                <a:lnTo>
                  <a:pt x="3809" y="314833"/>
                </a:lnTo>
                <a:close/>
              </a:path>
              <a:path w="541020" h="397510">
                <a:moveTo>
                  <a:pt x="541020" y="314833"/>
                </a:moveTo>
                <a:lnTo>
                  <a:pt x="537209" y="314833"/>
                </a:lnTo>
                <a:lnTo>
                  <a:pt x="537209" y="319913"/>
                </a:lnTo>
                <a:lnTo>
                  <a:pt x="538480" y="319913"/>
                </a:lnTo>
                <a:lnTo>
                  <a:pt x="538480" y="318643"/>
                </a:lnTo>
                <a:lnTo>
                  <a:pt x="539750" y="318643"/>
                </a:lnTo>
                <a:lnTo>
                  <a:pt x="539750" y="317373"/>
                </a:lnTo>
                <a:lnTo>
                  <a:pt x="541020" y="317373"/>
                </a:lnTo>
                <a:lnTo>
                  <a:pt x="541020" y="314833"/>
                </a:lnTo>
                <a:close/>
              </a:path>
              <a:path w="541020" h="397510">
                <a:moveTo>
                  <a:pt x="444500" y="396113"/>
                </a:moveTo>
                <a:lnTo>
                  <a:pt x="97790" y="396113"/>
                </a:lnTo>
                <a:lnTo>
                  <a:pt x="97790" y="397383"/>
                </a:lnTo>
                <a:lnTo>
                  <a:pt x="444500" y="397383"/>
                </a:lnTo>
                <a:lnTo>
                  <a:pt x="444500" y="396113"/>
                </a:lnTo>
                <a:close/>
              </a:path>
              <a:path w="541020" h="397510">
                <a:moveTo>
                  <a:pt x="447040" y="394970"/>
                </a:moveTo>
                <a:lnTo>
                  <a:pt x="96520" y="394970"/>
                </a:lnTo>
                <a:lnTo>
                  <a:pt x="96520" y="396113"/>
                </a:lnTo>
                <a:lnTo>
                  <a:pt x="447040" y="396113"/>
                </a:lnTo>
                <a:lnTo>
                  <a:pt x="447040" y="394970"/>
                </a:lnTo>
                <a:close/>
              </a:path>
              <a:path w="541020" h="397510">
                <a:moveTo>
                  <a:pt x="449579" y="393573"/>
                </a:moveTo>
                <a:lnTo>
                  <a:pt x="93979" y="393573"/>
                </a:lnTo>
                <a:lnTo>
                  <a:pt x="93979" y="394970"/>
                </a:lnTo>
                <a:lnTo>
                  <a:pt x="449579" y="394970"/>
                </a:lnTo>
                <a:lnTo>
                  <a:pt x="449579" y="393573"/>
                </a:lnTo>
                <a:close/>
              </a:path>
            </a:pathLst>
          </a:custGeom>
          <a:solidFill>
            <a:srgbClr val="1C05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214359" y="1623060"/>
            <a:ext cx="533400" cy="391160"/>
          </a:xfrm>
          <a:custGeom>
            <a:avLst/>
            <a:gdLst/>
            <a:ahLst/>
            <a:cxnLst/>
            <a:rect l="l" t="t" r="r" b="b"/>
            <a:pathLst>
              <a:path w="533400" h="391160">
                <a:moveTo>
                  <a:pt x="2540" y="82677"/>
                </a:moveTo>
                <a:lnTo>
                  <a:pt x="0" y="82677"/>
                </a:lnTo>
                <a:lnTo>
                  <a:pt x="0" y="83820"/>
                </a:lnTo>
                <a:lnTo>
                  <a:pt x="2540" y="83820"/>
                </a:lnTo>
                <a:lnTo>
                  <a:pt x="2540" y="82677"/>
                </a:lnTo>
                <a:close/>
              </a:path>
              <a:path w="533400" h="391160">
                <a:moveTo>
                  <a:pt x="533400" y="82677"/>
                </a:moveTo>
                <a:lnTo>
                  <a:pt x="529590" y="82677"/>
                </a:lnTo>
                <a:lnTo>
                  <a:pt x="529590" y="83820"/>
                </a:lnTo>
                <a:lnTo>
                  <a:pt x="533400" y="83820"/>
                </a:lnTo>
                <a:lnTo>
                  <a:pt x="533400" y="82677"/>
                </a:lnTo>
                <a:close/>
              </a:path>
              <a:path w="533400" h="391160">
                <a:moveTo>
                  <a:pt x="2540" y="80137"/>
                </a:moveTo>
                <a:lnTo>
                  <a:pt x="0" y="80137"/>
                </a:lnTo>
                <a:lnTo>
                  <a:pt x="0" y="82550"/>
                </a:lnTo>
                <a:lnTo>
                  <a:pt x="2540" y="82550"/>
                </a:lnTo>
                <a:lnTo>
                  <a:pt x="2540" y="80137"/>
                </a:lnTo>
                <a:close/>
              </a:path>
              <a:path w="533400" h="391160">
                <a:moveTo>
                  <a:pt x="533400" y="80137"/>
                </a:moveTo>
                <a:lnTo>
                  <a:pt x="529590" y="80137"/>
                </a:lnTo>
                <a:lnTo>
                  <a:pt x="529590" y="82550"/>
                </a:lnTo>
                <a:lnTo>
                  <a:pt x="533400" y="82550"/>
                </a:lnTo>
                <a:lnTo>
                  <a:pt x="533400" y="80137"/>
                </a:lnTo>
                <a:close/>
              </a:path>
              <a:path w="533400" h="391160">
                <a:moveTo>
                  <a:pt x="2540" y="76454"/>
                </a:moveTo>
                <a:lnTo>
                  <a:pt x="0" y="76454"/>
                </a:lnTo>
                <a:lnTo>
                  <a:pt x="0" y="80010"/>
                </a:lnTo>
                <a:lnTo>
                  <a:pt x="2540" y="80010"/>
                </a:lnTo>
                <a:lnTo>
                  <a:pt x="2540" y="76454"/>
                </a:lnTo>
                <a:close/>
              </a:path>
              <a:path w="533400" h="391160">
                <a:moveTo>
                  <a:pt x="533400" y="76454"/>
                </a:moveTo>
                <a:lnTo>
                  <a:pt x="529590" y="76454"/>
                </a:lnTo>
                <a:lnTo>
                  <a:pt x="529590" y="80010"/>
                </a:lnTo>
                <a:lnTo>
                  <a:pt x="533400" y="80010"/>
                </a:lnTo>
                <a:lnTo>
                  <a:pt x="533400" y="76454"/>
                </a:lnTo>
                <a:close/>
              </a:path>
              <a:path w="533400" h="391160">
                <a:moveTo>
                  <a:pt x="1270" y="73660"/>
                </a:moveTo>
                <a:lnTo>
                  <a:pt x="0" y="73660"/>
                </a:lnTo>
                <a:lnTo>
                  <a:pt x="0" y="76200"/>
                </a:lnTo>
                <a:lnTo>
                  <a:pt x="2540" y="76200"/>
                </a:lnTo>
                <a:lnTo>
                  <a:pt x="2540" y="73787"/>
                </a:lnTo>
                <a:lnTo>
                  <a:pt x="1270" y="73787"/>
                </a:lnTo>
                <a:close/>
              </a:path>
              <a:path w="533400" h="391160">
                <a:moveTo>
                  <a:pt x="533400" y="73660"/>
                </a:moveTo>
                <a:lnTo>
                  <a:pt x="532129" y="73660"/>
                </a:lnTo>
                <a:lnTo>
                  <a:pt x="529590" y="73787"/>
                </a:lnTo>
                <a:lnTo>
                  <a:pt x="529590" y="76200"/>
                </a:lnTo>
                <a:lnTo>
                  <a:pt x="533400" y="76200"/>
                </a:lnTo>
                <a:lnTo>
                  <a:pt x="533400" y="73660"/>
                </a:lnTo>
                <a:close/>
              </a:path>
              <a:path w="533400" h="391160">
                <a:moveTo>
                  <a:pt x="2540" y="72644"/>
                </a:moveTo>
                <a:lnTo>
                  <a:pt x="1270" y="72644"/>
                </a:lnTo>
                <a:lnTo>
                  <a:pt x="1270" y="73660"/>
                </a:lnTo>
                <a:lnTo>
                  <a:pt x="2540" y="73660"/>
                </a:lnTo>
                <a:lnTo>
                  <a:pt x="2540" y="72644"/>
                </a:lnTo>
                <a:close/>
              </a:path>
              <a:path w="533400" h="391160">
                <a:moveTo>
                  <a:pt x="530860" y="69850"/>
                </a:moveTo>
                <a:lnTo>
                  <a:pt x="529590" y="69850"/>
                </a:lnTo>
                <a:lnTo>
                  <a:pt x="529590" y="73660"/>
                </a:lnTo>
                <a:lnTo>
                  <a:pt x="532129" y="73660"/>
                </a:lnTo>
                <a:lnTo>
                  <a:pt x="532129" y="72644"/>
                </a:lnTo>
                <a:lnTo>
                  <a:pt x="530860" y="72644"/>
                </a:lnTo>
                <a:lnTo>
                  <a:pt x="530860" y="69850"/>
                </a:lnTo>
                <a:close/>
              </a:path>
              <a:path w="533400" h="391160">
                <a:moveTo>
                  <a:pt x="86360" y="3810"/>
                </a:moveTo>
                <a:lnTo>
                  <a:pt x="83820" y="3810"/>
                </a:lnTo>
                <a:lnTo>
                  <a:pt x="86360" y="3937"/>
                </a:lnTo>
                <a:close/>
              </a:path>
              <a:path w="533400" h="391160">
                <a:moveTo>
                  <a:pt x="447040" y="2794"/>
                </a:moveTo>
                <a:lnTo>
                  <a:pt x="86360" y="2794"/>
                </a:lnTo>
                <a:lnTo>
                  <a:pt x="86360" y="3810"/>
                </a:lnTo>
                <a:lnTo>
                  <a:pt x="447040" y="3810"/>
                </a:lnTo>
                <a:lnTo>
                  <a:pt x="447040" y="2794"/>
                </a:lnTo>
                <a:close/>
              </a:path>
              <a:path w="533400" h="391160">
                <a:moveTo>
                  <a:pt x="444500" y="1397"/>
                </a:moveTo>
                <a:lnTo>
                  <a:pt x="88900" y="1397"/>
                </a:lnTo>
                <a:lnTo>
                  <a:pt x="88900" y="2794"/>
                </a:lnTo>
                <a:lnTo>
                  <a:pt x="444500" y="2794"/>
                </a:lnTo>
                <a:lnTo>
                  <a:pt x="444500" y="1397"/>
                </a:lnTo>
                <a:close/>
              </a:path>
              <a:path w="533400" h="391160">
                <a:moveTo>
                  <a:pt x="93980" y="126"/>
                </a:moveTo>
                <a:lnTo>
                  <a:pt x="91440" y="126"/>
                </a:lnTo>
                <a:lnTo>
                  <a:pt x="91440" y="1397"/>
                </a:lnTo>
                <a:lnTo>
                  <a:pt x="441960" y="1397"/>
                </a:lnTo>
                <a:lnTo>
                  <a:pt x="441960" y="254"/>
                </a:lnTo>
                <a:lnTo>
                  <a:pt x="93980" y="254"/>
                </a:lnTo>
                <a:lnTo>
                  <a:pt x="93980" y="126"/>
                </a:lnTo>
                <a:close/>
              </a:path>
              <a:path w="533400" h="391160">
                <a:moveTo>
                  <a:pt x="441960" y="0"/>
                </a:moveTo>
                <a:lnTo>
                  <a:pt x="440690" y="0"/>
                </a:lnTo>
                <a:lnTo>
                  <a:pt x="440690" y="254"/>
                </a:lnTo>
                <a:lnTo>
                  <a:pt x="441960" y="254"/>
                </a:lnTo>
                <a:lnTo>
                  <a:pt x="441960" y="0"/>
                </a:lnTo>
                <a:close/>
              </a:path>
              <a:path w="533400" h="391160">
                <a:moveTo>
                  <a:pt x="2540" y="83820"/>
                </a:moveTo>
                <a:lnTo>
                  <a:pt x="0" y="83820"/>
                </a:lnTo>
                <a:lnTo>
                  <a:pt x="0" y="96520"/>
                </a:lnTo>
                <a:lnTo>
                  <a:pt x="2540" y="96520"/>
                </a:lnTo>
                <a:lnTo>
                  <a:pt x="2540" y="83820"/>
                </a:lnTo>
                <a:close/>
              </a:path>
              <a:path w="533400" h="391160">
                <a:moveTo>
                  <a:pt x="533400" y="83820"/>
                </a:moveTo>
                <a:lnTo>
                  <a:pt x="529590" y="83820"/>
                </a:lnTo>
                <a:lnTo>
                  <a:pt x="529590" y="96520"/>
                </a:lnTo>
                <a:lnTo>
                  <a:pt x="533400" y="96520"/>
                </a:lnTo>
                <a:lnTo>
                  <a:pt x="533400" y="83820"/>
                </a:lnTo>
                <a:close/>
              </a:path>
              <a:path w="533400" h="391160">
                <a:moveTo>
                  <a:pt x="2540" y="96520"/>
                </a:moveTo>
                <a:lnTo>
                  <a:pt x="0" y="96520"/>
                </a:lnTo>
                <a:lnTo>
                  <a:pt x="0" y="102870"/>
                </a:lnTo>
                <a:lnTo>
                  <a:pt x="2540" y="102870"/>
                </a:lnTo>
                <a:lnTo>
                  <a:pt x="2540" y="96520"/>
                </a:lnTo>
                <a:close/>
              </a:path>
              <a:path w="533400" h="391160">
                <a:moveTo>
                  <a:pt x="533400" y="96520"/>
                </a:moveTo>
                <a:lnTo>
                  <a:pt x="529590" y="96520"/>
                </a:lnTo>
                <a:lnTo>
                  <a:pt x="529590" y="102870"/>
                </a:lnTo>
                <a:lnTo>
                  <a:pt x="533400" y="102870"/>
                </a:lnTo>
                <a:lnTo>
                  <a:pt x="533400" y="96520"/>
                </a:lnTo>
                <a:close/>
              </a:path>
              <a:path w="533400" h="391160">
                <a:moveTo>
                  <a:pt x="2540" y="102870"/>
                </a:moveTo>
                <a:lnTo>
                  <a:pt x="0" y="102870"/>
                </a:lnTo>
                <a:lnTo>
                  <a:pt x="0" y="121920"/>
                </a:lnTo>
                <a:lnTo>
                  <a:pt x="2540" y="121920"/>
                </a:lnTo>
                <a:lnTo>
                  <a:pt x="2540" y="102870"/>
                </a:lnTo>
                <a:close/>
              </a:path>
              <a:path w="533400" h="391160">
                <a:moveTo>
                  <a:pt x="533400" y="102870"/>
                </a:moveTo>
                <a:lnTo>
                  <a:pt x="529590" y="102870"/>
                </a:lnTo>
                <a:lnTo>
                  <a:pt x="529590" y="121920"/>
                </a:lnTo>
                <a:lnTo>
                  <a:pt x="533400" y="121920"/>
                </a:lnTo>
                <a:lnTo>
                  <a:pt x="533400" y="102870"/>
                </a:lnTo>
                <a:close/>
              </a:path>
              <a:path w="533400" h="391160">
                <a:moveTo>
                  <a:pt x="2540" y="121920"/>
                </a:moveTo>
                <a:lnTo>
                  <a:pt x="0" y="121920"/>
                </a:lnTo>
                <a:lnTo>
                  <a:pt x="0" y="147320"/>
                </a:lnTo>
                <a:lnTo>
                  <a:pt x="2540" y="147320"/>
                </a:lnTo>
                <a:lnTo>
                  <a:pt x="2540" y="121920"/>
                </a:lnTo>
                <a:close/>
              </a:path>
              <a:path w="533400" h="391160">
                <a:moveTo>
                  <a:pt x="533400" y="121920"/>
                </a:moveTo>
                <a:lnTo>
                  <a:pt x="529590" y="121920"/>
                </a:lnTo>
                <a:lnTo>
                  <a:pt x="529590" y="147320"/>
                </a:lnTo>
                <a:lnTo>
                  <a:pt x="533400" y="147320"/>
                </a:lnTo>
                <a:lnTo>
                  <a:pt x="533400" y="121920"/>
                </a:lnTo>
                <a:close/>
              </a:path>
              <a:path w="533400" h="391160">
                <a:moveTo>
                  <a:pt x="2540" y="147320"/>
                </a:moveTo>
                <a:lnTo>
                  <a:pt x="0" y="147320"/>
                </a:lnTo>
                <a:lnTo>
                  <a:pt x="0" y="163830"/>
                </a:lnTo>
                <a:lnTo>
                  <a:pt x="2540" y="163830"/>
                </a:lnTo>
                <a:lnTo>
                  <a:pt x="2540" y="147320"/>
                </a:lnTo>
                <a:close/>
              </a:path>
              <a:path w="533400" h="391160">
                <a:moveTo>
                  <a:pt x="533400" y="147320"/>
                </a:moveTo>
                <a:lnTo>
                  <a:pt x="529590" y="147320"/>
                </a:lnTo>
                <a:lnTo>
                  <a:pt x="529590" y="163830"/>
                </a:lnTo>
                <a:lnTo>
                  <a:pt x="533400" y="163830"/>
                </a:lnTo>
                <a:lnTo>
                  <a:pt x="533400" y="147320"/>
                </a:lnTo>
                <a:close/>
              </a:path>
              <a:path w="533400" h="391160">
                <a:moveTo>
                  <a:pt x="2540" y="163830"/>
                </a:moveTo>
                <a:lnTo>
                  <a:pt x="0" y="163830"/>
                </a:lnTo>
                <a:lnTo>
                  <a:pt x="0" y="236220"/>
                </a:lnTo>
                <a:lnTo>
                  <a:pt x="2540" y="236220"/>
                </a:lnTo>
                <a:lnTo>
                  <a:pt x="2540" y="163830"/>
                </a:lnTo>
                <a:close/>
              </a:path>
              <a:path w="533400" h="391160">
                <a:moveTo>
                  <a:pt x="533400" y="163830"/>
                </a:moveTo>
                <a:lnTo>
                  <a:pt x="529590" y="163830"/>
                </a:lnTo>
                <a:lnTo>
                  <a:pt x="529590" y="236220"/>
                </a:lnTo>
                <a:lnTo>
                  <a:pt x="533400" y="236220"/>
                </a:lnTo>
                <a:lnTo>
                  <a:pt x="533400" y="163830"/>
                </a:lnTo>
                <a:close/>
              </a:path>
              <a:path w="533400" h="391160">
                <a:moveTo>
                  <a:pt x="2540" y="236220"/>
                </a:moveTo>
                <a:lnTo>
                  <a:pt x="0" y="236220"/>
                </a:lnTo>
                <a:lnTo>
                  <a:pt x="0" y="274320"/>
                </a:lnTo>
                <a:lnTo>
                  <a:pt x="2540" y="274320"/>
                </a:lnTo>
                <a:lnTo>
                  <a:pt x="2540" y="236220"/>
                </a:lnTo>
                <a:close/>
              </a:path>
              <a:path w="533400" h="391160">
                <a:moveTo>
                  <a:pt x="533400" y="236220"/>
                </a:moveTo>
                <a:lnTo>
                  <a:pt x="529590" y="236220"/>
                </a:lnTo>
                <a:lnTo>
                  <a:pt x="529590" y="274320"/>
                </a:lnTo>
                <a:lnTo>
                  <a:pt x="533400" y="274320"/>
                </a:lnTo>
                <a:lnTo>
                  <a:pt x="533400" y="236220"/>
                </a:lnTo>
                <a:close/>
              </a:path>
              <a:path w="533400" h="391160">
                <a:moveTo>
                  <a:pt x="2540" y="274320"/>
                </a:moveTo>
                <a:lnTo>
                  <a:pt x="0" y="274320"/>
                </a:lnTo>
                <a:lnTo>
                  <a:pt x="0" y="287020"/>
                </a:lnTo>
                <a:lnTo>
                  <a:pt x="2540" y="287020"/>
                </a:lnTo>
                <a:lnTo>
                  <a:pt x="2540" y="274320"/>
                </a:lnTo>
                <a:close/>
              </a:path>
              <a:path w="533400" h="391160">
                <a:moveTo>
                  <a:pt x="533400" y="274320"/>
                </a:moveTo>
                <a:lnTo>
                  <a:pt x="529590" y="274320"/>
                </a:lnTo>
                <a:lnTo>
                  <a:pt x="529590" y="287020"/>
                </a:lnTo>
                <a:lnTo>
                  <a:pt x="533400" y="287020"/>
                </a:lnTo>
                <a:lnTo>
                  <a:pt x="533400" y="274320"/>
                </a:lnTo>
                <a:close/>
              </a:path>
              <a:path w="533400" h="391160">
                <a:moveTo>
                  <a:pt x="2540" y="287020"/>
                </a:moveTo>
                <a:lnTo>
                  <a:pt x="0" y="287020"/>
                </a:lnTo>
                <a:lnTo>
                  <a:pt x="0" y="312420"/>
                </a:lnTo>
                <a:lnTo>
                  <a:pt x="2540" y="312420"/>
                </a:lnTo>
                <a:lnTo>
                  <a:pt x="2540" y="287020"/>
                </a:lnTo>
                <a:close/>
              </a:path>
              <a:path w="533400" h="391160">
                <a:moveTo>
                  <a:pt x="533400" y="287020"/>
                </a:moveTo>
                <a:lnTo>
                  <a:pt x="529590" y="287020"/>
                </a:lnTo>
                <a:lnTo>
                  <a:pt x="529590" y="312420"/>
                </a:lnTo>
                <a:lnTo>
                  <a:pt x="533400" y="312420"/>
                </a:lnTo>
                <a:lnTo>
                  <a:pt x="533400" y="287020"/>
                </a:lnTo>
                <a:close/>
              </a:path>
              <a:path w="533400" h="391160">
                <a:moveTo>
                  <a:pt x="2540" y="312420"/>
                </a:moveTo>
                <a:lnTo>
                  <a:pt x="0" y="312420"/>
                </a:lnTo>
                <a:lnTo>
                  <a:pt x="0" y="318770"/>
                </a:lnTo>
                <a:lnTo>
                  <a:pt x="2540" y="318770"/>
                </a:lnTo>
                <a:lnTo>
                  <a:pt x="2540" y="312420"/>
                </a:lnTo>
                <a:close/>
              </a:path>
              <a:path w="533400" h="391160">
                <a:moveTo>
                  <a:pt x="533400" y="312420"/>
                </a:moveTo>
                <a:lnTo>
                  <a:pt x="529590" y="312420"/>
                </a:lnTo>
                <a:lnTo>
                  <a:pt x="529590" y="318770"/>
                </a:lnTo>
                <a:lnTo>
                  <a:pt x="533400" y="318770"/>
                </a:lnTo>
                <a:lnTo>
                  <a:pt x="533400" y="312420"/>
                </a:lnTo>
                <a:close/>
              </a:path>
              <a:path w="533400" h="391160">
                <a:moveTo>
                  <a:pt x="532129" y="318770"/>
                </a:moveTo>
                <a:lnTo>
                  <a:pt x="529590" y="318770"/>
                </a:lnTo>
                <a:lnTo>
                  <a:pt x="529590" y="322580"/>
                </a:lnTo>
                <a:lnTo>
                  <a:pt x="530860" y="322580"/>
                </a:lnTo>
                <a:lnTo>
                  <a:pt x="530860" y="321310"/>
                </a:lnTo>
                <a:lnTo>
                  <a:pt x="532129" y="321310"/>
                </a:lnTo>
                <a:lnTo>
                  <a:pt x="532129" y="318770"/>
                </a:lnTo>
                <a:close/>
              </a:path>
              <a:path w="533400" h="391160">
                <a:moveTo>
                  <a:pt x="2540" y="318770"/>
                </a:moveTo>
                <a:lnTo>
                  <a:pt x="1270" y="318770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18770"/>
                </a:lnTo>
                <a:close/>
              </a:path>
              <a:path w="533400" h="391160">
                <a:moveTo>
                  <a:pt x="448310" y="389890"/>
                </a:moveTo>
                <a:lnTo>
                  <a:pt x="87630" y="389890"/>
                </a:lnTo>
                <a:lnTo>
                  <a:pt x="87630" y="391160"/>
                </a:lnTo>
                <a:lnTo>
                  <a:pt x="448310" y="391160"/>
                </a:lnTo>
                <a:lnTo>
                  <a:pt x="448310" y="389890"/>
                </a:lnTo>
                <a:close/>
              </a:path>
              <a:path w="533400" h="391160">
                <a:moveTo>
                  <a:pt x="449580" y="388747"/>
                </a:moveTo>
                <a:lnTo>
                  <a:pt x="85090" y="388747"/>
                </a:lnTo>
                <a:lnTo>
                  <a:pt x="85090" y="389890"/>
                </a:lnTo>
                <a:lnTo>
                  <a:pt x="449580" y="389890"/>
                </a:lnTo>
                <a:lnTo>
                  <a:pt x="449580" y="388747"/>
                </a:lnTo>
                <a:close/>
              </a:path>
              <a:path w="533400" h="391160">
                <a:moveTo>
                  <a:pt x="452120" y="387350"/>
                </a:moveTo>
                <a:lnTo>
                  <a:pt x="83820" y="387350"/>
                </a:lnTo>
                <a:lnTo>
                  <a:pt x="83820" y="388747"/>
                </a:lnTo>
                <a:lnTo>
                  <a:pt x="452120" y="388747"/>
                </a:lnTo>
                <a:lnTo>
                  <a:pt x="452120" y="387350"/>
                </a:lnTo>
                <a:close/>
              </a:path>
            </a:pathLst>
          </a:custGeom>
          <a:solidFill>
            <a:srgbClr val="1E06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216900" y="1626870"/>
            <a:ext cx="527050" cy="383540"/>
          </a:xfrm>
          <a:custGeom>
            <a:avLst/>
            <a:gdLst/>
            <a:ahLst/>
            <a:cxnLst/>
            <a:rect l="l" t="t" r="r" b="b"/>
            <a:pathLst>
              <a:path w="527050" h="383539">
                <a:moveTo>
                  <a:pt x="3809" y="78867"/>
                </a:moveTo>
                <a:lnTo>
                  <a:pt x="0" y="78867"/>
                </a:lnTo>
                <a:lnTo>
                  <a:pt x="0" y="80010"/>
                </a:lnTo>
                <a:lnTo>
                  <a:pt x="3809" y="80010"/>
                </a:lnTo>
                <a:lnTo>
                  <a:pt x="3809" y="78867"/>
                </a:lnTo>
                <a:close/>
              </a:path>
              <a:path w="527050" h="383539">
                <a:moveTo>
                  <a:pt x="527050" y="78867"/>
                </a:moveTo>
                <a:lnTo>
                  <a:pt x="523240" y="78867"/>
                </a:lnTo>
                <a:lnTo>
                  <a:pt x="523240" y="80010"/>
                </a:lnTo>
                <a:lnTo>
                  <a:pt x="527050" y="80010"/>
                </a:lnTo>
                <a:lnTo>
                  <a:pt x="527050" y="78867"/>
                </a:lnTo>
                <a:close/>
              </a:path>
              <a:path w="527050" h="383539">
                <a:moveTo>
                  <a:pt x="3809" y="76326"/>
                </a:moveTo>
                <a:lnTo>
                  <a:pt x="0" y="76326"/>
                </a:lnTo>
                <a:lnTo>
                  <a:pt x="0" y="78739"/>
                </a:lnTo>
                <a:lnTo>
                  <a:pt x="3809" y="78739"/>
                </a:lnTo>
                <a:lnTo>
                  <a:pt x="3809" y="76326"/>
                </a:lnTo>
                <a:close/>
              </a:path>
              <a:path w="527050" h="383539">
                <a:moveTo>
                  <a:pt x="527050" y="76326"/>
                </a:moveTo>
                <a:lnTo>
                  <a:pt x="523240" y="76326"/>
                </a:lnTo>
                <a:lnTo>
                  <a:pt x="523240" y="78739"/>
                </a:lnTo>
                <a:lnTo>
                  <a:pt x="527050" y="78739"/>
                </a:lnTo>
                <a:lnTo>
                  <a:pt x="527050" y="76326"/>
                </a:lnTo>
                <a:close/>
              </a:path>
              <a:path w="527050" h="383539">
                <a:moveTo>
                  <a:pt x="3809" y="72517"/>
                </a:moveTo>
                <a:lnTo>
                  <a:pt x="0" y="72517"/>
                </a:lnTo>
                <a:lnTo>
                  <a:pt x="0" y="76200"/>
                </a:lnTo>
                <a:lnTo>
                  <a:pt x="3809" y="76200"/>
                </a:lnTo>
                <a:lnTo>
                  <a:pt x="3809" y="72517"/>
                </a:lnTo>
                <a:close/>
              </a:path>
              <a:path w="527050" h="383539">
                <a:moveTo>
                  <a:pt x="527050" y="72517"/>
                </a:moveTo>
                <a:lnTo>
                  <a:pt x="523240" y="72517"/>
                </a:lnTo>
                <a:lnTo>
                  <a:pt x="523240" y="76200"/>
                </a:lnTo>
                <a:lnTo>
                  <a:pt x="527050" y="76200"/>
                </a:lnTo>
                <a:lnTo>
                  <a:pt x="527050" y="72517"/>
                </a:lnTo>
                <a:close/>
              </a:path>
              <a:path w="527050" h="383539">
                <a:moveTo>
                  <a:pt x="3809" y="69976"/>
                </a:moveTo>
                <a:lnTo>
                  <a:pt x="0" y="69976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69976"/>
                </a:lnTo>
                <a:close/>
              </a:path>
              <a:path w="527050" h="383539">
                <a:moveTo>
                  <a:pt x="527050" y="69976"/>
                </a:moveTo>
                <a:lnTo>
                  <a:pt x="523240" y="69976"/>
                </a:lnTo>
                <a:lnTo>
                  <a:pt x="523240" y="72389"/>
                </a:lnTo>
                <a:lnTo>
                  <a:pt x="527050" y="72389"/>
                </a:lnTo>
                <a:lnTo>
                  <a:pt x="527050" y="69976"/>
                </a:lnTo>
                <a:close/>
              </a:path>
              <a:path w="527050" h="383539">
                <a:moveTo>
                  <a:pt x="3809" y="66294"/>
                </a:moveTo>
                <a:lnTo>
                  <a:pt x="1270" y="66294"/>
                </a:lnTo>
                <a:lnTo>
                  <a:pt x="1270" y="67437"/>
                </a:lnTo>
                <a:lnTo>
                  <a:pt x="0" y="67437"/>
                </a:lnTo>
                <a:lnTo>
                  <a:pt x="0" y="69850"/>
                </a:lnTo>
                <a:lnTo>
                  <a:pt x="3809" y="69850"/>
                </a:lnTo>
                <a:lnTo>
                  <a:pt x="3809" y="66294"/>
                </a:lnTo>
                <a:close/>
              </a:path>
              <a:path w="527050" h="383539">
                <a:moveTo>
                  <a:pt x="527050" y="66294"/>
                </a:moveTo>
                <a:lnTo>
                  <a:pt x="523240" y="66294"/>
                </a:lnTo>
                <a:lnTo>
                  <a:pt x="523240" y="69850"/>
                </a:lnTo>
                <a:lnTo>
                  <a:pt x="527050" y="69850"/>
                </a:lnTo>
                <a:lnTo>
                  <a:pt x="527050" y="66294"/>
                </a:lnTo>
                <a:close/>
              </a:path>
              <a:path w="527050" h="383539">
                <a:moveTo>
                  <a:pt x="3809" y="63500"/>
                </a:moveTo>
                <a:lnTo>
                  <a:pt x="2540" y="63500"/>
                </a:lnTo>
                <a:lnTo>
                  <a:pt x="2540" y="65024"/>
                </a:lnTo>
                <a:lnTo>
                  <a:pt x="1270" y="65024"/>
                </a:lnTo>
                <a:lnTo>
                  <a:pt x="1270" y="66039"/>
                </a:lnTo>
                <a:lnTo>
                  <a:pt x="3809" y="66039"/>
                </a:lnTo>
                <a:lnTo>
                  <a:pt x="3809" y="63500"/>
                </a:lnTo>
                <a:close/>
              </a:path>
              <a:path w="527050" h="383539">
                <a:moveTo>
                  <a:pt x="525780" y="63500"/>
                </a:moveTo>
                <a:lnTo>
                  <a:pt x="524509" y="63500"/>
                </a:lnTo>
                <a:lnTo>
                  <a:pt x="523240" y="63626"/>
                </a:lnTo>
                <a:lnTo>
                  <a:pt x="523240" y="66039"/>
                </a:lnTo>
                <a:lnTo>
                  <a:pt x="527050" y="66039"/>
                </a:lnTo>
                <a:lnTo>
                  <a:pt x="527050" y="65024"/>
                </a:lnTo>
                <a:lnTo>
                  <a:pt x="525780" y="65024"/>
                </a:lnTo>
                <a:lnTo>
                  <a:pt x="525780" y="63500"/>
                </a:lnTo>
                <a:close/>
              </a:path>
              <a:path w="527050" h="383539">
                <a:moveTo>
                  <a:pt x="524509" y="61087"/>
                </a:moveTo>
                <a:lnTo>
                  <a:pt x="523240" y="61087"/>
                </a:lnTo>
                <a:lnTo>
                  <a:pt x="523240" y="63500"/>
                </a:lnTo>
                <a:lnTo>
                  <a:pt x="524509" y="63500"/>
                </a:lnTo>
                <a:lnTo>
                  <a:pt x="524509" y="61087"/>
                </a:lnTo>
                <a:close/>
              </a:path>
              <a:path w="527050" h="383539">
                <a:moveTo>
                  <a:pt x="78740" y="2539"/>
                </a:moveTo>
                <a:lnTo>
                  <a:pt x="76200" y="2539"/>
                </a:lnTo>
                <a:lnTo>
                  <a:pt x="76200" y="3937"/>
                </a:lnTo>
                <a:lnTo>
                  <a:pt x="452120" y="3937"/>
                </a:lnTo>
                <a:lnTo>
                  <a:pt x="452120" y="2794"/>
                </a:lnTo>
                <a:lnTo>
                  <a:pt x="78740" y="2794"/>
                </a:lnTo>
                <a:lnTo>
                  <a:pt x="78740" y="2539"/>
                </a:lnTo>
                <a:close/>
              </a:path>
              <a:path w="527050" h="383539">
                <a:moveTo>
                  <a:pt x="452120" y="2539"/>
                </a:moveTo>
                <a:lnTo>
                  <a:pt x="449580" y="2539"/>
                </a:lnTo>
                <a:lnTo>
                  <a:pt x="449580" y="2794"/>
                </a:lnTo>
                <a:lnTo>
                  <a:pt x="452120" y="2794"/>
                </a:lnTo>
                <a:lnTo>
                  <a:pt x="452120" y="2539"/>
                </a:lnTo>
                <a:close/>
              </a:path>
              <a:path w="527050" h="383539">
                <a:moveTo>
                  <a:pt x="449580" y="1524"/>
                </a:moveTo>
                <a:lnTo>
                  <a:pt x="78740" y="1524"/>
                </a:lnTo>
                <a:lnTo>
                  <a:pt x="78740" y="2539"/>
                </a:lnTo>
                <a:lnTo>
                  <a:pt x="449580" y="2539"/>
                </a:lnTo>
                <a:lnTo>
                  <a:pt x="449580" y="1524"/>
                </a:lnTo>
                <a:close/>
              </a:path>
              <a:path w="527050" h="383539">
                <a:moveTo>
                  <a:pt x="447039" y="0"/>
                </a:moveTo>
                <a:lnTo>
                  <a:pt x="444500" y="0"/>
                </a:lnTo>
                <a:lnTo>
                  <a:pt x="81279" y="126"/>
                </a:lnTo>
                <a:lnTo>
                  <a:pt x="81279" y="1524"/>
                </a:lnTo>
                <a:lnTo>
                  <a:pt x="447039" y="1524"/>
                </a:lnTo>
                <a:lnTo>
                  <a:pt x="447039" y="0"/>
                </a:lnTo>
                <a:close/>
              </a:path>
              <a:path w="527050" h="383539">
                <a:moveTo>
                  <a:pt x="3809" y="80010"/>
                </a:moveTo>
                <a:lnTo>
                  <a:pt x="0" y="80010"/>
                </a:lnTo>
                <a:lnTo>
                  <a:pt x="0" y="92710"/>
                </a:lnTo>
                <a:lnTo>
                  <a:pt x="3809" y="92710"/>
                </a:lnTo>
                <a:lnTo>
                  <a:pt x="3809" y="80010"/>
                </a:lnTo>
                <a:close/>
              </a:path>
              <a:path w="527050" h="383539">
                <a:moveTo>
                  <a:pt x="527050" y="80010"/>
                </a:moveTo>
                <a:lnTo>
                  <a:pt x="523240" y="80010"/>
                </a:lnTo>
                <a:lnTo>
                  <a:pt x="523240" y="92710"/>
                </a:lnTo>
                <a:lnTo>
                  <a:pt x="527050" y="92710"/>
                </a:lnTo>
                <a:lnTo>
                  <a:pt x="527050" y="80010"/>
                </a:lnTo>
                <a:close/>
              </a:path>
              <a:path w="527050" h="383539">
                <a:moveTo>
                  <a:pt x="3809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3809" y="99060"/>
                </a:lnTo>
                <a:lnTo>
                  <a:pt x="3809" y="92710"/>
                </a:lnTo>
                <a:close/>
              </a:path>
              <a:path w="527050" h="383539">
                <a:moveTo>
                  <a:pt x="527050" y="92710"/>
                </a:moveTo>
                <a:lnTo>
                  <a:pt x="523240" y="92710"/>
                </a:lnTo>
                <a:lnTo>
                  <a:pt x="523240" y="99060"/>
                </a:lnTo>
                <a:lnTo>
                  <a:pt x="527050" y="99060"/>
                </a:lnTo>
                <a:lnTo>
                  <a:pt x="527050" y="92710"/>
                </a:lnTo>
                <a:close/>
              </a:path>
              <a:path w="527050" h="383539">
                <a:moveTo>
                  <a:pt x="3809" y="99060"/>
                </a:moveTo>
                <a:lnTo>
                  <a:pt x="0" y="99060"/>
                </a:lnTo>
                <a:lnTo>
                  <a:pt x="0" y="118110"/>
                </a:lnTo>
                <a:lnTo>
                  <a:pt x="3809" y="118110"/>
                </a:lnTo>
                <a:lnTo>
                  <a:pt x="3809" y="99060"/>
                </a:lnTo>
                <a:close/>
              </a:path>
              <a:path w="527050" h="383539">
                <a:moveTo>
                  <a:pt x="527050" y="99060"/>
                </a:moveTo>
                <a:lnTo>
                  <a:pt x="523240" y="99060"/>
                </a:lnTo>
                <a:lnTo>
                  <a:pt x="523240" y="118110"/>
                </a:lnTo>
                <a:lnTo>
                  <a:pt x="527050" y="118110"/>
                </a:lnTo>
                <a:lnTo>
                  <a:pt x="527050" y="99060"/>
                </a:lnTo>
                <a:close/>
              </a:path>
              <a:path w="527050" h="383539">
                <a:moveTo>
                  <a:pt x="3809" y="118110"/>
                </a:moveTo>
                <a:lnTo>
                  <a:pt x="0" y="118110"/>
                </a:lnTo>
                <a:lnTo>
                  <a:pt x="0" y="143510"/>
                </a:lnTo>
                <a:lnTo>
                  <a:pt x="3809" y="143510"/>
                </a:lnTo>
                <a:lnTo>
                  <a:pt x="3809" y="118110"/>
                </a:lnTo>
                <a:close/>
              </a:path>
              <a:path w="527050" h="383539">
                <a:moveTo>
                  <a:pt x="527050" y="118110"/>
                </a:moveTo>
                <a:lnTo>
                  <a:pt x="523240" y="118110"/>
                </a:lnTo>
                <a:lnTo>
                  <a:pt x="523240" y="143510"/>
                </a:lnTo>
                <a:lnTo>
                  <a:pt x="527050" y="143510"/>
                </a:lnTo>
                <a:lnTo>
                  <a:pt x="527050" y="118110"/>
                </a:lnTo>
                <a:close/>
              </a:path>
              <a:path w="527050" h="383539">
                <a:moveTo>
                  <a:pt x="3809" y="143510"/>
                </a:moveTo>
                <a:lnTo>
                  <a:pt x="0" y="143510"/>
                </a:lnTo>
                <a:lnTo>
                  <a:pt x="0" y="160020"/>
                </a:lnTo>
                <a:lnTo>
                  <a:pt x="3809" y="160020"/>
                </a:lnTo>
                <a:lnTo>
                  <a:pt x="3809" y="143510"/>
                </a:lnTo>
                <a:close/>
              </a:path>
              <a:path w="527050" h="383539">
                <a:moveTo>
                  <a:pt x="527050" y="143510"/>
                </a:moveTo>
                <a:lnTo>
                  <a:pt x="523240" y="143510"/>
                </a:lnTo>
                <a:lnTo>
                  <a:pt x="523240" y="160020"/>
                </a:lnTo>
                <a:lnTo>
                  <a:pt x="527050" y="160020"/>
                </a:lnTo>
                <a:lnTo>
                  <a:pt x="527050" y="143510"/>
                </a:lnTo>
                <a:close/>
              </a:path>
              <a:path w="527050" h="383539">
                <a:moveTo>
                  <a:pt x="3809" y="160020"/>
                </a:moveTo>
                <a:lnTo>
                  <a:pt x="0" y="160020"/>
                </a:lnTo>
                <a:lnTo>
                  <a:pt x="0" y="232410"/>
                </a:lnTo>
                <a:lnTo>
                  <a:pt x="3809" y="232410"/>
                </a:lnTo>
                <a:lnTo>
                  <a:pt x="3809" y="160020"/>
                </a:lnTo>
                <a:close/>
              </a:path>
              <a:path w="527050" h="383539">
                <a:moveTo>
                  <a:pt x="527050" y="160020"/>
                </a:moveTo>
                <a:lnTo>
                  <a:pt x="523240" y="160020"/>
                </a:lnTo>
                <a:lnTo>
                  <a:pt x="523240" y="232410"/>
                </a:lnTo>
                <a:lnTo>
                  <a:pt x="527050" y="232410"/>
                </a:lnTo>
                <a:lnTo>
                  <a:pt x="527050" y="160020"/>
                </a:lnTo>
                <a:close/>
              </a:path>
              <a:path w="527050" h="383539">
                <a:moveTo>
                  <a:pt x="3809" y="232410"/>
                </a:moveTo>
                <a:lnTo>
                  <a:pt x="0" y="232410"/>
                </a:lnTo>
                <a:lnTo>
                  <a:pt x="0" y="270510"/>
                </a:lnTo>
                <a:lnTo>
                  <a:pt x="3809" y="270510"/>
                </a:lnTo>
                <a:lnTo>
                  <a:pt x="3809" y="232410"/>
                </a:lnTo>
                <a:close/>
              </a:path>
              <a:path w="527050" h="383539">
                <a:moveTo>
                  <a:pt x="527050" y="232410"/>
                </a:moveTo>
                <a:lnTo>
                  <a:pt x="523240" y="232410"/>
                </a:lnTo>
                <a:lnTo>
                  <a:pt x="523240" y="270510"/>
                </a:lnTo>
                <a:lnTo>
                  <a:pt x="527050" y="270510"/>
                </a:lnTo>
                <a:lnTo>
                  <a:pt x="527050" y="232410"/>
                </a:lnTo>
                <a:close/>
              </a:path>
              <a:path w="527050" h="383539">
                <a:moveTo>
                  <a:pt x="3809" y="270510"/>
                </a:moveTo>
                <a:lnTo>
                  <a:pt x="0" y="270510"/>
                </a:lnTo>
                <a:lnTo>
                  <a:pt x="0" y="283210"/>
                </a:lnTo>
                <a:lnTo>
                  <a:pt x="3809" y="283210"/>
                </a:lnTo>
                <a:lnTo>
                  <a:pt x="3809" y="270510"/>
                </a:lnTo>
                <a:close/>
              </a:path>
              <a:path w="527050" h="383539">
                <a:moveTo>
                  <a:pt x="527050" y="270510"/>
                </a:moveTo>
                <a:lnTo>
                  <a:pt x="523240" y="270510"/>
                </a:lnTo>
                <a:lnTo>
                  <a:pt x="523240" y="283210"/>
                </a:lnTo>
                <a:lnTo>
                  <a:pt x="527050" y="283210"/>
                </a:lnTo>
                <a:lnTo>
                  <a:pt x="527050" y="270510"/>
                </a:lnTo>
                <a:close/>
              </a:path>
              <a:path w="527050" h="383539">
                <a:moveTo>
                  <a:pt x="3809" y="283210"/>
                </a:moveTo>
                <a:lnTo>
                  <a:pt x="0" y="283210"/>
                </a:lnTo>
                <a:lnTo>
                  <a:pt x="0" y="308610"/>
                </a:lnTo>
                <a:lnTo>
                  <a:pt x="3809" y="308610"/>
                </a:lnTo>
                <a:lnTo>
                  <a:pt x="3809" y="283210"/>
                </a:lnTo>
                <a:close/>
              </a:path>
              <a:path w="527050" h="383539">
                <a:moveTo>
                  <a:pt x="527050" y="283210"/>
                </a:moveTo>
                <a:lnTo>
                  <a:pt x="523240" y="283210"/>
                </a:lnTo>
                <a:lnTo>
                  <a:pt x="523240" y="308610"/>
                </a:lnTo>
                <a:lnTo>
                  <a:pt x="527050" y="308610"/>
                </a:lnTo>
                <a:lnTo>
                  <a:pt x="527050" y="283210"/>
                </a:lnTo>
                <a:close/>
              </a:path>
              <a:path w="527050" h="383539">
                <a:moveTo>
                  <a:pt x="3809" y="308610"/>
                </a:moveTo>
                <a:lnTo>
                  <a:pt x="0" y="308610"/>
                </a:lnTo>
                <a:lnTo>
                  <a:pt x="0" y="314960"/>
                </a:lnTo>
                <a:lnTo>
                  <a:pt x="3809" y="314960"/>
                </a:lnTo>
                <a:lnTo>
                  <a:pt x="3809" y="308610"/>
                </a:lnTo>
                <a:close/>
              </a:path>
              <a:path w="527050" h="383539">
                <a:moveTo>
                  <a:pt x="527050" y="308610"/>
                </a:moveTo>
                <a:lnTo>
                  <a:pt x="523240" y="308610"/>
                </a:lnTo>
                <a:lnTo>
                  <a:pt x="523240" y="314960"/>
                </a:lnTo>
                <a:lnTo>
                  <a:pt x="527050" y="314960"/>
                </a:lnTo>
                <a:lnTo>
                  <a:pt x="527050" y="308610"/>
                </a:lnTo>
                <a:close/>
              </a:path>
              <a:path w="527050" h="383539">
                <a:moveTo>
                  <a:pt x="3809" y="314960"/>
                </a:moveTo>
                <a:lnTo>
                  <a:pt x="0" y="314960"/>
                </a:lnTo>
                <a:lnTo>
                  <a:pt x="0" y="318770"/>
                </a:lnTo>
                <a:lnTo>
                  <a:pt x="1270" y="318770"/>
                </a:lnTo>
                <a:lnTo>
                  <a:pt x="1270" y="320040"/>
                </a:lnTo>
                <a:lnTo>
                  <a:pt x="2540" y="320040"/>
                </a:lnTo>
                <a:lnTo>
                  <a:pt x="2540" y="321310"/>
                </a:lnTo>
                <a:lnTo>
                  <a:pt x="3809" y="321310"/>
                </a:lnTo>
                <a:lnTo>
                  <a:pt x="3809" y="314960"/>
                </a:lnTo>
                <a:close/>
              </a:path>
              <a:path w="527050" h="383539">
                <a:moveTo>
                  <a:pt x="527050" y="314960"/>
                </a:moveTo>
                <a:lnTo>
                  <a:pt x="523240" y="314960"/>
                </a:lnTo>
                <a:lnTo>
                  <a:pt x="523240" y="321310"/>
                </a:lnTo>
                <a:lnTo>
                  <a:pt x="525780" y="321310"/>
                </a:lnTo>
                <a:lnTo>
                  <a:pt x="525780" y="320040"/>
                </a:lnTo>
                <a:lnTo>
                  <a:pt x="527050" y="320040"/>
                </a:lnTo>
                <a:lnTo>
                  <a:pt x="527050" y="314960"/>
                </a:lnTo>
                <a:close/>
              </a:path>
              <a:path w="527050" h="383539">
                <a:moveTo>
                  <a:pt x="452120" y="382397"/>
                </a:moveTo>
                <a:lnTo>
                  <a:pt x="78740" y="382397"/>
                </a:lnTo>
                <a:lnTo>
                  <a:pt x="78740" y="383540"/>
                </a:lnTo>
                <a:lnTo>
                  <a:pt x="452120" y="383540"/>
                </a:lnTo>
                <a:lnTo>
                  <a:pt x="452120" y="382397"/>
                </a:lnTo>
                <a:close/>
              </a:path>
              <a:path w="527050" h="383539">
                <a:moveTo>
                  <a:pt x="453390" y="381127"/>
                </a:moveTo>
                <a:lnTo>
                  <a:pt x="76200" y="381127"/>
                </a:lnTo>
                <a:lnTo>
                  <a:pt x="76200" y="382397"/>
                </a:lnTo>
                <a:lnTo>
                  <a:pt x="453390" y="382397"/>
                </a:lnTo>
                <a:lnTo>
                  <a:pt x="453390" y="381127"/>
                </a:lnTo>
                <a:close/>
              </a:path>
              <a:path w="527050" h="383539">
                <a:moveTo>
                  <a:pt x="455929" y="379730"/>
                </a:moveTo>
                <a:lnTo>
                  <a:pt x="74929" y="379730"/>
                </a:lnTo>
                <a:lnTo>
                  <a:pt x="74929" y="381127"/>
                </a:lnTo>
                <a:lnTo>
                  <a:pt x="455929" y="381127"/>
                </a:lnTo>
                <a:lnTo>
                  <a:pt x="455929" y="379730"/>
                </a:lnTo>
                <a:close/>
              </a:path>
              <a:path w="527050" h="383539">
                <a:moveTo>
                  <a:pt x="524509" y="321564"/>
                </a:moveTo>
                <a:lnTo>
                  <a:pt x="523240" y="321564"/>
                </a:lnTo>
                <a:lnTo>
                  <a:pt x="523240" y="323977"/>
                </a:lnTo>
                <a:lnTo>
                  <a:pt x="524509" y="323977"/>
                </a:lnTo>
                <a:lnTo>
                  <a:pt x="524509" y="321564"/>
                </a:lnTo>
                <a:close/>
              </a:path>
            </a:pathLst>
          </a:custGeom>
          <a:solidFill>
            <a:srgbClr val="2106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20709" y="1630807"/>
            <a:ext cx="519430" cy="375920"/>
          </a:xfrm>
          <a:custGeom>
            <a:avLst/>
            <a:gdLst/>
            <a:ahLst/>
            <a:cxnLst/>
            <a:rect l="l" t="t" r="r" b="b"/>
            <a:pathLst>
              <a:path w="519429" h="375919">
                <a:moveTo>
                  <a:pt x="3810" y="74930"/>
                </a:moveTo>
                <a:lnTo>
                  <a:pt x="0" y="74930"/>
                </a:lnTo>
                <a:lnTo>
                  <a:pt x="0" y="76073"/>
                </a:lnTo>
                <a:lnTo>
                  <a:pt x="3810" y="76073"/>
                </a:lnTo>
                <a:lnTo>
                  <a:pt x="3810" y="74930"/>
                </a:lnTo>
                <a:close/>
              </a:path>
              <a:path w="519429" h="375919">
                <a:moveTo>
                  <a:pt x="519430" y="74930"/>
                </a:moveTo>
                <a:lnTo>
                  <a:pt x="515620" y="74930"/>
                </a:lnTo>
                <a:lnTo>
                  <a:pt x="515620" y="76073"/>
                </a:lnTo>
                <a:lnTo>
                  <a:pt x="519430" y="76073"/>
                </a:lnTo>
                <a:lnTo>
                  <a:pt x="519430" y="74930"/>
                </a:lnTo>
                <a:close/>
              </a:path>
              <a:path w="519429" h="375919">
                <a:moveTo>
                  <a:pt x="3810" y="72389"/>
                </a:moveTo>
                <a:lnTo>
                  <a:pt x="0" y="72389"/>
                </a:lnTo>
                <a:lnTo>
                  <a:pt x="0" y="74802"/>
                </a:lnTo>
                <a:lnTo>
                  <a:pt x="3810" y="74802"/>
                </a:lnTo>
                <a:lnTo>
                  <a:pt x="3810" y="72389"/>
                </a:lnTo>
                <a:close/>
              </a:path>
              <a:path w="519429" h="375919">
                <a:moveTo>
                  <a:pt x="519430" y="72389"/>
                </a:moveTo>
                <a:lnTo>
                  <a:pt x="515620" y="72389"/>
                </a:lnTo>
                <a:lnTo>
                  <a:pt x="515620" y="74802"/>
                </a:lnTo>
                <a:lnTo>
                  <a:pt x="519430" y="74802"/>
                </a:lnTo>
                <a:lnTo>
                  <a:pt x="519430" y="72389"/>
                </a:lnTo>
                <a:close/>
              </a:path>
              <a:path w="519429" h="375919">
                <a:moveTo>
                  <a:pt x="3810" y="68580"/>
                </a:moveTo>
                <a:lnTo>
                  <a:pt x="0" y="68580"/>
                </a:lnTo>
                <a:lnTo>
                  <a:pt x="0" y="72262"/>
                </a:lnTo>
                <a:lnTo>
                  <a:pt x="3810" y="72262"/>
                </a:lnTo>
                <a:lnTo>
                  <a:pt x="3810" y="68580"/>
                </a:lnTo>
                <a:close/>
              </a:path>
              <a:path w="519429" h="375919">
                <a:moveTo>
                  <a:pt x="519430" y="68580"/>
                </a:moveTo>
                <a:lnTo>
                  <a:pt x="515620" y="68580"/>
                </a:lnTo>
                <a:lnTo>
                  <a:pt x="515620" y="72262"/>
                </a:lnTo>
                <a:lnTo>
                  <a:pt x="519430" y="72262"/>
                </a:lnTo>
                <a:lnTo>
                  <a:pt x="519430" y="68580"/>
                </a:lnTo>
                <a:close/>
              </a:path>
              <a:path w="519429" h="375919">
                <a:moveTo>
                  <a:pt x="3810" y="66039"/>
                </a:moveTo>
                <a:lnTo>
                  <a:pt x="0" y="66039"/>
                </a:lnTo>
                <a:lnTo>
                  <a:pt x="0" y="68452"/>
                </a:lnTo>
                <a:lnTo>
                  <a:pt x="3810" y="68452"/>
                </a:lnTo>
                <a:lnTo>
                  <a:pt x="3810" y="66039"/>
                </a:lnTo>
                <a:close/>
              </a:path>
              <a:path w="519429" h="375919">
                <a:moveTo>
                  <a:pt x="519430" y="66039"/>
                </a:moveTo>
                <a:lnTo>
                  <a:pt x="515620" y="66039"/>
                </a:lnTo>
                <a:lnTo>
                  <a:pt x="515620" y="68452"/>
                </a:lnTo>
                <a:lnTo>
                  <a:pt x="519430" y="68452"/>
                </a:lnTo>
                <a:lnTo>
                  <a:pt x="519430" y="66039"/>
                </a:lnTo>
                <a:close/>
              </a:path>
              <a:path w="519429" h="375919">
                <a:moveTo>
                  <a:pt x="3810" y="62230"/>
                </a:moveTo>
                <a:lnTo>
                  <a:pt x="0" y="62230"/>
                </a:lnTo>
                <a:lnTo>
                  <a:pt x="0" y="65912"/>
                </a:lnTo>
                <a:lnTo>
                  <a:pt x="3810" y="65912"/>
                </a:lnTo>
                <a:lnTo>
                  <a:pt x="3810" y="62230"/>
                </a:lnTo>
                <a:close/>
              </a:path>
              <a:path w="519429" h="375919">
                <a:moveTo>
                  <a:pt x="519430" y="62230"/>
                </a:moveTo>
                <a:lnTo>
                  <a:pt x="515620" y="62230"/>
                </a:lnTo>
                <a:lnTo>
                  <a:pt x="515620" y="65912"/>
                </a:lnTo>
                <a:lnTo>
                  <a:pt x="519430" y="65912"/>
                </a:lnTo>
                <a:lnTo>
                  <a:pt x="519430" y="62230"/>
                </a:lnTo>
                <a:close/>
              </a:path>
              <a:path w="519429" h="375919">
                <a:moveTo>
                  <a:pt x="3810" y="59816"/>
                </a:moveTo>
                <a:lnTo>
                  <a:pt x="0" y="59816"/>
                </a:lnTo>
                <a:lnTo>
                  <a:pt x="0" y="62102"/>
                </a:lnTo>
                <a:lnTo>
                  <a:pt x="3810" y="62102"/>
                </a:lnTo>
                <a:lnTo>
                  <a:pt x="3810" y="59816"/>
                </a:lnTo>
                <a:close/>
              </a:path>
              <a:path w="519429" h="375919">
                <a:moveTo>
                  <a:pt x="519430" y="59816"/>
                </a:moveTo>
                <a:lnTo>
                  <a:pt x="515620" y="59816"/>
                </a:lnTo>
                <a:lnTo>
                  <a:pt x="515620" y="62102"/>
                </a:lnTo>
                <a:lnTo>
                  <a:pt x="519430" y="62102"/>
                </a:lnTo>
                <a:lnTo>
                  <a:pt x="519430" y="59816"/>
                </a:lnTo>
                <a:close/>
              </a:path>
              <a:path w="519429" h="375919">
                <a:moveTo>
                  <a:pt x="2540" y="55752"/>
                </a:moveTo>
                <a:lnTo>
                  <a:pt x="1270" y="55752"/>
                </a:lnTo>
                <a:lnTo>
                  <a:pt x="1270" y="58547"/>
                </a:lnTo>
                <a:lnTo>
                  <a:pt x="0" y="58547"/>
                </a:lnTo>
                <a:lnTo>
                  <a:pt x="0" y="59689"/>
                </a:lnTo>
                <a:lnTo>
                  <a:pt x="3810" y="59689"/>
                </a:lnTo>
                <a:lnTo>
                  <a:pt x="3810" y="56006"/>
                </a:lnTo>
                <a:lnTo>
                  <a:pt x="2540" y="56006"/>
                </a:lnTo>
                <a:lnTo>
                  <a:pt x="2540" y="55752"/>
                </a:lnTo>
                <a:close/>
              </a:path>
              <a:path w="519429" h="375919">
                <a:moveTo>
                  <a:pt x="519429" y="55752"/>
                </a:moveTo>
                <a:lnTo>
                  <a:pt x="518160" y="55752"/>
                </a:lnTo>
                <a:lnTo>
                  <a:pt x="518160" y="56006"/>
                </a:lnTo>
                <a:lnTo>
                  <a:pt x="515620" y="56006"/>
                </a:lnTo>
                <a:lnTo>
                  <a:pt x="515620" y="59689"/>
                </a:lnTo>
                <a:lnTo>
                  <a:pt x="519430" y="59689"/>
                </a:lnTo>
                <a:lnTo>
                  <a:pt x="519429" y="55752"/>
                </a:lnTo>
                <a:close/>
              </a:path>
              <a:path w="519429" h="375919">
                <a:moveTo>
                  <a:pt x="3810" y="54737"/>
                </a:moveTo>
                <a:lnTo>
                  <a:pt x="2540" y="54737"/>
                </a:lnTo>
                <a:lnTo>
                  <a:pt x="2540" y="55752"/>
                </a:lnTo>
                <a:lnTo>
                  <a:pt x="3810" y="55752"/>
                </a:lnTo>
                <a:lnTo>
                  <a:pt x="3810" y="54737"/>
                </a:lnTo>
                <a:close/>
              </a:path>
              <a:path w="519429" h="375919">
                <a:moveTo>
                  <a:pt x="516890" y="53339"/>
                </a:moveTo>
                <a:lnTo>
                  <a:pt x="515620" y="53339"/>
                </a:lnTo>
                <a:lnTo>
                  <a:pt x="515620" y="55752"/>
                </a:lnTo>
                <a:lnTo>
                  <a:pt x="518160" y="55752"/>
                </a:lnTo>
                <a:lnTo>
                  <a:pt x="518160" y="54737"/>
                </a:lnTo>
                <a:lnTo>
                  <a:pt x="516890" y="54737"/>
                </a:lnTo>
                <a:lnTo>
                  <a:pt x="516890" y="53339"/>
                </a:lnTo>
                <a:close/>
              </a:path>
              <a:path w="519429" h="375919">
                <a:moveTo>
                  <a:pt x="67310" y="2539"/>
                </a:moveTo>
                <a:lnTo>
                  <a:pt x="64770" y="2539"/>
                </a:lnTo>
                <a:lnTo>
                  <a:pt x="64770" y="3810"/>
                </a:lnTo>
                <a:lnTo>
                  <a:pt x="455929" y="3810"/>
                </a:lnTo>
                <a:lnTo>
                  <a:pt x="455929" y="2666"/>
                </a:lnTo>
                <a:lnTo>
                  <a:pt x="67310" y="2666"/>
                </a:lnTo>
                <a:close/>
              </a:path>
              <a:path w="519429" h="375919">
                <a:moveTo>
                  <a:pt x="455929" y="2539"/>
                </a:moveTo>
                <a:lnTo>
                  <a:pt x="453390" y="2539"/>
                </a:lnTo>
                <a:lnTo>
                  <a:pt x="455929" y="2666"/>
                </a:lnTo>
                <a:close/>
              </a:path>
              <a:path w="519429" h="375919">
                <a:moveTo>
                  <a:pt x="453390" y="1397"/>
                </a:moveTo>
                <a:lnTo>
                  <a:pt x="67310" y="1397"/>
                </a:lnTo>
                <a:lnTo>
                  <a:pt x="67310" y="2539"/>
                </a:lnTo>
                <a:lnTo>
                  <a:pt x="453390" y="2539"/>
                </a:lnTo>
                <a:lnTo>
                  <a:pt x="453390" y="1397"/>
                </a:lnTo>
                <a:close/>
              </a:path>
              <a:path w="519429" h="375919">
                <a:moveTo>
                  <a:pt x="450850" y="0"/>
                </a:moveTo>
                <a:lnTo>
                  <a:pt x="69850" y="0"/>
                </a:lnTo>
                <a:lnTo>
                  <a:pt x="69850" y="1397"/>
                </a:lnTo>
                <a:lnTo>
                  <a:pt x="450850" y="1397"/>
                </a:lnTo>
                <a:lnTo>
                  <a:pt x="450850" y="0"/>
                </a:lnTo>
                <a:close/>
              </a:path>
              <a:path w="519429" h="375919">
                <a:moveTo>
                  <a:pt x="3810" y="76073"/>
                </a:moveTo>
                <a:lnTo>
                  <a:pt x="0" y="76073"/>
                </a:lnTo>
                <a:lnTo>
                  <a:pt x="0" y="88773"/>
                </a:lnTo>
                <a:lnTo>
                  <a:pt x="3810" y="88773"/>
                </a:lnTo>
                <a:lnTo>
                  <a:pt x="3810" y="76073"/>
                </a:lnTo>
                <a:close/>
              </a:path>
              <a:path w="519429" h="375919">
                <a:moveTo>
                  <a:pt x="519430" y="76073"/>
                </a:moveTo>
                <a:lnTo>
                  <a:pt x="515620" y="76073"/>
                </a:lnTo>
                <a:lnTo>
                  <a:pt x="515620" y="88773"/>
                </a:lnTo>
                <a:lnTo>
                  <a:pt x="519430" y="88773"/>
                </a:lnTo>
                <a:lnTo>
                  <a:pt x="519430" y="76073"/>
                </a:lnTo>
                <a:close/>
              </a:path>
              <a:path w="519429" h="375919">
                <a:moveTo>
                  <a:pt x="3810" y="88773"/>
                </a:moveTo>
                <a:lnTo>
                  <a:pt x="0" y="88773"/>
                </a:lnTo>
                <a:lnTo>
                  <a:pt x="0" y="95123"/>
                </a:lnTo>
                <a:lnTo>
                  <a:pt x="3810" y="95123"/>
                </a:lnTo>
                <a:lnTo>
                  <a:pt x="3810" y="88773"/>
                </a:lnTo>
                <a:close/>
              </a:path>
              <a:path w="519429" h="375919">
                <a:moveTo>
                  <a:pt x="519430" y="88773"/>
                </a:moveTo>
                <a:lnTo>
                  <a:pt x="515620" y="88773"/>
                </a:lnTo>
                <a:lnTo>
                  <a:pt x="515620" y="95123"/>
                </a:lnTo>
                <a:lnTo>
                  <a:pt x="519430" y="95123"/>
                </a:lnTo>
                <a:lnTo>
                  <a:pt x="519430" y="88773"/>
                </a:lnTo>
                <a:close/>
              </a:path>
              <a:path w="519429" h="375919">
                <a:moveTo>
                  <a:pt x="3810" y="95123"/>
                </a:moveTo>
                <a:lnTo>
                  <a:pt x="0" y="95123"/>
                </a:lnTo>
                <a:lnTo>
                  <a:pt x="0" y="114173"/>
                </a:lnTo>
                <a:lnTo>
                  <a:pt x="3810" y="114173"/>
                </a:lnTo>
                <a:lnTo>
                  <a:pt x="3810" y="95123"/>
                </a:lnTo>
                <a:close/>
              </a:path>
              <a:path w="519429" h="375919">
                <a:moveTo>
                  <a:pt x="519430" y="95123"/>
                </a:moveTo>
                <a:lnTo>
                  <a:pt x="515620" y="95123"/>
                </a:lnTo>
                <a:lnTo>
                  <a:pt x="515620" y="114173"/>
                </a:lnTo>
                <a:lnTo>
                  <a:pt x="519430" y="114173"/>
                </a:lnTo>
                <a:lnTo>
                  <a:pt x="519430" y="95123"/>
                </a:lnTo>
                <a:close/>
              </a:path>
              <a:path w="519429" h="375919">
                <a:moveTo>
                  <a:pt x="3810" y="114173"/>
                </a:moveTo>
                <a:lnTo>
                  <a:pt x="0" y="114173"/>
                </a:lnTo>
                <a:lnTo>
                  <a:pt x="0" y="139573"/>
                </a:lnTo>
                <a:lnTo>
                  <a:pt x="3810" y="139573"/>
                </a:lnTo>
                <a:lnTo>
                  <a:pt x="3810" y="114173"/>
                </a:lnTo>
                <a:close/>
              </a:path>
              <a:path w="519429" h="375919">
                <a:moveTo>
                  <a:pt x="519430" y="114173"/>
                </a:moveTo>
                <a:lnTo>
                  <a:pt x="515620" y="114173"/>
                </a:lnTo>
                <a:lnTo>
                  <a:pt x="515620" y="139573"/>
                </a:lnTo>
                <a:lnTo>
                  <a:pt x="519430" y="139573"/>
                </a:lnTo>
                <a:lnTo>
                  <a:pt x="519430" y="114173"/>
                </a:lnTo>
                <a:close/>
              </a:path>
              <a:path w="519429" h="375919">
                <a:moveTo>
                  <a:pt x="3810" y="139573"/>
                </a:moveTo>
                <a:lnTo>
                  <a:pt x="0" y="139573"/>
                </a:lnTo>
                <a:lnTo>
                  <a:pt x="0" y="156083"/>
                </a:lnTo>
                <a:lnTo>
                  <a:pt x="3810" y="156083"/>
                </a:lnTo>
                <a:lnTo>
                  <a:pt x="3810" y="139573"/>
                </a:lnTo>
                <a:close/>
              </a:path>
              <a:path w="519429" h="375919">
                <a:moveTo>
                  <a:pt x="519430" y="139573"/>
                </a:moveTo>
                <a:lnTo>
                  <a:pt x="515620" y="139573"/>
                </a:lnTo>
                <a:lnTo>
                  <a:pt x="515620" y="156083"/>
                </a:lnTo>
                <a:lnTo>
                  <a:pt x="519430" y="156083"/>
                </a:lnTo>
                <a:lnTo>
                  <a:pt x="519430" y="139573"/>
                </a:lnTo>
                <a:close/>
              </a:path>
              <a:path w="519429" h="375919">
                <a:moveTo>
                  <a:pt x="3810" y="156083"/>
                </a:moveTo>
                <a:lnTo>
                  <a:pt x="0" y="156083"/>
                </a:lnTo>
                <a:lnTo>
                  <a:pt x="0" y="228473"/>
                </a:lnTo>
                <a:lnTo>
                  <a:pt x="3810" y="228473"/>
                </a:lnTo>
                <a:lnTo>
                  <a:pt x="3810" y="156083"/>
                </a:lnTo>
                <a:close/>
              </a:path>
              <a:path w="519429" h="375919">
                <a:moveTo>
                  <a:pt x="519430" y="156083"/>
                </a:moveTo>
                <a:lnTo>
                  <a:pt x="515620" y="156083"/>
                </a:lnTo>
                <a:lnTo>
                  <a:pt x="515620" y="228473"/>
                </a:lnTo>
                <a:lnTo>
                  <a:pt x="519430" y="228473"/>
                </a:lnTo>
                <a:lnTo>
                  <a:pt x="519430" y="156083"/>
                </a:lnTo>
                <a:close/>
              </a:path>
              <a:path w="519429" h="375919">
                <a:moveTo>
                  <a:pt x="3810" y="228473"/>
                </a:moveTo>
                <a:lnTo>
                  <a:pt x="0" y="228473"/>
                </a:lnTo>
                <a:lnTo>
                  <a:pt x="0" y="266573"/>
                </a:lnTo>
                <a:lnTo>
                  <a:pt x="3810" y="266573"/>
                </a:lnTo>
                <a:lnTo>
                  <a:pt x="3810" y="228473"/>
                </a:lnTo>
                <a:close/>
              </a:path>
              <a:path w="519429" h="375919">
                <a:moveTo>
                  <a:pt x="519430" y="228473"/>
                </a:moveTo>
                <a:lnTo>
                  <a:pt x="515620" y="228473"/>
                </a:lnTo>
                <a:lnTo>
                  <a:pt x="515620" y="266573"/>
                </a:lnTo>
                <a:lnTo>
                  <a:pt x="519430" y="266573"/>
                </a:lnTo>
                <a:lnTo>
                  <a:pt x="519430" y="228473"/>
                </a:lnTo>
                <a:close/>
              </a:path>
              <a:path w="519429" h="375919">
                <a:moveTo>
                  <a:pt x="3810" y="266573"/>
                </a:moveTo>
                <a:lnTo>
                  <a:pt x="0" y="266573"/>
                </a:lnTo>
                <a:lnTo>
                  <a:pt x="0" y="279273"/>
                </a:lnTo>
                <a:lnTo>
                  <a:pt x="3810" y="279273"/>
                </a:lnTo>
                <a:lnTo>
                  <a:pt x="3810" y="266573"/>
                </a:lnTo>
                <a:close/>
              </a:path>
              <a:path w="519429" h="375919">
                <a:moveTo>
                  <a:pt x="519430" y="266573"/>
                </a:moveTo>
                <a:lnTo>
                  <a:pt x="515620" y="266573"/>
                </a:lnTo>
                <a:lnTo>
                  <a:pt x="515620" y="279273"/>
                </a:lnTo>
                <a:lnTo>
                  <a:pt x="519430" y="279273"/>
                </a:lnTo>
                <a:lnTo>
                  <a:pt x="519430" y="266573"/>
                </a:lnTo>
                <a:close/>
              </a:path>
              <a:path w="519429" h="375919">
                <a:moveTo>
                  <a:pt x="3810" y="279273"/>
                </a:moveTo>
                <a:lnTo>
                  <a:pt x="0" y="279273"/>
                </a:lnTo>
                <a:lnTo>
                  <a:pt x="0" y="304673"/>
                </a:lnTo>
                <a:lnTo>
                  <a:pt x="3810" y="304673"/>
                </a:lnTo>
                <a:lnTo>
                  <a:pt x="3810" y="279273"/>
                </a:lnTo>
                <a:close/>
              </a:path>
              <a:path w="519429" h="375919">
                <a:moveTo>
                  <a:pt x="519430" y="279273"/>
                </a:moveTo>
                <a:lnTo>
                  <a:pt x="515620" y="279273"/>
                </a:lnTo>
                <a:lnTo>
                  <a:pt x="515620" y="304673"/>
                </a:lnTo>
                <a:lnTo>
                  <a:pt x="519430" y="304673"/>
                </a:lnTo>
                <a:lnTo>
                  <a:pt x="519430" y="279273"/>
                </a:lnTo>
                <a:close/>
              </a:path>
              <a:path w="519429" h="375919">
                <a:moveTo>
                  <a:pt x="3810" y="304673"/>
                </a:moveTo>
                <a:lnTo>
                  <a:pt x="0" y="304673"/>
                </a:lnTo>
                <a:lnTo>
                  <a:pt x="0" y="311023"/>
                </a:lnTo>
                <a:lnTo>
                  <a:pt x="3810" y="311023"/>
                </a:lnTo>
                <a:lnTo>
                  <a:pt x="3810" y="304673"/>
                </a:lnTo>
                <a:close/>
              </a:path>
              <a:path w="519429" h="375919">
                <a:moveTo>
                  <a:pt x="519430" y="304673"/>
                </a:moveTo>
                <a:lnTo>
                  <a:pt x="515620" y="304673"/>
                </a:lnTo>
                <a:lnTo>
                  <a:pt x="515620" y="311023"/>
                </a:lnTo>
                <a:lnTo>
                  <a:pt x="519430" y="311023"/>
                </a:lnTo>
                <a:lnTo>
                  <a:pt x="519430" y="304673"/>
                </a:lnTo>
                <a:close/>
              </a:path>
              <a:path w="519429" h="375919">
                <a:moveTo>
                  <a:pt x="3810" y="311023"/>
                </a:moveTo>
                <a:lnTo>
                  <a:pt x="0" y="311023"/>
                </a:lnTo>
                <a:lnTo>
                  <a:pt x="0" y="317373"/>
                </a:lnTo>
                <a:lnTo>
                  <a:pt x="3810" y="317373"/>
                </a:lnTo>
                <a:lnTo>
                  <a:pt x="3810" y="311023"/>
                </a:lnTo>
                <a:close/>
              </a:path>
              <a:path w="519429" h="375919">
                <a:moveTo>
                  <a:pt x="519430" y="311023"/>
                </a:moveTo>
                <a:lnTo>
                  <a:pt x="515620" y="311023"/>
                </a:lnTo>
                <a:lnTo>
                  <a:pt x="515620" y="317373"/>
                </a:lnTo>
                <a:lnTo>
                  <a:pt x="519430" y="317373"/>
                </a:lnTo>
                <a:lnTo>
                  <a:pt x="519430" y="311023"/>
                </a:lnTo>
                <a:close/>
              </a:path>
              <a:path w="519429" h="375919">
                <a:moveTo>
                  <a:pt x="454660" y="374650"/>
                </a:moveTo>
                <a:lnTo>
                  <a:pt x="68580" y="374650"/>
                </a:lnTo>
                <a:lnTo>
                  <a:pt x="68580" y="375793"/>
                </a:lnTo>
                <a:lnTo>
                  <a:pt x="454660" y="375793"/>
                </a:lnTo>
                <a:lnTo>
                  <a:pt x="454660" y="374650"/>
                </a:lnTo>
                <a:close/>
              </a:path>
              <a:path w="519429" h="375919">
                <a:moveTo>
                  <a:pt x="457200" y="373380"/>
                </a:moveTo>
                <a:lnTo>
                  <a:pt x="66040" y="373380"/>
                </a:lnTo>
                <a:lnTo>
                  <a:pt x="66040" y="374650"/>
                </a:lnTo>
                <a:lnTo>
                  <a:pt x="457200" y="374650"/>
                </a:lnTo>
                <a:lnTo>
                  <a:pt x="457200" y="373380"/>
                </a:lnTo>
                <a:close/>
              </a:path>
              <a:path w="519429" h="375919">
                <a:moveTo>
                  <a:pt x="458470" y="372110"/>
                </a:moveTo>
                <a:lnTo>
                  <a:pt x="63500" y="372110"/>
                </a:lnTo>
                <a:lnTo>
                  <a:pt x="63500" y="373380"/>
                </a:lnTo>
                <a:lnTo>
                  <a:pt x="458470" y="373380"/>
                </a:lnTo>
                <a:lnTo>
                  <a:pt x="458470" y="372110"/>
                </a:lnTo>
                <a:close/>
              </a:path>
              <a:path w="519429" h="375919">
                <a:moveTo>
                  <a:pt x="519430" y="317627"/>
                </a:moveTo>
                <a:lnTo>
                  <a:pt x="515620" y="317627"/>
                </a:lnTo>
                <a:lnTo>
                  <a:pt x="515620" y="323850"/>
                </a:lnTo>
                <a:lnTo>
                  <a:pt x="516890" y="323850"/>
                </a:lnTo>
                <a:lnTo>
                  <a:pt x="516890" y="322580"/>
                </a:lnTo>
                <a:lnTo>
                  <a:pt x="518160" y="322580"/>
                </a:lnTo>
                <a:lnTo>
                  <a:pt x="518160" y="321310"/>
                </a:lnTo>
                <a:lnTo>
                  <a:pt x="519429" y="321310"/>
                </a:lnTo>
                <a:lnTo>
                  <a:pt x="519430" y="317627"/>
                </a:lnTo>
                <a:close/>
              </a:path>
              <a:path w="519429" h="375919">
                <a:moveTo>
                  <a:pt x="3810" y="317627"/>
                </a:moveTo>
                <a:lnTo>
                  <a:pt x="0" y="317627"/>
                </a:lnTo>
                <a:lnTo>
                  <a:pt x="0" y="320040"/>
                </a:lnTo>
                <a:lnTo>
                  <a:pt x="1270" y="320040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22580"/>
                </a:lnTo>
                <a:lnTo>
                  <a:pt x="3810" y="322580"/>
                </a:lnTo>
                <a:lnTo>
                  <a:pt x="3810" y="317627"/>
                </a:lnTo>
                <a:close/>
              </a:path>
            </a:pathLst>
          </a:custGeom>
          <a:solidFill>
            <a:srgbClr val="24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224519" y="1634617"/>
            <a:ext cx="511809" cy="368300"/>
          </a:xfrm>
          <a:custGeom>
            <a:avLst/>
            <a:gdLst/>
            <a:ahLst/>
            <a:cxnLst/>
            <a:rect l="l" t="t" r="r" b="b"/>
            <a:pathLst>
              <a:path w="511809" h="368300">
                <a:moveTo>
                  <a:pt x="3809" y="71120"/>
                </a:moveTo>
                <a:lnTo>
                  <a:pt x="0" y="71120"/>
                </a:lnTo>
                <a:lnTo>
                  <a:pt x="0" y="72262"/>
                </a:lnTo>
                <a:lnTo>
                  <a:pt x="3809" y="72262"/>
                </a:lnTo>
                <a:lnTo>
                  <a:pt x="3809" y="71120"/>
                </a:lnTo>
                <a:close/>
              </a:path>
              <a:path w="511809" h="368300">
                <a:moveTo>
                  <a:pt x="511809" y="71120"/>
                </a:moveTo>
                <a:lnTo>
                  <a:pt x="509270" y="71120"/>
                </a:lnTo>
                <a:lnTo>
                  <a:pt x="509270" y="72262"/>
                </a:lnTo>
                <a:lnTo>
                  <a:pt x="511809" y="72262"/>
                </a:lnTo>
                <a:lnTo>
                  <a:pt x="511809" y="71120"/>
                </a:lnTo>
                <a:close/>
              </a:path>
              <a:path w="511809" h="368300">
                <a:moveTo>
                  <a:pt x="3809" y="68579"/>
                </a:moveTo>
                <a:lnTo>
                  <a:pt x="0" y="68579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68579"/>
                </a:lnTo>
                <a:close/>
              </a:path>
              <a:path w="511809" h="368300">
                <a:moveTo>
                  <a:pt x="511809" y="68579"/>
                </a:moveTo>
                <a:lnTo>
                  <a:pt x="509270" y="68579"/>
                </a:lnTo>
                <a:lnTo>
                  <a:pt x="509270" y="70992"/>
                </a:lnTo>
                <a:lnTo>
                  <a:pt x="511809" y="70992"/>
                </a:lnTo>
                <a:lnTo>
                  <a:pt x="511809" y="68579"/>
                </a:lnTo>
                <a:close/>
              </a:path>
              <a:path w="511809" h="368300">
                <a:moveTo>
                  <a:pt x="3809" y="64770"/>
                </a:moveTo>
                <a:lnTo>
                  <a:pt x="0" y="64770"/>
                </a:lnTo>
                <a:lnTo>
                  <a:pt x="0" y="68452"/>
                </a:lnTo>
                <a:lnTo>
                  <a:pt x="3809" y="68452"/>
                </a:lnTo>
                <a:lnTo>
                  <a:pt x="3809" y="64770"/>
                </a:lnTo>
                <a:close/>
              </a:path>
              <a:path w="511809" h="368300">
                <a:moveTo>
                  <a:pt x="511809" y="64770"/>
                </a:moveTo>
                <a:lnTo>
                  <a:pt x="509270" y="64770"/>
                </a:lnTo>
                <a:lnTo>
                  <a:pt x="509270" y="68452"/>
                </a:lnTo>
                <a:lnTo>
                  <a:pt x="511809" y="68452"/>
                </a:lnTo>
                <a:lnTo>
                  <a:pt x="511809" y="64770"/>
                </a:lnTo>
                <a:close/>
              </a:path>
              <a:path w="511809" h="368300">
                <a:moveTo>
                  <a:pt x="3809" y="62229"/>
                </a:moveTo>
                <a:lnTo>
                  <a:pt x="0" y="62229"/>
                </a:lnTo>
                <a:lnTo>
                  <a:pt x="0" y="64642"/>
                </a:lnTo>
                <a:lnTo>
                  <a:pt x="3809" y="64642"/>
                </a:lnTo>
                <a:lnTo>
                  <a:pt x="3809" y="62229"/>
                </a:lnTo>
                <a:close/>
              </a:path>
              <a:path w="511809" h="368300">
                <a:moveTo>
                  <a:pt x="511809" y="62229"/>
                </a:moveTo>
                <a:lnTo>
                  <a:pt x="509270" y="62229"/>
                </a:lnTo>
                <a:lnTo>
                  <a:pt x="509270" y="64642"/>
                </a:lnTo>
                <a:lnTo>
                  <a:pt x="511809" y="64642"/>
                </a:lnTo>
                <a:lnTo>
                  <a:pt x="511809" y="62229"/>
                </a:lnTo>
                <a:close/>
              </a:path>
              <a:path w="511809" h="368300">
                <a:moveTo>
                  <a:pt x="3809" y="58420"/>
                </a:moveTo>
                <a:lnTo>
                  <a:pt x="0" y="58420"/>
                </a:lnTo>
                <a:lnTo>
                  <a:pt x="0" y="62102"/>
                </a:lnTo>
                <a:lnTo>
                  <a:pt x="3809" y="62102"/>
                </a:lnTo>
                <a:lnTo>
                  <a:pt x="3809" y="58420"/>
                </a:lnTo>
                <a:close/>
              </a:path>
              <a:path w="511809" h="368300">
                <a:moveTo>
                  <a:pt x="511809" y="58420"/>
                </a:moveTo>
                <a:lnTo>
                  <a:pt x="509270" y="58420"/>
                </a:lnTo>
                <a:lnTo>
                  <a:pt x="509270" y="62102"/>
                </a:lnTo>
                <a:lnTo>
                  <a:pt x="511809" y="62102"/>
                </a:lnTo>
                <a:lnTo>
                  <a:pt x="511809" y="58420"/>
                </a:lnTo>
                <a:close/>
              </a:path>
              <a:path w="511809" h="368300">
                <a:moveTo>
                  <a:pt x="3809" y="55879"/>
                </a:moveTo>
                <a:lnTo>
                  <a:pt x="0" y="55879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5879"/>
                </a:lnTo>
                <a:close/>
              </a:path>
              <a:path w="511809" h="368300">
                <a:moveTo>
                  <a:pt x="511809" y="55879"/>
                </a:moveTo>
                <a:lnTo>
                  <a:pt x="509270" y="55879"/>
                </a:lnTo>
                <a:lnTo>
                  <a:pt x="509270" y="58292"/>
                </a:lnTo>
                <a:lnTo>
                  <a:pt x="511809" y="58292"/>
                </a:lnTo>
                <a:lnTo>
                  <a:pt x="511809" y="55879"/>
                </a:lnTo>
                <a:close/>
              </a:path>
              <a:path w="511809" h="368300">
                <a:moveTo>
                  <a:pt x="3809" y="52070"/>
                </a:moveTo>
                <a:lnTo>
                  <a:pt x="0" y="52070"/>
                </a:lnTo>
                <a:lnTo>
                  <a:pt x="0" y="55752"/>
                </a:lnTo>
                <a:lnTo>
                  <a:pt x="3809" y="55752"/>
                </a:lnTo>
                <a:lnTo>
                  <a:pt x="3809" y="52070"/>
                </a:lnTo>
                <a:close/>
              </a:path>
              <a:path w="511809" h="368300">
                <a:moveTo>
                  <a:pt x="511809" y="52070"/>
                </a:moveTo>
                <a:lnTo>
                  <a:pt x="509270" y="52070"/>
                </a:lnTo>
                <a:lnTo>
                  <a:pt x="509270" y="55752"/>
                </a:lnTo>
                <a:lnTo>
                  <a:pt x="511809" y="55752"/>
                </a:lnTo>
                <a:lnTo>
                  <a:pt x="511809" y="52070"/>
                </a:lnTo>
                <a:close/>
              </a:path>
              <a:path w="511809" h="368300">
                <a:moveTo>
                  <a:pt x="1270" y="49529"/>
                </a:moveTo>
                <a:lnTo>
                  <a:pt x="0" y="49529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9656"/>
                </a:lnTo>
                <a:lnTo>
                  <a:pt x="1270" y="49656"/>
                </a:lnTo>
                <a:close/>
              </a:path>
              <a:path w="511809" h="368300">
                <a:moveTo>
                  <a:pt x="511809" y="49656"/>
                </a:moveTo>
                <a:lnTo>
                  <a:pt x="509270" y="49656"/>
                </a:lnTo>
                <a:lnTo>
                  <a:pt x="509270" y="51942"/>
                </a:lnTo>
                <a:lnTo>
                  <a:pt x="511809" y="51942"/>
                </a:lnTo>
                <a:lnTo>
                  <a:pt x="511809" y="49656"/>
                </a:lnTo>
                <a:close/>
              </a:path>
              <a:path w="511809" h="368300">
                <a:moveTo>
                  <a:pt x="3809" y="46989"/>
                </a:moveTo>
                <a:lnTo>
                  <a:pt x="2539" y="46989"/>
                </a:lnTo>
                <a:lnTo>
                  <a:pt x="2539" y="48387"/>
                </a:lnTo>
                <a:lnTo>
                  <a:pt x="1270" y="48387"/>
                </a:lnTo>
                <a:lnTo>
                  <a:pt x="1270" y="49529"/>
                </a:lnTo>
                <a:lnTo>
                  <a:pt x="3809" y="49529"/>
                </a:lnTo>
                <a:lnTo>
                  <a:pt x="3809" y="46989"/>
                </a:lnTo>
                <a:close/>
              </a:path>
              <a:path w="511809" h="368300">
                <a:moveTo>
                  <a:pt x="510539" y="46989"/>
                </a:moveTo>
                <a:lnTo>
                  <a:pt x="509270" y="46989"/>
                </a:lnTo>
                <a:lnTo>
                  <a:pt x="509270" y="49529"/>
                </a:lnTo>
                <a:lnTo>
                  <a:pt x="511810" y="49529"/>
                </a:lnTo>
                <a:lnTo>
                  <a:pt x="511810" y="48387"/>
                </a:lnTo>
                <a:lnTo>
                  <a:pt x="510539" y="48387"/>
                </a:lnTo>
                <a:lnTo>
                  <a:pt x="510539" y="46989"/>
                </a:lnTo>
                <a:close/>
              </a:path>
              <a:path w="511809" h="368300">
                <a:moveTo>
                  <a:pt x="457200" y="2539"/>
                </a:moveTo>
                <a:lnTo>
                  <a:pt x="55879" y="2539"/>
                </a:lnTo>
                <a:lnTo>
                  <a:pt x="55879" y="3809"/>
                </a:lnTo>
                <a:lnTo>
                  <a:pt x="457200" y="3809"/>
                </a:lnTo>
                <a:lnTo>
                  <a:pt x="457200" y="2539"/>
                </a:lnTo>
                <a:close/>
              </a:path>
              <a:path w="511809" h="368300">
                <a:moveTo>
                  <a:pt x="59689" y="1142"/>
                </a:moveTo>
                <a:lnTo>
                  <a:pt x="57150" y="1142"/>
                </a:lnTo>
                <a:lnTo>
                  <a:pt x="57150" y="2539"/>
                </a:lnTo>
                <a:lnTo>
                  <a:pt x="455929" y="2539"/>
                </a:lnTo>
                <a:lnTo>
                  <a:pt x="455929" y="1396"/>
                </a:lnTo>
                <a:lnTo>
                  <a:pt x="59689" y="1396"/>
                </a:lnTo>
                <a:lnTo>
                  <a:pt x="59689" y="1142"/>
                </a:lnTo>
                <a:close/>
              </a:path>
              <a:path w="511809" h="368300">
                <a:moveTo>
                  <a:pt x="455929" y="1142"/>
                </a:moveTo>
                <a:lnTo>
                  <a:pt x="454659" y="1142"/>
                </a:lnTo>
                <a:lnTo>
                  <a:pt x="454659" y="1396"/>
                </a:lnTo>
                <a:lnTo>
                  <a:pt x="455929" y="1396"/>
                </a:lnTo>
                <a:lnTo>
                  <a:pt x="455929" y="1142"/>
                </a:lnTo>
                <a:close/>
              </a:path>
              <a:path w="511809" h="368300">
                <a:moveTo>
                  <a:pt x="454659" y="126"/>
                </a:moveTo>
                <a:lnTo>
                  <a:pt x="59689" y="126"/>
                </a:lnTo>
                <a:lnTo>
                  <a:pt x="59689" y="1142"/>
                </a:lnTo>
                <a:lnTo>
                  <a:pt x="454659" y="1142"/>
                </a:lnTo>
                <a:lnTo>
                  <a:pt x="454659" y="126"/>
                </a:lnTo>
                <a:close/>
              </a:path>
              <a:path w="511809" h="368300">
                <a:moveTo>
                  <a:pt x="452119" y="0"/>
                </a:moveTo>
                <a:lnTo>
                  <a:pt x="60959" y="0"/>
                </a:lnTo>
                <a:lnTo>
                  <a:pt x="452119" y="126"/>
                </a:lnTo>
                <a:close/>
              </a:path>
              <a:path w="511809" h="368300">
                <a:moveTo>
                  <a:pt x="3809" y="72263"/>
                </a:moveTo>
                <a:lnTo>
                  <a:pt x="0" y="72263"/>
                </a:lnTo>
                <a:lnTo>
                  <a:pt x="0" y="84962"/>
                </a:lnTo>
                <a:lnTo>
                  <a:pt x="3809" y="84962"/>
                </a:lnTo>
                <a:lnTo>
                  <a:pt x="3809" y="72263"/>
                </a:lnTo>
                <a:close/>
              </a:path>
              <a:path w="511809" h="368300">
                <a:moveTo>
                  <a:pt x="511809" y="72263"/>
                </a:moveTo>
                <a:lnTo>
                  <a:pt x="509270" y="72263"/>
                </a:lnTo>
                <a:lnTo>
                  <a:pt x="509270" y="84962"/>
                </a:lnTo>
                <a:lnTo>
                  <a:pt x="511809" y="84962"/>
                </a:lnTo>
                <a:lnTo>
                  <a:pt x="511809" y="72263"/>
                </a:lnTo>
                <a:close/>
              </a:path>
              <a:path w="511809" h="368300">
                <a:moveTo>
                  <a:pt x="3809" y="84963"/>
                </a:moveTo>
                <a:lnTo>
                  <a:pt x="0" y="84963"/>
                </a:lnTo>
                <a:lnTo>
                  <a:pt x="0" y="91312"/>
                </a:lnTo>
                <a:lnTo>
                  <a:pt x="3809" y="91312"/>
                </a:lnTo>
                <a:lnTo>
                  <a:pt x="3809" y="84963"/>
                </a:lnTo>
                <a:close/>
              </a:path>
              <a:path w="511809" h="368300">
                <a:moveTo>
                  <a:pt x="511809" y="84963"/>
                </a:moveTo>
                <a:lnTo>
                  <a:pt x="509270" y="84963"/>
                </a:lnTo>
                <a:lnTo>
                  <a:pt x="509270" y="91312"/>
                </a:lnTo>
                <a:lnTo>
                  <a:pt x="511809" y="91312"/>
                </a:lnTo>
                <a:lnTo>
                  <a:pt x="511809" y="84963"/>
                </a:lnTo>
                <a:close/>
              </a:path>
              <a:path w="511809" h="368300">
                <a:moveTo>
                  <a:pt x="3809" y="91313"/>
                </a:moveTo>
                <a:lnTo>
                  <a:pt x="0" y="91313"/>
                </a:lnTo>
                <a:lnTo>
                  <a:pt x="0" y="110362"/>
                </a:lnTo>
                <a:lnTo>
                  <a:pt x="3809" y="110362"/>
                </a:lnTo>
                <a:lnTo>
                  <a:pt x="3809" y="91313"/>
                </a:lnTo>
                <a:close/>
              </a:path>
              <a:path w="511809" h="368300">
                <a:moveTo>
                  <a:pt x="511809" y="91313"/>
                </a:moveTo>
                <a:lnTo>
                  <a:pt x="509270" y="91313"/>
                </a:lnTo>
                <a:lnTo>
                  <a:pt x="509270" y="110362"/>
                </a:lnTo>
                <a:lnTo>
                  <a:pt x="511809" y="110362"/>
                </a:lnTo>
                <a:lnTo>
                  <a:pt x="511809" y="91313"/>
                </a:lnTo>
                <a:close/>
              </a:path>
              <a:path w="511809" h="368300">
                <a:moveTo>
                  <a:pt x="3809" y="110363"/>
                </a:moveTo>
                <a:lnTo>
                  <a:pt x="0" y="110363"/>
                </a:lnTo>
                <a:lnTo>
                  <a:pt x="0" y="135762"/>
                </a:lnTo>
                <a:lnTo>
                  <a:pt x="3809" y="135762"/>
                </a:lnTo>
                <a:lnTo>
                  <a:pt x="3809" y="110363"/>
                </a:lnTo>
                <a:close/>
              </a:path>
              <a:path w="511809" h="368300">
                <a:moveTo>
                  <a:pt x="511809" y="110363"/>
                </a:moveTo>
                <a:lnTo>
                  <a:pt x="509270" y="110363"/>
                </a:lnTo>
                <a:lnTo>
                  <a:pt x="509270" y="135762"/>
                </a:lnTo>
                <a:lnTo>
                  <a:pt x="511809" y="135762"/>
                </a:lnTo>
                <a:lnTo>
                  <a:pt x="511809" y="110363"/>
                </a:lnTo>
                <a:close/>
              </a:path>
              <a:path w="511809" h="368300">
                <a:moveTo>
                  <a:pt x="3809" y="135763"/>
                </a:moveTo>
                <a:lnTo>
                  <a:pt x="0" y="135763"/>
                </a:lnTo>
                <a:lnTo>
                  <a:pt x="0" y="152273"/>
                </a:lnTo>
                <a:lnTo>
                  <a:pt x="3809" y="152273"/>
                </a:lnTo>
                <a:lnTo>
                  <a:pt x="3809" y="135763"/>
                </a:lnTo>
                <a:close/>
              </a:path>
              <a:path w="511809" h="368300">
                <a:moveTo>
                  <a:pt x="511809" y="135763"/>
                </a:moveTo>
                <a:lnTo>
                  <a:pt x="509270" y="135763"/>
                </a:lnTo>
                <a:lnTo>
                  <a:pt x="509270" y="152273"/>
                </a:lnTo>
                <a:lnTo>
                  <a:pt x="511809" y="152273"/>
                </a:lnTo>
                <a:lnTo>
                  <a:pt x="511809" y="135763"/>
                </a:lnTo>
                <a:close/>
              </a:path>
              <a:path w="511809" h="368300">
                <a:moveTo>
                  <a:pt x="3809" y="152273"/>
                </a:moveTo>
                <a:lnTo>
                  <a:pt x="0" y="152273"/>
                </a:lnTo>
                <a:lnTo>
                  <a:pt x="0" y="224662"/>
                </a:lnTo>
                <a:lnTo>
                  <a:pt x="3809" y="224662"/>
                </a:lnTo>
                <a:lnTo>
                  <a:pt x="3809" y="152273"/>
                </a:lnTo>
                <a:close/>
              </a:path>
              <a:path w="511809" h="368300">
                <a:moveTo>
                  <a:pt x="511809" y="152273"/>
                </a:moveTo>
                <a:lnTo>
                  <a:pt x="509270" y="152273"/>
                </a:lnTo>
                <a:lnTo>
                  <a:pt x="509270" y="224662"/>
                </a:lnTo>
                <a:lnTo>
                  <a:pt x="511809" y="224662"/>
                </a:lnTo>
                <a:lnTo>
                  <a:pt x="511809" y="152273"/>
                </a:lnTo>
                <a:close/>
              </a:path>
              <a:path w="511809" h="368300">
                <a:moveTo>
                  <a:pt x="3809" y="224663"/>
                </a:moveTo>
                <a:lnTo>
                  <a:pt x="0" y="224663"/>
                </a:lnTo>
                <a:lnTo>
                  <a:pt x="0" y="262763"/>
                </a:lnTo>
                <a:lnTo>
                  <a:pt x="3809" y="262763"/>
                </a:lnTo>
                <a:lnTo>
                  <a:pt x="3809" y="224663"/>
                </a:lnTo>
                <a:close/>
              </a:path>
              <a:path w="511809" h="368300">
                <a:moveTo>
                  <a:pt x="511809" y="224663"/>
                </a:moveTo>
                <a:lnTo>
                  <a:pt x="509270" y="224663"/>
                </a:lnTo>
                <a:lnTo>
                  <a:pt x="509270" y="262763"/>
                </a:lnTo>
                <a:lnTo>
                  <a:pt x="511809" y="262763"/>
                </a:lnTo>
                <a:lnTo>
                  <a:pt x="511809" y="224663"/>
                </a:lnTo>
                <a:close/>
              </a:path>
              <a:path w="511809" h="368300">
                <a:moveTo>
                  <a:pt x="3809" y="262763"/>
                </a:moveTo>
                <a:lnTo>
                  <a:pt x="0" y="262763"/>
                </a:lnTo>
                <a:lnTo>
                  <a:pt x="0" y="275463"/>
                </a:lnTo>
                <a:lnTo>
                  <a:pt x="3809" y="275463"/>
                </a:lnTo>
                <a:lnTo>
                  <a:pt x="3809" y="262763"/>
                </a:lnTo>
                <a:close/>
              </a:path>
              <a:path w="511809" h="368300">
                <a:moveTo>
                  <a:pt x="511809" y="262763"/>
                </a:moveTo>
                <a:lnTo>
                  <a:pt x="509270" y="262763"/>
                </a:lnTo>
                <a:lnTo>
                  <a:pt x="509270" y="275463"/>
                </a:lnTo>
                <a:lnTo>
                  <a:pt x="511809" y="275463"/>
                </a:lnTo>
                <a:lnTo>
                  <a:pt x="511809" y="262763"/>
                </a:lnTo>
                <a:close/>
              </a:path>
              <a:path w="511809" h="368300">
                <a:moveTo>
                  <a:pt x="3809" y="275463"/>
                </a:moveTo>
                <a:lnTo>
                  <a:pt x="0" y="275463"/>
                </a:lnTo>
                <a:lnTo>
                  <a:pt x="0" y="300863"/>
                </a:lnTo>
                <a:lnTo>
                  <a:pt x="3809" y="300863"/>
                </a:lnTo>
                <a:lnTo>
                  <a:pt x="3809" y="275463"/>
                </a:lnTo>
                <a:close/>
              </a:path>
              <a:path w="511809" h="368300">
                <a:moveTo>
                  <a:pt x="511809" y="275463"/>
                </a:moveTo>
                <a:lnTo>
                  <a:pt x="509270" y="275463"/>
                </a:lnTo>
                <a:lnTo>
                  <a:pt x="509270" y="300863"/>
                </a:lnTo>
                <a:lnTo>
                  <a:pt x="511809" y="300863"/>
                </a:lnTo>
                <a:lnTo>
                  <a:pt x="511809" y="275463"/>
                </a:lnTo>
                <a:close/>
              </a:path>
              <a:path w="511809" h="368300">
                <a:moveTo>
                  <a:pt x="3809" y="300863"/>
                </a:moveTo>
                <a:lnTo>
                  <a:pt x="0" y="300863"/>
                </a:lnTo>
                <a:lnTo>
                  <a:pt x="0" y="307213"/>
                </a:lnTo>
                <a:lnTo>
                  <a:pt x="3809" y="307213"/>
                </a:lnTo>
                <a:lnTo>
                  <a:pt x="3809" y="300863"/>
                </a:lnTo>
                <a:close/>
              </a:path>
              <a:path w="511809" h="368300">
                <a:moveTo>
                  <a:pt x="511809" y="300863"/>
                </a:moveTo>
                <a:lnTo>
                  <a:pt x="509270" y="300863"/>
                </a:lnTo>
                <a:lnTo>
                  <a:pt x="509270" y="307213"/>
                </a:lnTo>
                <a:lnTo>
                  <a:pt x="511809" y="307213"/>
                </a:lnTo>
                <a:lnTo>
                  <a:pt x="511809" y="300863"/>
                </a:lnTo>
                <a:close/>
              </a:path>
              <a:path w="511809" h="368300">
                <a:moveTo>
                  <a:pt x="3809" y="307213"/>
                </a:moveTo>
                <a:lnTo>
                  <a:pt x="0" y="307213"/>
                </a:lnTo>
                <a:lnTo>
                  <a:pt x="0" y="313563"/>
                </a:lnTo>
                <a:lnTo>
                  <a:pt x="3809" y="313563"/>
                </a:lnTo>
                <a:lnTo>
                  <a:pt x="3809" y="307213"/>
                </a:lnTo>
                <a:close/>
              </a:path>
              <a:path w="511809" h="368300">
                <a:moveTo>
                  <a:pt x="511809" y="307213"/>
                </a:moveTo>
                <a:lnTo>
                  <a:pt x="509270" y="307213"/>
                </a:lnTo>
                <a:lnTo>
                  <a:pt x="509270" y="313563"/>
                </a:lnTo>
                <a:lnTo>
                  <a:pt x="511809" y="313563"/>
                </a:lnTo>
                <a:lnTo>
                  <a:pt x="511809" y="307213"/>
                </a:lnTo>
                <a:close/>
              </a:path>
              <a:path w="511809" h="368300">
                <a:moveTo>
                  <a:pt x="457200" y="366903"/>
                </a:moveTo>
                <a:lnTo>
                  <a:pt x="58420" y="366903"/>
                </a:lnTo>
                <a:lnTo>
                  <a:pt x="58420" y="368173"/>
                </a:lnTo>
                <a:lnTo>
                  <a:pt x="457200" y="368173"/>
                </a:lnTo>
                <a:lnTo>
                  <a:pt x="457200" y="366903"/>
                </a:lnTo>
                <a:close/>
              </a:path>
              <a:path w="511809" h="368300">
                <a:moveTo>
                  <a:pt x="458470" y="365633"/>
                </a:moveTo>
                <a:lnTo>
                  <a:pt x="55879" y="365633"/>
                </a:lnTo>
                <a:lnTo>
                  <a:pt x="55879" y="366903"/>
                </a:lnTo>
                <a:lnTo>
                  <a:pt x="458470" y="366903"/>
                </a:lnTo>
                <a:lnTo>
                  <a:pt x="458470" y="365633"/>
                </a:lnTo>
                <a:close/>
              </a:path>
              <a:path w="511809" h="368300">
                <a:moveTo>
                  <a:pt x="3809" y="313690"/>
                </a:moveTo>
                <a:lnTo>
                  <a:pt x="0" y="313690"/>
                </a:lnTo>
                <a:lnTo>
                  <a:pt x="0" y="319913"/>
                </a:lnTo>
                <a:lnTo>
                  <a:pt x="1270" y="319913"/>
                </a:lnTo>
                <a:lnTo>
                  <a:pt x="1270" y="321183"/>
                </a:lnTo>
                <a:lnTo>
                  <a:pt x="2539" y="321183"/>
                </a:lnTo>
                <a:lnTo>
                  <a:pt x="2539" y="322453"/>
                </a:lnTo>
                <a:lnTo>
                  <a:pt x="3809" y="322453"/>
                </a:lnTo>
                <a:lnTo>
                  <a:pt x="3809" y="313690"/>
                </a:lnTo>
                <a:close/>
              </a:path>
              <a:path w="511809" h="368300">
                <a:moveTo>
                  <a:pt x="511809" y="313690"/>
                </a:moveTo>
                <a:lnTo>
                  <a:pt x="509270" y="313690"/>
                </a:lnTo>
                <a:lnTo>
                  <a:pt x="509270" y="322453"/>
                </a:lnTo>
                <a:lnTo>
                  <a:pt x="510539" y="322453"/>
                </a:lnTo>
                <a:lnTo>
                  <a:pt x="510539" y="321183"/>
                </a:lnTo>
                <a:lnTo>
                  <a:pt x="511810" y="321183"/>
                </a:lnTo>
                <a:lnTo>
                  <a:pt x="511809" y="313690"/>
                </a:lnTo>
                <a:close/>
              </a:path>
            </a:pathLst>
          </a:custGeom>
          <a:solidFill>
            <a:srgbClr val="2607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28330" y="1638426"/>
            <a:ext cx="505459" cy="361950"/>
          </a:xfrm>
          <a:custGeom>
            <a:avLst/>
            <a:gdLst/>
            <a:ahLst/>
            <a:cxnLst/>
            <a:rect l="l" t="t" r="r" b="b"/>
            <a:pathLst>
              <a:path w="505459" h="361950">
                <a:moveTo>
                  <a:pt x="3810" y="67310"/>
                </a:moveTo>
                <a:lnTo>
                  <a:pt x="0" y="67310"/>
                </a:lnTo>
                <a:lnTo>
                  <a:pt x="0" y="68452"/>
                </a:lnTo>
                <a:lnTo>
                  <a:pt x="3810" y="68452"/>
                </a:lnTo>
                <a:lnTo>
                  <a:pt x="3810" y="67310"/>
                </a:lnTo>
                <a:close/>
              </a:path>
              <a:path w="505459" h="361950">
                <a:moveTo>
                  <a:pt x="505460" y="67310"/>
                </a:moveTo>
                <a:lnTo>
                  <a:pt x="501650" y="67310"/>
                </a:lnTo>
                <a:lnTo>
                  <a:pt x="501650" y="68452"/>
                </a:lnTo>
                <a:lnTo>
                  <a:pt x="505460" y="68452"/>
                </a:lnTo>
                <a:lnTo>
                  <a:pt x="505460" y="67310"/>
                </a:lnTo>
                <a:close/>
              </a:path>
              <a:path w="505459" h="361950">
                <a:moveTo>
                  <a:pt x="3810" y="64769"/>
                </a:moveTo>
                <a:lnTo>
                  <a:pt x="0" y="64769"/>
                </a:lnTo>
                <a:lnTo>
                  <a:pt x="0" y="67182"/>
                </a:lnTo>
                <a:lnTo>
                  <a:pt x="3810" y="67182"/>
                </a:lnTo>
                <a:lnTo>
                  <a:pt x="3810" y="64769"/>
                </a:lnTo>
                <a:close/>
              </a:path>
              <a:path w="505459" h="361950">
                <a:moveTo>
                  <a:pt x="505460" y="64769"/>
                </a:moveTo>
                <a:lnTo>
                  <a:pt x="501650" y="64769"/>
                </a:lnTo>
                <a:lnTo>
                  <a:pt x="501650" y="67182"/>
                </a:lnTo>
                <a:lnTo>
                  <a:pt x="505460" y="67182"/>
                </a:lnTo>
                <a:lnTo>
                  <a:pt x="505460" y="64769"/>
                </a:lnTo>
                <a:close/>
              </a:path>
              <a:path w="505459" h="361950">
                <a:moveTo>
                  <a:pt x="3810" y="60960"/>
                </a:moveTo>
                <a:lnTo>
                  <a:pt x="0" y="60960"/>
                </a:lnTo>
                <a:lnTo>
                  <a:pt x="0" y="64642"/>
                </a:lnTo>
                <a:lnTo>
                  <a:pt x="3810" y="64642"/>
                </a:lnTo>
                <a:lnTo>
                  <a:pt x="3810" y="60960"/>
                </a:lnTo>
                <a:close/>
              </a:path>
              <a:path w="505459" h="361950">
                <a:moveTo>
                  <a:pt x="505460" y="60960"/>
                </a:moveTo>
                <a:lnTo>
                  <a:pt x="501650" y="60960"/>
                </a:lnTo>
                <a:lnTo>
                  <a:pt x="501650" y="64642"/>
                </a:lnTo>
                <a:lnTo>
                  <a:pt x="505460" y="64642"/>
                </a:lnTo>
                <a:lnTo>
                  <a:pt x="505460" y="60960"/>
                </a:lnTo>
                <a:close/>
              </a:path>
              <a:path w="505459" h="361950">
                <a:moveTo>
                  <a:pt x="3810" y="58419"/>
                </a:moveTo>
                <a:lnTo>
                  <a:pt x="0" y="58419"/>
                </a:lnTo>
                <a:lnTo>
                  <a:pt x="0" y="60832"/>
                </a:lnTo>
                <a:lnTo>
                  <a:pt x="3810" y="60832"/>
                </a:lnTo>
                <a:lnTo>
                  <a:pt x="3810" y="58419"/>
                </a:lnTo>
                <a:close/>
              </a:path>
              <a:path w="505459" h="361950">
                <a:moveTo>
                  <a:pt x="505460" y="58419"/>
                </a:moveTo>
                <a:lnTo>
                  <a:pt x="501650" y="58419"/>
                </a:lnTo>
                <a:lnTo>
                  <a:pt x="501650" y="60832"/>
                </a:lnTo>
                <a:lnTo>
                  <a:pt x="505460" y="60832"/>
                </a:lnTo>
                <a:lnTo>
                  <a:pt x="505460" y="58419"/>
                </a:lnTo>
                <a:close/>
              </a:path>
              <a:path w="505459" h="361950">
                <a:moveTo>
                  <a:pt x="3810" y="54610"/>
                </a:moveTo>
                <a:lnTo>
                  <a:pt x="0" y="54610"/>
                </a:lnTo>
                <a:lnTo>
                  <a:pt x="0" y="58292"/>
                </a:lnTo>
                <a:lnTo>
                  <a:pt x="3810" y="58292"/>
                </a:lnTo>
                <a:lnTo>
                  <a:pt x="3810" y="54610"/>
                </a:lnTo>
                <a:close/>
              </a:path>
              <a:path w="505459" h="361950">
                <a:moveTo>
                  <a:pt x="505460" y="54610"/>
                </a:moveTo>
                <a:lnTo>
                  <a:pt x="501650" y="54610"/>
                </a:lnTo>
                <a:lnTo>
                  <a:pt x="501650" y="58292"/>
                </a:lnTo>
                <a:lnTo>
                  <a:pt x="505460" y="58292"/>
                </a:lnTo>
                <a:lnTo>
                  <a:pt x="505460" y="54610"/>
                </a:lnTo>
                <a:close/>
              </a:path>
              <a:path w="505459" h="361950">
                <a:moveTo>
                  <a:pt x="3810" y="52069"/>
                </a:moveTo>
                <a:lnTo>
                  <a:pt x="0" y="52069"/>
                </a:lnTo>
                <a:lnTo>
                  <a:pt x="0" y="54482"/>
                </a:lnTo>
                <a:lnTo>
                  <a:pt x="3810" y="54482"/>
                </a:lnTo>
                <a:lnTo>
                  <a:pt x="3810" y="52069"/>
                </a:lnTo>
                <a:close/>
              </a:path>
              <a:path w="505459" h="361950">
                <a:moveTo>
                  <a:pt x="505460" y="52069"/>
                </a:moveTo>
                <a:lnTo>
                  <a:pt x="501650" y="52069"/>
                </a:lnTo>
                <a:lnTo>
                  <a:pt x="501650" y="54482"/>
                </a:lnTo>
                <a:lnTo>
                  <a:pt x="505460" y="54482"/>
                </a:lnTo>
                <a:lnTo>
                  <a:pt x="505460" y="52069"/>
                </a:lnTo>
                <a:close/>
              </a:path>
              <a:path w="505459" h="361950">
                <a:moveTo>
                  <a:pt x="3810" y="48260"/>
                </a:moveTo>
                <a:lnTo>
                  <a:pt x="0" y="48260"/>
                </a:lnTo>
                <a:lnTo>
                  <a:pt x="0" y="51942"/>
                </a:lnTo>
                <a:lnTo>
                  <a:pt x="3810" y="51942"/>
                </a:lnTo>
                <a:lnTo>
                  <a:pt x="3810" y="48260"/>
                </a:lnTo>
                <a:close/>
              </a:path>
              <a:path w="505459" h="361950">
                <a:moveTo>
                  <a:pt x="505460" y="48260"/>
                </a:moveTo>
                <a:lnTo>
                  <a:pt x="501650" y="48260"/>
                </a:lnTo>
                <a:lnTo>
                  <a:pt x="501650" y="51942"/>
                </a:lnTo>
                <a:lnTo>
                  <a:pt x="505460" y="51942"/>
                </a:lnTo>
                <a:lnTo>
                  <a:pt x="505460" y="48260"/>
                </a:lnTo>
                <a:close/>
              </a:path>
              <a:path w="505459" h="361950">
                <a:moveTo>
                  <a:pt x="3810" y="45719"/>
                </a:moveTo>
                <a:lnTo>
                  <a:pt x="0" y="45719"/>
                </a:lnTo>
                <a:lnTo>
                  <a:pt x="0" y="48132"/>
                </a:lnTo>
                <a:lnTo>
                  <a:pt x="3810" y="48132"/>
                </a:lnTo>
                <a:lnTo>
                  <a:pt x="3810" y="45719"/>
                </a:lnTo>
                <a:close/>
              </a:path>
              <a:path w="505459" h="361950">
                <a:moveTo>
                  <a:pt x="505460" y="45719"/>
                </a:moveTo>
                <a:lnTo>
                  <a:pt x="501650" y="45719"/>
                </a:lnTo>
                <a:lnTo>
                  <a:pt x="501650" y="48132"/>
                </a:lnTo>
                <a:lnTo>
                  <a:pt x="505460" y="48132"/>
                </a:lnTo>
                <a:lnTo>
                  <a:pt x="505460" y="45719"/>
                </a:lnTo>
                <a:close/>
              </a:path>
              <a:path w="505459" h="361950">
                <a:moveTo>
                  <a:pt x="1270" y="41782"/>
                </a:moveTo>
                <a:lnTo>
                  <a:pt x="0" y="41782"/>
                </a:lnTo>
                <a:lnTo>
                  <a:pt x="0" y="45592"/>
                </a:lnTo>
                <a:lnTo>
                  <a:pt x="3810" y="45592"/>
                </a:lnTo>
                <a:lnTo>
                  <a:pt x="3810" y="42037"/>
                </a:lnTo>
                <a:lnTo>
                  <a:pt x="1270" y="42037"/>
                </a:lnTo>
                <a:lnTo>
                  <a:pt x="1270" y="41782"/>
                </a:lnTo>
                <a:close/>
              </a:path>
              <a:path w="505459" h="361950">
                <a:moveTo>
                  <a:pt x="505459" y="41782"/>
                </a:moveTo>
                <a:lnTo>
                  <a:pt x="504190" y="41782"/>
                </a:lnTo>
                <a:lnTo>
                  <a:pt x="504190" y="42037"/>
                </a:lnTo>
                <a:lnTo>
                  <a:pt x="501650" y="42037"/>
                </a:lnTo>
                <a:lnTo>
                  <a:pt x="501650" y="45592"/>
                </a:lnTo>
                <a:lnTo>
                  <a:pt x="505460" y="45592"/>
                </a:lnTo>
                <a:lnTo>
                  <a:pt x="505459" y="41782"/>
                </a:lnTo>
                <a:close/>
              </a:path>
              <a:path w="505459" h="361950">
                <a:moveTo>
                  <a:pt x="3810" y="39242"/>
                </a:moveTo>
                <a:lnTo>
                  <a:pt x="2540" y="39242"/>
                </a:lnTo>
                <a:lnTo>
                  <a:pt x="2540" y="40766"/>
                </a:lnTo>
                <a:lnTo>
                  <a:pt x="1270" y="40766"/>
                </a:lnTo>
                <a:lnTo>
                  <a:pt x="1270" y="41782"/>
                </a:lnTo>
                <a:lnTo>
                  <a:pt x="3810" y="41782"/>
                </a:lnTo>
                <a:lnTo>
                  <a:pt x="3810" y="39242"/>
                </a:lnTo>
                <a:close/>
              </a:path>
              <a:path w="505459" h="361950">
                <a:moveTo>
                  <a:pt x="502920" y="39242"/>
                </a:moveTo>
                <a:lnTo>
                  <a:pt x="501650" y="39242"/>
                </a:lnTo>
                <a:lnTo>
                  <a:pt x="501650" y="41782"/>
                </a:lnTo>
                <a:lnTo>
                  <a:pt x="504190" y="41782"/>
                </a:lnTo>
                <a:lnTo>
                  <a:pt x="504190" y="40766"/>
                </a:lnTo>
                <a:lnTo>
                  <a:pt x="502920" y="40766"/>
                </a:lnTo>
                <a:lnTo>
                  <a:pt x="502920" y="39242"/>
                </a:lnTo>
                <a:close/>
              </a:path>
              <a:path w="505459" h="361950">
                <a:moveTo>
                  <a:pt x="46990" y="3682"/>
                </a:moveTo>
                <a:lnTo>
                  <a:pt x="44450" y="3682"/>
                </a:lnTo>
                <a:lnTo>
                  <a:pt x="46990" y="3809"/>
                </a:lnTo>
                <a:close/>
              </a:path>
              <a:path w="505459" h="361950">
                <a:moveTo>
                  <a:pt x="458470" y="2666"/>
                </a:moveTo>
                <a:lnTo>
                  <a:pt x="46990" y="2666"/>
                </a:lnTo>
                <a:lnTo>
                  <a:pt x="46990" y="3682"/>
                </a:lnTo>
                <a:lnTo>
                  <a:pt x="458470" y="3682"/>
                </a:lnTo>
                <a:lnTo>
                  <a:pt x="458470" y="2666"/>
                </a:lnTo>
                <a:close/>
              </a:path>
              <a:path w="505459" h="361950">
                <a:moveTo>
                  <a:pt x="50800" y="1142"/>
                </a:moveTo>
                <a:lnTo>
                  <a:pt x="48260" y="1142"/>
                </a:lnTo>
                <a:lnTo>
                  <a:pt x="48260" y="2666"/>
                </a:lnTo>
                <a:lnTo>
                  <a:pt x="457200" y="2666"/>
                </a:lnTo>
                <a:lnTo>
                  <a:pt x="457200" y="1269"/>
                </a:lnTo>
                <a:lnTo>
                  <a:pt x="50800" y="1269"/>
                </a:lnTo>
                <a:close/>
              </a:path>
              <a:path w="505459" h="361950">
                <a:moveTo>
                  <a:pt x="457200" y="1142"/>
                </a:moveTo>
                <a:lnTo>
                  <a:pt x="455929" y="1142"/>
                </a:lnTo>
                <a:lnTo>
                  <a:pt x="457200" y="1269"/>
                </a:lnTo>
                <a:close/>
              </a:path>
              <a:path w="505459" h="361950">
                <a:moveTo>
                  <a:pt x="455929" y="126"/>
                </a:moveTo>
                <a:lnTo>
                  <a:pt x="50800" y="126"/>
                </a:lnTo>
                <a:lnTo>
                  <a:pt x="50800" y="1142"/>
                </a:lnTo>
                <a:lnTo>
                  <a:pt x="455929" y="1142"/>
                </a:lnTo>
                <a:lnTo>
                  <a:pt x="455929" y="126"/>
                </a:lnTo>
                <a:close/>
              </a:path>
              <a:path w="505459" h="361950">
                <a:moveTo>
                  <a:pt x="453390" y="0"/>
                </a:moveTo>
                <a:lnTo>
                  <a:pt x="52070" y="0"/>
                </a:lnTo>
                <a:lnTo>
                  <a:pt x="453390" y="126"/>
                </a:lnTo>
                <a:close/>
              </a:path>
              <a:path w="505459" h="361950">
                <a:moveTo>
                  <a:pt x="3810" y="68453"/>
                </a:moveTo>
                <a:lnTo>
                  <a:pt x="0" y="68453"/>
                </a:lnTo>
                <a:lnTo>
                  <a:pt x="0" y="81152"/>
                </a:lnTo>
                <a:lnTo>
                  <a:pt x="3810" y="81152"/>
                </a:lnTo>
                <a:lnTo>
                  <a:pt x="3810" y="68453"/>
                </a:lnTo>
                <a:close/>
              </a:path>
              <a:path w="505459" h="361950">
                <a:moveTo>
                  <a:pt x="505460" y="68453"/>
                </a:moveTo>
                <a:lnTo>
                  <a:pt x="501650" y="68453"/>
                </a:lnTo>
                <a:lnTo>
                  <a:pt x="501650" y="81152"/>
                </a:lnTo>
                <a:lnTo>
                  <a:pt x="505460" y="81152"/>
                </a:lnTo>
                <a:lnTo>
                  <a:pt x="505460" y="68453"/>
                </a:lnTo>
                <a:close/>
              </a:path>
              <a:path w="505459" h="361950">
                <a:moveTo>
                  <a:pt x="3810" y="81153"/>
                </a:moveTo>
                <a:lnTo>
                  <a:pt x="0" y="81153"/>
                </a:lnTo>
                <a:lnTo>
                  <a:pt x="0" y="87502"/>
                </a:lnTo>
                <a:lnTo>
                  <a:pt x="3810" y="87502"/>
                </a:lnTo>
                <a:lnTo>
                  <a:pt x="3810" y="81153"/>
                </a:lnTo>
                <a:close/>
              </a:path>
              <a:path w="505459" h="361950">
                <a:moveTo>
                  <a:pt x="505460" y="81153"/>
                </a:moveTo>
                <a:lnTo>
                  <a:pt x="501650" y="81153"/>
                </a:lnTo>
                <a:lnTo>
                  <a:pt x="501650" y="87502"/>
                </a:lnTo>
                <a:lnTo>
                  <a:pt x="505460" y="87502"/>
                </a:lnTo>
                <a:lnTo>
                  <a:pt x="505460" y="81153"/>
                </a:lnTo>
                <a:close/>
              </a:path>
              <a:path w="505459" h="361950">
                <a:moveTo>
                  <a:pt x="3810" y="87503"/>
                </a:moveTo>
                <a:lnTo>
                  <a:pt x="0" y="87503"/>
                </a:lnTo>
                <a:lnTo>
                  <a:pt x="0" y="106552"/>
                </a:lnTo>
                <a:lnTo>
                  <a:pt x="3810" y="106552"/>
                </a:lnTo>
                <a:lnTo>
                  <a:pt x="3810" y="87503"/>
                </a:lnTo>
                <a:close/>
              </a:path>
              <a:path w="505459" h="361950">
                <a:moveTo>
                  <a:pt x="505460" y="87503"/>
                </a:moveTo>
                <a:lnTo>
                  <a:pt x="501650" y="87503"/>
                </a:lnTo>
                <a:lnTo>
                  <a:pt x="501650" y="106552"/>
                </a:lnTo>
                <a:lnTo>
                  <a:pt x="505460" y="106552"/>
                </a:lnTo>
                <a:lnTo>
                  <a:pt x="505460" y="87503"/>
                </a:lnTo>
                <a:close/>
              </a:path>
              <a:path w="505459" h="361950">
                <a:moveTo>
                  <a:pt x="3810" y="106553"/>
                </a:moveTo>
                <a:lnTo>
                  <a:pt x="0" y="106553"/>
                </a:lnTo>
                <a:lnTo>
                  <a:pt x="0" y="131952"/>
                </a:lnTo>
                <a:lnTo>
                  <a:pt x="3810" y="131952"/>
                </a:lnTo>
                <a:lnTo>
                  <a:pt x="3810" y="106553"/>
                </a:lnTo>
                <a:close/>
              </a:path>
              <a:path w="505459" h="361950">
                <a:moveTo>
                  <a:pt x="505460" y="106553"/>
                </a:moveTo>
                <a:lnTo>
                  <a:pt x="501650" y="106553"/>
                </a:lnTo>
                <a:lnTo>
                  <a:pt x="501650" y="131952"/>
                </a:lnTo>
                <a:lnTo>
                  <a:pt x="505460" y="131952"/>
                </a:lnTo>
                <a:lnTo>
                  <a:pt x="505460" y="106553"/>
                </a:lnTo>
                <a:close/>
              </a:path>
              <a:path w="505459" h="361950">
                <a:moveTo>
                  <a:pt x="3810" y="131953"/>
                </a:moveTo>
                <a:lnTo>
                  <a:pt x="0" y="131953"/>
                </a:lnTo>
                <a:lnTo>
                  <a:pt x="0" y="148462"/>
                </a:lnTo>
                <a:lnTo>
                  <a:pt x="3810" y="148462"/>
                </a:lnTo>
                <a:lnTo>
                  <a:pt x="3810" y="131953"/>
                </a:lnTo>
                <a:close/>
              </a:path>
              <a:path w="505459" h="361950">
                <a:moveTo>
                  <a:pt x="505460" y="131953"/>
                </a:moveTo>
                <a:lnTo>
                  <a:pt x="501650" y="131953"/>
                </a:lnTo>
                <a:lnTo>
                  <a:pt x="501650" y="148462"/>
                </a:lnTo>
                <a:lnTo>
                  <a:pt x="505460" y="148462"/>
                </a:lnTo>
                <a:lnTo>
                  <a:pt x="505460" y="131953"/>
                </a:lnTo>
                <a:close/>
              </a:path>
              <a:path w="505459" h="361950">
                <a:moveTo>
                  <a:pt x="3810" y="148463"/>
                </a:moveTo>
                <a:lnTo>
                  <a:pt x="0" y="148463"/>
                </a:lnTo>
                <a:lnTo>
                  <a:pt x="0" y="220852"/>
                </a:lnTo>
                <a:lnTo>
                  <a:pt x="3810" y="220852"/>
                </a:lnTo>
                <a:lnTo>
                  <a:pt x="3810" y="148463"/>
                </a:lnTo>
                <a:close/>
              </a:path>
              <a:path w="505459" h="361950">
                <a:moveTo>
                  <a:pt x="505460" y="148463"/>
                </a:moveTo>
                <a:lnTo>
                  <a:pt x="501650" y="148463"/>
                </a:lnTo>
                <a:lnTo>
                  <a:pt x="501650" y="220852"/>
                </a:lnTo>
                <a:lnTo>
                  <a:pt x="505460" y="220852"/>
                </a:lnTo>
                <a:lnTo>
                  <a:pt x="505460" y="148463"/>
                </a:lnTo>
                <a:close/>
              </a:path>
              <a:path w="505459" h="361950">
                <a:moveTo>
                  <a:pt x="3810" y="220853"/>
                </a:moveTo>
                <a:lnTo>
                  <a:pt x="0" y="220853"/>
                </a:lnTo>
                <a:lnTo>
                  <a:pt x="0" y="258952"/>
                </a:lnTo>
                <a:lnTo>
                  <a:pt x="3810" y="258952"/>
                </a:lnTo>
                <a:lnTo>
                  <a:pt x="3810" y="220853"/>
                </a:lnTo>
                <a:close/>
              </a:path>
              <a:path w="505459" h="361950">
                <a:moveTo>
                  <a:pt x="505460" y="220853"/>
                </a:moveTo>
                <a:lnTo>
                  <a:pt x="501650" y="220853"/>
                </a:lnTo>
                <a:lnTo>
                  <a:pt x="501650" y="258952"/>
                </a:lnTo>
                <a:lnTo>
                  <a:pt x="505460" y="258952"/>
                </a:lnTo>
                <a:lnTo>
                  <a:pt x="505460" y="220853"/>
                </a:lnTo>
                <a:close/>
              </a:path>
              <a:path w="505459" h="361950">
                <a:moveTo>
                  <a:pt x="3810" y="258953"/>
                </a:moveTo>
                <a:lnTo>
                  <a:pt x="0" y="258953"/>
                </a:lnTo>
                <a:lnTo>
                  <a:pt x="0" y="271652"/>
                </a:lnTo>
                <a:lnTo>
                  <a:pt x="3810" y="271652"/>
                </a:lnTo>
                <a:lnTo>
                  <a:pt x="3810" y="258953"/>
                </a:lnTo>
                <a:close/>
              </a:path>
              <a:path w="505459" h="361950">
                <a:moveTo>
                  <a:pt x="505460" y="258953"/>
                </a:moveTo>
                <a:lnTo>
                  <a:pt x="501650" y="258953"/>
                </a:lnTo>
                <a:lnTo>
                  <a:pt x="501650" y="271652"/>
                </a:lnTo>
                <a:lnTo>
                  <a:pt x="505460" y="271652"/>
                </a:lnTo>
                <a:lnTo>
                  <a:pt x="505460" y="258953"/>
                </a:lnTo>
                <a:close/>
              </a:path>
              <a:path w="505459" h="361950">
                <a:moveTo>
                  <a:pt x="3810" y="271653"/>
                </a:moveTo>
                <a:lnTo>
                  <a:pt x="0" y="271653"/>
                </a:lnTo>
                <a:lnTo>
                  <a:pt x="0" y="297052"/>
                </a:lnTo>
                <a:lnTo>
                  <a:pt x="3810" y="297052"/>
                </a:lnTo>
                <a:lnTo>
                  <a:pt x="3810" y="271653"/>
                </a:lnTo>
                <a:close/>
              </a:path>
              <a:path w="505459" h="361950">
                <a:moveTo>
                  <a:pt x="505460" y="271653"/>
                </a:moveTo>
                <a:lnTo>
                  <a:pt x="501650" y="271653"/>
                </a:lnTo>
                <a:lnTo>
                  <a:pt x="501650" y="297052"/>
                </a:lnTo>
                <a:lnTo>
                  <a:pt x="505460" y="297052"/>
                </a:lnTo>
                <a:lnTo>
                  <a:pt x="505460" y="271653"/>
                </a:lnTo>
                <a:close/>
              </a:path>
              <a:path w="505459" h="361950">
                <a:moveTo>
                  <a:pt x="3810" y="297053"/>
                </a:moveTo>
                <a:lnTo>
                  <a:pt x="0" y="297053"/>
                </a:lnTo>
                <a:lnTo>
                  <a:pt x="0" y="303402"/>
                </a:lnTo>
                <a:lnTo>
                  <a:pt x="3810" y="303402"/>
                </a:lnTo>
                <a:lnTo>
                  <a:pt x="3810" y="297053"/>
                </a:lnTo>
                <a:close/>
              </a:path>
              <a:path w="505459" h="361950">
                <a:moveTo>
                  <a:pt x="505460" y="297053"/>
                </a:moveTo>
                <a:lnTo>
                  <a:pt x="501650" y="297053"/>
                </a:lnTo>
                <a:lnTo>
                  <a:pt x="501650" y="303402"/>
                </a:lnTo>
                <a:lnTo>
                  <a:pt x="505460" y="303402"/>
                </a:lnTo>
                <a:lnTo>
                  <a:pt x="505460" y="297053"/>
                </a:lnTo>
                <a:close/>
              </a:path>
              <a:path w="505459" h="361950">
                <a:moveTo>
                  <a:pt x="3810" y="303403"/>
                </a:moveTo>
                <a:lnTo>
                  <a:pt x="0" y="303403"/>
                </a:lnTo>
                <a:lnTo>
                  <a:pt x="0" y="309752"/>
                </a:lnTo>
                <a:lnTo>
                  <a:pt x="3810" y="309752"/>
                </a:lnTo>
                <a:lnTo>
                  <a:pt x="3810" y="303403"/>
                </a:lnTo>
                <a:close/>
              </a:path>
              <a:path w="505459" h="361950">
                <a:moveTo>
                  <a:pt x="505460" y="303403"/>
                </a:moveTo>
                <a:lnTo>
                  <a:pt x="501650" y="303403"/>
                </a:lnTo>
                <a:lnTo>
                  <a:pt x="501650" y="309752"/>
                </a:lnTo>
                <a:lnTo>
                  <a:pt x="505460" y="309752"/>
                </a:lnTo>
                <a:lnTo>
                  <a:pt x="505460" y="303403"/>
                </a:lnTo>
                <a:close/>
              </a:path>
              <a:path w="505459" h="361950">
                <a:moveTo>
                  <a:pt x="455929" y="360680"/>
                </a:moveTo>
                <a:lnTo>
                  <a:pt x="50800" y="360680"/>
                </a:lnTo>
                <a:lnTo>
                  <a:pt x="50800" y="361823"/>
                </a:lnTo>
                <a:lnTo>
                  <a:pt x="455929" y="361823"/>
                </a:lnTo>
                <a:lnTo>
                  <a:pt x="455929" y="360680"/>
                </a:lnTo>
                <a:close/>
              </a:path>
              <a:path w="505459" h="361950">
                <a:moveTo>
                  <a:pt x="458470" y="359410"/>
                </a:moveTo>
                <a:lnTo>
                  <a:pt x="48260" y="359410"/>
                </a:lnTo>
                <a:lnTo>
                  <a:pt x="48260" y="360680"/>
                </a:lnTo>
                <a:lnTo>
                  <a:pt x="458470" y="360680"/>
                </a:lnTo>
                <a:lnTo>
                  <a:pt x="458470" y="359410"/>
                </a:lnTo>
                <a:close/>
              </a:path>
              <a:path w="505459" h="361950">
                <a:moveTo>
                  <a:pt x="459740" y="358139"/>
                </a:moveTo>
                <a:lnTo>
                  <a:pt x="46990" y="358139"/>
                </a:lnTo>
                <a:lnTo>
                  <a:pt x="46990" y="359410"/>
                </a:lnTo>
                <a:lnTo>
                  <a:pt x="459740" y="359410"/>
                </a:lnTo>
                <a:lnTo>
                  <a:pt x="459740" y="358139"/>
                </a:lnTo>
                <a:close/>
              </a:path>
              <a:path w="505459" h="361950">
                <a:moveTo>
                  <a:pt x="3810" y="310007"/>
                </a:moveTo>
                <a:lnTo>
                  <a:pt x="0" y="310007"/>
                </a:lnTo>
                <a:lnTo>
                  <a:pt x="0" y="320039"/>
                </a:lnTo>
                <a:lnTo>
                  <a:pt x="1270" y="320039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22580"/>
                </a:lnTo>
                <a:lnTo>
                  <a:pt x="3810" y="322580"/>
                </a:lnTo>
                <a:lnTo>
                  <a:pt x="3810" y="310007"/>
                </a:lnTo>
                <a:close/>
              </a:path>
              <a:path w="505459" h="361950">
                <a:moveTo>
                  <a:pt x="505460" y="310007"/>
                </a:moveTo>
                <a:lnTo>
                  <a:pt x="501650" y="310007"/>
                </a:lnTo>
                <a:lnTo>
                  <a:pt x="501650" y="322580"/>
                </a:lnTo>
                <a:lnTo>
                  <a:pt x="502920" y="322580"/>
                </a:lnTo>
                <a:lnTo>
                  <a:pt x="502920" y="321310"/>
                </a:lnTo>
                <a:lnTo>
                  <a:pt x="504190" y="321310"/>
                </a:lnTo>
                <a:lnTo>
                  <a:pt x="504190" y="320039"/>
                </a:lnTo>
                <a:lnTo>
                  <a:pt x="505459" y="320039"/>
                </a:lnTo>
                <a:lnTo>
                  <a:pt x="505460" y="310007"/>
                </a:lnTo>
                <a:close/>
              </a:path>
            </a:pathLst>
          </a:custGeom>
          <a:solidFill>
            <a:srgbClr val="290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232140" y="1642110"/>
            <a:ext cx="497840" cy="354330"/>
          </a:xfrm>
          <a:custGeom>
            <a:avLst/>
            <a:gdLst/>
            <a:ahLst/>
            <a:cxnLst/>
            <a:rect l="l" t="t" r="r" b="b"/>
            <a:pathLst>
              <a:path w="497840" h="354330">
                <a:moveTo>
                  <a:pt x="3809" y="63627"/>
                </a:moveTo>
                <a:lnTo>
                  <a:pt x="0" y="63627"/>
                </a:lnTo>
                <a:lnTo>
                  <a:pt x="0" y="64770"/>
                </a:lnTo>
                <a:lnTo>
                  <a:pt x="3809" y="64770"/>
                </a:lnTo>
                <a:lnTo>
                  <a:pt x="3809" y="63627"/>
                </a:lnTo>
                <a:close/>
              </a:path>
              <a:path w="497840" h="354330">
                <a:moveTo>
                  <a:pt x="497839" y="63627"/>
                </a:moveTo>
                <a:lnTo>
                  <a:pt x="494029" y="63627"/>
                </a:lnTo>
                <a:lnTo>
                  <a:pt x="494029" y="64770"/>
                </a:lnTo>
                <a:lnTo>
                  <a:pt x="497839" y="64770"/>
                </a:lnTo>
                <a:lnTo>
                  <a:pt x="497839" y="63627"/>
                </a:lnTo>
                <a:close/>
              </a:path>
              <a:path w="497840" h="354330">
                <a:moveTo>
                  <a:pt x="3809" y="61087"/>
                </a:moveTo>
                <a:lnTo>
                  <a:pt x="0" y="61087"/>
                </a:lnTo>
                <a:lnTo>
                  <a:pt x="0" y="63500"/>
                </a:lnTo>
                <a:lnTo>
                  <a:pt x="3809" y="63500"/>
                </a:lnTo>
                <a:lnTo>
                  <a:pt x="3809" y="61087"/>
                </a:lnTo>
                <a:close/>
              </a:path>
              <a:path w="497840" h="354330">
                <a:moveTo>
                  <a:pt x="497839" y="61087"/>
                </a:moveTo>
                <a:lnTo>
                  <a:pt x="494029" y="61087"/>
                </a:lnTo>
                <a:lnTo>
                  <a:pt x="494029" y="63500"/>
                </a:lnTo>
                <a:lnTo>
                  <a:pt x="497839" y="63500"/>
                </a:lnTo>
                <a:lnTo>
                  <a:pt x="497839" y="61087"/>
                </a:lnTo>
                <a:close/>
              </a:path>
              <a:path w="497840" h="354330">
                <a:moveTo>
                  <a:pt x="3809" y="57277"/>
                </a:moveTo>
                <a:lnTo>
                  <a:pt x="0" y="57277"/>
                </a:lnTo>
                <a:lnTo>
                  <a:pt x="0" y="60960"/>
                </a:lnTo>
                <a:lnTo>
                  <a:pt x="3809" y="60960"/>
                </a:lnTo>
                <a:lnTo>
                  <a:pt x="3809" y="57277"/>
                </a:lnTo>
                <a:close/>
              </a:path>
              <a:path w="497840" h="354330">
                <a:moveTo>
                  <a:pt x="497839" y="57277"/>
                </a:moveTo>
                <a:lnTo>
                  <a:pt x="494029" y="57277"/>
                </a:lnTo>
                <a:lnTo>
                  <a:pt x="494029" y="60960"/>
                </a:lnTo>
                <a:lnTo>
                  <a:pt x="497839" y="60960"/>
                </a:lnTo>
                <a:lnTo>
                  <a:pt x="497839" y="57277"/>
                </a:lnTo>
                <a:close/>
              </a:path>
              <a:path w="497840" h="354330">
                <a:moveTo>
                  <a:pt x="3809" y="54737"/>
                </a:moveTo>
                <a:lnTo>
                  <a:pt x="0" y="54737"/>
                </a:lnTo>
                <a:lnTo>
                  <a:pt x="0" y="57150"/>
                </a:lnTo>
                <a:lnTo>
                  <a:pt x="3809" y="57150"/>
                </a:lnTo>
                <a:lnTo>
                  <a:pt x="3809" y="54737"/>
                </a:lnTo>
                <a:close/>
              </a:path>
              <a:path w="497840" h="354330">
                <a:moveTo>
                  <a:pt x="497839" y="54737"/>
                </a:moveTo>
                <a:lnTo>
                  <a:pt x="494029" y="54737"/>
                </a:lnTo>
                <a:lnTo>
                  <a:pt x="494029" y="57150"/>
                </a:lnTo>
                <a:lnTo>
                  <a:pt x="497839" y="57150"/>
                </a:lnTo>
                <a:lnTo>
                  <a:pt x="497839" y="54737"/>
                </a:lnTo>
                <a:close/>
              </a:path>
              <a:path w="497840" h="354330">
                <a:moveTo>
                  <a:pt x="3809" y="50927"/>
                </a:moveTo>
                <a:lnTo>
                  <a:pt x="0" y="50927"/>
                </a:lnTo>
                <a:lnTo>
                  <a:pt x="0" y="54610"/>
                </a:lnTo>
                <a:lnTo>
                  <a:pt x="3809" y="54610"/>
                </a:lnTo>
                <a:lnTo>
                  <a:pt x="3809" y="50927"/>
                </a:lnTo>
                <a:close/>
              </a:path>
              <a:path w="497840" h="354330">
                <a:moveTo>
                  <a:pt x="497839" y="50927"/>
                </a:moveTo>
                <a:lnTo>
                  <a:pt x="494029" y="50927"/>
                </a:lnTo>
                <a:lnTo>
                  <a:pt x="494029" y="54610"/>
                </a:lnTo>
                <a:lnTo>
                  <a:pt x="497839" y="54610"/>
                </a:lnTo>
                <a:lnTo>
                  <a:pt x="497839" y="50927"/>
                </a:lnTo>
                <a:close/>
              </a:path>
              <a:path w="497840" h="354330">
                <a:moveTo>
                  <a:pt x="3809" y="48387"/>
                </a:moveTo>
                <a:lnTo>
                  <a:pt x="0" y="48387"/>
                </a:lnTo>
                <a:lnTo>
                  <a:pt x="0" y="50800"/>
                </a:lnTo>
                <a:lnTo>
                  <a:pt x="3809" y="50800"/>
                </a:lnTo>
                <a:lnTo>
                  <a:pt x="3809" y="48387"/>
                </a:lnTo>
                <a:close/>
              </a:path>
              <a:path w="497840" h="354330">
                <a:moveTo>
                  <a:pt x="497839" y="48387"/>
                </a:moveTo>
                <a:lnTo>
                  <a:pt x="494029" y="48387"/>
                </a:lnTo>
                <a:lnTo>
                  <a:pt x="494029" y="50800"/>
                </a:lnTo>
                <a:lnTo>
                  <a:pt x="497839" y="50800"/>
                </a:lnTo>
                <a:lnTo>
                  <a:pt x="497839" y="48387"/>
                </a:lnTo>
                <a:close/>
              </a:path>
              <a:path w="497840" h="354330">
                <a:moveTo>
                  <a:pt x="3809" y="44577"/>
                </a:moveTo>
                <a:lnTo>
                  <a:pt x="0" y="44577"/>
                </a:lnTo>
                <a:lnTo>
                  <a:pt x="0" y="48260"/>
                </a:lnTo>
                <a:lnTo>
                  <a:pt x="3809" y="48260"/>
                </a:lnTo>
                <a:lnTo>
                  <a:pt x="3809" y="44577"/>
                </a:lnTo>
                <a:close/>
              </a:path>
              <a:path w="497840" h="354330">
                <a:moveTo>
                  <a:pt x="497839" y="44577"/>
                </a:moveTo>
                <a:lnTo>
                  <a:pt x="494029" y="44577"/>
                </a:lnTo>
                <a:lnTo>
                  <a:pt x="494029" y="48260"/>
                </a:lnTo>
                <a:lnTo>
                  <a:pt x="497839" y="48260"/>
                </a:lnTo>
                <a:lnTo>
                  <a:pt x="497839" y="44577"/>
                </a:lnTo>
                <a:close/>
              </a:path>
              <a:path w="497840" h="354330">
                <a:moveTo>
                  <a:pt x="3809" y="42037"/>
                </a:moveTo>
                <a:lnTo>
                  <a:pt x="0" y="42037"/>
                </a:lnTo>
                <a:lnTo>
                  <a:pt x="0" y="44450"/>
                </a:lnTo>
                <a:lnTo>
                  <a:pt x="3809" y="44450"/>
                </a:lnTo>
                <a:lnTo>
                  <a:pt x="3809" y="42037"/>
                </a:lnTo>
                <a:close/>
              </a:path>
              <a:path w="497840" h="354330">
                <a:moveTo>
                  <a:pt x="497839" y="42037"/>
                </a:moveTo>
                <a:lnTo>
                  <a:pt x="494029" y="42037"/>
                </a:lnTo>
                <a:lnTo>
                  <a:pt x="494029" y="44450"/>
                </a:lnTo>
                <a:lnTo>
                  <a:pt x="497839" y="44450"/>
                </a:lnTo>
                <a:lnTo>
                  <a:pt x="497839" y="42037"/>
                </a:lnTo>
                <a:close/>
              </a:path>
              <a:path w="497840" h="354330">
                <a:moveTo>
                  <a:pt x="3809" y="38227"/>
                </a:moveTo>
                <a:lnTo>
                  <a:pt x="0" y="38227"/>
                </a:lnTo>
                <a:lnTo>
                  <a:pt x="0" y="41910"/>
                </a:lnTo>
                <a:lnTo>
                  <a:pt x="3809" y="41910"/>
                </a:lnTo>
                <a:lnTo>
                  <a:pt x="3809" y="38227"/>
                </a:lnTo>
                <a:close/>
              </a:path>
              <a:path w="497840" h="354330">
                <a:moveTo>
                  <a:pt x="497839" y="38227"/>
                </a:moveTo>
                <a:lnTo>
                  <a:pt x="494029" y="38227"/>
                </a:lnTo>
                <a:lnTo>
                  <a:pt x="494029" y="41910"/>
                </a:lnTo>
                <a:lnTo>
                  <a:pt x="497839" y="41910"/>
                </a:lnTo>
                <a:lnTo>
                  <a:pt x="497839" y="38227"/>
                </a:lnTo>
                <a:close/>
              </a:path>
              <a:path w="497840" h="354330">
                <a:moveTo>
                  <a:pt x="3809" y="35813"/>
                </a:moveTo>
                <a:lnTo>
                  <a:pt x="0" y="35813"/>
                </a:lnTo>
                <a:lnTo>
                  <a:pt x="0" y="38100"/>
                </a:lnTo>
                <a:lnTo>
                  <a:pt x="3809" y="38100"/>
                </a:lnTo>
                <a:lnTo>
                  <a:pt x="3809" y="35813"/>
                </a:lnTo>
                <a:close/>
              </a:path>
              <a:path w="497840" h="354330">
                <a:moveTo>
                  <a:pt x="497839" y="35813"/>
                </a:moveTo>
                <a:lnTo>
                  <a:pt x="494029" y="35813"/>
                </a:lnTo>
                <a:lnTo>
                  <a:pt x="494029" y="38100"/>
                </a:lnTo>
                <a:lnTo>
                  <a:pt x="497839" y="38100"/>
                </a:lnTo>
                <a:lnTo>
                  <a:pt x="497839" y="35813"/>
                </a:lnTo>
                <a:close/>
              </a:path>
              <a:path w="497840" h="354330">
                <a:moveTo>
                  <a:pt x="3809" y="33147"/>
                </a:moveTo>
                <a:lnTo>
                  <a:pt x="2539" y="33147"/>
                </a:lnTo>
                <a:lnTo>
                  <a:pt x="2539" y="34544"/>
                </a:lnTo>
                <a:lnTo>
                  <a:pt x="0" y="34544"/>
                </a:lnTo>
                <a:lnTo>
                  <a:pt x="0" y="35687"/>
                </a:lnTo>
                <a:lnTo>
                  <a:pt x="3809" y="35687"/>
                </a:lnTo>
                <a:lnTo>
                  <a:pt x="3809" y="33147"/>
                </a:lnTo>
                <a:close/>
              </a:path>
              <a:path w="497840" h="354330">
                <a:moveTo>
                  <a:pt x="495300" y="31750"/>
                </a:moveTo>
                <a:lnTo>
                  <a:pt x="494029" y="31750"/>
                </a:lnTo>
                <a:lnTo>
                  <a:pt x="494029" y="35687"/>
                </a:lnTo>
                <a:lnTo>
                  <a:pt x="497839" y="35687"/>
                </a:lnTo>
                <a:lnTo>
                  <a:pt x="497840" y="34544"/>
                </a:lnTo>
                <a:lnTo>
                  <a:pt x="496569" y="34544"/>
                </a:lnTo>
                <a:lnTo>
                  <a:pt x="496569" y="33147"/>
                </a:lnTo>
                <a:lnTo>
                  <a:pt x="495300" y="33147"/>
                </a:lnTo>
                <a:lnTo>
                  <a:pt x="495300" y="31750"/>
                </a:lnTo>
                <a:close/>
              </a:path>
              <a:path w="497840" h="354330">
                <a:moveTo>
                  <a:pt x="458469" y="1397"/>
                </a:moveTo>
                <a:lnTo>
                  <a:pt x="39369" y="1397"/>
                </a:lnTo>
                <a:lnTo>
                  <a:pt x="39369" y="2666"/>
                </a:lnTo>
                <a:lnTo>
                  <a:pt x="458469" y="2666"/>
                </a:lnTo>
                <a:lnTo>
                  <a:pt x="458469" y="1397"/>
                </a:lnTo>
                <a:close/>
              </a:path>
              <a:path w="497840" h="354330">
                <a:moveTo>
                  <a:pt x="43179" y="126"/>
                </a:moveTo>
                <a:lnTo>
                  <a:pt x="40639" y="126"/>
                </a:lnTo>
                <a:lnTo>
                  <a:pt x="40639" y="1397"/>
                </a:lnTo>
                <a:lnTo>
                  <a:pt x="457199" y="1397"/>
                </a:lnTo>
                <a:lnTo>
                  <a:pt x="457199" y="253"/>
                </a:lnTo>
                <a:lnTo>
                  <a:pt x="43179" y="253"/>
                </a:lnTo>
                <a:close/>
              </a:path>
              <a:path w="497840" h="354330">
                <a:moveTo>
                  <a:pt x="457199" y="0"/>
                </a:moveTo>
                <a:lnTo>
                  <a:pt x="454659" y="0"/>
                </a:lnTo>
                <a:lnTo>
                  <a:pt x="454659" y="253"/>
                </a:lnTo>
                <a:lnTo>
                  <a:pt x="457199" y="253"/>
                </a:lnTo>
                <a:lnTo>
                  <a:pt x="457199" y="0"/>
                </a:lnTo>
                <a:close/>
              </a:path>
              <a:path w="497840" h="354330">
                <a:moveTo>
                  <a:pt x="3809" y="64770"/>
                </a:moveTo>
                <a:lnTo>
                  <a:pt x="0" y="64770"/>
                </a:lnTo>
                <a:lnTo>
                  <a:pt x="0" y="77470"/>
                </a:lnTo>
                <a:lnTo>
                  <a:pt x="3809" y="77470"/>
                </a:lnTo>
                <a:lnTo>
                  <a:pt x="3809" y="64770"/>
                </a:lnTo>
                <a:close/>
              </a:path>
              <a:path w="497840" h="354330">
                <a:moveTo>
                  <a:pt x="497839" y="64770"/>
                </a:moveTo>
                <a:lnTo>
                  <a:pt x="494029" y="64770"/>
                </a:lnTo>
                <a:lnTo>
                  <a:pt x="494029" y="77470"/>
                </a:lnTo>
                <a:lnTo>
                  <a:pt x="497839" y="77470"/>
                </a:lnTo>
                <a:lnTo>
                  <a:pt x="497839" y="64770"/>
                </a:lnTo>
                <a:close/>
              </a:path>
              <a:path w="497840" h="354330">
                <a:moveTo>
                  <a:pt x="3809" y="77470"/>
                </a:moveTo>
                <a:lnTo>
                  <a:pt x="0" y="77470"/>
                </a:lnTo>
                <a:lnTo>
                  <a:pt x="0" y="83820"/>
                </a:lnTo>
                <a:lnTo>
                  <a:pt x="3809" y="83820"/>
                </a:lnTo>
                <a:lnTo>
                  <a:pt x="3809" y="77470"/>
                </a:lnTo>
                <a:close/>
              </a:path>
              <a:path w="497840" h="354330">
                <a:moveTo>
                  <a:pt x="497839" y="77470"/>
                </a:moveTo>
                <a:lnTo>
                  <a:pt x="494029" y="77470"/>
                </a:lnTo>
                <a:lnTo>
                  <a:pt x="494029" y="83820"/>
                </a:lnTo>
                <a:lnTo>
                  <a:pt x="497839" y="83820"/>
                </a:lnTo>
                <a:lnTo>
                  <a:pt x="497839" y="77470"/>
                </a:lnTo>
                <a:close/>
              </a:path>
              <a:path w="497840" h="354330">
                <a:moveTo>
                  <a:pt x="3809" y="83820"/>
                </a:moveTo>
                <a:lnTo>
                  <a:pt x="0" y="83820"/>
                </a:lnTo>
                <a:lnTo>
                  <a:pt x="0" y="102870"/>
                </a:lnTo>
                <a:lnTo>
                  <a:pt x="3809" y="102870"/>
                </a:lnTo>
                <a:lnTo>
                  <a:pt x="3809" y="83820"/>
                </a:lnTo>
                <a:close/>
              </a:path>
              <a:path w="497840" h="354330">
                <a:moveTo>
                  <a:pt x="497839" y="83820"/>
                </a:moveTo>
                <a:lnTo>
                  <a:pt x="494029" y="83820"/>
                </a:lnTo>
                <a:lnTo>
                  <a:pt x="494029" y="102870"/>
                </a:lnTo>
                <a:lnTo>
                  <a:pt x="497839" y="102870"/>
                </a:lnTo>
                <a:lnTo>
                  <a:pt x="497839" y="83820"/>
                </a:lnTo>
                <a:close/>
              </a:path>
              <a:path w="497840" h="354330">
                <a:moveTo>
                  <a:pt x="3809" y="102870"/>
                </a:moveTo>
                <a:lnTo>
                  <a:pt x="0" y="102870"/>
                </a:lnTo>
                <a:lnTo>
                  <a:pt x="0" y="128270"/>
                </a:lnTo>
                <a:lnTo>
                  <a:pt x="3809" y="128270"/>
                </a:lnTo>
                <a:lnTo>
                  <a:pt x="3809" y="102870"/>
                </a:lnTo>
                <a:close/>
              </a:path>
              <a:path w="497840" h="354330">
                <a:moveTo>
                  <a:pt x="497839" y="102870"/>
                </a:moveTo>
                <a:lnTo>
                  <a:pt x="494029" y="102870"/>
                </a:lnTo>
                <a:lnTo>
                  <a:pt x="494029" y="128270"/>
                </a:lnTo>
                <a:lnTo>
                  <a:pt x="497839" y="128270"/>
                </a:lnTo>
                <a:lnTo>
                  <a:pt x="497839" y="102870"/>
                </a:lnTo>
                <a:close/>
              </a:path>
              <a:path w="497840" h="354330">
                <a:moveTo>
                  <a:pt x="3809" y="128270"/>
                </a:moveTo>
                <a:lnTo>
                  <a:pt x="0" y="128270"/>
                </a:lnTo>
                <a:lnTo>
                  <a:pt x="0" y="144780"/>
                </a:lnTo>
                <a:lnTo>
                  <a:pt x="3809" y="144780"/>
                </a:lnTo>
                <a:lnTo>
                  <a:pt x="3809" y="128270"/>
                </a:lnTo>
                <a:close/>
              </a:path>
              <a:path w="497840" h="354330">
                <a:moveTo>
                  <a:pt x="497839" y="128270"/>
                </a:moveTo>
                <a:lnTo>
                  <a:pt x="494029" y="128270"/>
                </a:lnTo>
                <a:lnTo>
                  <a:pt x="494029" y="144780"/>
                </a:lnTo>
                <a:lnTo>
                  <a:pt x="497839" y="144780"/>
                </a:lnTo>
                <a:lnTo>
                  <a:pt x="497839" y="128270"/>
                </a:lnTo>
                <a:close/>
              </a:path>
              <a:path w="497840" h="354330">
                <a:moveTo>
                  <a:pt x="3809" y="144780"/>
                </a:moveTo>
                <a:lnTo>
                  <a:pt x="0" y="144780"/>
                </a:lnTo>
                <a:lnTo>
                  <a:pt x="0" y="217170"/>
                </a:lnTo>
                <a:lnTo>
                  <a:pt x="3809" y="217170"/>
                </a:lnTo>
                <a:lnTo>
                  <a:pt x="3809" y="144780"/>
                </a:lnTo>
                <a:close/>
              </a:path>
              <a:path w="497840" h="354330">
                <a:moveTo>
                  <a:pt x="497839" y="144780"/>
                </a:moveTo>
                <a:lnTo>
                  <a:pt x="494029" y="144780"/>
                </a:lnTo>
                <a:lnTo>
                  <a:pt x="494029" y="217170"/>
                </a:lnTo>
                <a:lnTo>
                  <a:pt x="497839" y="217170"/>
                </a:lnTo>
                <a:lnTo>
                  <a:pt x="497839" y="144780"/>
                </a:lnTo>
                <a:close/>
              </a:path>
              <a:path w="497840" h="354330">
                <a:moveTo>
                  <a:pt x="3809" y="217170"/>
                </a:moveTo>
                <a:lnTo>
                  <a:pt x="0" y="217170"/>
                </a:lnTo>
                <a:lnTo>
                  <a:pt x="0" y="255270"/>
                </a:lnTo>
                <a:lnTo>
                  <a:pt x="3809" y="255270"/>
                </a:lnTo>
                <a:lnTo>
                  <a:pt x="3809" y="217170"/>
                </a:lnTo>
                <a:close/>
              </a:path>
              <a:path w="497840" h="354330">
                <a:moveTo>
                  <a:pt x="497839" y="217170"/>
                </a:moveTo>
                <a:lnTo>
                  <a:pt x="494029" y="217170"/>
                </a:lnTo>
                <a:lnTo>
                  <a:pt x="494029" y="255270"/>
                </a:lnTo>
                <a:lnTo>
                  <a:pt x="497839" y="255270"/>
                </a:lnTo>
                <a:lnTo>
                  <a:pt x="497839" y="217170"/>
                </a:lnTo>
                <a:close/>
              </a:path>
              <a:path w="497840" h="354330">
                <a:moveTo>
                  <a:pt x="3809" y="255270"/>
                </a:moveTo>
                <a:lnTo>
                  <a:pt x="0" y="255270"/>
                </a:lnTo>
                <a:lnTo>
                  <a:pt x="0" y="267970"/>
                </a:lnTo>
                <a:lnTo>
                  <a:pt x="3809" y="267970"/>
                </a:lnTo>
                <a:lnTo>
                  <a:pt x="3809" y="255270"/>
                </a:lnTo>
                <a:close/>
              </a:path>
              <a:path w="497840" h="354330">
                <a:moveTo>
                  <a:pt x="497839" y="255270"/>
                </a:moveTo>
                <a:lnTo>
                  <a:pt x="494029" y="255270"/>
                </a:lnTo>
                <a:lnTo>
                  <a:pt x="494029" y="267970"/>
                </a:lnTo>
                <a:lnTo>
                  <a:pt x="497839" y="267970"/>
                </a:lnTo>
                <a:lnTo>
                  <a:pt x="497839" y="255270"/>
                </a:lnTo>
                <a:close/>
              </a:path>
              <a:path w="497840" h="354330">
                <a:moveTo>
                  <a:pt x="3809" y="267970"/>
                </a:moveTo>
                <a:lnTo>
                  <a:pt x="0" y="267970"/>
                </a:lnTo>
                <a:lnTo>
                  <a:pt x="0" y="293370"/>
                </a:lnTo>
                <a:lnTo>
                  <a:pt x="3809" y="293370"/>
                </a:lnTo>
                <a:lnTo>
                  <a:pt x="3809" y="267970"/>
                </a:lnTo>
                <a:close/>
              </a:path>
              <a:path w="497840" h="354330">
                <a:moveTo>
                  <a:pt x="497839" y="267970"/>
                </a:moveTo>
                <a:lnTo>
                  <a:pt x="494029" y="267970"/>
                </a:lnTo>
                <a:lnTo>
                  <a:pt x="494029" y="293370"/>
                </a:lnTo>
                <a:lnTo>
                  <a:pt x="497839" y="293370"/>
                </a:lnTo>
                <a:lnTo>
                  <a:pt x="497839" y="267970"/>
                </a:lnTo>
                <a:close/>
              </a:path>
              <a:path w="497840" h="354330">
                <a:moveTo>
                  <a:pt x="3809" y="293370"/>
                </a:moveTo>
                <a:lnTo>
                  <a:pt x="0" y="293370"/>
                </a:lnTo>
                <a:lnTo>
                  <a:pt x="0" y="299720"/>
                </a:lnTo>
                <a:lnTo>
                  <a:pt x="3809" y="299720"/>
                </a:lnTo>
                <a:lnTo>
                  <a:pt x="3809" y="293370"/>
                </a:lnTo>
                <a:close/>
              </a:path>
              <a:path w="497840" h="354330">
                <a:moveTo>
                  <a:pt x="497839" y="293370"/>
                </a:moveTo>
                <a:lnTo>
                  <a:pt x="494029" y="293370"/>
                </a:lnTo>
                <a:lnTo>
                  <a:pt x="494029" y="299720"/>
                </a:lnTo>
                <a:lnTo>
                  <a:pt x="497839" y="299720"/>
                </a:lnTo>
                <a:lnTo>
                  <a:pt x="497839" y="293370"/>
                </a:lnTo>
                <a:close/>
              </a:path>
              <a:path w="497840" h="354330">
                <a:moveTo>
                  <a:pt x="3809" y="299720"/>
                </a:moveTo>
                <a:lnTo>
                  <a:pt x="0" y="299720"/>
                </a:lnTo>
                <a:lnTo>
                  <a:pt x="0" y="306070"/>
                </a:lnTo>
                <a:lnTo>
                  <a:pt x="3809" y="306070"/>
                </a:lnTo>
                <a:lnTo>
                  <a:pt x="3809" y="299720"/>
                </a:lnTo>
                <a:close/>
              </a:path>
              <a:path w="497840" h="354330">
                <a:moveTo>
                  <a:pt x="497839" y="299720"/>
                </a:moveTo>
                <a:lnTo>
                  <a:pt x="494029" y="299720"/>
                </a:lnTo>
                <a:lnTo>
                  <a:pt x="494029" y="306070"/>
                </a:lnTo>
                <a:lnTo>
                  <a:pt x="497839" y="306070"/>
                </a:lnTo>
                <a:lnTo>
                  <a:pt x="497839" y="299720"/>
                </a:lnTo>
                <a:close/>
              </a:path>
              <a:path w="497840" h="354330">
                <a:moveTo>
                  <a:pt x="458469" y="353060"/>
                </a:moveTo>
                <a:lnTo>
                  <a:pt x="40639" y="353060"/>
                </a:lnTo>
                <a:lnTo>
                  <a:pt x="40639" y="354330"/>
                </a:lnTo>
                <a:lnTo>
                  <a:pt x="458469" y="354330"/>
                </a:lnTo>
                <a:lnTo>
                  <a:pt x="458469" y="353060"/>
                </a:lnTo>
                <a:close/>
              </a:path>
              <a:path w="497840" h="354330">
                <a:moveTo>
                  <a:pt x="459739" y="351790"/>
                </a:moveTo>
                <a:lnTo>
                  <a:pt x="39369" y="351790"/>
                </a:lnTo>
                <a:lnTo>
                  <a:pt x="39369" y="353060"/>
                </a:lnTo>
                <a:lnTo>
                  <a:pt x="459739" y="353060"/>
                </a:lnTo>
                <a:lnTo>
                  <a:pt x="459739" y="351790"/>
                </a:lnTo>
                <a:close/>
              </a:path>
              <a:path w="497840" h="354330">
                <a:moveTo>
                  <a:pt x="462279" y="350520"/>
                </a:moveTo>
                <a:lnTo>
                  <a:pt x="36829" y="350520"/>
                </a:lnTo>
                <a:lnTo>
                  <a:pt x="36829" y="351790"/>
                </a:lnTo>
                <a:lnTo>
                  <a:pt x="462279" y="351790"/>
                </a:lnTo>
                <a:lnTo>
                  <a:pt x="462279" y="350520"/>
                </a:lnTo>
                <a:close/>
              </a:path>
              <a:path w="497840" h="354330">
                <a:moveTo>
                  <a:pt x="497839" y="306197"/>
                </a:moveTo>
                <a:lnTo>
                  <a:pt x="494029" y="306197"/>
                </a:lnTo>
                <a:lnTo>
                  <a:pt x="494029" y="323850"/>
                </a:lnTo>
                <a:lnTo>
                  <a:pt x="495300" y="323850"/>
                </a:lnTo>
                <a:lnTo>
                  <a:pt x="495300" y="322580"/>
                </a:lnTo>
                <a:lnTo>
                  <a:pt x="496569" y="322580"/>
                </a:lnTo>
                <a:lnTo>
                  <a:pt x="496569" y="321310"/>
                </a:lnTo>
                <a:lnTo>
                  <a:pt x="497839" y="321310"/>
                </a:lnTo>
                <a:lnTo>
                  <a:pt x="497839" y="306197"/>
                </a:lnTo>
                <a:close/>
              </a:path>
              <a:path w="497840" h="354330">
                <a:moveTo>
                  <a:pt x="3809" y="306197"/>
                </a:moveTo>
                <a:lnTo>
                  <a:pt x="0" y="306197"/>
                </a:lnTo>
                <a:lnTo>
                  <a:pt x="0" y="320040"/>
                </a:lnTo>
                <a:lnTo>
                  <a:pt x="1269" y="320040"/>
                </a:lnTo>
                <a:lnTo>
                  <a:pt x="1269" y="321310"/>
                </a:lnTo>
                <a:lnTo>
                  <a:pt x="2539" y="321310"/>
                </a:lnTo>
                <a:lnTo>
                  <a:pt x="2539" y="322580"/>
                </a:lnTo>
                <a:lnTo>
                  <a:pt x="3809" y="322580"/>
                </a:lnTo>
                <a:lnTo>
                  <a:pt x="3809" y="306197"/>
                </a:lnTo>
                <a:close/>
              </a:path>
            </a:pathLst>
          </a:custGeom>
          <a:solidFill>
            <a:srgbClr val="2C09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235950" y="1644776"/>
            <a:ext cx="490220" cy="347980"/>
          </a:xfrm>
          <a:custGeom>
            <a:avLst/>
            <a:gdLst/>
            <a:ahLst/>
            <a:cxnLst/>
            <a:rect l="l" t="t" r="r" b="b"/>
            <a:pathLst>
              <a:path w="490220" h="347980">
                <a:moveTo>
                  <a:pt x="3809" y="60960"/>
                </a:moveTo>
                <a:lnTo>
                  <a:pt x="0" y="60960"/>
                </a:lnTo>
                <a:lnTo>
                  <a:pt x="0" y="62102"/>
                </a:lnTo>
                <a:lnTo>
                  <a:pt x="3809" y="62102"/>
                </a:lnTo>
                <a:lnTo>
                  <a:pt x="3809" y="60960"/>
                </a:lnTo>
                <a:close/>
              </a:path>
              <a:path w="490220" h="347980">
                <a:moveTo>
                  <a:pt x="490220" y="60960"/>
                </a:moveTo>
                <a:lnTo>
                  <a:pt x="486409" y="60960"/>
                </a:lnTo>
                <a:lnTo>
                  <a:pt x="486409" y="62102"/>
                </a:lnTo>
                <a:lnTo>
                  <a:pt x="490220" y="62102"/>
                </a:lnTo>
                <a:lnTo>
                  <a:pt x="490220" y="60960"/>
                </a:lnTo>
                <a:close/>
              </a:path>
              <a:path w="490220" h="347980">
                <a:moveTo>
                  <a:pt x="3809" y="58419"/>
                </a:moveTo>
                <a:lnTo>
                  <a:pt x="0" y="58419"/>
                </a:lnTo>
                <a:lnTo>
                  <a:pt x="0" y="60832"/>
                </a:lnTo>
                <a:lnTo>
                  <a:pt x="3809" y="60832"/>
                </a:lnTo>
                <a:lnTo>
                  <a:pt x="3809" y="58419"/>
                </a:lnTo>
                <a:close/>
              </a:path>
              <a:path w="490220" h="347980">
                <a:moveTo>
                  <a:pt x="490220" y="58419"/>
                </a:moveTo>
                <a:lnTo>
                  <a:pt x="486409" y="58419"/>
                </a:lnTo>
                <a:lnTo>
                  <a:pt x="486409" y="60832"/>
                </a:lnTo>
                <a:lnTo>
                  <a:pt x="490220" y="60832"/>
                </a:lnTo>
                <a:lnTo>
                  <a:pt x="490220" y="58419"/>
                </a:lnTo>
                <a:close/>
              </a:path>
              <a:path w="490220" h="347980">
                <a:moveTo>
                  <a:pt x="3809" y="54610"/>
                </a:moveTo>
                <a:lnTo>
                  <a:pt x="0" y="54610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4610"/>
                </a:lnTo>
                <a:close/>
              </a:path>
              <a:path w="490220" h="347980">
                <a:moveTo>
                  <a:pt x="490220" y="54610"/>
                </a:moveTo>
                <a:lnTo>
                  <a:pt x="486409" y="54610"/>
                </a:lnTo>
                <a:lnTo>
                  <a:pt x="486409" y="58292"/>
                </a:lnTo>
                <a:lnTo>
                  <a:pt x="490220" y="58292"/>
                </a:lnTo>
                <a:lnTo>
                  <a:pt x="490220" y="54610"/>
                </a:lnTo>
                <a:close/>
              </a:path>
              <a:path w="490220" h="347980">
                <a:moveTo>
                  <a:pt x="3809" y="52069"/>
                </a:moveTo>
                <a:lnTo>
                  <a:pt x="0" y="52069"/>
                </a:lnTo>
                <a:lnTo>
                  <a:pt x="0" y="54482"/>
                </a:lnTo>
                <a:lnTo>
                  <a:pt x="3809" y="54482"/>
                </a:lnTo>
                <a:lnTo>
                  <a:pt x="3809" y="52069"/>
                </a:lnTo>
                <a:close/>
              </a:path>
              <a:path w="490220" h="347980">
                <a:moveTo>
                  <a:pt x="490220" y="52069"/>
                </a:moveTo>
                <a:lnTo>
                  <a:pt x="486409" y="52069"/>
                </a:lnTo>
                <a:lnTo>
                  <a:pt x="486409" y="54482"/>
                </a:lnTo>
                <a:lnTo>
                  <a:pt x="490220" y="54482"/>
                </a:lnTo>
                <a:lnTo>
                  <a:pt x="490220" y="52069"/>
                </a:lnTo>
                <a:close/>
              </a:path>
              <a:path w="490220" h="347980">
                <a:moveTo>
                  <a:pt x="3809" y="48260"/>
                </a:moveTo>
                <a:lnTo>
                  <a:pt x="0" y="48260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8260"/>
                </a:lnTo>
                <a:close/>
              </a:path>
              <a:path w="490220" h="347980">
                <a:moveTo>
                  <a:pt x="490220" y="48260"/>
                </a:moveTo>
                <a:lnTo>
                  <a:pt x="486409" y="48260"/>
                </a:lnTo>
                <a:lnTo>
                  <a:pt x="486409" y="51942"/>
                </a:lnTo>
                <a:lnTo>
                  <a:pt x="490220" y="51942"/>
                </a:lnTo>
                <a:lnTo>
                  <a:pt x="490220" y="48260"/>
                </a:lnTo>
                <a:close/>
              </a:path>
              <a:path w="490220" h="347980">
                <a:moveTo>
                  <a:pt x="3809" y="45719"/>
                </a:moveTo>
                <a:lnTo>
                  <a:pt x="0" y="45719"/>
                </a:lnTo>
                <a:lnTo>
                  <a:pt x="0" y="48132"/>
                </a:lnTo>
                <a:lnTo>
                  <a:pt x="3809" y="48132"/>
                </a:lnTo>
                <a:lnTo>
                  <a:pt x="3809" y="45719"/>
                </a:lnTo>
                <a:close/>
              </a:path>
              <a:path w="490220" h="347980">
                <a:moveTo>
                  <a:pt x="490220" y="45719"/>
                </a:moveTo>
                <a:lnTo>
                  <a:pt x="486409" y="45719"/>
                </a:lnTo>
                <a:lnTo>
                  <a:pt x="486409" y="48132"/>
                </a:lnTo>
                <a:lnTo>
                  <a:pt x="490220" y="48132"/>
                </a:lnTo>
                <a:lnTo>
                  <a:pt x="490220" y="45719"/>
                </a:lnTo>
                <a:close/>
              </a:path>
              <a:path w="490220" h="347980">
                <a:moveTo>
                  <a:pt x="3809" y="41910"/>
                </a:moveTo>
                <a:lnTo>
                  <a:pt x="0" y="41910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41910"/>
                </a:lnTo>
                <a:close/>
              </a:path>
              <a:path w="490220" h="347980">
                <a:moveTo>
                  <a:pt x="490220" y="41910"/>
                </a:moveTo>
                <a:lnTo>
                  <a:pt x="486409" y="41910"/>
                </a:lnTo>
                <a:lnTo>
                  <a:pt x="486409" y="45592"/>
                </a:lnTo>
                <a:lnTo>
                  <a:pt x="490220" y="45592"/>
                </a:lnTo>
                <a:lnTo>
                  <a:pt x="490220" y="41910"/>
                </a:lnTo>
                <a:close/>
              </a:path>
              <a:path w="490220" h="347980">
                <a:moveTo>
                  <a:pt x="3809" y="39369"/>
                </a:moveTo>
                <a:lnTo>
                  <a:pt x="0" y="39369"/>
                </a:lnTo>
                <a:lnTo>
                  <a:pt x="0" y="41782"/>
                </a:lnTo>
                <a:lnTo>
                  <a:pt x="3809" y="41782"/>
                </a:lnTo>
                <a:lnTo>
                  <a:pt x="3809" y="39369"/>
                </a:lnTo>
                <a:close/>
              </a:path>
              <a:path w="490220" h="347980">
                <a:moveTo>
                  <a:pt x="490220" y="39369"/>
                </a:moveTo>
                <a:lnTo>
                  <a:pt x="486409" y="39369"/>
                </a:lnTo>
                <a:lnTo>
                  <a:pt x="486409" y="41782"/>
                </a:lnTo>
                <a:lnTo>
                  <a:pt x="490220" y="41782"/>
                </a:lnTo>
                <a:lnTo>
                  <a:pt x="490220" y="39369"/>
                </a:lnTo>
                <a:close/>
              </a:path>
              <a:path w="490220" h="347980">
                <a:moveTo>
                  <a:pt x="3809" y="35560"/>
                </a:moveTo>
                <a:lnTo>
                  <a:pt x="0" y="35560"/>
                </a:lnTo>
                <a:lnTo>
                  <a:pt x="0" y="39242"/>
                </a:lnTo>
                <a:lnTo>
                  <a:pt x="3809" y="39242"/>
                </a:lnTo>
                <a:lnTo>
                  <a:pt x="3809" y="35560"/>
                </a:lnTo>
                <a:close/>
              </a:path>
              <a:path w="490220" h="347980">
                <a:moveTo>
                  <a:pt x="490220" y="35560"/>
                </a:moveTo>
                <a:lnTo>
                  <a:pt x="486409" y="35560"/>
                </a:lnTo>
                <a:lnTo>
                  <a:pt x="486409" y="39242"/>
                </a:lnTo>
                <a:lnTo>
                  <a:pt x="490220" y="39242"/>
                </a:lnTo>
                <a:lnTo>
                  <a:pt x="490220" y="35560"/>
                </a:lnTo>
                <a:close/>
              </a:path>
              <a:path w="490220" h="347980">
                <a:moveTo>
                  <a:pt x="3809" y="33019"/>
                </a:moveTo>
                <a:lnTo>
                  <a:pt x="0" y="33019"/>
                </a:lnTo>
                <a:lnTo>
                  <a:pt x="0" y="35432"/>
                </a:lnTo>
                <a:lnTo>
                  <a:pt x="3809" y="35432"/>
                </a:lnTo>
                <a:lnTo>
                  <a:pt x="3809" y="33019"/>
                </a:lnTo>
                <a:close/>
              </a:path>
              <a:path w="490220" h="347980">
                <a:moveTo>
                  <a:pt x="490220" y="33019"/>
                </a:moveTo>
                <a:lnTo>
                  <a:pt x="486409" y="33019"/>
                </a:lnTo>
                <a:lnTo>
                  <a:pt x="486409" y="35432"/>
                </a:lnTo>
                <a:lnTo>
                  <a:pt x="490220" y="35432"/>
                </a:lnTo>
                <a:lnTo>
                  <a:pt x="490220" y="33019"/>
                </a:lnTo>
                <a:close/>
              </a:path>
              <a:path w="490220" h="347980">
                <a:moveTo>
                  <a:pt x="1270" y="29082"/>
                </a:moveTo>
                <a:lnTo>
                  <a:pt x="0" y="29082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29337"/>
                </a:lnTo>
                <a:lnTo>
                  <a:pt x="1270" y="29337"/>
                </a:lnTo>
                <a:lnTo>
                  <a:pt x="1270" y="29082"/>
                </a:lnTo>
                <a:close/>
              </a:path>
              <a:path w="490220" h="347980">
                <a:moveTo>
                  <a:pt x="490220" y="29337"/>
                </a:moveTo>
                <a:lnTo>
                  <a:pt x="486409" y="29337"/>
                </a:lnTo>
                <a:lnTo>
                  <a:pt x="486409" y="32892"/>
                </a:lnTo>
                <a:lnTo>
                  <a:pt x="490220" y="32892"/>
                </a:lnTo>
                <a:lnTo>
                  <a:pt x="490220" y="29337"/>
                </a:lnTo>
                <a:close/>
              </a:path>
              <a:path w="490220" h="347980">
                <a:moveTo>
                  <a:pt x="3809" y="26542"/>
                </a:moveTo>
                <a:lnTo>
                  <a:pt x="2540" y="26542"/>
                </a:lnTo>
                <a:lnTo>
                  <a:pt x="2540" y="28066"/>
                </a:lnTo>
                <a:lnTo>
                  <a:pt x="1270" y="28066"/>
                </a:lnTo>
                <a:lnTo>
                  <a:pt x="1270" y="29082"/>
                </a:lnTo>
                <a:lnTo>
                  <a:pt x="3809" y="29082"/>
                </a:lnTo>
                <a:lnTo>
                  <a:pt x="3809" y="26542"/>
                </a:lnTo>
                <a:close/>
              </a:path>
              <a:path w="490220" h="347980">
                <a:moveTo>
                  <a:pt x="488950" y="26542"/>
                </a:moveTo>
                <a:lnTo>
                  <a:pt x="487679" y="26542"/>
                </a:lnTo>
                <a:lnTo>
                  <a:pt x="486409" y="26669"/>
                </a:lnTo>
                <a:lnTo>
                  <a:pt x="486409" y="29082"/>
                </a:lnTo>
                <a:lnTo>
                  <a:pt x="490220" y="29082"/>
                </a:lnTo>
                <a:lnTo>
                  <a:pt x="490220" y="28066"/>
                </a:lnTo>
                <a:lnTo>
                  <a:pt x="488950" y="28066"/>
                </a:lnTo>
                <a:lnTo>
                  <a:pt x="488950" y="26542"/>
                </a:lnTo>
                <a:close/>
              </a:path>
              <a:path w="490220" h="347980">
                <a:moveTo>
                  <a:pt x="487679" y="25526"/>
                </a:moveTo>
                <a:lnTo>
                  <a:pt x="486409" y="25526"/>
                </a:lnTo>
                <a:lnTo>
                  <a:pt x="486409" y="26542"/>
                </a:lnTo>
                <a:lnTo>
                  <a:pt x="487679" y="26542"/>
                </a:lnTo>
                <a:lnTo>
                  <a:pt x="487679" y="25526"/>
                </a:lnTo>
                <a:close/>
              </a:path>
              <a:path w="490220" h="347980">
                <a:moveTo>
                  <a:pt x="30479" y="3682"/>
                </a:moveTo>
                <a:lnTo>
                  <a:pt x="29209" y="3682"/>
                </a:lnTo>
                <a:lnTo>
                  <a:pt x="29209" y="5079"/>
                </a:lnTo>
                <a:lnTo>
                  <a:pt x="461009" y="5079"/>
                </a:lnTo>
                <a:lnTo>
                  <a:pt x="461009" y="3937"/>
                </a:lnTo>
                <a:lnTo>
                  <a:pt x="30479" y="3937"/>
                </a:lnTo>
                <a:lnTo>
                  <a:pt x="30479" y="3682"/>
                </a:lnTo>
                <a:close/>
              </a:path>
              <a:path w="490220" h="347980">
                <a:moveTo>
                  <a:pt x="461009" y="3682"/>
                </a:moveTo>
                <a:lnTo>
                  <a:pt x="459739" y="3682"/>
                </a:lnTo>
                <a:lnTo>
                  <a:pt x="459739" y="3937"/>
                </a:lnTo>
                <a:lnTo>
                  <a:pt x="461009" y="3937"/>
                </a:lnTo>
                <a:lnTo>
                  <a:pt x="461009" y="3682"/>
                </a:lnTo>
                <a:close/>
              </a:path>
              <a:path w="490220" h="347980">
                <a:moveTo>
                  <a:pt x="459739" y="2666"/>
                </a:moveTo>
                <a:lnTo>
                  <a:pt x="30479" y="2666"/>
                </a:lnTo>
                <a:lnTo>
                  <a:pt x="30479" y="3682"/>
                </a:lnTo>
                <a:lnTo>
                  <a:pt x="459739" y="3682"/>
                </a:lnTo>
                <a:lnTo>
                  <a:pt x="459739" y="2666"/>
                </a:lnTo>
                <a:close/>
              </a:path>
              <a:path w="490220" h="347980">
                <a:moveTo>
                  <a:pt x="34290" y="1142"/>
                </a:moveTo>
                <a:lnTo>
                  <a:pt x="31750" y="1142"/>
                </a:lnTo>
                <a:lnTo>
                  <a:pt x="31750" y="2666"/>
                </a:lnTo>
                <a:lnTo>
                  <a:pt x="458470" y="2666"/>
                </a:lnTo>
                <a:lnTo>
                  <a:pt x="458470" y="1269"/>
                </a:lnTo>
                <a:lnTo>
                  <a:pt x="34290" y="1269"/>
                </a:lnTo>
                <a:close/>
              </a:path>
              <a:path w="490220" h="347980">
                <a:moveTo>
                  <a:pt x="458470" y="1142"/>
                </a:moveTo>
                <a:lnTo>
                  <a:pt x="455930" y="1142"/>
                </a:lnTo>
                <a:lnTo>
                  <a:pt x="458470" y="1269"/>
                </a:lnTo>
                <a:close/>
              </a:path>
              <a:path w="490220" h="347980">
                <a:moveTo>
                  <a:pt x="455930" y="126"/>
                </a:moveTo>
                <a:lnTo>
                  <a:pt x="34290" y="126"/>
                </a:lnTo>
                <a:lnTo>
                  <a:pt x="34290" y="1142"/>
                </a:lnTo>
                <a:lnTo>
                  <a:pt x="455930" y="1142"/>
                </a:lnTo>
                <a:lnTo>
                  <a:pt x="455930" y="126"/>
                </a:lnTo>
                <a:close/>
              </a:path>
              <a:path w="490220" h="347980">
                <a:moveTo>
                  <a:pt x="454659" y="0"/>
                </a:moveTo>
                <a:lnTo>
                  <a:pt x="35559" y="0"/>
                </a:lnTo>
                <a:lnTo>
                  <a:pt x="454659" y="126"/>
                </a:lnTo>
                <a:close/>
              </a:path>
              <a:path w="490220" h="347980">
                <a:moveTo>
                  <a:pt x="3809" y="62103"/>
                </a:moveTo>
                <a:lnTo>
                  <a:pt x="0" y="62103"/>
                </a:lnTo>
                <a:lnTo>
                  <a:pt x="0" y="74802"/>
                </a:lnTo>
                <a:lnTo>
                  <a:pt x="3809" y="74802"/>
                </a:lnTo>
                <a:lnTo>
                  <a:pt x="3809" y="62103"/>
                </a:lnTo>
                <a:close/>
              </a:path>
              <a:path w="490220" h="347980">
                <a:moveTo>
                  <a:pt x="490220" y="62103"/>
                </a:moveTo>
                <a:lnTo>
                  <a:pt x="486409" y="62103"/>
                </a:lnTo>
                <a:lnTo>
                  <a:pt x="486409" y="74802"/>
                </a:lnTo>
                <a:lnTo>
                  <a:pt x="490220" y="74802"/>
                </a:lnTo>
                <a:lnTo>
                  <a:pt x="490220" y="62103"/>
                </a:lnTo>
                <a:close/>
              </a:path>
              <a:path w="490220" h="347980">
                <a:moveTo>
                  <a:pt x="3809" y="74803"/>
                </a:moveTo>
                <a:lnTo>
                  <a:pt x="0" y="74803"/>
                </a:lnTo>
                <a:lnTo>
                  <a:pt x="0" y="81152"/>
                </a:lnTo>
                <a:lnTo>
                  <a:pt x="3809" y="81152"/>
                </a:lnTo>
                <a:lnTo>
                  <a:pt x="3809" y="74803"/>
                </a:lnTo>
                <a:close/>
              </a:path>
              <a:path w="490220" h="347980">
                <a:moveTo>
                  <a:pt x="490220" y="74803"/>
                </a:moveTo>
                <a:lnTo>
                  <a:pt x="486409" y="74803"/>
                </a:lnTo>
                <a:lnTo>
                  <a:pt x="486409" y="81152"/>
                </a:lnTo>
                <a:lnTo>
                  <a:pt x="490220" y="81152"/>
                </a:lnTo>
                <a:lnTo>
                  <a:pt x="490220" y="74803"/>
                </a:lnTo>
                <a:close/>
              </a:path>
              <a:path w="490220" h="347980">
                <a:moveTo>
                  <a:pt x="3809" y="81153"/>
                </a:moveTo>
                <a:lnTo>
                  <a:pt x="0" y="81153"/>
                </a:lnTo>
                <a:lnTo>
                  <a:pt x="0" y="100202"/>
                </a:lnTo>
                <a:lnTo>
                  <a:pt x="3809" y="100202"/>
                </a:lnTo>
                <a:lnTo>
                  <a:pt x="3809" y="81153"/>
                </a:lnTo>
                <a:close/>
              </a:path>
              <a:path w="490220" h="347980">
                <a:moveTo>
                  <a:pt x="490220" y="81153"/>
                </a:moveTo>
                <a:lnTo>
                  <a:pt x="486409" y="81153"/>
                </a:lnTo>
                <a:lnTo>
                  <a:pt x="486409" y="100202"/>
                </a:lnTo>
                <a:lnTo>
                  <a:pt x="490220" y="100202"/>
                </a:lnTo>
                <a:lnTo>
                  <a:pt x="490220" y="81153"/>
                </a:lnTo>
                <a:close/>
              </a:path>
              <a:path w="490220" h="347980">
                <a:moveTo>
                  <a:pt x="3809" y="100203"/>
                </a:moveTo>
                <a:lnTo>
                  <a:pt x="0" y="100203"/>
                </a:lnTo>
                <a:lnTo>
                  <a:pt x="0" y="125602"/>
                </a:lnTo>
                <a:lnTo>
                  <a:pt x="3809" y="125602"/>
                </a:lnTo>
                <a:lnTo>
                  <a:pt x="3809" y="100203"/>
                </a:lnTo>
                <a:close/>
              </a:path>
              <a:path w="490220" h="347980">
                <a:moveTo>
                  <a:pt x="490220" y="100203"/>
                </a:moveTo>
                <a:lnTo>
                  <a:pt x="486409" y="100203"/>
                </a:lnTo>
                <a:lnTo>
                  <a:pt x="486409" y="125602"/>
                </a:lnTo>
                <a:lnTo>
                  <a:pt x="490220" y="125602"/>
                </a:lnTo>
                <a:lnTo>
                  <a:pt x="490220" y="100203"/>
                </a:lnTo>
                <a:close/>
              </a:path>
              <a:path w="490220" h="347980">
                <a:moveTo>
                  <a:pt x="3809" y="125603"/>
                </a:moveTo>
                <a:lnTo>
                  <a:pt x="0" y="125603"/>
                </a:lnTo>
                <a:lnTo>
                  <a:pt x="0" y="142112"/>
                </a:lnTo>
                <a:lnTo>
                  <a:pt x="3809" y="142112"/>
                </a:lnTo>
                <a:lnTo>
                  <a:pt x="3809" y="125603"/>
                </a:lnTo>
                <a:close/>
              </a:path>
              <a:path w="490220" h="347980">
                <a:moveTo>
                  <a:pt x="490220" y="125603"/>
                </a:moveTo>
                <a:lnTo>
                  <a:pt x="486409" y="125603"/>
                </a:lnTo>
                <a:lnTo>
                  <a:pt x="486409" y="142112"/>
                </a:lnTo>
                <a:lnTo>
                  <a:pt x="490220" y="142112"/>
                </a:lnTo>
                <a:lnTo>
                  <a:pt x="490220" y="125603"/>
                </a:lnTo>
                <a:close/>
              </a:path>
              <a:path w="490220" h="347980">
                <a:moveTo>
                  <a:pt x="3809" y="142113"/>
                </a:moveTo>
                <a:lnTo>
                  <a:pt x="0" y="142113"/>
                </a:lnTo>
                <a:lnTo>
                  <a:pt x="0" y="214502"/>
                </a:lnTo>
                <a:lnTo>
                  <a:pt x="3809" y="214502"/>
                </a:lnTo>
                <a:lnTo>
                  <a:pt x="3809" y="142113"/>
                </a:lnTo>
                <a:close/>
              </a:path>
              <a:path w="490220" h="347980">
                <a:moveTo>
                  <a:pt x="490220" y="142113"/>
                </a:moveTo>
                <a:lnTo>
                  <a:pt x="486409" y="142113"/>
                </a:lnTo>
                <a:lnTo>
                  <a:pt x="486409" y="214502"/>
                </a:lnTo>
                <a:lnTo>
                  <a:pt x="490220" y="214502"/>
                </a:lnTo>
                <a:lnTo>
                  <a:pt x="490220" y="142113"/>
                </a:lnTo>
                <a:close/>
              </a:path>
              <a:path w="490220" h="347980">
                <a:moveTo>
                  <a:pt x="3809" y="214503"/>
                </a:moveTo>
                <a:lnTo>
                  <a:pt x="0" y="214503"/>
                </a:lnTo>
                <a:lnTo>
                  <a:pt x="0" y="252602"/>
                </a:lnTo>
                <a:lnTo>
                  <a:pt x="3809" y="252602"/>
                </a:lnTo>
                <a:lnTo>
                  <a:pt x="3809" y="214503"/>
                </a:lnTo>
                <a:close/>
              </a:path>
              <a:path w="490220" h="347980">
                <a:moveTo>
                  <a:pt x="490220" y="214503"/>
                </a:moveTo>
                <a:lnTo>
                  <a:pt x="486409" y="214503"/>
                </a:lnTo>
                <a:lnTo>
                  <a:pt x="486409" y="252602"/>
                </a:lnTo>
                <a:lnTo>
                  <a:pt x="490220" y="252602"/>
                </a:lnTo>
                <a:lnTo>
                  <a:pt x="490220" y="214503"/>
                </a:lnTo>
                <a:close/>
              </a:path>
              <a:path w="490220" h="347980">
                <a:moveTo>
                  <a:pt x="3809" y="252603"/>
                </a:moveTo>
                <a:lnTo>
                  <a:pt x="0" y="252603"/>
                </a:lnTo>
                <a:lnTo>
                  <a:pt x="0" y="265302"/>
                </a:lnTo>
                <a:lnTo>
                  <a:pt x="3809" y="265302"/>
                </a:lnTo>
                <a:lnTo>
                  <a:pt x="3809" y="252603"/>
                </a:lnTo>
                <a:close/>
              </a:path>
              <a:path w="490220" h="347980">
                <a:moveTo>
                  <a:pt x="490220" y="252603"/>
                </a:moveTo>
                <a:lnTo>
                  <a:pt x="486409" y="252603"/>
                </a:lnTo>
                <a:lnTo>
                  <a:pt x="486409" y="265302"/>
                </a:lnTo>
                <a:lnTo>
                  <a:pt x="490220" y="265302"/>
                </a:lnTo>
                <a:lnTo>
                  <a:pt x="490220" y="252603"/>
                </a:lnTo>
                <a:close/>
              </a:path>
              <a:path w="490220" h="347980">
                <a:moveTo>
                  <a:pt x="3809" y="265303"/>
                </a:moveTo>
                <a:lnTo>
                  <a:pt x="0" y="265303"/>
                </a:lnTo>
                <a:lnTo>
                  <a:pt x="0" y="290702"/>
                </a:lnTo>
                <a:lnTo>
                  <a:pt x="3809" y="290702"/>
                </a:lnTo>
                <a:lnTo>
                  <a:pt x="3809" y="265303"/>
                </a:lnTo>
                <a:close/>
              </a:path>
              <a:path w="490220" h="347980">
                <a:moveTo>
                  <a:pt x="490220" y="265303"/>
                </a:moveTo>
                <a:lnTo>
                  <a:pt x="486409" y="265303"/>
                </a:lnTo>
                <a:lnTo>
                  <a:pt x="486409" y="290702"/>
                </a:lnTo>
                <a:lnTo>
                  <a:pt x="490220" y="290702"/>
                </a:lnTo>
                <a:lnTo>
                  <a:pt x="490220" y="265303"/>
                </a:lnTo>
                <a:close/>
              </a:path>
              <a:path w="490220" h="347980">
                <a:moveTo>
                  <a:pt x="3809" y="290703"/>
                </a:moveTo>
                <a:lnTo>
                  <a:pt x="0" y="290703"/>
                </a:lnTo>
                <a:lnTo>
                  <a:pt x="0" y="297052"/>
                </a:lnTo>
                <a:lnTo>
                  <a:pt x="3809" y="297052"/>
                </a:lnTo>
                <a:lnTo>
                  <a:pt x="3809" y="290703"/>
                </a:lnTo>
                <a:close/>
              </a:path>
              <a:path w="490220" h="347980">
                <a:moveTo>
                  <a:pt x="490220" y="290703"/>
                </a:moveTo>
                <a:lnTo>
                  <a:pt x="486409" y="290703"/>
                </a:lnTo>
                <a:lnTo>
                  <a:pt x="486409" y="297052"/>
                </a:lnTo>
                <a:lnTo>
                  <a:pt x="490220" y="297052"/>
                </a:lnTo>
                <a:lnTo>
                  <a:pt x="490220" y="290703"/>
                </a:lnTo>
                <a:close/>
              </a:path>
              <a:path w="490220" h="347980">
                <a:moveTo>
                  <a:pt x="3809" y="297053"/>
                </a:moveTo>
                <a:lnTo>
                  <a:pt x="0" y="297053"/>
                </a:lnTo>
                <a:lnTo>
                  <a:pt x="0" y="303402"/>
                </a:lnTo>
                <a:lnTo>
                  <a:pt x="3809" y="303402"/>
                </a:lnTo>
                <a:lnTo>
                  <a:pt x="3809" y="297053"/>
                </a:lnTo>
                <a:close/>
              </a:path>
              <a:path w="490220" h="347980">
                <a:moveTo>
                  <a:pt x="490220" y="297053"/>
                </a:moveTo>
                <a:lnTo>
                  <a:pt x="486409" y="297053"/>
                </a:lnTo>
                <a:lnTo>
                  <a:pt x="486409" y="303402"/>
                </a:lnTo>
                <a:lnTo>
                  <a:pt x="490220" y="303402"/>
                </a:lnTo>
                <a:lnTo>
                  <a:pt x="490220" y="297053"/>
                </a:lnTo>
                <a:close/>
              </a:path>
              <a:path w="490220" h="347980">
                <a:moveTo>
                  <a:pt x="459740" y="346583"/>
                </a:moveTo>
                <a:lnTo>
                  <a:pt x="31750" y="346583"/>
                </a:lnTo>
                <a:lnTo>
                  <a:pt x="31750" y="347853"/>
                </a:lnTo>
                <a:lnTo>
                  <a:pt x="459740" y="347853"/>
                </a:lnTo>
                <a:lnTo>
                  <a:pt x="459740" y="346583"/>
                </a:lnTo>
                <a:close/>
              </a:path>
              <a:path w="490220" h="347980">
                <a:moveTo>
                  <a:pt x="461009" y="345440"/>
                </a:moveTo>
                <a:lnTo>
                  <a:pt x="29209" y="345440"/>
                </a:lnTo>
                <a:lnTo>
                  <a:pt x="29209" y="346583"/>
                </a:lnTo>
                <a:lnTo>
                  <a:pt x="461009" y="346583"/>
                </a:lnTo>
                <a:lnTo>
                  <a:pt x="461009" y="345440"/>
                </a:lnTo>
                <a:close/>
              </a:path>
              <a:path w="490220" h="347980">
                <a:moveTo>
                  <a:pt x="463550" y="344043"/>
                </a:moveTo>
                <a:lnTo>
                  <a:pt x="27940" y="344043"/>
                </a:lnTo>
                <a:lnTo>
                  <a:pt x="27940" y="345440"/>
                </a:lnTo>
                <a:lnTo>
                  <a:pt x="463550" y="345440"/>
                </a:lnTo>
                <a:lnTo>
                  <a:pt x="463550" y="344043"/>
                </a:lnTo>
                <a:close/>
              </a:path>
              <a:path w="490220" h="347980">
                <a:moveTo>
                  <a:pt x="490220" y="303530"/>
                </a:moveTo>
                <a:lnTo>
                  <a:pt x="486409" y="303530"/>
                </a:lnTo>
                <a:lnTo>
                  <a:pt x="486409" y="324993"/>
                </a:lnTo>
                <a:lnTo>
                  <a:pt x="487679" y="324993"/>
                </a:lnTo>
                <a:lnTo>
                  <a:pt x="487679" y="323723"/>
                </a:lnTo>
                <a:lnTo>
                  <a:pt x="488950" y="323723"/>
                </a:lnTo>
                <a:lnTo>
                  <a:pt x="488950" y="322453"/>
                </a:lnTo>
                <a:lnTo>
                  <a:pt x="490220" y="322453"/>
                </a:lnTo>
                <a:lnTo>
                  <a:pt x="490220" y="303530"/>
                </a:lnTo>
                <a:close/>
              </a:path>
              <a:path w="490220" h="347980">
                <a:moveTo>
                  <a:pt x="3809" y="303530"/>
                </a:moveTo>
                <a:lnTo>
                  <a:pt x="0" y="303530"/>
                </a:lnTo>
                <a:lnTo>
                  <a:pt x="0" y="321183"/>
                </a:lnTo>
                <a:lnTo>
                  <a:pt x="1270" y="321183"/>
                </a:lnTo>
                <a:lnTo>
                  <a:pt x="1270" y="322453"/>
                </a:lnTo>
                <a:lnTo>
                  <a:pt x="2540" y="322453"/>
                </a:lnTo>
                <a:lnTo>
                  <a:pt x="2540" y="323723"/>
                </a:lnTo>
                <a:lnTo>
                  <a:pt x="3809" y="323723"/>
                </a:lnTo>
                <a:lnTo>
                  <a:pt x="3809" y="303530"/>
                </a:lnTo>
                <a:close/>
              </a:path>
            </a:pathLst>
          </a:custGeom>
          <a:solidFill>
            <a:srgbClr val="2E09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39759" y="1649857"/>
            <a:ext cx="482600" cy="339090"/>
          </a:xfrm>
          <a:custGeom>
            <a:avLst/>
            <a:gdLst/>
            <a:ahLst/>
            <a:cxnLst/>
            <a:rect l="l" t="t" r="r" b="b"/>
            <a:pathLst>
              <a:path w="482600" h="339089">
                <a:moveTo>
                  <a:pt x="2540" y="55880"/>
                </a:moveTo>
                <a:lnTo>
                  <a:pt x="0" y="55880"/>
                </a:lnTo>
                <a:lnTo>
                  <a:pt x="0" y="57023"/>
                </a:lnTo>
                <a:lnTo>
                  <a:pt x="2540" y="57023"/>
                </a:lnTo>
                <a:lnTo>
                  <a:pt x="2540" y="55880"/>
                </a:lnTo>
                <a:close/>
              </a:path>
              <a:path w="482600" h="339089">
                <a:moveTo>
                  <a:pt x="482600" y="55880"/>
                </a:moveTo>
                <a:lnTo>
                  <a:pt x="478790" y="55880"/>
                </a:lnTo>
                <a:lnTo>
                  <a:pt x="478790" y="57023"/>
                </a:lnTo>
                <a:lnTo>
                  <a:pt x="482600" y="57023"/>
                </a:lnTo>
                <a:lnTo>
                  <a:pt x="482600" y="55880"/>
                </a:lnTo>
                <a:close/>
              </a:path>
              <a:path w="482600" h="339089">
                <a:moveTo>
                  <a:pt x="2540" y="53339"/>
                </a:moveTo>
                <a:lnTo>
                  <a:pt x="0" y="53339"/>
                </a:lnTo>
                <a:lnTo>
                  <a:pt x="0" y="55752"/>
                </a:lnTo>
                <a:lnTo>
                  <a:pt x="2540" y="55752"/>
                </a:lnTo>
                <a:lnTo>
                  <a:pt x="2540" y="53339"/>
                </a:lnTo>
                <a:close/>
              </a:path>
              <a:path w="482600" h="339089">
                <a:moveTo>
                  <a:pt x="482600" y="53339"/>
                </a:moveTo>
                <a:lnTo>
                  <a:pt x="478790" y="53339"/>
                </a:lnTo>
                <a:lnTo>
                  <a:pt x="478790" y="55752"/>
                </a:lnTo>
                <a:lnTo>
                  <a:pt x="482600" y="55752"/>
                </a:lnTo>
                <a:lnTo>
                  <a:pt x="482600" y="53339"/>
                </a:lnTo>
                <a:close/>
              </a:path>
              <a:path w="482600" h="339089">
                <a:moveTo>
                  <a:pt x="2540" y="49530"/>
                </a:moveTo>
                <a:lnTo>
                  <a:pt x="0" y="49530"/>
                </a:lnTo>
                <a:lnTo>
                  <a:pt x="0" y="53212"/>
                </a:lnTo>
                <a:lnTo>
                  <a:pt x="2540" y="53212"/>
                </a:lnTo>
                <a:lnTo>
                  <a:pt x="2540" y="49530"/>
                </a:lnTo>
                <a:close/>
              </a:path>
              <a:path w="482600" h="339089">
                <a:moveTo>
                  <a:pt x="482600" y="49530"/>
                </a:moveTo>
                <a:lnTo>
                  <a:pt x="478790" y="49530"/>
                </a:lnTo>
                <a:lnTo>
                  <a:pt x="478790" y="53212"/>
                </a:lnTo>
                <a:lnTo>
                  <a:pt x="482600" y="53212"/>
                </a:lnTo>
                <a:lnTo>
                  <a:pt x="482600" y="49530"/>
                </a:lnTo>
                <a:close/>
              </a:path>
              <a:path w="482600" h="339089">
                <a:moveTo>
                  <a:pt x="2540" y="46989"/>
                </a:moveTo>
                <a:lnTo>
                  <a:pt x="0" y="46989"/>
                </a:lnTo>
                <a:lnTo>
                  <a:pt x="0" y="49402"/>
                </a:lnTo>
                <a:lnTo>
                  <a:pt x="2540" y="49402"/>
                </a:lnTo>
                <a:lnTo>
                  <a:pt x="2540" y="46989"/>
                </a:lnTo>
                <a:close/>
              </a:path>
              <a:path w="482600" h="339089">
                <a:moveTo>
                  <a:pt x="482600" y="46989"/>
                </a:moveTo>
                <a:lnTo>
                  <a:pt x="478790" y="46989"/>
                </a:lnTo>
                <a:lnTo>
                  <a:pt x="478790" y="49402"/>
                </a:lnTo>
                <a:lnTo>
                  <a:pt x="482600" y="49402"/>
                </a:lnTo>
                <a:lnTo>
                  <a:pt x="482600" y="46989"/>
                </a:lnTo>
                <a:close/>
              </a:path>
              <a:path w="482600" h="339089">
                <a:moveTo>
                  <a:pt x="2540" y="43180"/>
                </a:moveTo>
                <a:lnTo>
                  <a:pt x="0" y="43180"/>
                </a:lnTo>
                <a:lnTo>
                  <a:pt x="0" y="46862"/>
                </a:lnTo>
                <a:lnTo>
                  <a:pt x="2540" y="46862"/>
                </a:lnTo>
                <a:lnTo>
                  <a:pt x="2540" y="43180"/>
                </a:lnTo>
                <a:close/>
              </a:path>
              <a:path w="482600" h="339089">
                <a:moveTo>
                  <a:pt x="482600" y="43180"/>
                </a:moveTo>
                <a:lnTo>
                  <a:pt x="478790" y="43180"/>
                </a:lnTo>
                <a:lnTo>
                  <a:pt x="478790" y="46862"/>
                </a:lnTo>
                <a:lnTo>
                  <a:pt x="482600" y="46862"/>
                </a:lnTo>
                <a:lnTo>
                  <a:pt x="482600" y="43180"/>
                </a:lnTo>
                <a:close/>
              </a:path>
              <a:path w="482600" h="339089">
                <a:moveTo>
                  <a:pt x="2540" y="40639"/>
                </a:moveTo>
                <a:lnTo>
                  <a:pt x="0" y="40639"/>
                </a:lnTo>
                <a:lnTo>
                  <a:pt x="0" y="43052"/>
                </a:lnTo>
                <a:lnTo>
                  <a:pt x="2540" y="43052"/>
                </a:lnTo>
                <a:lnTo>
                  <a:pt x="2540" y="40639"/>
                </a:lnTo>
                <a:close/>
              </a:path>
              <a:path w="482600" h="339089">
                <a:moveTo>
                  <a:pt x="482600" y="40639"/>
                </a:moveTo>
                <a:lnTo>
                  <a:pt x="478790" y="40639"/>
                </a:lnTo>
                <a:lnTo>
                  <a:pt x="478790" y="43052"/>
                </a:lnTo>
                <a:lnTo>
                  <a:pt x="482600" y="43052"/>
                </a:lnTo>
                <a:lnTo>
                  <a:pt x="482600" y="40639"/>
                </a:lnTo>
                <a:close/>
              </a:path>
              <a:path w="482600" h="339089">
                <a:moveTo>
                  <a:pt x="2540" y="36830"/>
                </a:moveTo>
                <a:lnTo>
                  <a:pt x="0" y="36830"/>
                </a:lnTo>
                <a:lnTo>
                  <a:pt x="0" y="40512"/>
                </a:lnTo>
                <a:lnTo>
                  <a:pt x="2540" y="40512"/>
                </a:lnTo>
                <a:lnTo>
                  <a:pt x="2540" y="36830"/>
                </a:lnTo>
                <a:close/>
              </a:path>
              <a:path w="482600" h="339089">
                <a:moveTo>
                  <a:pt x="482600" y="36830"/>
                </a:moveTo>
                <a:lnTo>
                  <a:pt x="478790" y="36830"/>
                </a:lnTo>
                <a:lnTo>
                  <a:pt x="478790" y="40512"/>
                </a:lnTo>
                <a:lnTo>
                  <a:pt x="482600" y="40512"/>
                </a:lnTo>
                <a:lnTo>
                  <a:pt x="482600" y="36830"/>
                </a:lnTo>
                <a:close/>
              </a:path>
              <a:path w="482600" h="339089">
                <a:moveTo>
                  <a:pt x="2540" y="34289"/>
                </a:moveTo>
                <a:lnTo>
                  <a:pt x="0" y="34289"/>
                </a:lnTo>
                <a:lnTo>
                  <a:pt x="0" y="36702"/>
                </a:lnTo>
                <a:lnTo>
                  <a:pt x="2540" y="36702"/>
                </a:lnTo>
                <a:lnTo>
                  <a:pt x="2540" y="34289"/>
                </a:lnTo>
                <a:close/>
              </a:path>
              <a:path w="482600" h="339089">
                <a:moveTo>
                  <a:pt x="482600" y="34289"/>
                </a:moveTo>
                <a:lnTo>
                  <a:pt x="478790" y="34289"/>
                </a:lnTo>
                <a:lnTo>
                  <a:pt x="478790" y="36702"/>
                </a:lnTo>
                <a:lnTo>
                  <a:pt x="482600" y="36702"/>
                </a:lnTo>
                <a:lnTo>
                  <a:pt x="482600" y="34289"/>
                </a:lnTo>
                <a:close/>
              </a:path>
              <a:path w="482600" h="339089">
                <a:moveTo>
                  <a:pt x="2540" y="30480"/>
                </a:moveTo>
                <a:lnTo>
                  <a:pt x="0" y="30480"/>
                </a:lnTo>
                <a:lnTo>
                  <a:pt x="0" y="34162"/>
                </a:lnTo>
                <a:lnTo>
                  <a:pt x="2540" y="34162"/>
                </a:lnTo>
                <a:lnTo>
                  <a:pt x="2540" y="30480"/>
                </a:lnTo>
                <a:close/>
              </a:path>
              <a:path w="482600" h="339089">
                <a:moveTo>
                  <a:pt x="482600" y="30480"/>
                </a:moveTo>
                <a:lnTo>
                  <a:pt x="478790" y="30480"/>
                </a:lnTo>
                <a:lnTo>
                  <a:pt x="478790" y="34162"/>
                </a:lnTo>
                <a:lnTo>
                  <a:pt x="482600" y="34162"/>
                </a:lnTo>
                <a:lnTo>
                  <a:pt x="482600" y="30480"/>
                </a:lnTo>
                <a:close/>
              </a:path>
              <a:path w="482600" h="339089">
                <a:moveTo>
                  <a:pt x="2540" y="27939"/>
                </a:moveTo>
                <a:lnTo>
                  <a:pt x="0" y="27939"/>
                </a:lnTo>
                <a:lnTo>
                  <a:pt x="0" y="30352"/>
                </a:lnTo>
                <a:lnTo>
                  <a:pt x="2540" y="30352"/>
                </a:lnTo>
                <a:lnTo>
                  <a:pt x="2540" y="27939"/>
                </a:lnTo>
                <a:close/>
              </a:path>
              <a:path w="482600" h="339089">
                <a:moveTo>
                  <a:pt x="482600" y="27939"/>
                </a:moveTo>
                <a:lnTo>
                  <a:pt x="478790" y="27939"/>
                </a:lnTo>
                <a:lnTo>
                  <a:pt x="478790" y="30352"/>
                </a:lnTo>
                <a:lnTo>
                  <a:pt x="482600" y="30352"/>
                </a:lnTo>
                <a:lnTo>
                  <a:pt x="482600" y="27939"/>
                </a:lnTo>
                <a:close/>
              </a:path>
              <a:path w="482600" h="339089">
                <a:moveTo>
                  <a:pt x="2540" y="24130"/>
                </a:moveTo>
                <a:lnTo>
                  <a:pt x="0" y="24130"/>
                </a:lnTo>
                <a:lnTo>
                  <a:pt x="0" y="27812"/>
                </a:lnTo>
                <a:lnTo>
                  <a:pt x="2540" y="27812"/>
                </a:lnTo>
                <a:lnTo>
                  <a:pt x="2540" y="24130"/>
                </a:lnTo>
                <a:close/>
              </a:path>
              <a:path w="482600" h="339089">
                <a:moveTo>
                  <a:pt x="482600" y="24130"/>
                </a:moveTo>
                <a:lnTo>
                  <a:pt x="478790" y="24130"/>
                </a:lnTo>
                <a:lnTo>
                  <a:pt x="478790" y="27812"/>
                </a:lnTo>
                <a:lnTo>
                  <a:pt x="482600" y="27812"/>
                </a:lnTo>
                <a:lnTo>
                  <a:pt x="482600" y="24130"/>
                </a:lnTo>
                <a:close/>
              </a:path>
              <a:path w="482600" h="339089">
                <a:moveTo>
                  <a:pt x="2540" y="21716"/>
                </a:moveTo>
                <a:lnTo>
                  <a:pt x="0" y="21716"/>
                </a:lnTo>
                <a:lnTo>
                  <a:pt x="0" y="24002"/>
                </a:lnTo>
                <a:lnTo>
                  <a:pt x="2540" y="24002"/>
                </a:lnTo>
                <a:lnTo>
                  <a:pt x="2540" y="21716"/>
                </a:lnTo>
                <a:close/>
              </a:path>
              <a:path w="482600" h="339089">
                <a:moveTo>
                  <a:pt x="482600" y="21716"/>
                </a:moveTo>
                <a:lnTo>
                  <a:pt x="478790" y="21716"/>
                </a:lnTo>
                <a:lnTo>
                  <a:pt x="478790" y="24002"/>
                </a:lnTo>
                <a:lnTo>
                  <a:pt x="482600" y="24002"/>
                </a:lnTo>
                <a:lnTo>
                  <a:pt x="482600" y="21716"/>
                </a:lnTo>
                <a:close/>
              </a:path>
              <a:path w="482600" h="339089">
                <a:moveTo>
                  <a:pt x="2540" y="19050"/>
                </a:moveTo>
                <a:lnTo>
                  <a:pt x="1270" y="19050"/>
                </a:lnTo>
                <a:lnTo>
                  <a:pt x="1270" y="20447"/>
                </a:lnTo>
                <a:lnTo>
                  <a:pt x="0" y="20447"/>
                </a:lnTo>
                <a:lnTo>
                  <a:pt x="0" y="21589"/>
                </a:lnTo>
                <a:lnTo>
                  <a:pt x="2540" y="21589"/>
                </a:lnTo>
                <a:lnTo>
                  <a:pt x="2540" y="19050"/>
                </a:lnTo>
                <a:close/>
              </a:path>
              <a:path w="482600" h="339089">
                <a:moveTo>
                  <a:pt x="481330" y="17652"/>
                </a:moveTo>
                <a:lnTo>
                  <a:pt x="480060" y="17652"/>
                </a:lnTo>
                <a:lnTo>
                  <a:pt x="480060" y="17906"/>
                </a:lnTo>
                <a:lnTo>
                  <a:pt x="478790" y="17906"/>
                </a:lnTo>
                <a:lnTo>
                  <a:pt x="478790" y="21589"/>
                </a:lnTo>
                <a:lnTo>
                  <a:pt x="482600" y="21589"/>
                </a:lnTo>
                <a:lnTo>
                  <a:pt x="482600" y="19050"/>
                </a:lnTo>
                <a:lnTo>
                  <a:pt x="481330" y="19050"/>
                </a:lnTo>
                <a:lnTo>
                  <a:pt x="481330" y="17652"/>
                </a:lnTo>
                <a:close/>
              </a:path>
              <a:path w="482600" h="339089">
                <a:moveTo>
                  <a:pt x="480060" y="16637"/>
                </a:moveTo>
                <a:lnTo>
                  <a:pt x="478790" y="16637"/>
                </a:lnTo>
                <a:lnTo>
                  <a:pt x="478790" y="17652"/>
                </a:lnTo>
                <a:lnTo>
                  <a:pt x="480060" y="17652"/>
                </a:lnTo>
                <a:lnTo>
                  <a:pt x="480060" y="16637"/>
                </a:lnTo>
                <a:close/>
              </a:path>
              <a:path w="482600" h="339089">
                <a:moveTo>
                  <a:pt x="461010" y="1397"/>
                </a:moveTo>
                <a:lnTo>
                  <a:pt x="21590" y="1397"/>
                </a:lnTo>
                <a:lnTo>
                  <a:pt x="21590" y="2539"/>
                </a:lnTo>
                <a:lnTo>
                  <a:pt x="461010" y="2539"/>
                </a:lnTo>
                <a:lnTo>
                  <a:pt x="461010" y="1397"/>
                </a:lnTo>
                <a:close/>
              </a:path>
              <a:path w="482600" h="339089">
                <a:moveTo>
                  <a:pt x="459740" y="0"/>
                </a:moveTo>
                <a:lnTo>
                  <a:pt x="22860" y="0"/>
                </a:lnTo>
                <a:lnTo>
                  <a:pt x="22860" y="1397"/>
                </a:lnTo>
                <a:lnTo>
                  <a:pt x="459740" y="1397"/>
                </a:lnTo>
                <a:lnTo>
                  <a:pt x="459740" y="0"/>
                </a:lnTo>
                <a:close/>
              </a:path>
              <a:path w="482600" h="339089">
                <a:moveTo>
                  <a:pt x="2540" y="57023"/>
                </a:moveTo>
                <a:lnTo>
                  <a:pt x="0" y="57023"/>
                </a:lnTo>
                <a:lnTo>
                  <a:pt x="0" y="69723"/>
                </a:lnTo>
                <a:lnTo>
                  <a:pt x="2540" y="69723"/>
                </a:lnTo>
                <a:lnTo>
                  <a:pt x="2540" y="57023"/>
                </a:lnTo>
                <a:close/>
              </a:path>
              <a:path w="482600" h="339089">
                <a:moveTo>
                  <a:pt x="482600" y="57023"/>
                </a:moveTo>
                <a:lnTo>
                  <a:pt x="478790" y="57023"/>
                </a:lnTo>
                <a:lnTo>
                  <a:pt x="478790" y="69723"/>
                </a:lnTo>
                <a:lnTo>
                  <a:pt x="482600" y="69723"/>
                </a:lnTo>
                <a:lnTo>
                  <a:pt x="482600" y="57023"/>
                </a:lnTo>
                <a:close/>
              </a:path>
              <a:path w="482600" h="339089">
                <a:moveTo>
                  <a:pt x="2540" y="69723"/>
                </a:moveTo>
                <a:lnTo>
                  <a:pt x="0" y="69723"/>
                </a:lnTo>
                <a:lnTo>
                  <a:pt x="0" y="76073"/>
                </a:lnTo>
                <a:lnTo>
                  <a:pt x="2540" y="76073"/>
                </a:lnTo>
                <a:lnTo>
                  <a:pt x="2540" y="69723"/>
                </a:lnTo>
                <a:close/>
              </a:path>
              <a:path w="482600" h="339089">
                <a:moveTo>
                  <a:pt x="482600" y="69723"/>
                </a:moveTo>
                <a:lnTo>
                  <a:pt x="478790" y="69723"/>
                </a:lnTo>
                <a:lnTo>
                  <a:pt x="478790" y="76073"/>
                </a:lnTo>
                <a:lnTo>
                  <a:pt x="482600" y="76073"/>
                </a:lnTo>
                <a:lnTo>
                  <a:pt x="482600" y="69723"/>
                </a:lnTo>
                <a:close/>
              </a:path>
              <a:path w="482600" h="339089">
                <a:moveTo>
                  <a:pt x="2540" y="76073"/>
                </a:moveTo>
                <a:lnTo>
                  <a:pt x="0" y="76073"/>
                </a:lnTo>
                <a:lnTo>
                  <a:pt x="0" y="95123"/>
                </a:lnTo>
                <a:lnTo>
                  <a:pt x="2540" y="95123"/>
                </a:lnTo>
                <a:lnTo>
                  <a:pt x="2540" y="76073"/>
                </a:lnTo>
                <a:close/>
              </a:path>
              <a:path w="482600" h="339089">
                <a:moveTo>
                  <a:pt x="482600" y="76073"/>
                </a:moveTo>
                <a:lnTo>
                  <a:pt x="478790" y="76073"/>
                </a:lnTo>
                <a:lnTo>
                  <a:pt x="478790" y="95123"/>
                </a:lnTo>
                <a:lnTo>
                  <a:pt x="482600" y="95123"/>
                </a:lnTo>
                <a:lnTo>
                  <a:pt x="482600" y="76073"/>
                </a:lnTo>
                <a:close/>
              </a:path>
              <a:path w="482600" h="339089">
                <a:moveTo>
                  <a:pt x="2540" y="95123"/>
                </a:moveTo>
                <a:lnTo>
                  <a:pt x="0" y="95123"/>
                </a:lnTo>
                <a:lnTo>
                  <a:pt x="0" y="120523"/>
                </a:lnTo>
                <a:lnTo>
                  <a:pt x="2540" y="120523"/>
                </a:lnTo>
                <a:lnTo>
                  <a:pt x="2540" y="95123"/>
                </a:lnTo>
                <a:close/>
              </a:path>
              <a:path w="482600" h="339089">
                <a:moveTo>
                  <a:pt x="482600" y="95123"/>
                </a:moveTo>
                <a:lnTo>
                  <a:pt x="478790" y="95123"/>
                </a:lnTo>
                <a:lnTo>
                  <a:pt x="478790" y="120523"/>
                </a:lnTo>
                <a:lnTo>
                  <a:pt x="482600" y="120523"/>
                </a:lnTo>
                <a:lnTo>
                  <a:pt x="482600" y="95123"/>
                </a:lnTo>
                <a:close/>
              </a:path>
              <a:path w="482600" h="339089">
                <a:moveTo>
                  <a:pt x="2540" y="120523"/>
                </a:moveTo>
                <a:lnTo>
                  <a:pt x="0" y="120523"/>
                </a:lnTo>
                <a:lnTo>
                  <a:pt x="0" y="137033"/>
                </a:lnTo>
                <a:lnTo>
                  <a:pt x="2540" y="137033"/>
                </a:lnTo>
                <a:lnTo>
                  <a:pt x="2540" y="120523"/>
                </a:lnTo>
                <a:close/>
              </a:path>
              <a:path w="482600" h="339089">
                <a:moveTo>
                  <a:pt x="482600" y="120523"/>
                </a:moveTo>
                <a:lnTo>
                  <a:pt x="478790" y="120523"/>
                </a:lnTo>
                <a:lnTo>
                  <a:pt x="478790" y="137033"/>
                </a:lnTo>
                <a:lnTo>
                  <a:pt x="482600" y="137033"/>
                </a:lnTo>
                <a:lnTo>
                  <a:pt x="482600" y="120523"/>
                </a:lnTo>
                <a:close/>
              </a:path>
              <a:path w="482600" h="339089">
                <a:moveTo>
                  <a:pt x="2540" y="137033"/>
                </a:moveTo>
                <a:lnTo>
                  <a:pt x="0" y="137033"/>
                </a:lnTo>
                <a:lnTo>
                  <a:pt x="0" y="209423"/>
                </a:lnTo>
                <a:lnTo>
                  <a:pt x="2540" y="209423"/>
                </a:lnTo>
                <a:lnTo>
                  <a:pt x="2540" y="137033"/>
                </a:lnTo>
                <a:close/>
              </a:path>
              <a:path w="482600" h="339089">
                <a:moveTo>
                  <a:pt x="482600" y="137033"/>
                </a:moveTo>
                <a:lnTo>
                  <a:pt x="478790" y="137033"/>
                </a:lnTo>
                <a:lnTo>
                  <a:pt x="478790" y="209423"/>
                </a:lnTo>
                <a:lnTo>
                  <a:pt x="482600" y="209423"/>
                </a:lnTo>
                <a:lnTo>
                  <a:pt x="482600" y="137033"/>
                </a:lnTo>
                <a:close/>
              </a:path>
              <a:path w="482600" h="339089">
                <a:moveTo>
                  <a:pt x="2540" y="209423"/>
                </a:moveTo>
                <a:lnTo>
                  <a:pt x="0" y="209423"/>
                </a:lnTo>
                <a:lnTo>
                  <a:pt x="0" y="247523"/>
                </a:lnTo>
                <a:lnTo>
                  <a:pt x="2540" y="247523"/>
                </a:lnTo>
                <a:lnTo>
                  <a:pt x="2540" y="209423"/>
                </a:lnTo>
                <a:close/>
              </a:path>
              <a:path w="482600" h="339089">
                <a:moveTo>
                  <a:pt x="482600" y="209423"/>
                </a:moveTo>
                <a:lnTo>
                  <a:pt x="478790" y="209423"/>
                </a:lnTo>
                <a:lnTo>
                  <a:pt x="478790" y="247523"/>
                </a:lnTo>
                <a:lnTo>
                  <a:pt x="482600" y="247523"/>
                </a:lnTo>
                <a:lnTo>
                  <a:pt x="482600" y="209423"/>
                </a:lnTo>
                <a:close/>
              </a:path>
              <a:path w="482600" h="339089">
                <a:moveTo>
                  <a:pt x="2540" y="247523"/>
                </a:moveTo>
                <a:lnTo>
                  <a:pt x="0" y="247523"/>
                </a:lnTo>
                <a:lnTo>
                  <a:pt x="0" y="260223"/>
                </a:lnTo>
                <a:lnTo>
                  <a:pt x="2540" y="260223"/>
                </a:lnTo>
                <a:lnTo>
                  <a:pt x="2540" y="247523"/>
                </a:lnTo>
                <a:close/>
              </a:path>
              <a:path w="482600" h="339089">
                <a:moveTo>
                  <a:pt x="482600" y="247523"/>
                </a:moveTo>
                <a:lnTo>
                  <a:pt x="478790" y="247523"/>
                </a:lnTo>
                <a:lnTo>
                  <a:pt x="478790" y="260223"/>
                </a:lnTo>
                <a:lnTo>
                  <a:pt x="482600" y="260223"/>
                </a:lnTo>
                <a:lnTo>
                  <a:pt x="482600" y="247523"/>
                </a:lnTo>
                <a:close/>
              </a:path>
              <a:path w="482600" h="339089">
                <a:moveTo>
                  <a:pt x="2540" y="260223"/>
                </a:moveTo>
                <a:lnTo>
                  <a:pt x="0" y="260223"/>
                </a:lnTo>
                <a:lnTo>
                  <a:pt x="0" y="285623"/>
                </a:lnTo>
                <a:lnTo>
                  <a:pt x="2540" y="285623"/>
                </a:lnTo>
                <a:lnTo>
                  <a:pt x="2540" y="260223"/>
                </a:lnTo>
                <a:close/>
              </a:path>
              <a:path w="482600" h="339089">
                <a:moveTo>
                  <a:pt x="482600" y="260223"/>
                </a:moveTo>
                <a:lnTo>
                  <a:pt x="478790" y="260223"/>
                </a:lnTo>
                <a:lnTo>
                  <a:pt x="478790" y="285623"/>
                </a:lnTo>
                <a:lnTo>
                  <a:pt x="482600" y="285623"/>
                </a:lnTo>
                <a:lnTo>
                  <a:pt x="482600" y="260223"/>
                </a:lnTo>
                <a:close/>
              </a:path>
              <a:path w="482600" h="339089">
                <a:moveTo>
                  <a:pt x="2540" y="285623"/>
                </a:moveTo>
                <a:lnTo>
                  <a:pt x="0" y="285623"/>
                </a:lnTo>
                <a:lnTo>
                  <a:pt x="0" y="291973"/>
                </a:lnTo>
                <a:lnTo>
                  <a:pt x="2540" y="291973"/>
                </a:lnTo>
                <a:lnTo>
                  <a:pt x="2540" y="285623"/>
                </a:lnTo>
                <a:close/>
              </a:path>
              <a:path w="482600" h="339089">
                <a:moveTo>
                  <a:pt x="482600" y="285623"/>
                </a:moveTo>
                <a:lnTo>
                  <a:pt x="478790" y="285623"/>
                </a:lnTo>
                <a:lnTo>
                  <a:pt x="478790" y="291973"/>
                </a:lnTo>
                <a:lnTo>
                  <a:pt x="482600" y="291973"/>
                </a:lnTo>
                <a:lnTo>
                  <a:pt x="482600" y="285623"/>
                </a:lnTo>
                <a:close/>
              </a:path>
              <a:path w="482600" h="339089">
                <a:moveTo>
                  <a:pt x="2540" y="291973"/>
                </a:moveTo>
                <a:lnTo>
                  <a:pt x="0" y="291973"/>
                </a:lnTo>
                <a:lnTo>
                  <a:pt x="0" y="298323"/>
                </a:lnTo>
                <a:lnTo>
                  <a:pt x="2540" y="298323"/>
                </a:lnTo>
                <a:lnTo>
                  <a:pt x="2540" y="291973"/>
                </a:lnTo>
                <a:close/>
              </a:path>
              <a:path w="482600" h="339089">
                <a:moveTo>
                  <a:pt x="482600" y="291973"/>
                </a:moveTo>
                <a:lnTo>
                  <a:pt x="478790" y="291973"/>
                </a:lnTo>
                <a:lnTo>
                  <a:pt x="478790" y="298323"/>
                </a:lnTo>
                <a:lnTo>
                  <a:pt x="482600" y="298323"/>
                </a:lnTo>
                <a:lnTo>
                  <a:pt x="482600" y="291973"/>
                </a:lnTo>
                <a:close/>
              </a:path>
              <a:path w="482600" h="339089">
                <a:moveTo>
                  <a:pt x="461010" y="337693"/>
                </a:moveTo>
                <a:lnTo>
                  <a:pt x="21590" y="337693"/>
                </a:lnTo>
                <a:lnTo>
                  <a:pt x="21590" y="338963"/>
                </a:lnTo>
                <a:lnTo>
                  <a:pt x="461010" y="338963"/>
                </a:lnTo>
                <a:lnTo>
                  <a:pt x="461010" y="337693"/>
                </a:lnTo>
                <a:close/>
              </a:path>
              <a:path w="482600" h="339089">
                <a:moveTo>
                  <a:pt x="462279" y="336550"/>
                </a:moveTo>
                <a:lnTo>
                  <a:pt x="20320" y="336550"/>
                </a:lnTo>
                <a:lnTo>
                  <a:pt x="20320" y="337693"/>
                </a:lnTo>
                <a:lnTo>
                  <a:pt x="462279" y="337693"/>
                </a:lnTo>
                <a:lnTo>
                  <a:pt x="462279" y="336550"/>
                </a:lnTo>
                <a:close/>
              </a:path>
              <a:path w="482600" h="339089">
                <a:moveTo>
                  <a:pt x="464820" y="335153"/>
                </a:moveTo>
                <a:lnTo>
                  <a:pt x="19050" y="335153"/>
                </a:lnTo>
                <a:lnTo>
                  <a:pt x="19050" y="336550"/>
                </a:lnTo>
                <a:lnTo>
                  <a:pt x="464820" y="336550"/>
                </a:lnTo>
                <a:lnTo>
                  <a:pt x="464820" y="335153"/>
                </a:lnTo>
                <a:close/>
              </a:path>
              <a:path w="482600" h="339089">
                <a:moveTo>
                  <a:pt x="482600" y="298577"/>
                </a:moveTo>
                <a:lnTo>
                  <a:pt x="478790" y="298577"/>
                </a:lnTo>
                <a:lnTo>
                  <a:pt x="478790" y="323850"/>
                </a:lnTo>
                <a:lnTo>
                  <a:pt x="480060" y="323850"/>
                </a:lnTo>
                <a:lnTo>
                  <a:pt x="480060" y="322453"/>
                </a:lnTo>
                <a:lnTo>
                  <a:pt x="481330" y="322453"/>
                </a:lnTo>
                <a:lnTo>
                  <a:pt x="481330" y="321310"/>
                </a:lnTo>
                <a:lnTo>
                  <a:pt x="482600" y="321310"/>
                </a:lnTo>
                <a:lnTo>
                  <a:pt x="482600" y="298577"/>
                </a:lnTo>
                <a:close/>
              </a:path>
              <a:path w="482600" h="339089">
                <a:moveTo>
                  <a:pt x="2540" y="298577"/>
                </a:moveTo>
                <a:lnTo>
                  <a:pt x="0" y="298577"/>
                </a:lnTo>
                <a:lnTo>
                  <a:pt x="0" y="319913"/>
                </a:lnTo>
                <a:lnTo>
                  <a:pt x="1270" y="319913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298577"/>
                </a:lnTo>
                <a:close/>
              </a:path>
            </a:pathLst>
          </a:custGeom>
          <a:solidFill>
            <a:srgbClr val="310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242300" y="1652270"/>
            <a:ext cx="476250" cy="332740"/>
          </a:xfrm>
          <a:custGeom>
            <a:avLst/>
            <a:gdLst/>
            <a:ahLst/>
            <a:cxnLst/>
            <a:rect l="l" t="t" r="r" b="b"/>
            <a:pathLst>
              <a:path w="476250" h="332739">
                <a:moveTo>
                  <a:pt x="3809" y="53466"/>
                </a:moveTo>
                <a:lnTo>
                  <a:pt x="0" y="53466"/>
                </a:lnTo>
                <a:lnTo>
                  <a:pt x="0" y="54609"/>
                </a:lnTo>
                <a:lnTo>
                  <a:pt x="3809" y="54609"/>
                </a:lnTo>
                <a:lnTo>
                  <a:pt x="3809" y="53466"/>
                </a:lnTo>
                <a:close/>
              </a:path>
              <a:path w="476250" h="332739">
                <a:moveTo>
                  <a:pt x="476250" y="53466"/>
                </a:moveTo>
                <a:lnTo>
                  <a:pt x="472440" y="53466"/>
                </a:lnTo>
                <a:lnTo>
                  <a:pt x="472440" y="54609"/>
                </a:lnTo>
                <a:lnTo>
                  <a:pt x="476250" y="54609"/>
                </a:lnTo>
                <a:lnTo>
                  <a:pt x="476250" y="53466"/>
                </a:lnTo>
                <a:close/>
              </a:path>
              <a:path w="476250" h="332739">
                <a:moveTo>
                  <a:pt x="3809" y="50926"/>
                </a:moveTo>
                <a:lnTo>
                  <a:pt x="0" y="50926"/>
                </a:lnTo>
                <a:lnTo>
                  <a:pt x="0" y="53339"/>
                </a:lnTo>
                <a:lnTo>
                  <a:pt x="3809" y="53339"/>
                </a:lnTo>
                <a:lnTo>
                  <a:pt x="3809" y="50926"/>
                </a:lnTo>
                <a:close/>
              </a:path>
              <a:path w="476250" h="332739">
                <a:moveTo>
                  <a:pt x="476250" y="50926"/>
                </a:moveTo>
                <a:lnTo>
                  <a:pt x="472440" y="50926"/>
                </a:lnTo>
                <a:lnTo>
                  <a:pt x="472440" y="53339"/>
                </a:lnTo>
                <a:lnTo>
                  <a:pt x="476250" y="53339"/>
                </a:lnTo>
                <a:lnTo>
                  <a:pt x="476250" y="50926"/>
                </a:lnTo>
                <a:close/>
              </a:path>
              <a:path w="476250" h="332739">
                <a:moveTo>
                  <a:pt x="3809" y="47116"/>
                </a:moveTo>
                <a:lnTo>
                  <a:pt x="0" y="47116"/>
                </a:lnTo>
                <a:lnTo>
                  <a:pt x="0" y="50799"/>
                </a:lnTo>
                <a:lnTo>
                  <a:pt x="3809" y="50799"/>
                </a:lnTo>
                <a:lnTo>
                  <a:pt x="3809" y="47116"/>
                </a:lnTo>
                <a:close/>
              </a:path>
              <a:path w="476250" h="332739">
                <a:moveTo>
                  <a:pt x="476250" y="47116"/>
                </a:moveTo>
                <a:lnTo>
                  <a:pt x="472440" y="47116"/>
                </a:lnTo>
                <a:lnTo>
                  <a:pt x="472440" y="50799"/>
                </a:lnTo>
                <a:lnTo>
                  <a:pt x="476250" y="50799"/>
                </a:lnTo>
                <a:lnTo>
                  <a:pt x="476250" y="47116"/>
                </a:lnTo>
                <a:close/>
              </a:path>
              <a:path w="476250" h="332739">
                <a:moveTo>
                  <a:pt x="3809" y="44576"/>
                </a:moveTo>
                <a:lnTo>
                  <a:pt x="0" y="44576"/>
                </a:lnTo>
                <a:lnTo>
                  <a:pt x="0" y="46989"/>
                </a:lnTo>
                <a:lnTo>
                  <a:pt x="3809" y="46989"/>
                </a:lnTo>
                <a:lnTo>
                  <a:pt x="3809" y="44576"/>
                </a:lnTo>
                <a:close/>
              </a:path>
              <a:path w="476250" h="332739">
                <a:moveTo>
                  <a:pt x="476250" y="44576"/>
                </a:moveTo>
                <a:lnTo>
                  <a:pt x="472440" y="44576"/>
                </a:lnTo>
                <a:lnTo>
                  <a:pt x="472440" y="46989"/>
                </a:lnTo>
                <a:lnTo>
                  <a:pt x="476250" y="46989"/>
                </a:lnTo>
                <a:lnTo>
                  <a:pt x="476250" y="44576"/>
                </a:lnTo>
                <a:close/>
              </a:path>
              <a:path w="476250" h="332739">
                <a:moveTo>
                  <a:pt x="3809" y="40766"/>
                </a:moveTo>
                <a:lnTo>
                  <a:pt x="0" y="40766"/>
                </a:lnTo>
                <a:lnTo>
                  <a:pt x="0" y="44449"/>
                </a:lnTo>
                <a:lnTo>
                  <a:pt x="3809" y="44449"/>
                </a:lnTo>
                <a:lnTo>
                  <a:pt x="3809" y="40766"/>
                </a:lnTo>
                <a:close/>
              </a:path>
              <a:path w="476250" h="332739">
                <a:moveTo>
                  <a:pt x="476250" y="40766"/>
                </a:moveTo>
                <a:lnTo>
                  <a:pt x="472440" y="40766"/>
                </a:lnTo>
                <a:lnTo>
                  <a:pt x="472440" y="44449"/>
                </a:lnTo>
                <a:lnTo>
                  <a:pt x="476250" y="44449"/>
                </a:lnTo>
                <a:lnTo>
                  <a:pt x="476250" y="40766"/>
                </a:lnTo>
                <a:close/>
              </a:path>
              <a:path w="476250" h="332739">
                <a:moveTo>
                  <a:pt x="3809" y="38226"/>
                </a:moveTo>
                <a:lnTo>
                  <a:pt x="0" y="38226"/>
                </a:lnTo>
                <a:lnTo>
                  <a:pt x="0" y="40639"/>
                </a:lnTo>
                <a:lnTo>
                  <a:pt x="3809" y="40639"/>
                </a:lnTo>
                <a:lnTo>
                  <a:pt x="3809" y="38226"/>
                </a:lnTo>
                <a:close/>
              </a:path>
              <a:path w="476250" h="332739">
                <a:moveTo>
                  <a:pt x="476250" y="38226"/>
                </a:moveTo>
                <a:lnTo>
                  <a:pt x="472440" y="38226"/>
                </a:lnTo>
                <a:lnTo>
                  <a:pt x="472440" y="40639"/>
                </a:lnTo>
                <a:lnTo>
                  <a:pt x="476250" y="40639"/>
                </a:lnTo>
                <a:lnTo>
                  <a:pt x="476250" y="38226"/>
                </a:lnTo>
                <a:close/>
              </a:path>
              <a:path w="476250" h="332739">
                <a:moveTo>
                  <a:pt x="3809" y="34416"/>
                </a:moveTo>
                <a:lnTo>
                  <a:pt x="0" y="34416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34416"/>
                </a:lnTo>
                <a:close/>
              </a:path>
              <a:path w="476250" h="332739">
                <a:moveTo>
                  <a:pt x="476250" y="34416"/>
                </a:moveTo>
                <a:lnTo>
                  <a:pt x="472440" y="34416"/>
                </a:lnTo>
                <a:lnTo>
                  <a:pt x="472440" y="38099"/>
                </a:lnTo>
                <a:lnTo>
                  <a:pt x="476250" y="38099"/>
                </a:lnTo>
                <a:lnTo>
                  <a:pt x="476250" y="34416"/>
                </a:lnTo>
                <a:close/>
              </a:path>
              <a:path w="476250" h="332739">
                <a:moveTo>
                  <a:pt x="3809" y="31876"/>
                </a:moveTo>
                <a:lnTo>
                  <a:pt x="0" y="31876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31876"/>
                </a:lnTo>
                <a:close/>
              </a:path>
              <a:path w="476250" h="332739">
                <a:moveTo>
                  <a:pt x="476250" y="31876"/>
                </a:moveTo>
                <a:lnTo>
                  <a:pt x="472440" y="31876"/>
                </a:lnTo>
                <a:lnTo>
                  <a:pt x="472440" y="34289"/>
                </a:lnTo>
                <a:lnTo>
                  <a:pt x="476250" y="34289"/>
                </a:lnTo>
                <a:lnTo>
                  <a:pt x="476250" y="31876"/>
                </a:lnTo>
                <a:close/>
              </a:path>
              <a:path w="476250" h="332739">
                <a:moveTo>
                  <a:pt x="3809" y="28066"/>
                </a:moveTo>
                <a:lnTo>
                  <a:pt x="0" y="28066"/>
                </a:lnTo>
                <a:lnTo>
                  <a:pt x="0" y="31749"/>
                </a:lnTo>
                <a:lnTo>
                  <a:pt x="3809" y="31749"/>
                </a:lnTo>
                <a:lnTo>
                  <a:pt x="3809" y="28066"/>
                </a:lnTo>
                <a:close/>
              </a:path>
              <a:path w="476250" h="332739">
                <a:moveTo>
                  <a:pt x="476250" y="28066"/>
                </a:moveTo>
                <a:lnTo>
                  <a:pt x="472440" y="28066"/>
                </a:lnTo>
                <a:lnTo>
                  <a:pt x="472440" y="31749"/>
                </a:lnTo>
                <a:lnTo>
                  <a:pt x="476250" y="31749"/>
                </a:lnTo>
                <a:lnTo>
                  <a:pt x="476250" y="28066"/>
                </a:lnTo>
                <a:close/>
              </a:path>
              <a:path w="476250" h="332739">
                <a:moveTo>
                  <a:pt x="3809" y="25526"/>
                </a:moveTo>
                <a:lnTo>
                  <a:pt x="0" y="25526"/>
                </a:lnTo>
                <a:lnTo>
                  <a:pt x="0" y="27939"/>
                </a:lnTo>
                <a:lnTo>
                  <a:pt x="3809" y="27939"/>
                </a:lnTo>
                <a:lnTo>
                  <a:pt x="3809" y="25526"/>
                </a:lnTo>
                <a:close/>
              </a:path>
              <a:path w="476250" h="332739">
                <a:moveTo>
                  <a:pt x="476250" y="25526"/>
                </a:moveTo>
                <a:lnTo>
                  <a:pt x="472440" y="25526"/>
                </a:lnTo>
                <a:lnTo>
                  <a:pt x="472440" y="27939"/>
                </a:lnTo>
                <a:lnTo>
                  <a:pt x="476250" y="27939"/>
                </a:lnTo>
                <a:lnTo>
                  <a:pt x="476250" y="25526"/>
                </a:lnTo>
                <a:close/>
              </a:path>
              <a:path w="476250" h="332739">
                <a:moveTo>
                  <a:pt x="3809" y="21716"/>
                </a:moveTo>
                <a:lnTo>
                  <a:pt x="0" y="21716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21716"/>
                </a:lnTo>
                <a:close/>
              </a:path>
              <a:path w="476250" h="332739">
                <a:moveTo>
                  <a:pt x="476250" y="21716"/>
                </a:moveTo>
                <a:lnTo>
                  <a:pt x="472440" y="21716"/>
                </a:lnTo>
                <a:lnTo>
                  <a:pt x="472440" y="25399"/>
                </a:lnTo>
                <a:lnTo>
                  <a:pt x="476250" y="25399"/>
                </a:lnTo>
                <a:lnTo>
                  <a:pt x="476250" y="21716"/>
                </a:lnTo>
                <a:close/>
              </a:path>
              <a:path w="476250" h="332739">
                <a:moveTo>
                  <a:pt x="3809" y="19176"/>
                </a:moveTo>
                <a:lnTo>
                  <a:pt x="0" y="19176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19176"/>
                </a:lnTo>
                <a:close/>
              </a:path>
              <a:path w="476250" h="332739">
                <a:moveTo>
                  <a:pt x="476250" y="19176"/>
                </a:moveTo>
                <a:lnTo>
                  <a:pt x="472440" y="19176"/>
                </a:lnTo>
                <a:lnTo>
                  <a:pt x="472440" y="21589"/>
                </a:lnTo>
                <a:lnTo>
                  <a:pt x="476250" y="21589"/>
                </a:lnTo>
                <a:lnTo>
                  <a:pt x="476250" y="19176"/>
                </a:lnTo>
                <a:close/>
              </a:path>
              <a:path w="476250" h="332739">
                <a:moveTo>
                  <a:pt x="1270" y="15239"/>
                </a:moveTo>
                <a:lnTo>
                  <a:pt x="0" y="15239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15366"/>
                </a:lnTo>
                <a:lnTo>
                  <a:pt x="1270" y="15366"/>
                </a:lnTo>
                <a:lnTo>
                  <a:pt x="1270" y="15239"/>
                </a:lnTo>
                <a:close/>
              </a:path>
              <a:path w="476250" h="332739">
                <a:moveTo>
                  <a:pt x="476250" y="15366"/>
                </a:moveTo>
                <a:lnTo>
                  <a:pt x="472440" y="15366"/>
                </a:lnTo>
                <a:lnTo>
                  <a:pt x="472440" y="19049"/>
                </a:lnTo>
                <a:lnTo>
                  <a:pt x="476250" y="19049"/>
                </a:lnTo>
                <a:lnTo>
                  <a:pt x="476250" y="15366"/>
                </a:lnTo>
                <a:close/>
              </a:path>
              <a:path w="476250" h="332739">
                <a:moveTo>
                  <a:pt x="3809" y="12699"/>
                </a:moveTo>
                <a:lnTo>
                  <a:pt x="2540" y="12699"/>
                </a:lnTo>
                <a:lnTo>
                  <a:pt x="2540" y="14096"/>
                </a:lnTo>
                <a:lnTo>
                  <a:pt x="1270" y="14096"/>
                </a:lnTo>
                <a:lnTo>
                  <a:pt x="1270" y="15239"/>
                </a:lnTo>
                <a:lnTo>
                  <a:pt x="3809" y="15239"/>
                </a:lnTo>
                <a:lnTo>
                  <a:pt x="3809" y="12699"/>
                </a:lnTo>
                <a:close/>
              </a:path>
              <a:path w="476250" h="332739">
                <a:moveTo>
                  <a:pt x="474980" y="12699"/>
                </a:moveTo>
                <a:lnTo>
                  <a:pt x="473709" y="12699"/>
                </a:lnTo>
                <a:lnTo>
                  <a:pt x="472440" y="12826"/>
                </a:lnTo>
                <a:lnTo>
                  <a:pt x="472440" y="15239"/>
                </a:lnTo>
                <a:lnTo>
                  <a:pt x="476250" y="15239"/>
                </a:lnTo>
                <a:lnTo>
                  <a:pt x="476250" y="14096"/>
                </a:lnTo>
                <a:lnTo>
                  <a:pt x="474980" y="14096"/>
                </a:lnTo>
                <a:lnTo>
                  <a:pt x="474980" y="12699"/>
                </a:lnTo>
                <a:close/>
              </a:path>
              <a:path w="476250" h="332739">
                <a:moveTo>
                  <a:pt x="473709" y="11556"/>
                </a:moveTo>
                <a:lnTo>
                  <a:pt x="472440" y="11556"/>
                </a:lnTo>
                <a:lnTo>
                  <a:pt x="472440" y="12699"/>
                </a:lnTo>
                <a:lnTo>
                  <a:pt x="473709" y="12699"/>
                </a:lnTo>
                <a:lnTo>
                  <a:pt x="473709" y="11556"/>
                </a:lnTo>
                <a:close/>
              </a:path>
              <a:path w="476250" h="332739">
                <a:moveTo>
                  <a:pt x="16509" y="2539"/>
                </a:moveTo>
                <a:lnTo>
                  <a:pt x="13970" y="2539"/>
                </a:lnTo>
                <a:lnTo>
                  <a:pt x="13970" y="3809"/>
                </a:lnTo>
                <a:lnTo>
                  <a:pt x="463550" y="3809"/>
                </a:lnTo>
                <a:lnTo>
                  <a:pt x="463550" y="2666"/>
                </a:lnTo>
                <a:lnTo>
                  <a:pt x="16509" y="2666"/>
                </a:lnTo>
                <a:lnTo>
                  <a:pt x="16509" y="2539"/>
                </a:lnTo>
                <a:close/>
              </a:path>
              <a:path w="476250" h="332739">
                <a:moveTo>
                  <a:pt x="463550" y="2539"/>
                </a:moveTo>
                <a:lnTo>
                  <a:pt x="461009" y="2539"/>
                </a:lnTo>
                <a:lnTo>
                  <a:pt x="461009" y="2666"/>
                </a:lnTo>
                <a:lnTo>
                  <a:pt x="463550" y="2666"/>
                </a:lnTo>
                <a:lnTo>
                  <a:pt x="463550" y="2539"/>
                </a:lnTo>
                <a:close/>
              </a:path>
              <a:path w="476250" h="332739">
                <a:moveTo>
                  <a:pt x="461009" y="1396"/>
                </a:moveTo>
                <a:lnTo>
                  <a:pt x="16509" y="1396"/>
                </a:lnTo>
                <a:lnTo>
                  <a:pt x="16509" y="2539"/>
                </a:lnTo>
                <a:lnTo>
                  <a:pt x="461009" y="2539"/>
                </a:lnTo>
                <a:lnTo>
                  <a:pt x="461009" y="1396"/>
                </a:lnTo>
                <a:close/>
              </a:path>
              <a:path w="476250" h="332739">
                <a:moveTo>
                  <a:pt x="19050" y="0"/>
                </a:moveTo>
                <a:lnTo>
                  <a:pt x="17779" y="0"/>
                </a:lnTo>
                <a:lnTo>
                  <a:pt x="17779" y="1396"/>
                </a:lnTo>
                <a:lnTo>
                  <a:pt x="459739" y="1396"/>
                </a:lnTo>
                <a:lnTo>
                  <a:pt x="459739" y="126"/>
                </a:lnTo>
                <a:lnTo>
                  <a:pt x="19050" y="126"/>
                </a:lnTo>
                <a:close/>
              </a:path>
              <a:path w="476250" h="332739">
                <a:moveTo>
                  <a:pt x="459739" y="0"/>
                </a:moveTo>
                <a:lnTo>
                  <a:pt x="458470" y="0"/>
                </a:lnTo>
                <a:lnTo>
                  <a:pt x="459739" y="126"/>
                </a:lnTo>
                <a:close/>
              </a:path>
              <a:path w="476250" h="332739">
                <a:moveTo>
                  <a:pt x="3809" y="54610"/>
                </a:moveTo>
                <a:lnTo>
                  <a:pt x="0" y="54610"/>
                </a:lnTo>
                <a:lnTo>
                  <a:pt x="0" y="67309"/>
                </a:lnTo>
                <a:lnTo>
                  <a:pt x="3809" y="67309"/>
                </a:lnTo>
                <a:lnTo>
                  <a:pt x="3809" y="54610"/>
                </a:lnTo>
                <a:close/>
              </a:path>
              <a:path w="476250" h="332739">
                <a:moveTo>
                  <a:pt x="476250" y="54610"/>
                </a:moveTo>
                <a:lnTo>
                  <a:pt x="472440" y="54610"/>
                </a:lnTo>
                <a:lnTo>
                  <a:pt x="472440" y="67309"/>
                </a:lnTo>
                <a:lnTo>
                  <a:pt x="476250" y="67309"/>
                </a:lnTo>
                <a:lnTo>
                  <a:pt x="476250" y="54610"/>
                </a:lnTo>
                <a:close/>
              </a:path>
              <a:path w="476250" h="332739">
                <a:moveTo>
                  <a:pt x="3809" y="67310"/>
                </a:moveTo>
                <a:lnTo>
                  <a:pt x="0" y="67310"/>
                </a:lnTo>
                <a:lnTo>
                  <a:pt x="0" y="73659"/>
                </a:lnTo>
                <a:lnTo>
                  <a:pt x="3809" y="73659"/>
                </a:lnTo>
                <a:lnTo>
                  <a:pt x="3809" y="67310"/>
                </a:lnTo>
                <a:close/>
              </a:path>
              <a:path w="476250" h="332739">
                <a:moveTo>
                  <a:pt x="476250" y="67310"/>
                </a:moveTo>
                <a:lnTo>
                  <a:pt x="472440" y="67310"/>
                </a:lnTo>
                <a:lnTo>
                  <a:pt x="472440" y="73659"/>
                </a:lnTo>
                <a:lnTo>
                  <a:pt x="476250" y="73659"/>
                </a:lnTo>
                <a:lnTo>
                  <a:pt x="476250" y="67310"/>
                </a:lnTo>
                <a:close/>
              </a:path>
              <a:path w="476250" h="332739">
                <a:moveTo>
                  <a:pt x="3809" y="73660"/>
                </a:moveTo>
                <a:lnTo>
                  <a:pt x="0" y="73660"/>
                </a:lnTo>
                <a:lnTo>
                  <a:pt x="0" y="92709"/>
                </a:lnTo>
                <a:lnTo>
                  <a:pt x="3809" y="92709"/>
                </a:lnTo>
                <a:lnTo>
                  <a:pt x="3809" y="73660"/>
                </a:lnTo>
                <a:close/>
              </a:path>
              <a:path w="476250" h="332739">
                <a:moveTo>
                  <a:pt x="476250" y="73660"/>
                </a:moveTo>
                <a:lnTo>
                  <a:pt x="472440" y="73660"/>
                </a:lnTo>
                <a:lnTo>
                  <a:pt x="472440" y="92709"/>
                </a:lnTo>
                <a:lnTo>
                  <a:pt x="476250" y="92709"/>
                </a:lnTo>
                <a:lnTo>
                  <a:pt x="476250" y="73660"/>
                </a:lnTo>
                <a:close/>
              </a:path>
              <a:path w="476250" h="332739">
                <a:moveTo>
                  <a:pt x="3809" y="92710"/>
                </a:moveTo>
                <a:lnTo>
                  <a:pt x="0" y="92710"/>
                </a:lnTo>
                <a:lnTo>
                  <a:pt x="0" y="118109"/>
                </a:lnTo>
                <a:lnTo>
                  <a:pt x="3809" y="118109"/>
                </a:lnTo>
                <a:lnTo>
                  <a:pt x="3809" y="92710"/>
                </a:lnTo>
                <a:close/>
              </a:path>
              <a:path w="476250" h="332739">
                <a:moveTo>
                  <a:pt x="476250" y="92710"/>
                </a:moveTo>
                <a:lnTo>
                  <a:pt x="472440" y="92710"/>
                </a:lnTo>
                <a:lnTo>
                  <a:pt x="472440" y="118109"/>
                </a:lnTo>
                <a:lnTo>
                  <a:pt x="476250" y="118109"/>
                </a:lnTo>
                <a:lnTo>
                  <a:pt x="476250" y="92710"/>
                </a:lnTo>
                <a:close/>
              </a:path>
              <a:path w="476250" h="332739">
                <a:moveTo>
                  <a:pt x="3809" y="118110"/>
                </a:moveTo>
                <a:lnTo>
                  <a:pt x="0" y="118110"/>
                </a:lnTo>
                <a:lnTo>
                  <a:pt x="0" y="134619"/>
                </a:lnTo>
                <a:lnTo>
                  <a:pt x="3809" y="134619"/>
                </a:lnTo>
                <a:lnTo>
                  <a:pt x="3809" y="118110"/>
                </a:lnTo>
                <a:close/>
              </a:path>
              <a:path w="476250" h="332739">
                <a:moveTo>
                  <a:pt x="476250" y="118110"/>
                </a:moveTo>
                <a:lnTo>
                  <a:pt x="472440" y="118110"/>
                </a:lnTo>
                <a:lnTo>
                  <a:pt x="472440" y="134619"/>
                </a:lnTo>
                <a:lnTo>
                  <a:pt x="476250" y="134619"/>
                </a:lnTo>
                <a:lnTo>
                  <a:pt x="476250" y="118110"/>
                </a:lnTo>
                <a:close/>
              </a:path>
              <a:path w="476250" h="332739">
                <a:moveTo>
                  <a:pt x="3809" y="134620"/>
                </a:moveTo>
                <a:lnTo>
                  <a:pt x="0" y="134620"/>
                </a:lnTo>
                <a:lnTo>
                  <a:pt x="0" y="207009"/>
                </a:lnTo>
                <a:lnTo>
                  <a:pt x="3809" y="207009"/>
                </a:lnTo>
                <a:lnTo>
                  <a:pt x="3809" y="134620"/>
                </a:lnTo>
                <a:close/>
              </a:path>
              <a:path w="476250" h="332739">
                <a:moveTo>
                  <a:pt x="476250" y="134620"/>
                </a:moveTo>
                <a:lnTo>
                  <a:pt x="472440" y="134620"/>
                </a:lnTo>
                <a:lnTo>
                  <a:pt x="472440" y="207009"/>
                </a:lnTo>
                <a:lnTo>
                  <a:pt x="476250" y="207009"/>
                </a:lnTo>
                <a:lnTo>
                  <a:pt x="476250" y="134620"/>
                </a:lnTo>
                <a:close/>
              </a:path>
              <a:path w="476250" h="332739">
                <a:moveTo>
                  <a:pt x="3809" y="207010"/>
                </a:moveTo>
                <a:lnTo>
                  <a:pt x="0" y="207010"/>
                </a:lnTo>
                <a:lnTo>
                  <a:pt x="0" y="245109"/>
                </a:lnTo>
                <a:lnTo>
                  <a:pt x="3809" y="245109"/>
                </a:lnTo>
                <a:lnTo>
                  <a:pt x="3809" y="207010"/>
                </a:lnTo>
                <a:close/>
              </a:path>
              <a:path w="476250" h="332739">
                <a:moveTo>
                  <a:pt x="476250" y="207010"/>
                </a:moveTo>
                <a:lnTo>
                  <a:pt x="472440" y="207010"/>
                </a:lnTo>
                <a:lnTo>
                  <a:pt x="472440" y="245109"/>
                </a:lnTo>
                <a:lnTo>
                  <a:pt x="476250" y="245109"/>
                </a:lnTo>
                <a:lnTo>
                  <a:pt x="476250" y="207010"/>
                </a:lnTo>
                <a:close/>
              </a:path>
              <a:path w="476250" h="332739">
                <a:moveTo>
                  <a:pt x="3809" y="245110"/>
                </a:moveTo>
                <a:lnTo>
                  <a:pt x="0" y="245110"/>
                </a:lnTo>
                <a:lnTo>
                  <a:pt x="0" y="257809"/>
                </a:lnTo>
                <a:lnTo>
                  <a:pt x="3809" y="257809"/>
                </a:lnTo>
                <a:lnTo>
                  <a:pt x="3809" y="245110"/>
                </a:lnTo>
                <a:close/>
              </a:path>
              <a:path w="476250" h="332739">
                <a:moveTo>
                  <a:pt x="476250" y="245110"/>
                </a:moveTo>
                <a:lnTo>
                  <a:pt x="472440" y="245110"/>
                </a:lnTo>
                <a:lnTo>
                  <a:pt x="472440" y="257809"/>
                </a:lnTo>
                <a:lnTo>
                  <a:pt x="476250" y="257809"/>
                </a:lnTo>
                <a:lnTo>
                  <a:pt x="476250" y="245110"/>
                </a:lnTo>
                <a:close/>
              </a:path>
              <a:path w="476250" h="332739">
                <a:moveTo>
                  <a:pt x="3809" y="257810"/>
                </a:moveTo>
                <a:lnTo>
                  <a:pt x="0" y="257810"/>
                </a:lnTo>
                <a:lnTo>
                  <a:pt x="0" y="283209"/>
                </a:lnTo>
                <a:lnTo>
                  <a:pt x="3809" y="283209"/>
                </a:lnTo>
                <a:lnTo>
                  <a:pt x="3809" y="257810"/>
                </a:lnTo>
                <a:close/>
              </a:path>
              <a:path w="476250" h="332739">
                <a:moveTo>
                  <a:pt x="476250" y="257810"/>
                </a:moveTo>
                <a:lnTo>
                  <a:pt x="472440" y="257810"/>
                </a:lnTo>
                <a:lnTo>
                  <a:pt x="472440" y="283209"/>
                </a:lnTo>
                <a:lnTo>
                  <a:pt x="476250" y="283209"/>
                </a:lnTo>
                <a:lnTo>
                  <a:pt x="476250" y="257810"/>
                </a:lnTo>
                <a:close/>
              </a:path>
              <a:path w="476250" h="332739">
                <a:moveTo>
                  <a:pt x="3809" y="283210"/>
                </a:moveTo>
                <a:lnTo>
                  <a:pt x="0" y="283210"/>
                </a:lnTo>
                <a:lnTo>
                  <a:pt x="0" y="289559"/>
                </a:lnTo>
                <a:lnTo>
                  <a:pt x="3809" y="289559"/>
                </a:lnTo>
                <a:lnTo>
                  <a:pt x="3809" y="283210"/>
                </a:lnTo>
                <a:close/>
              </a:path>
              <a:path w="476250" h="332739">
                <a:moveTo>
                  <a:pt x="476250" y="283210"/>
                </a:moveTo>
                <a:lnTo>
                  <a:pt x="472440" y="283210"/>
                </a:lnTo>
                <a:lnTo>
                  <a:pt x="472440" y="289559"/>
                </a:lnTo>
                <a:lnTo>
                  <a:pt x="476250" y="289559"/>
                </a:lnTo>
                <a:lnTo>
                  <a:pt x="476250" y="283210"/>
                </a:lnTo>
                <a:close/>
              </a:path>
              <a:path w="476250" h="332739">
                <a:moveTo>
                  <a:pt x="3809" y="289560"/>
                </a:moveTo>
                <a:lnTo>
                  <a:pt x="0" y="289560"/>
                </a:lnTo>
                <a:lnTo>
                  <a:pt x="0" y="295909"/>
                </a:lnTo>
                <a:lnTo>
                  <a:pt x="3809" y="295909"/>
                </a:lnTo>
                <a:lnTo>
                  <a:pt x="3809" y="289560"/>
                </a:lnTo>
                <a:close/>
              </a:path>
              <a:path w="476250" h="332739">
                <a:moveTo>
                  <a:pt x="476250" y="289560"/>
                </a:moveTo>
                <a:lnTo>
                  <a:pt x="472440" y="289560"/>
                </a:lnTo>
                <a:lnTo>
                  <a:pt x="472440" y="295909"/>
                </a:lnTo>
                <a:lnTo>
                  <a:pt x="476250" y="295909"/>
                </a:lnTo>
                <a:lnTo>
                  <a:pt x="476250" y="289560"/>
                </a:lnTo>
                <a:close/>
              </a:path>
              <a:path w="476250" h="332739">
                <a:moveTo>
                  <a:pt x="463550" y="331597"/>
                </a:moveTo>
                <a:lnTo>
                  <a:pt x="15240" y="331597"/>
                </a:lnTo>
                <a:lnTo>
                  <a:pt x="15240" y="332739"/>
                </a:lnTo>
                <a:lnTo>
                  <a:pt x="463550" y="332739"/>
                </a:lnTo>
                <a:lnTo>
                  <a:pt x="463550" y="331597"/>
                </a:lnTo>
                <a:close/>
              </a:path>
              <a:path w="476250" h="332739">
                <a:moveTo>
                  <a:pt x="464820" y="330326"/>
                </a:moveTo>
                <a:lnTo>
                  <a:pt x="12700" y="330326"/>
                </a:lnTo>
                <a:lnTo>
                  <a:pt x="12700" y="331597"/>
                </a:lnTo>
                <a:lnTo>
                  <a:pt x="464820" y="331597"/>
                </a:lnTo>
                <a:lnTo>
                  <a:pt x="464820" y="330326"/>
                </a:lnTo>
                <a:close/>
              </a:path>
              <a:path w="476250" h="332739">
                <a:moveTo>
                  <a:pt x="466089" y="328929"/>
                </a:moveTo>
                <a:lnTo>
                  <a:pt x="11429" y="328929"/>
                </a:lnTo>
                <a:lnTo>
                  <a:pt x="11429" y="330326"/>
                </a:lnTo>
                <a:lnTo>
                  <a:pt x="466089" y="330326"/>
                </a:lnTo>
                <a:lnTo>
                  <a:pt x="466089" y="328929"/>
                </a:lnTo>
                <a:close/>
              </a:path>
              <a:path w="476250" h="332739">
                <a:moveTo>
                  <a:pt x="476250" y="296163"/>
                </a:moveTo>
                <a:lnTo>
                  <a:pt x="472440" y="296163"/>
                </a:lnTo>
                <a:lnTo>
                  <a:pt x="472440" y="323976"/>
                </a:lnTo>
                <a:lnTo>
                  <a:pt x="473709" y="323976"/>
                </a:lnTo>
                <a:lnTo>
                  <a:pt x="473709" y="322579"/>
                </a:lnTo>
                <a:lnTo>
                  <a:pt x="476250" y="322579"/>
                </a:lnTo>
                <a:lnTo>
                  <a:pt x="476250" y="296163"/>
                </a:lnTo>
                <a:close/>
              </a:path>
              <a:path w="476250" h="332739">
                <a:moveTo>
                  <a:pt x="3809" y="296163"/>
                </a:moveTo>
                <a:lnTo>
                  <a:pt x="0" y="296163"/>
                </a:lnTo>
                <a:lnTo>
                  <a:pt x="0" y="320039"/>
                </a:lnTo>
                <a:lnTo>
                  <a:pt x="1270" y="320039"/>
                </a:lnTo>
                <a:lnTo>
                  <a:pt x="1270" y="321437"/>
                </a:lnTo>
                <a:lnTo>
                  <a:pt x="2540" y="321437"/>
                </a:lnTo>
                <a:lnTo>
                  <a:pt x="2540" y="322579"/>
                </a:lnTo>
                <a:lnTo>
                  <a:pt x="3809" y="322579"/>
                </a:lnTo>
                <a:lnTo>
                  <a:pt x="3809" y="296163"/>
                </a:lnTo>
                <a:close/>
              </a:path>
            </a:pathLst>
          </a:custGeom>
          <a:solidFill>
            <a:srgbClr val="340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246109" y="1656079"/>
            <a:ext cx="468630" cy="325120"/>
          </a:xfrm>
          <a:custGeom>
            <a:avLst/>
            <a:gdLst/>
            <a:ahLst/>
            <a:cxnLst/>
            <a:rect l="l" t="t" r="r" b="b"/>
            <a:pathLst>
              <a:path w="468629" h="325119">
                <a:moveTo>
                  <a:pt x="3810" y="49657"/>
                </a:moveTo>
                <a:lnTo>
                  <a:pt x="0" y="49657"/>
                </a:lnTo>
                <a:lnTo>
                  <a:pt x="0" y="50800"/>
                </a:lnTo>
                <a:lnTo>
                  <a:pt x="3810" y="50800"/>
                </a:lnTo>
                <a:lnTo>
                  <a:pt x="3810" y="49657"/>
                </a:lnTo>
                <a:close/>
              </a:path>
              <a:path w="468629" h="325119">
                <a:moveTo>
                  <a:pt x="468630" y="49657"/>
                </a:moveTo>
                <a:lnTo>
                  <a:pt x="464820" y="49657"/>
                </a:lnTo>
                <a:lnTo>
                  <a:pt x="464820" y="50800"/>
                </a:lnTo>
                <a:lnTo>
                  <a:pt x="468630" y="50800"/>
                </a:lnTo>
                <a:lnTo>
                  <a:pt x="468630" y="49657"/>
                </a:lnTo>
                <a:close/>
              </a:path>
              <a:path w="468629" h="325119">
                <a:moveTo>
                  <a:pt x="3810" y="47116"/>
                </a:moveTo>
                <a:lnTo>
                  <a:pt x="0" y="47116"/>
                </a:lnTo>
                <a:lnTo>
                  <a:pt x="0" y="49529"/>
                </a:lnTo>
                <a:lnTo>
                  <a:pt x="3810" y="49529"/>
                </a:lnTo>
                <a:lnTo>
                  <a:pt x="3810" y="47116"/>
                </a:lnTo>
                <a:close/>
              </a:path>
              <a:path w="468629" h="325119">
                <a:moveTo>
                  <a:pt x="468630" y="47116"/>
                </a:moveTo>
                <a:lnTo>
                  <a:pt x="464820" y="47116"/>
                </a:lnTo>
                <a:lnTo>
                  <a:pt x="464820" y="49529"/>
                </a:lnTo>
                <a:lnTo>
                  <a:pt x="468630" y="49529"/>
                </a:lnTo>
                <a:lnTo>
                  <a:pt x="468630" y="47116"/>
                </a:lnTo>
                <a:close/>
              </a:path>
              <a:path w="468629" h="325119">
                <a:moveTo>
                  <a:pt x="3810" y="43307"/>
                </a:moveTo>
                <a:lnTo>
                  <a:pt x="0" y="43307"/>
                </a:lnTo>
                <a:lnTo>
                  <a:pt x="0" y="46989"/>
                </a:lnTo>
                <a:lnTo>
                  <a:pt x="3810" y="46989"/>
                </a:lnTo>
                <a:lnTo>
                  <a:pt x="3810" y="43307"/>
                </a:lnTo>
                <a:close/>
              </a:path>
              <a:path w="468629" h="325119">
                <a:moveTo>
                  <a:pt x="468630" y="43307"/>
                </a:moveTo>
                <a:lnTo>
                  <a:pt x="464820" y="43307"/>
                </a:lnTo>
                <a:lnTo>
                  <a:pt x="464820" y="46989"/>
                </a:lnTo>
                <a:lnTo>
                  <a:pt x="468630" y="46989"/>
                </a:lnTo>
                <a:lnTo>
                  <a:pt x="468630" y="43307"/>
                </a:lnTo>
                <a:close/>
              </a:path>
              <a:path w="468629" h="325119">
                <a:moveTo>
                  <a:pt x="3810" y="40766"/>
                </a:moveTo>
                <a:lnTo>
                  <a:pt x="0" y="40766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40766"/>
                </a:lnTo>
                <a:close/>
              </a:path>
              <a:path w="468629" h="325119">
                <a:moveTo>
                  <a:pt x="468630" y="40766"/>
                </a:moveTo>
                <a:lnTo>
                  <a:pt x="464820" y="40766"/>
                </a:lnTo>
                <a:lnTo>
                  <a:pt x="464820" y="43179"/>
                </a:lnTo>
                <a:lnTo>
                  <a:pt x="468630" y="43179"/>
                </a:lnTo>
                <a:lnTo>
                  <a:pt x="468630" y="40766"/>
                </a:lnTo>
                <a:close/>
              </a:path>
              <a:path w="468629" h="325119">
                <a:moveTo>
                  <a:pt x="3810" y="36957"/>
                </a:moveTo>
                <a:lnTo>
                  <a:pt x="0" y="36957"/>
                </a:lnTo>
                <a:lnTo>
                  <a:pt x="0" y="40639"/>
                </a:lnTo>
                <a:lnTo>
                  <a:pt x="3810" y="40639"/>
                </a:lnTo>
                <a:lnTo>
                  <a:pt x="3810" y="36957"/>
                </a:lnTo>
                <a:close/>
              </a:path>
              <a:path w="468629" h="325119">
                <a:moveTo>
                  <a:pt x="468630" y="36957"/>
                </a:moveTo>
                <a:lnTo>
                  <a:pt x="464820" y="36957"/>
                </a:lnTo>
                <a:lnTo>
                  <a:pt x="464820" y="40639"/>
                </a:lnTo>
                <a:lnTo>
                  <a:pt x="468630" y="40639"/>
                </a:lnTo>
                <a:lnTo>
                  <a:pt x="468630" y="36957"/>
                </a:lnTo>
                <a:close/>
              </a:path>
              <a:path w="468629" h="325119">
                <a:moveTo>
                  <a:pt x="3810" y="34416"/>
                </a:moveTo>
                <a:lnTo>
                  <a:pt x="0" y="34416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4416"/>
                </a:lnTo>
                <a:close/>
              </a:path>
              <a:path w="468629" h="325119">
                <a:moveTo>
                  <a:pt x="468630" y="34416"/>
                </a:moveTo>
                <a:lnTo>
                  <a:pt x="464820" y="34416"/>
                </a:lnTo>
                <a:lnTo>
                  <a:pt x="464820" y="36829"/>
                </a:lnTo>
                <a:lnTo>
                  <a:pt x="468630" y="36829"/>
                </a:lnTo>
                <a:lnTo>
                  <a:pt x="468630" y="34416"/>
                </a:lnTo>
                <a:close/>
              </a:path>
              <a:path w="468629" h="325119">
                <a:moveTo>
                  <a:pt x="3810" y="30607"/>
                </a:moveTo>
                <a:lnTo>
                  <a:pt x="0" y="30607"/>
                </a:lnTo>
                <a:lnTo>
                  <a:pt x="0" y="34289"/>
                </a:lnTo>
                <a:lnTo>
                  <a:pt x="3810" y="34289"/>
                </a:lnTo>
                <a:lnTo>
                  <a:pt x="3810" y="30607"/>
                </a:lnTo>
                <a:close/>
              </a:path>
              <a:path w="468629" h="325119">
                <a:moveTo>
                  <a:pt x="468630" y="30607"/>
                </a:moveTo>
                <a:lnTo>
                  <a:pt x="464820" y="30607"/>
                </a:lnTo>
                <a:lnTo>
                  <a:pt x="464820" y="34289"/>
                </a:lnTo>
                <a:lnTo>
                  <a:pt x="468630" y="34289"/>
                </a:lnTo>
                <a:lnTo>
                  <a:pt x="468630" y="30607"/>
                </a:lnTo>
                <a:close/>
              </a:path>
              <a:path w="468629" h="325119">
                <a:moveTo>
                  <a:pt x="3810" y="28066"/>
                </a:moveTo>
                <a:lnTo>
                  <a:pt x="0" y="28066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28066"/>
                </a:lnTo>
                <a:close/>
              </a:path>
              <a:path w="468629" h="325119">
                <a:moveTo>
                  <a:pt x="468630" y="28066"/>
                </a:moveTo>
                <a:lnTo>
                  <a:pt x="464820" y="28066"/>
                </a:lnTo>
                <a:lnTo>
                  <a:pt x="464820" y="30479"/>
                </a:lnTo>
                <a:lnTo>
                  <a:pt x="468630" y="30479"/>
                </a:lnTo>
                <a:lnTo>
                  <a:pt x="468630" y="28066"/>
                </a:lnTo>
                <a:close/>
              </a:path>
              <a:path w="468629" h="325119">
                <a:moveTo>
                  <a:pt x="3810" y="24257"/>
                </a:moveTo>
                <a:lnTo>
                  <a:pt x="0" y="24257"/>
                </a:lnTo>
                <a:lnTo>
                  <a:pt x="0" y="27939"/>
                </a:lnTo>
                <a:lnTo>
                  <a:pt x="3810" y="27939"/>
                </a:lnTo>
                <a:lnTo>
                  <a:pt x="3810" y="24257"/>
                </a:lnTo>
                <a:close/>
              </a:path>
              <a:path w="468629" h="325119">
                <a:moveTo>
                  <a:pt x="468630" y="24257"/>
                </a:moveTo>
                <a:lnTo>
                  <a:pt x="464820" y="24257"/>
                </a:lnTo>
                <a:lnTo>
                  <a:pt x="464820" y="27939"/>
                </a:lnTo>
                <a:lnTo>
                  <a:pt x="468630" y="27939"/>
                </a:lnTo>
                <a:lnTo>
                  <a:pt x="468630" y="24257"/>
                </a:lnTo>
                <a:close/>
              </a:path>
              <a:path w="468629" h="325119">
                <a:moveTo>
                  <a:pt x="3810" y="21716"/>
                </a:moveTo>
                <a:lnTo>
                  <a:pt x="0" y="21716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1716"/>
                </a:lnTo>
                <a:close/>
              </a:path>
              <a:path w="468629" h="325119">
                <a:moveTo>
                  <a:pt x="468630" y="21716"/>
                </a:moveTo>
                <a:lnTo>
                  <a:pt x="464820" y="21716"/>
                </a:lnTo>
                <a:lnTo>
                  <a:pt x="464820" y="24129"/>
                </a:lnTo>
                <a:lnTo>
                  <a:pt x="468630" y="24129"/>
                </a:lnTo>
                <a:lnTo>
                  <a:pt x="468630" y="21716"/>
                </a:lnTo>
                <a:close/>
              </a:path>
              <a:path w="468629" h="325119">
                <a:moveTo>
                  <a:pt x="3810" y="17907"/>
                </a:moveTo>
                <a:lnTo>
                  <a:pt x="0" y="17907"/>
                </a:lnTo>
                <a:lnTo>
                  <a:pt x="0" y="21589"/>
                </a:lnTo>
                <a:lnTo>
                  <a:pt x="3810" y="21589"/>
                </a:lnTo>
                <a:lnTo>
                  <a:pt x="3810" y="17907"/>
                </a:lnTo>
                <a:close/>
              </a:path>
              <a:path w="468629" h="325119">
                <a:moveTo>
                  <a:pt x="468630" y="17907"/>
                </a:moveTo>
                <a:lnTo>
                  <a:pt x="464820" y="17907"/>
                </a:lnTo>
                <a:lnTo>
                  <a:pt x="464820" y="21589"/>
                </a:lnTo>
                <a:lnTo>
                  <a:pt x="468630" y="21589"/>
                </a:lnTo>
                <a:lnTo>
                  <a:pt x="468630" y="17907"/>
                </a:lnTo>
                <a:close/>
              </a:path>
              <a:path w="468629" h="325119">
                <a:moveTo>
                  <a:pt x="3810" y="15366"/>
                </a:moveTo>
                <a:lnTo>
                  <a:pt x="0" y="15366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5366"/>
                </a:lnTo>
                <a:close/>
              </a:path>
              <a:path w="468629" h="325119">
                <a:moveTo>
                  <a:pt x="468630" y="15366"/>
                </a:moveTo>
                <a:lnTo>
                  <a:pt x="464820" y="15366"/>
                </a:lnTo>
                <a:lnTo>
                  <a:pt x="464820" y="17779"/>
                </a:lnTo>
                <a:lnTo>
                  <a:pt x="468630" y="17779"/>
                </a:lnTo>
                <a:lnTo>
                  <a:pt x="468630" y="15366"/>
                </a:lnTo>
                <a:close/>
              </a:path>
              <a:path w="468629" h="325119">
                <a:moveTo>
                  <a:pt x="3810" y="11557"/>
                </a:moveTo>
                <a:lnTo>
                  <a:pt x="0" y="11557"/>
                </a:lnTo>
                <a:lnTo>
                  <a:pt x="0" y="15239"/>
                </a:lnTo>
                <a:lnTo>
                  <a:pt x="3810" y="15239"/>
                </a:lnTo>
                <a:lnTo>
                  <a:pt x="3810" y="11557"/>
                </a:lnTo>
                <a:close/>
              </a:path>
              <a:path w="468629" h="325119">
                <a:moveTo>
                  <a:pt x="468630" y="11557"/>
                </a:moveTo>
                <a:lnTo>
                  <a:pt x="464820" y="11557"/>
                </a:lnTo>
                <a:lnTo>
                  <a:pt x="464820" y="15239"/>
                </a:lnTo>
                <a:lnTo>
                  <a:pt x="468630" y="15239"/>
                </a:lnTo>
                <a:lnTo>
                  <a:pt x="468630" y="11557"/>
                </a:lnTo>
                <a:close/>
              </a:path>
              <a:path w="468629" h="325119">
                <a:moveTo>
                  <a:pt x="3810" y="9016"/>
                </a:moveTo>
                <a:lnTo>
                  <a:pt x="0" y="9016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9016"/>
                </a:lnTo>
                <a:close/>
              </a:path>
              <a:path w="468629" h="325119">
                <a:moveTo>
                  <a:pt x="468630" y="9016"/>
                </a:moveTo>
                <a:lnTo>
                  <a:pt x="464820" y="9016"/>
                </a:lnTo>
                <a:lnTo>
                  <a:pt x="464820" y="11429"/>
                </a:lnTo>
                <a:lnTo>
                  <a:pt x="468630" y="11429"/>
                </a:lnTo>
                <a:lnTo>
                  <a:pt x="468630" y="9016"/>
                </a:lnTo>
                <a:close/>
              </a:path>
              <a:path w="468629" h="325119">
                <a:moveTo>
                  <a:pt x="3810" y="6350"/>
                </a:moveTo>
                <a:lnTo>
                  <a:pt x="2540" y="6350"/>
                </a:lnTo>
                <a:lnTo>
                  <a:pt x="2540" y="7747"/>
                </a:lnTo>
                <a:lnTo>
                  <a:pt x="0" y="7747"/>
                </a:lnTo>
                <a:lnTo>
                  <a:pt x="0" y="8889"/>
                </a:lnTo>
                <a:lnTo>
                  <a:pt x="3810" y="8889"/>
                </a:lnTo>
                <a:lnTo>
                  <a:pt x="3810" y="6350"/>
                </a:lnTo>
                <a:close/>
              </a:path>
              <a:path w="468629" h="325119">
                <a:moveTo>
                  <a:pt x="467360" y="5079"/>
                </a:moveTo>
                <a:lnTo>
                  <a:pt x="464819" y="5079"/>
                </a:lnTo>
                <a:lnTo>
                  <a:pt x="464820" y="8889"/>
                </a:lnTo>
                <a:lnTo>
                  <a:pt x="468630" y="8889"/>
                </a:lnTo>
                <a:lnTo>
                  <a:pt x="468630" y="6350"/>
                </a:lnTo>
                <a:lnTo>
                  <a:pt x="467360" y="6350"/>
                </a:lnTo>
                <a:lnTo>
                  <a:pt x="467360" y="5079"/>
                </a:lnTo>
                <a:close/>
              </a:path>
              <a:path w="468629" h="325119">
                <a:moveTo>
                  <a:pt x="7620" y="2539"/>
                </a:moveTo>
                <a:lnTo>
                  <a:pt x="6350" y="2539"/>
                </a:lnTo>
                <a:lnTo>
                  <a:pt x="6350" y="3810"/>
                </a:lnTo>
                <a:lnTo>
                  <a:pt x="463550" y="3810"/>
                </a:lnTo>
                <a:lnTo>
                  <a:pt x="463550" y="2666"/>
                </a:lnTo>
                <a:lnTo>
                  <a:pt x="7620" y="2666"/>
                </a:lnTo>
                <a:close/>
              </a:path>
              <a:path w="468629" h="325119">
                <a:moveTo>
                  <a:pt x="463550" y="2539"/>
                </a:moveTo>
                <a:lnTo>
                  <a:pt x="462279" y="2539"/>
                </a:lnTo>
                <a:lnTo>
                  <a:pt x="463550" y="2666"/>
                </a:lnTo>
                <a:close/>
              </a:path>
              <a:path w="468629" h="325119">
                <a:moveTo>
                  <a:pt x="462279" y="1397"/>
                </a:moveTo>
                <a:lnTo>
                  <a:pt x="7620" y="1397"/>
                </a:lnTo>
                <a:lnTo>
                  <a:pt x="7620" y="2539"/>
                </a:lnTo>
                <a:lnTo>
                  <a:pt x="462279" y="2539"/>
                </a:lnTo>
                <a:lnTo>
                  <a:pt x="462279" y="1397"/>
                </a:lnTo>
                <a:close/>
              </a:path>
              <a:path w="468629" h="325119">
                <a:moveTo>
                  <a:pt x="461010" y="0"/>
                </a:moveTo>
                <a:lnTo>
                  <a:pt x="8890" y="0"/>
                </a:lnTo>
                <a:lnTo>
                  <a:pt x="8890" y="1397"/>
                </a:lnTo>
                <a:lnTo>
                  <a:pt x="461010" y="1397"/>
                </a:lnTo>
                <a:lnTo>
                  <a:pt x="461010" y="0"/>
                </a:lnTo>
                <a:close/>
              </a:path>
              <a:path w="468629" h="325119">
                <a:moveTo>
                  <a:pt x="3810" y="50800"/>
                </a:moveTo>
                <a:lnTo>
                  <a:pt x="0" y="5080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50800"/>
                </a:lnTo>
                <a:close/>
              </a:path>
              <a:path w="468629" h="325119">
                <a:moveTo>
                  <a:pt x="468630" y="50800"/>
                </a:moveTo>
                <a:lnTo>
                  <a:pt x="464820" y="50800"/>
                </a:lnTo>
                <a:lnTo>
                  <a:pt x="464820" y="63500"/>
                </a:lnTo>
                <a:lnTo>
                  <a:pt x="468630" y="63500"/>
                </a:lnTo>
                <a:lnTo>
                  <a:pt x="468630" y="50800"/>
                </a:lnTo>
                <a:close/>
              </a:path>
              <a:path w="468629" h="325119">
                <a:moveTo>
                  <a:pt x="3810" y="63500"/>
                </a:moveTo>
                <a:lnTo>
                  <a:pt x="0" y="63500"/>
                </a:lnTo>
                <a:lnTo>
                  <a:pt x="0" y="69850"/>
                </a:lnTo>
                <a:lnTo>
                  <a:pt x="3810" y="69850"/>
                </a:lnTo>
                <a:lnTo>
                  <a:pt x="3810" y="63500"/>
                </a:lnTo>
                <a:close/>
              </a:path>
              <a:path w="468629" h="325119">
                <a:moveTo>
                  <a:pt x="468630" y="63500"/>
                </a:moveTo>
                <a:lnTo>
                  <a:pt x="464820" y="63500"/>
                </a:lnTo>
                <a:lnTo>
                  <a:pt x="464820" y="69850"/>
                </a:lnTo>
                <a:lnTo>
                  <a:pt x="468630" y="69850"/>
                </a:lnTo>
                <a:lnTo>
                  <a:pt x="468630" y="63500"/>
                </a:lnTo>
                <a:close/>
              </a:path>
              <a:path w="468629" h="325119">
                <a:moveTo>
                  <a:pt x="3810" y="69850"/>
                </a:moveTo>
                <a:lnTo>
                  <a:pt x="0" y="69850"/>
                </a:lnTo>
                <a:lnTo>
                  <a:pt x="0" y="88900"/>
                </a:lnTo>
                <a:lnTo>
                  <a:pt x="3810" y="88900"/>
                </a:lnTo>
                <a:lnTo>
                  <a:pt x="3810" y="69850"/>
                </a:lnTo>
                <a:close/>
              </a:path>
              <a:path w="468629" h="325119">
                <a:moveTo>
                  <a:pt x="468630" y="69850"/>
                </a:moveTo>
                <a:lnTo>
                  <a:pt x="464820" y="69850"/>
                </a:lnTo>
                <a:lnTo>
                  <a:pt x="464820" y="88900"/>
                </a:lnTo>
                <a:lnTo>
                  <a:pt x="468630" y="88900"/>
                </a:lnTo>
                <a:lnTo>
                  <a:pt x="468630" y="69850"/>
                </a:lnTo>
                <a:close/>
              </a:path>
              <a:path w="468629" h="325119">
                <a:moveTo>
                  <a:pt x="3810" y="88900"/>
                </a:moveTo>
                <a:lnTo>
                  <a:pt x="0" y="88900"/>
                </a:lnTo>
                <a:lnTo>
                  <a:pt x="0" y="114300"/>
                </a:lnTo>
                <a:lnTo>
                  <a:pt x="3810" y="114300"/>
                </a:lnTo>
                <a:lnTo>
                  <a:pt x="3810" y="88900"/>
                </a:lnTo>
                <a:close/>
              </a:path>
              <a:path w="468629" h="325119">
                <a:moveTo>
                  <a:pt x="468630" y="88900"/>
                </a:moveTo>
                <a:lnTo>
                  <a:pt x="464820" y="88900"/>
                </a:lnTo>
                <a:lnTo>
                  <a:pt x="464820" y="114300"/>
                </a:lnTo>
                <a:lnTo>
                  <a:pt x="468630" y="114300"/>
                </a:lnTo>
                <a:lnTo>
                  <a:pt x="468630" y="88900"/>
                </a:lnTo>
                <a:close/>
              </a:path>
              <a:path w="468629" h="325119">
                <a:moveTo>
                  <a:pt x="3810" y="114300"/>
                </a:moveTo>
                <a:lnTo>
                  <a:pt x="0" y="114300"/>
                </a:lnTo>
                <a:lnTo>
                  <a:pt x="0" y="130810"/>
                </a:lnTo>
                <a:lnTo>
                  <a:pt x="3810" y="130810"/>
                </a:lnTo>
                <a:lnTo>
                  <a:pt x="3810" y="114300"/>
                </a:lnTo>
                <a:close/>
              </a:path>
              <a:path w="468629" h="325119">
                <a:moveTo>
                  <a:pt x="468630" y="114300"/>
                </a:moveTo>
                <a:lnTo>
                  <a:pt x="464820" y="114300"/>
                </a:lnTo>
                <a:lnTo>
                  <a:pt x="464820" y="130810"/>
                </a:lnTo>
                <a:lnTo>
                  <a:pt x="468630" y="130810"/>
                </a:lnTo>
                <a:lnTo>
                  <a:pt x="468630" y="114300"/>
                </a:lnTo>
                <a:close/>
              </a:path>
              <a:path w="468629" h="325119">
                <a:moveTo>
                  <a:pt x="3810" y="130810"/>
                </a:moveTo>
                <a:lnTo>
                  <a:pt x="0" y="130810"/>
                </a:lnTo>
                <a:lnTo>
                  <a:pt x="0" y="203200"/>
                </a:lnTo>
                <a:lnTo>
                  <a:pt x="3810" y="203200"/>
                </a:lnTo>
                <a:lnTo>
                  <a:pt x="3810" y="130810"/>
                </a:lnTo>
                <a:close/>
              </a:path>
              <a:path w="468629" h="325119">
                <a:moveTo>
                  <a:pt x="468630" y="130810"/>
                </a:moveTo>
                <a:lnTo>
                  <a:pt x="464820" y="130810"/>
                </a:lnTo>
                <a:lnTo>
                  <a:pt x="464820" y="203200"/>
                </a:lnTo>
                <a:lnTo>
                  <a:pt x="468630" y="203200"/>
                </a:lnTo>
                <a:lnTo>
                  <a:pt x="468630" y="130810"/>
                </a:lnTo>
                <a:close/>
              </a:path>
              <a:path w="468629" h="325119">
                <a:moveTo>
                  <a:pt x="3810" y="203200"/>
                </a:moveTo>
                <a:lnTo>
                  <a:pt x="0" y="203200"/>
                </a:lnTo>
                <a:lnTo>
                  <a:pt x="0" y="241300"/>
                </a:lnTo>
                <a:lnTo>
                  <a:pt x="3810" y="241300"/>
                </a:lnTo>
                <a:lnTo>
                  <a:pt x="3810" y="203200"/>
                </a:lnTo>
                <a:close/>
              </a:path>
              <a:path w="468629" h="325119">
                <a:moveTo>
                  <a:pt x="468630" y="203200"/>
                </a:moveTo>
                <a:lnTo>
                  <a:pt x="464820" y="203200"/>
                </a:lnTo>
                <a:lnTo>
                  <a:pt x="464820" y="241300"/>
                </a:lnTo>
                <a:lnTo>
                  <a:pt x="468630" y="241300"/>
                </a:lnTo>
                <a:lnTo>
                  <a:pt x="468630" y="203200"/>
                </a:lnTo>
                <a:close/>
              </a:path>
              <a:path w="468629" h="325119">
                <a:moveTo>
                  <a:pt x="3810" y="241300"/>
                </a:moveTo>
                <a:lnTo>
                  <a:pt x="0" y="241300"/>
                </a:lnTo>
                <a:lnTo>
                  <a:pt x="0" y="254000"/>
                </a:lnTo>
                <a:lnTo>
                  <a:pt x="3810" y="254000"/>
                </a:lnTo>
                <a:lnTo>
                  <a:pt x="3810" y="241300"/>
                </a:lnTo>
                <a:close/>
              </a:path>
              <a:path w="468629" h="325119">
                <a:moveTo>
                  <a:pt x="468630" y="241300"/>
                </a:moveTo>
                <a:lnTo>
                  <a:pt x="464820" y="241300"/>
                </a:lnTo>
                <a:lnTo>
                  <a:pt x="464820" y="254000"/>
                </a:lnTo>
                <a:lnTo>
                  <a:pt x="468630" y="254000"/>
                </a:lnTo>
                <a:lnTo>
                  <a:pt x="468630" y="241300"/>
                </a:lnTo>
                <a:close/>
              </a:path>
              <a:path w="468629" h="325119">
                <a:moveTo>
                  <a:pt x="3810" y="254000"/>
                </a:moveTo>
                <a:lnTo>
                  <a:pt x="0" y="254000"/>
                </a:lnTo>
                <a:lnTo>
                  <a:pt x="0" y="279400"/>
                </a:lnTo>
                <a:lnTo>
                  <a:pt x="3810" y="279400"/>
                </a:lnTo>
                <a:lnTo>
                  <a:pt x="3810" y="254000"/>
                </a:lnTo>
                <a:close/>
              </a:path>
              <a:path w="468629" h="325119">
                <a:moveTo>
                  <a:pt x="468630" y="254000"/>
                </a:moveTo>
                <a:lnTo>
                  <a:pt x="464820" y="254000"/>
                </a:lnTo>
                <a:lnTo>
                  <a:pt x="464820" y="279400"/>
                </a:lnTo>
                <a:lnTo>
                  <a:pt x="468630" y="279400"/>
                </a:lnTo>
                <a:lnTo>
                  <a:pt x="468630" y="254000"/>
                </a:lnTo>
                <a:close/>
              </a:path>
              <a:path w="468629" h="325119">
                <a:moveTo>
                  <a:pt x="3810" y="279400"/>
                </a:moveTo>
                <a:lnTo>
                  <a:pt x="0" y="279400"/>
                </a:lnTo>
                <a:lnTo>
                  <a:pt x="0" y="285750"/>
                </a:lnTo>
                <a:lnTo>
                  <a:pt x="3810" y="285750"/>
                </a:lnTo>
                <a:lnTo>
                  <a:pt x="3810" y="279400"/>
                </a:lnTo>
                <a:close/>
              </a:path>
              <a:path w="468629" h="325119">
                <a:moveTo>
                  <a:pt x="468630" y="279400"/>
                </a:moveTo>
                <a:lnTo>
                  <a:pt x="464820" y="279400"/>
                </a:lnTo>
                <a:lnTo>
                  <a:pt x="464820" y="285750"/>
                </a:lnTo>
                <a:lnTo>
                  <a:pt x="468630" y="285750"/>
                </a:lnTo>
                <a:lnTo>
                  <a:pt x="468630" y="279400"/>
                </a:lnTo>
                <a:close/>
              </a:path>
              <a:path w="468629" h="325119">
                <a:moveTo>
                  <a:pt x="3810" y="285750"/>
                </a:moveTo>
                <a:lnTo>
                  <a:pt x="0" y="285750"/>
                </a:lnTo>
                <a:lnTo>
                  <a:pt x="0" y="292100"/>
                </a:lnTo>
                <a:lnTo>
                  <a:pt x="3810" y="292100"/>
                </a:lnTo>
                <a:lnTo>
                  <a:pt x="3810" y="285750"/>
                </a:lnTo>
                <a:close/>
              </a:path>
              <a:path w="468629" h="325119">
                <a:moveTo>
                  <a:pt x="468630" y="285750"/>
                </a:moveTo>
                <a:lnTo>
                  <a:pt x="464820" y="285750"/>
                </a:lnTo>
                <a:lnTo>
                  <a:pt x="464820" y="292100"/>
                </a:lnTo>
                <a:lnTo>
                  <a:pt x="468630" y="292100"/>
                </a:lnTo>
                <a:lnTo>
                  <a:pt x="468630" y="285750"/>
                </a:lnTo>
                <a:close/>
              </a:path>
              <a:path w="468629" h="325119">
                <a:moveTo>
                  <a:pt x="464820" y="323850"/>
                </a:moveTo>
                <a:lnTo>
                  <a:pt x="6350" y="323850"/>
                </a:lnTo>
                <a:lnTo>
                  <a:pt x="6350" y="325120"/>
                </a:lnTo>
                <a:lnTo>
                  <a:pt x="464820" y="325120"/>
                </a:lnTo>
                <a:lnTo>
                  <a:pt x="464820" y="323850"/>
                </a:lnTo>
                <a:close/>
              </a:path>
              <a:path w="468629" h="325119">
                <a:moveTo>
                  <a:pt x="466090" y="322580"/>
                </a:moveTo>
                <a:lnTo>
                  <a:pt x="5080" y="322580"/>
                </a:lnTo>
                <a:lnTo>
                  <a:pt x="5080" y="323850"/>
                </a:lnTo>
                <a:lnTo>
                  <a:pt x="466090" y="323850"/>
                </a:lnTo>
                <a:lnTo>
                  <a:pt x="466090" y="322580"/>
                </a:lnTo>
                <a:close/>
              </a:path>
              <a:path w="468629" h="325119">
                <a:moveTo>
                  <a:pt x="467360" y="321310"/>
                </a:moveTo>
                <a:lnTo>
                  <a:pt x="3809" y="321310"/>
                </a:lnTo>
                <a:lnTo>
                  <a:pt x="3810" y="322580"/>
                </a:lnTo>
                <a:lnTo>
                  <a:pt x="467360" y="322580"/>
                </a:lnTo>
                <a:lnTo>
                  <a:pt x="467360" y="321310"/>
                </a:lnTo>
                <a:close/>
              </a:path>
              <a:path w="468629" h="325119">
                <a:moveTo>
                  <a:pt x="3810" y="292227"/>
                </a:moveTo>
                <a:lnTo>
                  <a:pt x="0" y="292227"/>
                </a:lnTo>
                <a:lnTo>
                  <a:pt x="0" y="318770"/>
                </a:lnTo>
                <a:lnTo>
                  <a:pt x="1270" y="318770"/>
                </a:lnTo>
                <a:lnTo>
                  <a:pt x="1270" y="320040"/>
                </a:lnTo>
                <a:lnTo>
                  <a:pt x="2540" y="320040"/>
                </a:lnTo>
                <a:lnTo>
                  <a:pt x="2540" y="321310"/>
                </a:lnTo>
                <a:lnTo>
                  <a:pt x="3809" y="321310"/>
                </a:lnTo>
                <a:lnTo>
                  <a:pt x="3810" y="292227"/>
                </a:lnTo>
                <a:close/>
              </a:path>
              <a:path w="468629" h="325119">
                <a:moveTo>
                  <a:pt x="468630" y="292227"/>
                </a:moveTo>
                <a:lnTo>
                  <a:pt x="464820" y="292227"/>
                </a:lnTo>
                <a:lnTo>
                  <a:pt x="464820" y="321310"/>
                </a:lnTo>
                <a:lnTo>
                  <a:pt x="468630" y="321310"/>
                </a:lnTo>
                <a:lnTo>
                  <a:pt x="468630" y="292227"/>
                </a:lnTo>
                <a:close/>
              </a:path>
            </a:pathLst>
          </a:custGeom>
          <a:solidFill>
            <a:srgbClr val="360B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249919" y="1659889"/>
            <a:ext cx="461009" cy="317500"/>
          </a:xfrm>
          <a:custGeom>
            <a:avLst/>
            <a:gdLst/>
            <a:ahLst/>
            <a:cxnLst/>
            <a:rect l="l" t="t" r="r" b="b"/>
            <a:pathLst>
              <a:path w="461009" h="317500">
                <a:moveTo>
                  <a:pt x="3810" y="45847"/>
                </a:moveTo>
                <a:lnTo>
                  <a:pt x="0" y="45847"/>
                </a:lnTo>
                <a:lnTo>
                  <a:pt x="0" y="46989"/>
                </a:lnTo>
                <a:lnTo>
                  <a:pt x="3810" y="46989"/>
                </a:lnTo>
                <a:lnTo>
                  <a:pt x="3810" y="45847"/>
                </a:lnTo>
                <a:close/>
              </a:path>
              <a:path w="461009" h="317500">
                <a:moveTo>
                  <a:pt x="461010" y="45847"/>
                </a:moveTo>
                <a:lnTo>
                  <a:pt x="457200" y="45847"/>
                </a:lnTo>
                <a:lnTo>
                  <a:pt x="457200" y="46989"/>
                </a:lnTo>
                <a:lnTo>
                  <a:pt x="461010" y="46989"/>
                </a:lnTo>
                <a:lnTo>
                  <a:pt x="461010" y="45847"/>
                </a:lnTo>
                <a:close/>
              </a:path>
              <a:path w="461009" h="317500">
                <a:moveTo>
                  <a:pt x="3810" y="43306"/>
                </a:moveTo>
                <a:lnTo>
                  <a:pt x="0" y="43306"/>
                </a:lnTo>
                <a:lnTo>
                  <a:pt x="0" y="45719"/>
                </a:lnTo>
                <a:lnTo>
                  <a:pt x="3810" y="45719"/>
                </a:lnTo>
                <a:lnTo>
                  <a:pt x="3810" y="43306"/>
                </a:lnTo>
                <a:close/>
              </a:path>
              <a:path w="461009" h="317500">
                <a:moveTo>
                  <a:pt x="461010" y="43306"/>
                </a:moveTo>
                <a:lnTo>
                  <a:pt x="457200" y="43306"/>
                </a:lnTo>
                <a:lnTo>
                  <a:pt x="457200" y="45719"/>
                </a:lnTo>
                <a:lnTo>
                  <a:pt x="461010" y="45719"/>
                </a:lnTo>
                <a:lnTo>
                  <a:pt x="461010" y="43306"/>
                </a:lnTo>
                <a:close/>
              </a:path>
              <a:path w="461009" h="317500">
                <a:moveTo>
                  <a:pt x="3810" y="39497"/>
                </a:moveTo>
                <a:lnTo>
                  <a:pt x="0" y="39497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39497"/>
                </a:lnTo>
                <a:close/>
              </a:path>
              <a:path w="461009" h="317500">
                <a:moveTo>
                  <a:pt x="461010" y="39497"/>
                </a:moveTo>
                <a:lnTo>
                  <a:pt x="457200" y="39497"/>
                </a:lnTo>
                <a:lnTo>
                  <a:pt x="457200" y="43179"/>
                </a:lnTo>
                <a:lnTo>
                  <a:pt x="461010" y="43179"/>
                </a:lnTo>
                <a:lnTo>
                  <a:pt x="461010" y="39497"/>
                </a:lnTo>
                <a:close/>
              </a:path>
              <a:path w="461009" h="317500">
                <a:moveTo>
                  <a:pt x="3810" y="36956"/>
                </a:moveTo>
                <a:lnTo>
                  <a:pt x="0" y="36956"/>
                </a:lnTo>
                <a:lnTo>
                  <a:pt x="0" y="39369"/>
                </a:lnTo>
                <a:lnTo>
                  <a:pt x="3810" y="39369"/>
                </a:lnTo>
                <a:lnTo>
                  <a:pt x="3810" y="36956"/>
                </a:lnTo>
                <a:close/>
              </a:path>
              <a:path w="461009" h="317500">
                <a:moveTo>
                  <a:pt x="461010" y="36956"/>
                </a:moveTo>
                <a:lnTo>
                  <a:pt x="457200" y="36956"/>
                </a:lnTo>
                <a:lnTo>
                  <a:pt x="457200" y="39369"/>
                </a:lnTo>
                <a:lnTo>
                  <a:pt x="461010" y="39369"/>
                </a:lnTo>
                <a:lnTo>
                  <a:pt x="461010" y="36956"/>
                </a:lnTo>
                <a:close/>
              </a:path>
              <a:path w="461009" h="317500">
                <a:moveTo>
                  <a:pt x="3810" y="33147"/>
                </a:moveTo>
                <a:lnTo>
                  <a:pt x="0" y="33147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3147"/>
                </a:lnTo>
                <a:close/>
              </a:path>
              <a:path w="461009" h="317500">
                <a:moveTo>
                  <a:pt x="461010" y="33147"/>
                </a:moveTo>
                <a:lnTo>
                  <a:pt x="457200" y="33147"/>
                </a:lnTo>
                <a:lnTo>
                  <a:pt x="457200" y="36829"/>
                </a:lnTo>
                <a:lnTo>
                  <a:pt x="461010" y="36829"/>
                </a:lnTo>
                <a:lnTo>
                  <a:pt x="461010" y="33147"/>
                </a:lnTo>
                <a:close/>
              </a:path>
              <a:path w="461009" h="317500">
                <a:moveTo>
                  <a:pt x="3810" y="30606"/>
                </a:moveTo>
                <a:lnTo>
                  <a:pt x="0" y="30606"/>
                </a:lnTo>
                <a:lnTo>
                  <a:pt x="0" y="33019"/>
                </a:lnTo>
                <a:lnTo>
                  <a:pt x="3810" y="33019"/>
                </a:lnTo>
                <a:lnTo>
                  <a:pt x="3810" y="30606"/>
                </a:lnTo>
                <a:close/>
              </a:path>
              <a:path w="461009" h="317500">
                <a:moveTo>
                  <a:pt x="461010" y="30606"/>
                </a:moveTo>
                <a:lnTo>
                  <a:pt x="457200" y="30606"/>
                </a:lnTo>
                <a:lnTo>
                  <a:pt x="457200" y="33019"/>
                </a:lnTo>
                <a:lnTo>
                  <a:pt x="461010" y="33019"/>
                </a:lnTo>
                <a:lnTo>
                  <a:pt x="461010" y="30606"/>
                </a:lnTo>
                <a:close/>
              </a:path>
              <a:path w="461009" h="317500">
                <a:moveTo>
                  <a:pt x="3810" y="26797"/>
                </a:moveTo>
                <a:lnTo>
                  <a:pt x="0" y="26797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26797"/>
                </a:lnTo>
                <a:close/>
              </a:path>
              <a:path w="461009" h="317500">
                <a:moveTo>
                  <a:pt x="461010" y="26797"/>
                </a:moveTo>
                <a:lnTo>
                  <a:pt x="457200" y="26797"/>
                </a:lnTo>
                <a:lnTo>
                  <a:pt x="457200" y="30479"/>
                </a:lnTo>
                <a:lnTo>
                  <a:pt x="461010" y="30479"/>
                </a:lnTo>
                <a:lnTo>
                  <a:pt x="461010" y="26797"/>
                </a:lnTo>
                <a:close/>
              </a:path>
              <a:path w="461009" h="317500">
                <a:moveTo>
                  <a:pt x="3810" y="24256"/>
                </a:moveTo>
                <a:lnTo>
                  <a:pt x="0" y="24256"/>
                </a:lnTo>
                <a:lnTo>
                  <a:pt x="0" y="26669"/>
                </a:lnTo>
                <a:lnTo>
                  <a:pt x="3810" y="26669"/>
                </a:lnTo>
                <a:lnTo>
                  <a:pt x="3810" y="24256"/>
                </a:lnTo>
                <a:close/>
              </a:path>
              <a:path w="461009" h="317500">
                <a:moveTo>
                  <a:pt x="461010" y="24256"/>
                </a:moveTo>
                <a:lnTo>
                  <a:pt x="457200" y="24256"/>
                </a:lnTo>
                <a:lnTo>
                  <a:pt x="457200" y="26669"/>
                </a:lnTo>
                <a:lnTo>
                  <a:pt x="461010" y="26669"/>
                </a:lnTo>
                <a:lnTo>
                  <a:pt x="461010" y="24256"/>
                </a:lnTo>
                <a:close/>
              </a:path>
              <a:path w="461009" h="317500">
                <a:moveTo>
                  <a:pt x="3810" y="20447"/>
                </a:moveTo>
                <a:lnTo>
                  <a:pt x="0" y="20447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0447"/>
                </a:lnTo>
                <a:close/>
              </a:path>
              <a:path w="461009" h="317500">
                <a:moveTo>
                  <a:pt x="461010" y="20447"/>
                </a:moveTo>
                <a:lnTo>
                  <a:pt x="457200" y="20447"/>
                </a:lnTo>
                <a:lnTo>
                  <a:pt x="457200" y="24129"/>
                </a:lnTo>
                <a:lnTo>
                  <a:pt x="461010" y="24129"/>
                </a:lnTo>
                <a:lnTo>
                  <a:pt x="461010" y="20447"/>
                </a:lnTo>
                <a:close/>
              </a:path>
              <a:path w="461009" h="317500">
                <a:moveTo>
                  <a:pt x="3810" y="17906"/>
                </a:moveTo>
                <a:lnTo>
                  <a:pt x="0" y="17906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17906"/>
                </a:lnTo>
                <a:close/>
              </a:path>
              <a:path w="461009" h="317500">
                <a:moveTo>
                  <a:pt x="461010" y="17906"/>
                </a:moveTo>
                <a:lnTo>
                  <a:pt x="457200" y="17906"/>
                </a:lnTo>
                <a:lnTo>
                  <a:pt x="457200" y="20319"/>
                </a:lnTo>
                <a:lnTo>
                  <a:pt x="461010" y="20319"/>
                </a:lnTo>
                <a:lnTo>
                  <a:pt x="461010" y="17906"/>
                </a:lnTo>
                <a:close/>
              </a:path>
              <a:path w="461009" h="317500">
                <a:moveTo>
                  <a:pt x="3810" y="14097"/>
                </a:moveTo>
                <a:lnTo>
                  <a:pt x="0" y="14097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4097"/>
                </a:lnTo>
                <a:close/>
              </a:path>
              <a:path w="461009" h="317500">
                <a:moveTo>
                  <a:pt x="461010" y="14097"/>
                </a:moveTo>
                <a:lnTo>
                  <a:pt x="457200" y="14097"/>
                </a:lnTo>
                <a:lnTo>
                  <a:pt x="457200" y="17779"/>
                </a:lnTo>
                <a:lnTo>
                  <a:pt x="461010" y="17779"/>
                </a:lnTo>
                <a:lnTo>
                  <a:pt x="461010" y="14097"/>
                </a:lnTo>
                <a:close/>
              </a:path>
              <a:path w="461009" h="317500">
                <a:moveTo>
                  <a:pt x="3810" y="11556"/>
                </a:moveTo>
                <a:lnTo>
                  <a:pt x="0" y="11556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1556"/>
                </a:lnTo>
                <a:close/>
              </a:path>
              <a:path w="461009" h="317500">
                <a:moveTo>
                  <a:pt x="461010" y="11556"/>
                </a:moveTo>
                <a:lnTo>
                  <a:pt x="457200" y="11556"/>
                </a:lnTo>
                <a:lnTo>
                  <a:pt x="457200" y="13969"/>
                </a:lnTo>
                <a:lnTo>
                  <a:pt x="461010" y="13969"/>
                </a:lnTo>
                <a:lnTo>
                  <a:pt x="461010" y="11556"/>
                </a:lnTo>
                <a:close/>
              </a:path>
              <a:path w="461009" h="317500">
                <a:moveTo>
                  <a:pt x="3810" y="7747"/>
                </a:moveTo>
                <a:lnTo>
                  <a:pt x="0" y="7747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7747"/>
                </a:lnTo>
                <a:close/>
              </a:path>
              <a:path w="461009" h="317500">
                <a:moveTo>
                  <a:pt x="461010" y="7747"/>
                </a:moveTo>
                <a:lnTo>
                  <a:pt x="457200" y="7747"/>
                </a:lnTo>
                <a:lnTo>
                  <a:pt x="457200" y="11429"/>
                </a:lnTo>
                <a:lnTo>
                  <a:pt x="461010" y="11429"/>
                </a:lnTo>
                <a:lnTo>
                  <a:pt x="461010" y="7747"/>
                </a:lnTo>
                <a:close/>
              </a:path>
              <a:path w="461009" h="317500">
                <a:moveTo>
                  <a:pt x="3810" y="5206"/>
                </a:moveTo>
                <a:lnTo>
                  <a:pt x="0" y="5206"/>
                </a:lnTo>
                <a:lnTo>
                  <a:pt x="0" y="7619"/>
                </a:lnTo>
                <a:lnTo>
                  <a:pt x="3810" y="7619"/>
                </a:lnTo>
                <a:lnTo>
                  <a:pt x="3810" y="5206"/>
                </a:lnTo>
                <a:close/>
              </a:path>
              <a:path w="461009" h="317500">
                <a:moveTo>
                  <a:pt x="461010" y="5206"/>
                </a:moveTo>
                <a:lnTo>
                  <a:pt x="457200" y="5206"/>
                </a:lnTo>
                <a:lnTo>
                  <a:pt x="457200" y="7619"/>
                </a:lnTo>
                <a:lnTo>
                  <a:pt x="461010" y="7619"/>
                </a:lnTo>
                <a:lnTo>
                  <a:pt x="461010" y="5206"/>
                </a:lnTo>
                <a:close/>
              </a:path>
              <a:path w="461009" h="317500">
                <a:moveTo>
                  <a:pt x="1270" y="1269"/>
                </a:moveTo>
                <a:lnTo>
                  <a:pt x="0" y="1269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461010" y="3810"/>
                </a:lnTo>
                <a:lnTo>
                  <a:pt x="461010" y="1397"/>
                </a:lnTo>
                <a:lnTo>
                  <a:pt x="1270" y="1397"/>
                </a:lnTo>
                <a:lnTo>
                  <a:pt x="1270" y="1269"/>
                </a:lnTo>
                <a:close/>
              </a:path>
              <a:path w="461009" h="317500">
                <a:moveTo>
                  <a:pt x="461010" y="3810"/>
                </a:moveTo>
                <a:lnTo>
                  <a:pt x="457200" y="3810"/>
                </a:lnTo>
                <a:lnTo>
                  <a:pt x="457200" y="5079"/>
                </a:lnTo>
                <a:lnTo>
                  <a:pt x="461010" y="5079"/>
                </a:lnTo>
                <a:lnTo>
                  <a:pt x="461010" y="3810"/>
                </a:lnTo>
                <a:close/>
              </a:path>
              <a:path w="461009" h="317500">
                <a:moveTo>
                  <a:pt x="461010" y="126"/>
                </a:moveTo>
                <a:lnTo>
                  <a:pt x="1270" y="126"/>
                </a:lnTo>
                <a:lnTo>
                  <a:pt x="1270" y="1269"/>
                </a:lnTo>
                <a:lnTo>
                  <a:pt x="461010" y="1269"/>
                </a:lnTo>
                <a:lnTo>
                  <a:pt x="461010" y="126"/>
                </a:lnTo>
                <a:close/>
              </a:path>
              <a:path w="461009" h="317500">
                <a:moveTo>
                  <a:pt x="459740" y="0"/>
                </a:moveTo>
                <a:lnTo>
                  <a:pt x="2540" y="0"/>
                </a:lnTo>
                <a:lnTo>
                  <a:pt x="459740" y="126"/>
                </a:lnTo>
                <a:close/>
              </a:path>
              <a:path w="461009" h="317500">
                <a:moveTo>
                  <a:pt x="3810" y="46990"/>
                </a:moveTo>
                <a:lnTo>
                  <a:pt x="0" y="46990"/>
                </a:lnTo>
                <a:lnTo>
                  <a:pt x="0" y="59689"/>
                </a:lnTo>
                <a:lnTo>
                  <a:pt x="3810" y="59689"/>
                </a:lnTo>
                <a:lnTo>
                  <a:pt x="3810" y="46990"/>
                </a:lnTo>
                <a:close/>
              </a:path>
              <a:path w="461009" h="317500">
                <a:moveTo>
                  <a:pt x="461010" y="46990"/>
                </a:moveTo>
                <a:lnTo>
                  <a:pt x="457200" y="46990"/>
                </a:lnTo>
                <a:lnTo>
                  <a:pt x="457200" y="59689"/>
                </a:lnTo>
                <a:lnTo>
                  <a:pt x="461010" y="59689"/>
                </a:lnTo>
                <a:lnTo>
                  <a:pt x="461010" y="46990"/>
                </a:lnTo>
                <a:close/>
              </a:path>
              <a:path w="461009" h="317500">
                <a:moveTo>
                  <a:pt x="381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3810" y="66039"/>
                </a:lnTo>
                <a:lnTo>
                  <a:pt x="3810" y="59690"/>
                </a:lnTo>
                <a:close/>
              </a:path>
              <a:path w="461009" h="317500">
                <a:moveTo>
                  <a:pt x="461010" y="59690"/>
                </a:moveTo>
                <a:lnTo>
                  <a:pt x="457200" y="59690"/>
                </a:lnTo>
                <a:lnTo>
                  <a:pt x="457200" y="66039"/>
                </a:lnTo>
                <a:lnTo>
                  <a:pt x="461010" y="66039"/>
                </a:lnTo>
                <a:lnTo>
                  <a:pt x="461010" y="59690"/>
                </a:lnTo>
                <a:close/>
              </a:path>
              <a:path w="461009" h="317500">
                <a:moveTo>
                  <a:pt x="3810" y="66040"/>
                </a:moveTo>
                <a:lnTo>
                  <a:pt x="0" y="66040"/>
                </a:lnTo>
                <a:lnTo>
                  <a:pt x="0" y="85089"/>
                </a:lnTo>
                <a:lnTo>
                  <a:pt x="3810" y="85089"/>
                </a:lnTo>
                <a:lnTo>
                  <a:pt x="3810" y="66040"/>
                </a:lnTo>
                <a:close/>
              </a:path>
              <a:path w="461009" h="317500">
                <a:moveTo>
                  <a:pt x="461010" y="66040"/>
                </a:moveTo>
                <a:lnTo>
                  <a:pt x="457200" y="66040"/>
                </a:lnTo>
                <a:lnTo>
                  <a:pt x="457200" y="85089"/>
                </a:lnTo>
                <a:lnTo>
                  <a:pt x="461010" y="85089"/>
                </a:lnTo>
                <a:lnTo>
                  <a:pt x="461010" y="66040"/>
                </a:lnTo>
                <a:close/>
              </a:path>
              <a:path w="461009" h="317500">
                <a:moveTo>
                  <a:pt x="3810" y="85090"/>
                </a:moveTo>
                <a:lnTo>
                  <a:pt x="0" y="85090"/>
                </a:lnTo>
                <a:lnTo>
                  <a:pt x="0" y="110489"/>
                </a:lnTo>
                <a:lnTo>
                  <a:pt x="3810" y="110489"/>
                </a:lnTo>
                <a:lnTo>
                  <a:pt x="3810" y="85090"/>
                </a:lnTo>
                <a:close/>
              </a:path>
              <a:path w="461009" h="317500">
                <a:moveTo>
                  <a:pt x="461010" y="85090"/>
                </a:moveTo>
                <a:lnTo>
                  <a:pt x="457200" y="85090"/>
                </a:lnTo>
                <a:lnTo>
                  <a:pt x="457200" y="110489"/>
                </a:lnTo>
                <a:lnTo>
                  <a:pt x="461010" y="110489"/>
                </a:lnTo>
                <a:lnTo>
                  <a:pt x="461010" y="85090"/>
                </a:lnTo>
                <a:close/>
              </a:path>
              <a:path w="461009" h="317500">
                <a:moveTo>
                  <a:pt x="3810" y="110490"/>
                </a:moveTo>
                <a:lnTo>
                  <a:pt x="0" y="110490"/>
                </a:lnTo>
                <a:lnTo>
                  <a:pt x="0" y="127000"/>
                </a:lnTo>
                <a:lnTo>
                  <a:pt x="3810" y="127000"/>
                </a:lnTo>
                <a:lnTo>
                  <a:pt x="3810" y="110490"/>
                </a:lnTo>
                <a:close/>
              </a:path>
              <a:path w="461009" h="317500">
                <a:moveTo>
                  <a:pt x="461010" y="110490"/>
                </a:moveTo>
                <a:lnTo>
                  <a:pt x="457200" y="110490"/>
                </a:lnTo>
                <a:lnTo>
                  <a:pt x="457200" y="127000"/>
                </a:lnTo>
                <a:lnTo>
                  <a:pt x="461010" y="127000"/>
                </a:lnTo>
                <a:lnTo>
                  <a:pt x="461010" y="110490"/>
                </a:lnTo>
                <a:close/>
              </a:path>
              <a:path w="461009" h="317500">
                <a:moveTo>
                  <a:pt x="3810" y="127000"/>
                </a:moveTo>
                <a:lnTo>
                  <a:pt x="0" y="127000"/>
                </a:lnTo>
                <a:lnTo>
                  <a:pt x="0" y="199389"/>
                </a:lnTo>
                <a:lnTo>
                  <a:pt x="3810" y="199389"/>
                </a:lnTo>
                <a:lnTo>
                  <a:pt x="3810" y="127000"/>
                </a:lnTo>
                <a:close/>
              </a:path>
              <a:path w="461009" h="317500">
                <a:moveTo>
                  <a:pt x="461010" y="127000"/>
                </a:moveTo>
                <a:lnTo>
                  <a:pt x="457200" y="127000"/>
                </a:lnTo>
                <a:lnTo>
                  <a:pt x="457200" y="199389"/>
                </a:lnTo>
                <a:lnTo>
                  <a:pt x="461010" y="199389"/>
                </a:lnTo>
                <a:lnTo>
                  <a:pt x="461010" y="127000"/>
                </a:lnTo>
                <a:close/>
              </a:path>
              <a:path w="461009" h="317500">
                <a:moveTo>
                  <a:pt x="3810" y="199390"/>
                </a:moveTo>
                <a:lnTo>
                  <a:pt x="0" y="199390"/>
                </a:lnTo>
                <a:lnTo>
                  <a:pt x="0" y="237489"/>
                </a:lnTo>
                <a:lnTo>
                  <a:pt x="3810" y="237489"/>
                </a:lnTo>
                <a:lnTo>
                  <a:pt x="3810" y="199390"/>
                </a:lnTo>
                <a:close/>
              </a:path>
              <a:path w="461009" h="317500">
                <a:moveTo>
                  <a:pt x="461010" y="199390"/>
                </a:moveTo>
                <a:lnTo>
                  <a:pt x="457200" y="199390"/>
                </a:lnTo>
                <a:lnTo>
                  <a:pt x="457200" y="237489"/>
                </a:lnTo>
                <a:lnTo>
                  <a:pt x="461010" y="237489"/>
                </a:lnTo>
                <a:lnTo>
                  <a:pt x="461010" y="199390"/>
                </a:lnTo>
                <a:close/>
              </a:path>
              <a:path w="461009" h="317500">
                <a:moveTo>
                  <a:pt x="3810" y="237490"/>
                </a:moveTo>
                <a:lnTo>
                  <a:pt x="0" y="237490"/>
                </a:lnTo>
                <a:lnTo>
                  <a:pt x="0" y="250189"/>
                </a:lnTo>
                <a:lnTo>
                  <a:pt x="3810" y="250189"/>
                </a:lnTo>
                <a:lnTo>
                  <a:pt x="3810" y="237490"/>
                </a:lnTo>
                <a:close/>
              </a:path>
              <a:path w="461009" h="317500">
                <a:moveTo>
                  <a:pt x="461010" y="237490"/>
                </a:moveTo>
                <a:lnTo>
                  <a:pt x="457200" y="237490"/>
                </a:lnTo>
                <a:lnTo>
                  <a:pt x="457200" y="250189"/>
                </a:lnTo>
                <a:lnTo>
                  <a:pt x="461010" y="250189"/>
                </a:lnTo>
                <a:lnTo>
                  <a:pt x="461010" y="237490"/>
                </a:lnTo>
                <a:close/>
              </a:path>
              <a:path w="461009" h="317500">
                <a:moveTo>
                  <a:pt x="3810" y="250190"/>
                </a:moveTo>
                <a:lnTo>
                  <a:pt x="0" y="250190"/>
                </a:lnTo>
                <a:lnTo>
                  <a:pt x="0" y="275589"/>
                </a:lnTo>
                <a:lnTo>
                  <a:pt x="3810" y="275589"/>
                </a:lnTo>
                <a:lnTo>
                  <a:pt x="3810" y="250190"/>
                </a:lnTo>
                <a:close/>
              </a:path>
              <a:path w="461009" h="317500">
                <a:moveTo>
                  <a:pt x="461010" y="250190"/>
                </a:moveTo>
                <a:lnTo>
                  <a:pt x="457200" y="250190"/>
                </a:lnTo>
                <a:lnTo>
                  <a:pt x="457200" y="275589"/>
                </a:lnTo>
                <a:lnTo>
                  <a:pt x="461010" y="275589"/>
                </a:lnTo>
                <a:lnTo>
                  <a:pt x="461010" y="250190"/>
                </a:lnTo>
                <a:close/>
              </a:path>
              <a:path w="461009" h="317500">
                <a:moveTo>
                  <a:pt x="3810" y="275590"/>
                </a:moveTo>
                <a:lnTo>
                  <a:pt x="0" y="275590"/>
                </a:lnTo>
                <a:lnTo>
                  <a:pt x="0" y="281939"/>
                </a:lnTo>
                <a:lnTo>
                  <a:pt x="3810" y="281939"/>
                </a:lnTo>
                <a:lnTo>
                  <a:pt x="3810" y="275590"/>
                </a:lnTo>
                <a:close/>
              </a:path>
              <a:path w="461009" h="317500">
                <a:moveTo>
                  <a:pt x="461010" y="275590"/>
                </a:moveTo>
                <a:lnTo>
                  <a:pt x="457200" y="275590"/>
                </a:lnTo>
                <a:lnTo>
                  <a:pt x="457200" y="281939"/>
                </a:lnTo>
                <a:lnTo>
                  <a:pt x="461010" y="281939"/>
                </a:lnTo>
                <a:lnTo>
                  <a:pt x="461010" y="275590"/>
                </a:lnTo>
                <a:close/>
              </a:path>
              <a:path w="461009" h="317500">
                <a:moveTo>
                  <a:pt x="3810" y="281940"/>
                </a:moveTo>
                <a:lnTo>
                  <a:pt x="0" y="281940"/>
                </a:lnTo>
                <a:lnTo>
                  <a:pt x="0" y="288289"/>
                </a:lnTo>
                <a:lnTo>
                  <a:pt x="3810" y="288289"/>
                </a:lnTo>
                <a:lnTo>
                  <a:pt x="3810" y="281940"/>
                </a:lnTo>
                <a:close/>
              </a:path>
              <a:path w="461009" h="317500">
                <a:moveTo>
                  <a:pt x="461010" y="281940"/>
                </a:moveTo>
                <a:lnTo>
                  <a:pt x="457200" y="281940"/>
                </a:lnTo>
                <a:lnTo>
                  <a:pt x="457200" y="288289"/>
                </a:lnTo>
                <a:lnTo>
                  <a:pt x="461010" y="288289"/>
                </a:lnTo>
                <a:lnTo>
                  <a:pt x="461010" y="281940"/>
                </a:lnTo>
                <a:close/>
              </a:path>
              <a:path w="461009" h="317500">
                <a:moveTo>
                  <a:pt x="3810" y="288417"/>
                </a:moveTo>
                <a:lnTo>
                  <a:pt x="0" y="288417"/>
                </a:lnTo>
                <a:lnTo>
                  <a:pt x="0" y="317500"/>
                </a:lnTo>
                <a:lnTo>
                  <a:pt x="461010" y="317500"/>
                </a:lnTo>
                <a:lnTo>
                  <a:pt x="461010" y="314960"/>
                </a:lnTo>
                <a:lnTo>
                  <a:pt x="3810" y="314960"/>
                </a:lnTo>
                <a:lnTo>
                  <a:pt x="3810" y="288417"/>
                </a:lnTo>
                <a:close/>
              </a:path>
              <a:path w="461009" h="317500">
                <a:moveTo>
                  <a:pt x="461010" y="288417"/>
                </a:moveTo>
                <a:lnTo>
                  <a:pt x="457200" y="288417"/>
                </a:lnTo>
                <a:lnTo>
                  <a:pt x="457200" y="314960"/>
                </a:lnTo>
                <a:lnTo>
                  <a:pt x="461010" y="314960"/>
                </a:lnTo>
                <a:lnTo>
                  <a:pt x="461010" y="288417"/>
                </a:lnTo>
                <a:close/>
              </a:path>
            </a:pathLst>
          </a:custGeom>
          <a:solidFill>
            <a:srgbClr val="390C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253730" y="1663700"/>
            <a:ext cx="453390" cy="311150"/>
          </a:xfrm>
          <a:custGeom>
            <a:avLst/>
            <a:gdLst/>
            <a:ahLst/>
            <a:cxnLst/>
            <a:rect l="l" t="t" r="r" b="b"/>
            <a:pathLst>
              <a:path w="453390" h="311150">
                <a:moveTo>
                  <a:pt x="3810" y="42037"/>
                </a:moveTo>
                <a:lnTo>
                  <a:pt x="0" y="42037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42037"/>
                </a:lnTo>
                <a:close/>
              </a:path>
              <a:path w="453390" h="311150">
                <a:moveTo>
                  <a:pt x="453390" y="42037"/>
                </a:moveTo>
                <a:lnTo>
                  <a:pt x="450850" y="42037"/>
                </a:lnTo>
                <a:lnTo>
                  <a:pt x="450850" y="43179"/>
                </a:lnTo>
                <a:lnTo>
                  <a:pt x="453390" y="43179"/>
                </a:lnTo>
                <a:lnTo>
                  <a:pt x="453390" y="42037"/>
                </a:lnTo>
                <a:close/>
              </a:path>
              <a:path w="453390" h="311150">
                <a:moveTo>
                  <a:pt x="3810" y="39496"/>
                </a:moveTo>
                <a:lnTo>
                  <a:pt x="0" y="39496"/>
                </a:lnTo>
                <a:lnTo>
                  <a:pt x="0" y="41909"/>
                </a:lnTo>
                <a:lnTo>
                  <a:pt x="3810" y="41909"/>
                </a:lnTo>
                <a:lnTo>
                  <a:pt x="3810" y="39496"/>
                </a:lnTo>
                <a:close/>
              </a:path>
              <a:path w="453390" h="311150">
                <a:moveTo>
                  <a:pt x="453390" y="39496"/>
                </a:moveTo>
                <a:lnTo>
                  <a:pt x="450850" y="39496"/>
                </a:lnTo>
                <a:lnTo>
                  <a:pt x="450850" y="41909"/>
                </a:lnTo>
                <a:lnTo>
                  <a:pt x="453390" y="41909"/>
                </a:lnTo>
                <a:lnTo>
                  <a:pt x="453390" y="39496"/>
                </a:lnTo>
                <a:close/>
              </a:path>
              <a:path w="453390" h="311150">
                <a:moveTo>
                  <a:pt x="3810" y="35687"/>
                </a:moveTo>
                <a:lnTo>
                  <a:pt x="0" y="35687"/>
                </a:lnTo>
                <a:lnTo>
                  <a:pt x="0" y="39369"/>
                </a:lnTo>
                <a:lnTo>
                  <a:pt x="3810" y="39369"/>
                </a:lnTo>
                <a:lnTo>
                  <a:pt x="3810" y="35687"/>
                </a:lnTo>
                <a:close/>
              </a:path>
              <a:path w="453390" h="311150">
                <a:moveTo>
                  <a:pt x="453390" y="35687"/>
                </a:moveTo>
                <a:lnTo>
                  <a:pt x="450850" y="35687"/>
                </a:lnTo>
                <a:lnTo>
                  <a:pt x="450850" y="39369"/>
                </a:lnTo>
                <a:lnTo>
                  <a:pt x="453390" y="39369"/>
                </a:lnTo>
                <a:lnTo>
                  <a:pt x="453390" y="35687"/>
                </a:lnTo>
                <a:close/>
              </a:path>
              <a:path w="453390" h="311150">
                <a:moveTo>
                  <a:pt x="3810" y="33146"/>
                </a:moveTo>
                <a:lnTo>
                  <a:pt x="0" y="33146"/>
                </a:lnTo>
                <a:lnTo>
                  <a:pt x="0" y="35559"/>
                </a:lnTo>
                <a:lnTo>
                  <a:pt x="3810" y="35559"/>
                </a:lnTo>
                <a:lnTo>
                  <a:pt x="3810" y="33146"/>
                </a:lnTo>
                <a:close/>
              </a:path>
              <a:path w="453390" h="311150">
                <a:moveTo>
                  <a:pt x="453390" y="33146"/>
                </a:moveTo>
                <a:lnTo>
                  <a:pt x="450850" y="33146"/>
                </a:lnTo>
                <a:lnTo>
                  <a:pt x="450850" y="35559"/>
                </a:lnTo>
                <a:lnTo>
                  <a:pt x="453390" y="35559"/>
                </a:lnTo>
                <a:lnTo>
                  <a:pt x="453390" y="33146"/>
                </a:lnTo>
                <a:close/>
              </a:path>
              <a:path w="453390" h="311150">
                <a:moveTo>
                  <a:pt x="3810" y="29337"/>
                </a:moveTo>
                <a:lnTo>
                  <a:pt x="0" y="29337"/>
                </a:lnTo>
                <a:lnTo>
                  <a:pt x="0" y="33019"/>
                </a:lnTo>
                <a:lnTo>
                  <a:pt x="3810" y="33019"/>
                </a:lnTo>
                <a:lnTo>
                  <a:pt x="3810" y="29337"/>
                </a:lnTo>
                <a:close/>
              </a:path>
              <a:path w="453390" h="311150">
                <a:moveTo>
                  <a:pt x="453390" y="29337"/>
                </a:moveTo>
                <a:lnTo>
                  <a:pt x="450850" y="29337"/>
                </a:lnTo>
                <a:lnTo>
                  <a:pt x="450850" y="33019"/>
                </a:lnTo>
                <a:lnTo>
                  <a:pt x="453390" y="33019"/>
                </a:lnTo>
                <a:lnTo>
                  <a:pt x="453390" y="29337"/>
                </a:lnTo>
                <a:close/>
              </a:path>
              <a:path w="453390" h="311150">
                <a:moveTo>
                  <a:pt x="3810" y="26796"/>
                </a:moveTo>
                <a:lnTo>
                  <a:pt x="0" y="26796"/>
                </a:lnTo>
                <a:lnTo>
                  <a:pt x="0" y="29209"/>
                </a:lnTo>
                <a:lnTo>
                  <a:pt x="3810" y="29209"/>
                </a:lnTo>
                <a:lnTo>
                  <a:pt x="3810" y="26796"/>
                </a:lnTo>
                <a:close/>
              </a:path>
              <a:path w="453390" h="311150">
                <a:moveTo>
                  <a:pt x="453390" y="26796"/>
                </a:moveTo>
                <a:lnTo>
                  <a:pt x="450850" y="26796"/>
                </a:lnTo>
                <a:lnTo>
                  <a:pt x="450850" y="29209"/>
                </a:lnTo>
                <a:lnTo>
                  <a:pt x="453390" y="29209"/>
                </a:lnTo>
                <a:lnTo>
                  <a:pt x="453390" y="26796"/>
                </a:lnTo>
                <a:close/>
              </a:path>
              <a:path w="453390" h="311150">
                <a:moveTo>
                  <a:pt x="3810" y="22987"/>
                </a:moveTo>
                <a:lnTo>
                  <a:pt x="0" y="22987"/>
                </a:lnTo>
                <a:lnTo>
                  <a:pt x="0" y="26669"/>
                </a:lnTo>
                <a:lnTo>
                  <a:pt x="3810" y="26669"/>
                </a:lnTo>
                <a:lnTo>
                  <a:pt x="3810" y="22987"/>
                </a:lnTo>
                <a:close/>
              </a:path>
              <a:path w="453390" h="311150">
                <a:moveTo>
                  <a:pt x="453390" y="22987"/>
                </a:moveTo>
                <a:lnTo>
                  <a:pt x="450850" y="22987"/>
                </a:lnTo>
                <a:lnTo>
                  <a:pt x="450850" y="26669"/>
                </a:lnTo>
                <a:lnTo>
                  <a:pt x="453390" y="26669"/>
                </a:lnTo>
                <a:lnTo>
                  <a:pt x="453390" y="22987"/>
                </a:lnTo>
                <a:close/>
              </a:path>
              <a:path w="453390" h="311150">
                <a:moveTo>
                  <a:pt x="3810" y="20446"/>
                </a:moveTo>
                <a:lnTo>
                  <a:pt x="0" y="20446"/>
                </a:lnTo>
                <a:lnTo>
                  <a:pt x="0" y="22859"/>
                </a:lnTo>
                <a:lnTo>
                  <a:pt x="3810" y="22859"/>
                </a:lnTo>
                <a:lnTo>
                  <a:pt x="3810" y="20446"/>
                </a:lnTo>
                <a:close/>
              </a:path>
              <a:path w="453390" h="311150">
                <a:moveTo>
                  <a:pt x="453390" y="20446"/>
                </a:moveTo>
                <a:lnTo>
                  <a:pt x="450850" y="20446"/>
                </a:lnTo>
                <a:lnTo>
                  <a:pt x="450850" y="22859"/>
                </a:lnTo>
                <a:lnTo>
                  <a:pt x="453390" y="22859"/>
                </a:lnTo>
                <a:lnTo>
                  <a:pt x="453390" y="20446"/>
                </a:lnTo>
                <a:close/>
              </a:path>
              <a:path w="453390" h="311150">
                <a:moveTo>
                  <a:pt x="3810" y="16637"/>
                </a:moveTo>
                <a:lnTo>
                  <a:pt x="0" y="16637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16637"/>
                </a:lnTo>
                <a:close/>
              </a:path>
              <a:path w="453390" h="311150">
                <a:moveTo>
                  <a:pt x="453390" y="16637"/>
                </a:moveTo>
                <a:lnTo>
                  <a:pt x="450850" y="16637"/>
                </a:lnTo>
                <a:lnTo>
                  <a:pt x="450850" y="20319"/>
                </a:lnTo>
                <a:lnTo>
                  <a:pt x="453390" y="20319"/>
                </a:lnTo>
                <a:lnTo>
                  <a:pt x="453390" y="16637"/>
                </a:lnTo>
                <a:close/>
              </a:path>
              <a:path w="453390" h="311150">
                <a:moveTo>
                  <a:pt x="3810" y="14096"/>
                </a:moveTo>
                <a:lnTo>
                  <a:pt x="0" y="14096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14096"/>
                </a:lnTo>
                <a:close/>
              </a:path>
              <a:path w="453390" h="311150">
                <a:moveTo>
                  <a:pt x="453390" y="14096"/>
                </a:moveTo>
                <a:lnTo>
                  <a:pt x="450850" y="14096"/>
                </a:lnTo>
                <a:lnTo>
                  <a:pt x="450850" y="16509"/>
                </a:lnTo>
                <a:lnTo>
                  <a:pt x="453390" y="16509"/>
                </a:lnTo>
                <a:lnTo>
                  <a:pt x="453390" y="14096"/>
                </a:lnTo>
                <a:close/>
              </a:path>
              <a:path w="453390" h="311150">
                <a:moveTo>
                  <a:pt x="3810" y="10287"/>
                </a:moveTo>
                <a:lnTo>
                  <a:pt x="0" y="10287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0287"/>
                </a:lnTo>
                <a:close/>
              </a:path>
              <a:path w="453390" h="311150">
                <a:moveTo>
                  <a:pt x="453390" y="10287"/>
                </a:moveTo>
                <a:lnTo>
                  <a:pt x="450850" y="10287"/>
                </a:lnTo>
                <a:lnTo>
                  <a:pt x="450850" y="13969"/>
                </a:lnTo>
                <a:lnTo>
                  <a:pt x="453390" y="13969"/>
                </a:lnTo>
                <a:lnTo>
                  <a:pt x="453390" y="10287"/>
                </a:lnTo>
                <a:close/>
              </a:path>
              <a:path w="453390" h="311150">
                <a:moveTo>
                  <a:pt x="3810" y="7746"/>
                </a:moveTo>
                <a:lnTo>
                  <a:pt x="0" y="7746"/>
                </a:lnTo>
                <a:lnTo>
                  <a:pt x="0" y="10159"/>
                </a:lnTo>
                <a:lnTo>
                  <a:pt x="3810" y="10159"/>
                </a:lnTo>
                <a:lnTo>
                  <a:pt x="3810" y="7746"/>
                </a:lnTo>
                <a:close/>
              </a:path>
              <a:path w="453390" h="311150">
                <a:moveTo>
                  <a:pt x="453390" y="7746"/>
                </a:moveTo>
                <a:lnTo>
                  <a:pt x="450850" y="7746"/>
                </a:lnTo>
                <a:lnTo>
                  <a:pt x="450850" y="10159"/>
                </a:lnTo>
                <a:lnTo>
                  <a:pt x="453390" y="10159"/>
                </a:lnTo>
                <a:lnTo>
                  <a:pt x="453390" y="7746"/>
                </a:lnTo>
                <a:close/>
              </a:path>
              <a:path w="453390" h="311150">
                <a:moveTo>
                  <a:pt x="3810" y="3937"/>
                </a:moveTo>
                <a:lnTo>
                  <a:pt x="0" y="3937"/>
                </a:lnTo>
                <a:lnTo>
                  <a:pt x="0" y="7619"/>
                </a:lnTo>
                <a:lnTo>
                  <a:pt x="3810" y="7619"/>
                </a:lnTo>
                <a:lnTo>
                  <a:pt x="3810" y="3937"/>
                </a:lnTo>
                <a:close/>
              </a:path>
              <a:path w="453390" h="311150">
                <a:moveTo>
                  <a:pt x="453390" y="3937"/>
                </a:moveTo>
                <a:lnTo>
                  <a:pt x="450850" y="3937"/>
                </a:lnTo>
                <a:lnTo>
                  <a:pt x="450850" y="7619"/>
                </a:lnTo>
                <a:lnTo>
                  <a:pt x="453390" y="7619"/>
                </a:lnTo>
                <a:lnTo>
                  <a:pt x="453390" y="3937"/>
                </a:lnTo>
                <a:close/>
              </a:path>
              <a:path w="453390" h="311150">
                <a:moveTo>
                  <a:pt x="453390" y="1396"/>
                </a:moveTo>
                <a:lnTo>
                  <a:pt x="0" y="1396"/>
                </a:lnTo>
                <a:lnTo>
                  <a:pt x="0" y="3809"/>
                </a:lnTo>
                <a:lnTo>
                  <a:pt x="453390" y="3809"/>
                </a:lnTo>
                <a:lnTo>
                  <a:pt x="453390" y="1396"/>
                </a:lnTo>
                <a:close/>
              </a:path>
              <a:path w="453390" h="311150">
                <a:moveTo>
                  <a:pt x="453390" y="0"/>
                </a:moveTo>
                <a:lnTo>
                  <a:pt x="0" y="0"/>
                </a:lnTo>
                <a:lnTo>
                  <a:pt x="0" y="1269"/>
                </a:lnTo>
                <a:lnTo>
                  <a:pt x="453390" y="1269"/>
                </a:lnTo>
                <a:lnTo>
                  <a:pt x="453390" y="0"/>
                </a:lnTo>
                <a:close/>
              </a:path>
              <a:path w="453390" h="311150">
                <a:moveTo>
                  <a:pt x="3810" y="43180"/>
                </a:moveTo>
                <a:lnTo>
                  <a:pt x="0" y="4318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43180"/>
                </a:lnTo>
                <a:close/>
              </a:path>
              <a:path w="453390" h="311150">
                <a:moveTo>
                  <a:pt x="453390" y="43180"/>
                </a:moveTo>
                <a:lnTo>
                  <a:pt x="450850" y="43180"/>
                </a:lnTo>
                <a:lnTo>
                  <a:pt x="450850" y="55879"/>
                </a:lnTo>
                <a:lnTo>
                  <a:pt x="453390" y="55879"/>
                </a:lnTo>
                <a:lnTo>
                  <a:pt x="453390" y="43180"/>
                </a:lnTo>
                <a:close/>
              </a:path>
              <a:path w="453390" h="311150">
                <a:moveTo>
                  <a:pt x="381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3810" y="62229"/>
                </a:lnTo>
                <a:lnTo>
                  <a:pt x="3810" y="55880"/>
                </a:lnTo>
                <a:close/>
              </a:path>
              <a:path w="453390" h="311150">
                <a:moveTo>
                  <a:pt x="453390" y="55880"/>
                </a:moveTo>
                <a:lnTo>
                  <a:pt x="450850" y="55880"/>
                </a:lnTo>
                <a:lnTo>
                  <a:pt x="450850" y="62229"/>
                </a:lnTo>
                <a:lnTo>
                  <a:pt x="453390" y="62229"/>
                </a:lnTo>
                <a:lnTo>
                  <a:pt x="453390" y="55880"/>
                </a:lnTo>
                <a:close/>
              </a:path>
              <a:path w="453390" h="311150">
                <a:moveTo>
                  <a:pt x="3810" y="62230"/>
                </a:moveTo>
                <a:lnTo>
                  <a:pt x="0" y="62230"/>
                </a:lnTo>
                <a:lnTo>
                  <a:pt x="0" y="81279"/>
                </a:lnTo>
                <a:lnTo>
                  <a:pt x="3810" y="81279"/>
                </a:lnTo>
                <a:lnTo>
                  <a:pt x="3810" y="62230"/>
                </a:lnTo>
                <a:close/>
              </a:path>
              <a:path w="453390" h="311150">
                <a:moveTo>
                  <a:pt x="453390" y="62230"/>
                </a:moveTo>
                <a:lnTo>
                  <a:pt x="450850" y="62230"/>
                </a:lnTo>
                <a:lnTo>
                  <a:pt x="450850" y="81279"/>
                </a:lnTo>
                <a:lnTo>
                  <a:pt x="453390" y="81279"/>
                </a:lnTo>
                <a:lnTo>
                  <a:pt x="453390" y="62230"/>
                </a:lnTo>
                <a:close/>
              </a:path>
              <a:path w="453390" h="311150">
                <a:moveTo>
                  <a:pt x="3810" y="81280"/>
                </a:moveTo>
                <a:lnTo>
                  <a:pt x="0" y="81280"/>
                </a:lnTo>
                <a:lnTo>
                  <a:pt x="0" y="106679"/>
                </a:lnTo>
                <a:lnTo>
                  <a:pt x="3810" y="106679"/>
                </a:lnTo>
                <a:lnTo>
                  <a:pt x="3810" y="81280"/>
                </a:lnTo>
                <a:close/>
              </a:path>
              <a:path w="453390" h="311150">
                <a:moveTo>
                  <a:pt x="453390" y="81280"/>
                </a:moveTo>
                <a:lnTo>
                  <a:pt x="450850" y="81280"/>
                </a:lnTo>
                <a:lnTo>
                  <a:pt x="450850" y="106679"/>
                </a:lnTo>
                <a:lnTo>
                  <a:pt x="453390" y="106679"/>
                </a:lnTo>
                <a:lnTo>
                  <a:pt x="453390" y="81280"/>
                </a:lnTo>
                <a:close/>
              </a:path>
              <a:path w="453390" h="311150">
                <a:moveTo>
                  <a:pt x="3810" y="106680"/>
                </a:moveTo>
                <a:lnTo>
                  <a:pt x="0" y="106680"/>
                </a:lnTo>
                <a:lnTo>
                  <a:pt x="0" y="123189"/>
                </a:lnTo>
                <a:lnTo>
                  <a:pt x="3810" y="123189"/>
                </a:lnTo>
                <a:lnTo>
                  <a:pt x="3810" y="106680"/>
                </a:lnTo>
                <a:close/>
              </a:path>
              <a:path w="453390" h="311150">
                <a:moveTo>
                  <a:pt x="453390" y="106680"/>
                </a:moveTo>
                <a:lnTo>
                  <a:pt x="450850" y="106680"/>
                </a:lnTo>
                <a:lnTo>
                  <a:pt x="450850" y="123189"/>
                </a:lnTo>
                <a:lnTo>
                  <a:pt x="453390" y="123189"/>
                </a:lnTo>
                <a:lnTo>
                  <a:pt x="453390" y="106680"/>
                </a:lnTo>
                <a:close/>
              </a:path>
              <a:path w="453390" h="311150">
                <a:moveTo>
                  <a:pt x="3810" y="123190"/>
                </a:moveTo>
                <a:lnTo>
                  <a:pt x="0" y="123190"/>
                </a:lnTo>
                <a:lnTo>
                  <a:pt x="0" y="195579"/>
                </a:lnTo>
                <a:lnTo>
                  <a:pt x="3810" y="195579"/>
                </a:lnTo>
                <a:lnTo>
                  <a:pt x="3810" y="123190"/>
                </a:lnTo>
                <a:close/>
              </a:path>
              <a:path w="453390" h="311150">
                <a:moveTo>
                  <a:pt x="453390" y="123190"/>
                </a:moveTo>
                <a:lnTo>
                  <a:pt x="450850" y="123190"/>
                </a:lnTo>
                <a:lnTo>
                  <a:pt x="450850" y="195579"/>
                </a:lnTo>
                <a:lnTo>
                  <a:pt x="453390" y="195579"/>
                </a:lnTo>
                <a:lnTo>
                  <a:pt x="453390" y="123190"/>
                </a:lnTo>
                <a:close/>
              </a:path>
              <a:path w="453390" h="311150">
                <a:moveTo>
                  <a:pt x="3810" y="195580"/>
                </a:moveTo>
                <a:lnTo>
                  <a:pt x="0" y="195580"/>
                </a:lnTo>
                <a:lnTo>
                  <a:pt x="0" y="233679"/>
                </a:lnTo>
                <a:lnTo>
                  <a:pt x="3810" y="233679"/>
                </a:lnTo>
                <a:lnTo>
                  <a:pt x="3810" y="195580"/>
                </a:lnTo>
                <a:close/>
              </a:path>
              <a:path w="453390" h="311150">
                <a:moveTo>
                  <a:pt x="453390" y="195580"/>
                </a:moveTo>
                <a:lnTo>
                  <a:pt x="450850" y="195580"/>
                </a:lnTo>
                <a:lnTo>
                  <a:pt x="450850" y="233679"/>
                </a:lnTo>
                <a:lnTo>
                  <a:pt x="453390" y="233679"/>
                </a:lnTo>
                <a:lnTo>
                  <a:pt x="453390" y="195580"/>
                </a:lnTo>
                <a:close/>
              </a:path>
              <a:path w="453390" h="311150">
                <a:moveTo>
                  <a:pt x="3810" y="233680"/>
                </a:moveTo>
                <a:lnTo>
                  <a:pt x="0" y="233680"/>
                </a:lnTo>
                <a:lnTo>
                  <a:pt x="0" y="246379"/>
                </a:lnTo>
                <a:lnTo>
                  <a:pt x="3810" y="246379"/>
                </a:lnTo>
                <a:lnTo>
                  <a:pt x="3810" y="233680"/>
                </a:lnTo>
                <a:close/>
              </a:path>
              <a:path w="453390" h="311150">
                <a:moveTo>
                  <a:pt x="453390" y="233680"/>
                </a:moveTo>
                <a:lnTo>
                  <a:pt x="450850" y="233680"/>
                </a:lnTo>
                <a:lnTo>
                  <a:pt x="450850" y="246379"/>
                </a:lnTo>
                <a:lnTo>
                  <a:pt x="453390" y="246379"/>
                </a:lnTo>
                <a:lnTo>
                  <a:pt x="453390" y="233680"/>
                </a:lnTo>
                <a:close/>
              </a:path>
              <a:path w="453390" h="311150">
                <a:moveTo>
                  <a:pt x="3810" y="246380"/>
                </a:moveTo>
                <a:lnTo>
                  <a:pt x="0" y="246380"/>
                </a:lnTo>
                <a:lnTo>
                  <a:pt x="0" y="271779"/>
                </a:lnTo>
                <a:lnTo>
                  <a:pt x="3810" y="271779"/>
                </a:lnTo>
                <a:lnTo>
                  <a:pt x="3810" y="246380"/>
                </a:lnTo>
                <a:close/>
              </a:path>
              <a:path w="453390" h="311150">
                <a:moveTo>
                  <a:pt x="453390" y="246380"/>
                </a:moveTo>
                <a:lnTo>
                  <a:pt x="450850" y="246380"/>
                </a:lnTo>
                <a:lnTo>
                  <a:pt x="450850" y="271779"/>
                </a:lnTo>
                <a:lnTo>
                  <a:pt x="453390" y="271779"/>
                </a:lnTo>
                <a:lnTo>
                  <a:pt x="453390" y="246380"/>
                </a:lnTo>
                <a:close/>
              </a:path>
              <a:path w="453390" h="311150">
                <a:moveTo>
                  <a:pt x="3810" y="271780"/>
                </a:moveTo>
                <a:lnTo>
                  <a:pt x="0" y="271780"/>
                </a:lnTo>
                <a:lnTo>
                  <a:pt x="0" y="278129"/>
                </a:lnTo>
                <a:lnTo>
                  <a:pt x="3810" y="278129"/>
                </a:lnTo>
                <a:lnTo>
                  <a:pt x="3810" y="271780"/>
                </a:lnTo>
                <a:close/>
              </a:path>
              <a:path w="453390" h="311150">
                <a:moveTo>
                  <a:pt x="453390" y="271780"/>
                </a:moveTo>
                <a:lnTo>
                  <a:pt x="450850" y="271780"/>
                </a:lnTo>
                <a:lnTo>
                  <a:pt x="450850" y="278129"/>
                </a:lnTo>
                <a:lnTo>
                  <a:pt x="453390" y="278129"/>
                </a:lnTo>
                <a:lnTo>
                  <a:pt x="453390" y="271780"/>
                </a:lnTo>
                <a:close/>
              </a:path>
              <a:path w="453390" h="311150">
                <a:moveTo>
                  <a:pt x="3810" y="278130"/>
                </a:moveTo>
                <a:lnTo>
                  <a:pt x="0" y="278130"/>
                </a:lnTo>
                <a:lnTo>
                  <a:pt x="0" y="284479"/>
                </a:lnTo>
                <a:lnTo>
                  <a:pt x="3810" y="284479"/>
                </a:lnTo>
                <a:lnTo>
                  <a:pt x="3810" y="278130"/>
                </a:lnTo>
                <a:close/>
              </a:path>
              <a:path w="453390" h="311150">
                <a:moveTo>
                  <a:pt x="453390" y="278130"/>
                </a:moveTo>
                <a:lnTo>
                  <a:pt x="450850" y="278130"/>
                </a:lnTo>
                <a:lnTo>
                  <a:pt x="450850" y="284479"/>
                </a:lnTo>
                <a:lnTo>
                  <a:pt x="453390" y="284479"/>
                </a:lnTo>
                <a:lnTo>
                  <a:pt x="453390" y="278130"/>
                </a:lnTo>
                <a:close/>
              </a:path>
              <a:path w="453390" h="311150">
                <a:moveTo>
                  <a:pt x="3810" y="284607"/>
                </a:moveTo>
                <a:lnTo>
                  <a:pt x="0" y="284607"/>
                </a:lnTo>
                <a:lnTo>
                  <a:pt x="0" y="311150"/>
                </a:lnTo>
                <a:lnTo>
                  <a:pt x="453390" y="311150"/>
                </a:lnTo>
                <a:lnTo>
                  <a:pt x="453390" y="307340"/>
                </a:lnTo>
                <a:lnTo>
                  <a:pt x="3810" y="307340"/>
                </a:lnTo>
                <a:lnTo>
                  <a:pt x="3810" y="284607"/>
                </a:lnTo>
                <a:close/>
              </a:path>
              <a:path w="453390" h="311150">
                <a:moveTo>
                  <a:pt x="453390" y="284607"/>
                </a:moveTo>
                <a:lnTo>
                  <a:pt x="450850" y="284607"/>
                </a:lnTo>
                <a:lnTo>
                  <a:pt x="450850" y="307340"/>
                </a:lnTo>
                <a:lnTo>
                  <a:pt x="453390" y="307340"/>
                </a:lnTo>
                <a:lnTo>
                  <a:pt x="453390" y="284607"/>
                </a:lnTo>
                <a:close/>
              </a:path>
            </a:pathLst>
          </a:custGeom>
          <a:solidFill>
            <a:srgbClr val="3B0C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257540" y="1667636"/>
            <a:ext cx="447040" cy="303530"/>
          </a:xfrm>
          <a:custGeom>
            <a:avLst/>
            <a:gdLst/>
            <a:ahLst/>
            <a:cxnLst/>
            <a:rect l="l" t="t" r="r" b="b"/>
            <a:pathLst>
              <a:path w="447040" h="303530">
                <a:moveTo>
                  <a:pt x="3809" y="38100"/>
                </a:moveTo>
                <a:lnTo>
                  <a:pt x="0" y="38100"/>
                </a:lnTo>
                <a:lnTo>
                  <a:pt x="0" y="39242"/>
                </a:lnTo>
                <a:lnTo>
                  <a:pt x="3809" y="39242"/>
                </a:lnTo>
                <a:lnTo>
                  <a:pt x="3809" y="38100"/>
                </a:lnTo>
                <a:close/>
              </a:path>
              <a:path w="447040" h="303530">
                <a:moveTo>
                  <a:pt x="447039" y="38100"/>
                </a:moveTo>
                <a:lnTo>
                  <a:pt x="443229" y="38100"/>
                </a:lnTo>
                <a:lnTo>
                  <a:pt x="443229" y="39242"/>
                </a:lnTo>
                <a:lnTo>
                  <a:pt x="447039" y="39242"/>
                </a:lnTo>
                <a:lnTo>
                  <a:pt x="447039" y="38100"/>
                </a:lnTo>
                <a:close/>
              </a:path>
              <a:path w="447040" h="303530">
                <a:moveTo>
                  <a:pt x="3809" y="35559"/>
                </a:moveTo>
                <a:lnTo>
                  <a:pt x="0" y="35559"/>
                </a:lnTo>
                <a:lnTo>
                  <a:pt x="0" y="37972"/>
                </a:lnTo>
                <a:lnTo>
                  <a:pt x="3809" y="37972"/>
                </a:lnTo>
                <a:lnTo>
                  <a:pt x="3809" y="35559"/>
                </a:lnTo>
                <a:close/>
              </a:path>
              <a:path w="447040" h="303530">
                <a:moveTo>
                  <a:pt x="447039" y="35559"/>
                </a:moveTo>
                <a:lnTo>
                  <a:pt x="443229" y="35559"/>
                </a:lnTo>
                <a:lnTo>
                  <a:pt x="443229" y="37972"/>
                </a:lnTo>
                <a:lnTo>
                  <a:pt x="447039" y="37972"/>
                </a:lnTo>
                <a:lnTo>
                  <a:pt x="447039" y="35559"/>
                </a:lnTo>
                <a:close/>
              </a:path>
              <a:path w="447040" h="303530">
                <a:moveTo>
                  <a:pt x="3809" y="31750"/>
                </a:moveTo>
                <a:lnTo>
                  <a:pt x="0" y="31750"/>
                </a:lnTo>
                <a:lnTo>
                  <a:pt x="0" y="35432"/>
                </a:lnTo>
                <a:lnTo>
                  <a:pt x="3809" y="35432"/>
                </a:lnTo>
                <a:lnTo>
                  <a:pt x="3809" y="31750"/>
                </a:lnTo>
                <a:close/>
              </a:path>
              <a:path w="447040" h="303530">
                <a:moveTo>
                  <a:pt x="447039" y="31750"/>
                </a:moveTo>
                <a:lnTo>
                  <a:pt x="443229" y="31750"/>
                </a:lnTo>
                <a:lnTo>
                  <a:pt x="443229" y="35432"/>
                </a:lnTo>
                <a:lnTo>
                  <a:pt x="447039" y="35432"/>
                </a:lnTo>
                <a:lnTo>
                  <a:pt x="447039" y="31750"/>
                </a:lnTo>
                <a:close/>
              </a:path>
              <a:path w="447040" h="303530">
                <a:moveTo>
                  <a:pt x="3809" y="29209"/>
                </a:moveTo>
                <a:lnTo>
                  <a:pt x="0" y="29209"/>
                </a:lnTo>
                <a:lnTo>
                  <a:pt x="0" y="31622"/>
                </a:lnTo>
                <a:lnTo>
                  <a:pt x="3809" y="31622"/>
                </a:lnTo>
                <a:lnTo>
                  <a:pt x="3809" y="29209"/>
                </a:lnTo>
                <a:close/>
              </a:path>
              <a:path w="447040" h="303530">
                <a:moveTo>
                  <a:pt x="447039" y="29209"/>
                </a:moveTo>
                <a:lnTo>
                  <a:pt x="443229" y="29209"/>
                </a:lnTo>
                <a:lnTo>
                  <a:pt x="443229" y="31622"/>
                </a:lnTo>
                <a:lnTo>
                  <a:pt x="447039" y="31622"/>
                </a:lnTo>
                <a:lnTo>
                  <a:pt x="447039" y="29209"/>
                </a:lnTo>
                <a:close/>
              </a:path>
              <a:path w="447040" h="303530">
                <a:moveTo>
                  <a:pt x="3809" y="25400"/>
                </a:moveTo>
                <a:lnTo>
                  <a:pt x="0" y="25400"/>
                </a:lnTo>
                <a:lnTo>
                  <a:pt x="0" y="29082"/>
                </a:lnTo>
                <a:lnTo>
                  <a:pt x="3809" y="29082"/>
                </a:lnTo>
                <a:lnTo>
                  <a:pt x="3809" y="25400"/>
                </a:lnTo>
                <a:close/>
              </a:path>
              <a:path w="447040" h="303530">
                <a:moveTo>
                  <a:pt x="447039" y="25400"/>
                </a:moveTo>
                <a:lnTo>
                  <a:pt x="443229" y="25400"/>
                </a:lnTo>
                <a:lnTo>
                  <a:pt x="443229" y="29082"/>
                </a:lnTo>
                <a:lnTo>
                  <a:pt x="447039" y="29082"/>
                </a:lnTo>
                <a:lnTo>
                  <a:pt x="447039" y="25400"/>
                </a:lnTo>
                <a:close/>
              </a:path>
              <a:path w="447040" h="303530">
                <a:moveTo>
                  <a:pt x="3809" y="22859"/>
                </a:moveTo>
                <a:lnTo>
                  <a:pt x="0" y="22859"/>
                </a:lnTo>
                <a:lnTo>
                  <a:pt x="0" y="25272"/>
                </a:lnTo>
                <a:lnTo>
                  <a:pt x="3809" y="25272"/>
                </a:lnTo>
                <a:lnTo>
                  <a:pt x="3809" y="22859"/>
                </a:lnTo>
                <a:close/>
              </a:path>
              <a:path w="447040" h="303530">
                <a:moveTo>
                  <a:pt x="447039" y="22859"/>
                </a:moveTo>
                <a:lnTo>
                  <a:pt x="443229" y="22859"/>
                </a:lnTo>
                <a:lnTo>
                  <a:pt x="443229" y="25272"/>
                </a:lnTo>
                <a:lnTo>
                  <a:pt x="447039" y="25272"/>
                </a:lnTo>
                <a:lnTo>
                  <a:pt x="447039" y="22859"/>
                </a:lnTo>
                <a:close/>
              </a:path>
              <a:path w="447040" h="303530">
                <a:moveTo>
                  <a:pt x="3809" y="19050"/>
                </a:moveTo>
                <a:lnTo>
                  <a:pt x="0" y="19050"/>
                </a:lnTo>
                <a:lnTo>
                  <a:pt x="0" y="22732"/>
                </a:lnTo>
                <a:lnTo>
                  <a:pt x="3809" y="22732"/>
                </a:lnTo>
                <a:lnTo>
                  <a:pt x="3809" y="19050"/>
                </a:lnTo>
                <a:close/>
              </a:path>
              <a:path w="447040" h="303530">
                <a:moveTo>
                  <a:pt x="447039" y="19050"/>
                </a:moveTo>
                <a:lnTo>
                  <a:pt x="443229" y="19050"/>
                </a:lnTo>
                <a:lnTo>
                  <a:pt x="443229" y="22732"/>
                </a:lnTo>
                <a:lnTo>
                  <a:pt x="447039" y="22732"/>
                </a:lnTo>
                <a:lnTo>
                  <a:pt x="447039" y="19050"/>
                </a:lnTo>
                <a:close/>
              </a:path>
              <a:path w="447040" h="303530">
                <a:moveTo>
                  <a:pt x="3809" y="16509"/>
                </a:moveTo>
                <a:lnTo>
                  <a:pt x="0" y="16509"/>
                </a:lnTo>
                <a:lnTo>
                  <a:pt x="0" y="18922"/>
                </a:lnTo>
                <a:lnTo>
                  <a:pt x="3809" y="18922"/>
                </a:lnTo>
                <a:lnTo>
                  <a:pt x="3809" y="16509"/>
                </a:lnTo>
                <a:close/>
              </a:path>
              <a:path w="447040" h="303530">
                <a:moveTo>
                  <a:pt x="447039" y="16509"/>
                </a:moveTo>
                <a:lnTo>
                  <a:pt x="443229" y="16509"/>
                </a:lnTo>
                <a:lnTo>
                  <a:pt x="443229" y="18922"/>
                </a:lnTo>
                <a:lnTo>
                  <a:pt x="447039" y="18922"/>
                </a:lnTo>
                <a:lnTo>
                  <a:pt x="447039" y="16509"/>
                </a:lnTo>
                <a:close/>
              </a:path>
              <a:path w="447040" h="303530">
                <a:moveTo>
                  <a:pt x="3809" y="12700"/>
                </a:moveTo>
                <a:lnTo>
                  <a:pt x="0" y="12700"/>
                </a:lnTo>
                <a:lnTo>
                  <a:pt x="0" y="16382"/>
                </a:lnTo>
                <a:lnTo>
                  <a:pt x="3809" y="16382"/>
                </a:lnTo>
                <a:lnTo>
                  <a:pt x="3809" y="12700"/>
                </a:lnTo>
                <a:close/>
              </a:path>
              <a:path w="447040" h="303530">
                <a:moveTo>
                  <a:pt x="447039" y="12700"/>
                </a:moveTo>
                <a:lnTo>
                  <a:pt x="443229" y="12700"/>
                </a:lnTo>
                <a:lnTo>
                  <a:pt x="443229" y="16382"/>
                </a:lnTo>
                <a:lnTo>
                  <a:pt x="447039" y="16382"/>
                </a:lnTo>
                <a:lnTo>
                  <a:pt x="447039" y="12700"/>
                </a:lnTo>
                <a:close/>
              </a:path>
              <a:path w="447040" h="30353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447040" h="303530">
                <a:moveTo>
                  <a:pt x="447039" y="10159"/>
                </a:moveTo>
                <a:lnTo>
                  <a:pt x="443229" y="10159"/>
                </a:lnTo>
                <a:lnTo>
                  <a:pt x="443229" y="12572"/>
                </a:lnTo>
                <a:lnTo>
                  <a:pt x="447039" y="12572"/>
                </a:lnTo>
                <a:lnTo>
                  <a:pt x="447039" y="10159"/>
                </a:lnTo>
                <a:close/>
              </a:path>
              <a:path w="447040" h="30353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447040" h="303530">
                <a:moveTo>
                  <a:pt x="447039" y="6350"/>
                </a:moveTo>
                <a:lnTo>
                  <a:pt x="443229" y="6350"/>
                </a:lnTo>
                <a:lnTo>
                  <a:pt x="443229" y="10032"/>
                </a:lnTo>
                <a:lnTo>
                  <a:pt x="447039" y="10032"/>
                </a:lnTo>
                <a:lnTo>
                  <a:pt x="447039" y="6350"/>
                </a:lnTo>
                <a:close/>
              </a:path>
              <a:path w="447040" h="30353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447040" h="303530">
                <a:moveTo>
                  <a:pt x="447039" y="3809"/>
                </a:moveTo>
                <a:lnTo>
                  <a:pt x="443229" y="3809"/>
                </a:lnTo>
                <a:lnTo>
                  <a:pt x="443229" y="6222"/>
                </a:lnTo>
                <a:lnTo>
                  <a:pt x="447039" y="6222"/>
                </a:lnTo>
                <a:lnTo>
                  <a:pt x="447039" y="3809"/>
                </a:lnTo>
                <a:close/>
              </a:path>
              <a:path w="447040" h="303530">
                <a:moveTo>
                  <a:pt x="447039" y="0"/>
                </a:moveTo>
                <a:lnTo>
                  <a:pt x="0" y="0"/>
                </a:lnTo>
                <a:lnTo>
                  <a:pt x="0" y="3682"/>
                </a:lnTo>
                <a:lnTo>
                  <a:pt x="447039" y="3682"/>
                </a:lnTo>
                <a:lnTo>
                  <a:pt x="447039" y="0"/>
                </a:lnTo>
                <a:close/>
              </a:path>
              <a:path w="447040" h="303530">
                <a:moveTo>
                  <a:pt x="3809" y="39243"/>
                </a:moveTo>
                <a:lnTo>
                  <a:pt x="0" y="3924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39243"/>
                </a:lnTo>
                <a:close/>
              </a:path>
              <a:path w="447040" h="303530">
                <a:moveTo>
                  <a:pt x="447039" y="39243"/>
                </a:moveTo>
                <a:lnTo>
                  <a:pt x="443229" y="39243"/>
                </a:lnTo>
                <a:lnTo>
                  <a:pt x="443229" y="51942"/>
                </a:lnTo>
                <a:lnTo>
                  <a:pt x="447039" y="51942"/>
                </a:lnTo>
                <a:lnTo>
                  <a:pt x="447039" y="39243"/>
                </a:lnTo>
                <a:close/>
              </a:path>
              <a:path w="447040" h="303530">
                <a:moveTo>
                  <a:pt x="3809" y="51943"/>
                </a:moveTo>
                <a:lnTo>
                  <a:pt x="0" y="51943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1943"/>
                </a:lnTo>
                <a:close/>
              </a:path>
              <a:path w="447040" h="303530">
                <a:moveTo>
                  <a:pt x="447039" y="51943"/>
                </a:moveTo>
                <a:lnTo>
                  <a:pt x="443229" y="51943"/>
                </a:lnTo>
                <a:lnTo>
                  <a:pt x="443229" y="58292"/>
                </a:lnTo>
                <a:lnTo>
                  <a:pt x="447039" y="58292"/>
                </a:lnTo>
                <a:lnTo>
                  <a:pt x="447039" y="51943"/>
                </a:lnTo>
                <a:close/>
              </a:path>
              <a:path w="447040" h="303530">
                <a:moveTo>
                  <a:pt x="3809" y="58293"/>
                </a:moveTo>
                <a:lnTo>
                  <a:pt x="0" y="58293"/>
                </a:lnTo>
                <a:lnTo>
                  <a:pt x="0" y="77342"/>
                </a:lnTo>
                <a:lnTo>
                  <a:pt x="3809" y="77342"/>
                </a:lnTo>
                <a:lnTo>
                  <a:pt x="3809" y="58293"/>
                </a:lnTo>
                <a:close/>
              </a:path>
              <a:path w="447040" h="303530">
                <a:moveTo>
                  <a:pt x="447039" y="58293"/>
                </a:moveTo>
                <a:lnTo>
                  <a:pt x="443229" y="58293"/>
                </a:lnTo>
                <a:lnTo>
                  <a:pt x="443229" y="77342"/>
                </a:lnTo>
                <a:lnTo>
                  <a:pt x="447039" y="77342"/>
                </a:lnTo>
                <a:lnTo>
                  <a:pt x="447039" y="58293"/>
                </a:lnTo>
                <a:close/>
              </a:path>
              <a:path w="447040" h="303530">
                <a:moveTo>
                  <a:pt x="3809" y="77343"/>
                </a:moveTo>
                <a:lnTo>
                  <a:pt x="0" y="77343"/>
                </a:lnTo>
                <a:lnTo>
                  <a:pt x="0" y="102742"/>
                </a:lnTo>
                <a:lnTo>
                  <a:pt x="3809" y="102742"/>
                </a:lnTo>
                <a:lnTo>
                  <a:pt x="3809" y="77343"/>
                </a:lnTo>
                <a:close/>
              </a:path>
              <a:path w="447040" h="303530">
                <a:moveTo>
                  <a:pt x="447039" y="77343"/>
                </a:moveTo>
                <a:lnTo>
                  <a:pt x="443229" y="77343"/>
                </a:lnTo>
                <a:lnTo>
                  <a:pt x="443229" y="102742"/>
                </a:lnTo>
                <a:lnTo>
                  <a:pt x="447039" y="102742"/>
                </a:lnTo>
                <a:lnTo>
                  <a:pt x="447039" y="77343"/>
                </a:lnTo>
                <a:close/>
              </a:path>
              <a:path w="447040" h="303530">
                <a:moveTo>
                  <a:pt x="3809" y="102743"/>
                </a:moveTo>
                <a:lnTo>
                  <a:pt x="0" y="102743"/>
                </a:lnTo>
                <a:lnTo>
                  <a:pt x="0" y="119252"/>
                </a:lnTo>
                <a:lnTo>
                  <a:pt x="3809" y="119252"/>
                </a:lnTo>
                <a:lnTo>
                  <a:pt x="3809" y="102743"/>
                </a:lnTo>
                <a:close/>
              </a:path>
              <a:path w="447040" h="303530">
                <a:moveTo>
                  <a:pt x="447039" y="102743"/>
                </a:moveTo>
                <a:lnTo>
                  <a:pt x="443229" y="102743"/>
                </a:lnTo>
                <a:lnTo>
                  <a:pt x="443229" y="119252"/>
                </a:lnTo>
                <a:lnTo>
                  <a:pt x="447039" y="119252"/>
                </a:lnTo>
                <a:lnTo>
                  <a:pt x="447039" y="102743"/>
                </a:lnTo>
                <a:close/>
              </a:path>
              <a:path w="447040" h="303530">
                <a:moveTo>
                  <a:pt x="3809" y="119253"/>
                </a:moveTo>
                <a:lnTo>
                  <a:pt x="0" y="119253"/>
                </a:lnTo>
                <a:lnTo>
                  <a:pt x="0" y="191642"/>
                </a:lnTo>
                <a:lnTo>
                  <a:pt x="3809" y="191642"/>
                </a:lnTo>
                <a:lnTo>
                  <a:pt x="3809" y="119253"/>
                </a:lnTo>
                <a:close/>
              </a:path>
              <a:path w="447040" h="303530">
                <a:moveTo>
                  <a:pt x="447039" y="119253"/>
                </a:moveTo>
                <a:lnTo>
                  <a:pt x="443229" y="119253"/>
                </a:lnTo>
                <a:lnTo>
                  <a:pt x="443229" y="191642"/>
                </a:lnTo>
                <a:lnTo>
                  <a:pt x="447039" y="191642"/>
                </a:lnTo>
                <a:lnTo>
                  <a:pt x="447039" y="119253"/>
                </a:lnTo>
                <a:close/>
              </a:path>
              <a:path w="447040" h="303530">
                <a:moveTo>
                  <a:pt x="3809" y="191643"/>
                </a:moveTo>
                <a:lnTo>
                  <a:pt x="0" y="191643"/>
                </a:lnTo>
                <a:lnTo>
                  <a:pt x="0" y="229742"/>
                </a:lnTo>
                <a:lnTo>
                  <a:pt x="3809" y="229742"/>
                </a:lnTo>
                <a:lnTo>
                  <a:pt x="3809" y="191643"/>
                </a:lnTo>
                <a:close/>
              </a:path>
              <a:path w="447040" h="303530">
                <a:moveTo>
                  <a:pt x="447039" y="191643"/>
                </a:moveTo>
                <a:lnTo>
                  <a:pt x="443229" y="191643"/>
                </a:lnTo>
                <a:lnTo>
                  <a:pt x="443229" y="229742"/>
                </a:lnTo>
                <a:lnTo>
                  <a:pt x="447039" y="229742"/>
                </a:lnTo>
                <a:lnTo>
                  <a:pt x="447039" y="191643"/>
                </a:lnTo>
                <a:close/>
              </a:path>
              <a:path w="447040" h="303530">
                <a:moveTo>
                  <a:pt x="3809" y="229743"/>
                </a:moveTo>
                <a:lnTo>
                  <a:pt x="0" y="229743"/>
                </a:lnTo>
                <a:lnTo>
                  <a:pt x="0" y="242442"/>
                </a:lnTo>
                <a:lnTo>
                  <a:pt x="3809" y="242442"/>
                </a:lnTo>
                <a:lnTo>
                  <a:pt x="3809" y="229743"/>
                </a:lnTo>
                <a:close/>
              </a:path>
              <a:path w="447040" h="303530">
                <a:moveTo>
                  <a:pt x="447039" y="229743"/>
                </a:moveTo>
                <a:lnTo>
                  <a:pt x="443229" y="229743"/>
                </a:lnTo>
                <a:lnTo>
                  <a:pt x="443229" y="242442"/>
                </a:lnTo>
                <a:lnTo>
                  <a:pt x="447039" y="242442"/>
                </a:lnTo>
                <a:lnTo>
                  <a:pt x="447039" y="229743"/>
                </a:lnTo>
                <a:close/>
              </a:path>
              <a:path w="447040" h="303530">
                <a:moveTo>
                  <a:pt x="3809" y="242443"/>
                </a:moveTo>
                <a:lnTo>
                  <a:pt x="0" y="242443"/>
                </a:lnTo>
                <a:lnTo>
                  <a:pt x="0" y="267842"/>
                </a:lnTo>
                <a:lnTo>
                  <a:pt x="3809" y="267842"/>
                </a:lnTo>
                <a:lnTo>
                  <a:pt x="3809" y="242443"/>
                </a:lnTo>
                <a:close/>
              </a:path>
              <a:path w="447040" h="303530">
                <a:moveTo>
                  <a:pt x="447039" y="242443"/>
                </a:moveTo>
                <a:lnTo>
                  <a:pt x="443229" y="242443"/>
                </a:lnTo>
                <a:lnTo>
                  <a:pt x="443229" y="267842"/>
                </a:lnTo>
                <a:lnTo>
                  <a:pt x="447039" y="267842"/>
                </a:lnTo>
                <a:lnTo>
                  <a:pt x="447039" y="242443"/>
                </a:lnTo>
                <a:close/>
              </a:path>
              <a:path w="447040" h="303530">
                <a:moveTo>
                  <a:pt x="3809" y="267843"/>
                </a:moveTo>
                <a:lnTo>
                  <a:pt x="0" y="267843"/>
                </a:lnTo>
                <a:lnTo>
                  <a:pt x="0" y="274192"/>
                </a:lnTo>
                <a:lnTo>
                  <a:pt x="3809" y="274192"/>
                </a:lnTo>
                <a:lnTo>
                  <a:pt x="3809" y="267843"/>
                </a:lnTo>
                <a:close/>
              </a:path>
              <a:path w="447040" h="303530">
                <a:moveTo>
                  <a:pt x="447039" y="267843"/>
                </a:moveTo>
                <a:lnTo>
                  <a:pt x="443229" y="267843"/>
                </a:lnTo>
                <a:lnTo>
                  <a:pt x="443229" y="274192"/>
                </a:lnTo>
                <a:lnTo>
                  <a:pt x="447039" y="274192"/>
                </a:lnTo>
                <a:lnTo>
                  <a:pt x="447039" y="267843"/>
                </a:lnTo>
                <a:close/>
              </a:path>
              <a:path w="447040" h="303530">
                <a:moveTo>
                  <a:pt x="3809" y="274193"/>
                </a:moveTo>
                <a:lnTo>
                  <a:pt x="0" y="274193"/>
                </a:lnTo>
                <a:lnTo>
                  <a:pt x="0" y="280542"/>
                </a:lnTo>
                <a:lnTo>
                  <a:pt x="3809" y="280542"/>
                </a:lnTo>
                <a:lnTo>
                  <a:pt x="3809" y="274193"/>
                </a:lnTo>
                <a:close/>
              </a:path>
              <a:path w="447040" h="303530">
                <a:moveTo>
                  <a:pt x="447039" y="274193"/>
                </a:moveTo>
                <a:lnTo>
                  <a:pt x="443229" y="274193"/>
                </a:lnTo>
                <a:lnTo>
                  <a:pt x="443229" y="280542"/>
                </a:lnTo>
                <a:lnTo>
                  <a:pt x="447039" y="280542"/>
                </a:lnTo>
                <a:lnTo>
                  <a:pt x="447039" y="274193"/>
                </a:lnTo>
                <a:close/>
              </a:path>
              <a:path w="447040" h="303530">
                <a:moveTo>
                  <a:pt x="3809" y="280670"/>
                </a:moveTo>
                <a:lnTo>
                  <a:pt x="0" y="280670"/>
                </a:lnTo>
                <a:lnTo>
                  <a:pt x="0" y="303403"/>
                </a:lnTo>
                <a:lnTo>
                  <a:pt x="447039" y="303403"/>
                </a:lnTo>
                <a:lnTo>
                  <a:pt x="447039" y="299593"/>
                </a:lnTo>
                <a:lnTo>
                  <a:pt x="3809" y="299593"/>
                </a:lnTo>
                <a:lnTo>
                  <a:pt x="3809" y="280670"/>
                </a:lnTo>
                <a:close/>
              </a:path>
              <a:path w="447040" h="303530">
                <a:moveTo>
                  <a:pt x="447039" y="280670"/>
                </a:moveTo>
                <a:lnTo>
                  <a:pt x="443229" y="280670"/>
                </a:lnTo>
                <a:lnTo>
                  <a:pt x="443229" y="299593"/>
                </a:lnTo>
                <a:lnTo>
                  <a:pt x="447039" y="299593"/>
                </a:lnTo>
                <a:lnTo>
                  <a:pt x="447039" y="280670"/>
                </a:lnTo>
                <a:close/>
              </a:path>
            </a:pathLst>
          </a:custGeom>
          <a:solidFill>
            <a:srgbClr val="3E0D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261350" y="1671447"/>
            <a:ext cx="439420" cy="295910"/>
          </a:xfrm>
          <a:custGeom>
            <a:avLst/>
            <a:gdLst/>
            <a:ahLst/>
            <a:cxnLst/>
            <a:rect l="l" t="t" r="r" b="b"/>
            <a:pathLst>
              <a:path w="439420" h="295910">
                <a:moveTo>
                  <a:pt x="2540" y="34290"/>
                </a:moveTo>
                <a:lnTo>
                  <a:pt x="0" y="34290"/>
                </a:lnTo>
                <a:lnTo>
                  <a:pt x="0" y="35433"/>
                </a:lnTo>
                <a:lnTo>
                  <a:pt x="2540" y="35433"/>
                </a:lnTo>
                <a:lnTo>
                  <a:pt x="2540" y="34290"/>
                </a:lnTo>
                <a:close/>
              </a:path>
              <a:path w="439420" h="295910">
                <a:moveTo>
                  <a:pt x="439420" y="34290"/>
                </a:moveTo>
                <a:lnTo>
                  <a:pt x="435609" y="34290"/>
                </a:lnTo>
                <a:lnTo>
                  <a:pt x="435609" y="35433"/>
                </a:lnTo>
                <a:lnTo>
                  <a:pt x="439420" y="35433"/>
                </a:lnTo>
                <a:lnTo>
                  <a:pt x="439420" y="34290"/>
                </a:lnTo>
                <a:close/>
              </a:path>
              <a:path w="439420" h="295910">
                <a:moveTo>
                  <a:pt x="2540" y="31750"/>
                </a:moveTo>
                <a:lnTo>
                  <a:pt x="0" y="31750"/>
                </a:lnTo>
                <a:lnTo>
                  <a:pt x="0" y="34162"/>
                </a:lnTo>
                <a:lnTo>
                  <a:pt x="2540" y="34162"/>
                </a:lnTo>
                <a:lnTo>
                  <a:pt x="2540" y="31750"/>
                </a:lnTo>
                <a:close/>
              </a:path>
              <a:path w="439420" h="295910">
                <a:moveTo>
                  <a:pt x="439420" y="31750"/>
                </a:moveTo>
                <a:lnTo>
                  <a:pt x="435609" y="31750"/>
                </a:lnTo>
                <a:lnTo>
                  <a:pt x="435609" y="34162"/>
                </a:lnTo>
                <a:lnTo>
                  <a:pt x="439420" y="34162"/>
                </a:lnTo>
                <a:lnTo>
                  <a:pt x="439420" y="31750"/>
                </a:lnTo>
                <a:close/>
              </a:path>
              <a:path w="439420" h="295910">
                <a:moveTo>
                  <a:pt x="2540" y="27940"/>
                </a:moveTo>
                <a:lnTo>
                  <a:pt x="0" y="27940"/>
                </a:lnTo>
                <a:lnTo>
                  <a:pt x="0" y="31623"/>
                </a:lnTo>
                <a:lnTo>
                  <a:pt x="2540" y="31623"/>
                </a:lnTo>
                <a:lnTo>
                  <a:pt x="2540" y="27940"/>
                </a:lnTo>
                <a:close/>
              </a:path>
              <a:path w="439420" h="295910">
                <a:moveTo>
                  <a:pt x="439420" y="27940"/>
                </a:moveTo>
                <a:lnTo>
                  <a:pt x="435609" y="27940"/>
                </a:lnTo>
                <a:lnTo>
                  <a:pt x="435609" y="31623"/>
                </a:lnTo>
                <a:lnTo>
                  <a:pt x="439420" y="31623"/>
                </a:lnTo>
                <a:lnTo>
                  <a:pt x="439420" y="27940"/>
                </a:lnTo>
                <a:close/>
              </a:path>
              <a:path w="439420" h="295910">
                <a:moveTo>
                  <a:pt x="2540" y="25400"/>
                </a:moveTo>
                <a:lnTo>
                  <a:pt x="0" y="25400"/>
                </a:lnTo>
                <a:lnTo>
                  <a:pt x="0" y="27812"/>
                </a:lnTo>
                <a:lnTo>
                  <a:pt x="2540" y="27812"/>
                </a:lnTo>
                <a:lnTo>
                  <a:pt x="2540" y="25400"/>
                </a:lnTo>
                <a:close/>
              </a:path>
              <a:path w="439420" h="295910">
                <a:moveTo>
                  <a:pt x="439420" y="25400"/>
                </a:moveTo>
                <a:lnTo>
                  <a:pt x="435609" y="25400"/>
                </a:lnTo>
                <a:lnTo>
                  <a:pt x="435609" y="27812"/>
                </a:lnTo>
                <a:lnTo>
                  <a:pt x="439420" y="27812"/>
                </a:lnTo>
                <a:lnTo>
                  <a:pt x="439420" y="25400"/>
                </a:lnTo>
                <a:close/>
              </a:path>
              <a:path w="439420" h="295910">
                <a:moveTo>
                  <a:pt x="2540" y="21590"/>
                </a:moveTo>
                <a:lnTo>
                  <a:pt x="0" y="21590"/>
                </a:lnTo>
                <a:lnTo>
                  <a:pt x="0" y="25273"/>
                </a:lnTo>
                <a:lnTo>
                  <a:pt x="2540" y="25273"/>
                </a:lnTo>
                <a:lnTo>
                  <a:pt x="2540" y="21590"/>
                </a:lnTo>
                <a:close/>
              </a:path>
              <a:path w="439420" h="295910">
                <a:moveTo>
                  <a:pt x="439420" y="21590"/>
                </a:moveTo>
                <a:lnTo>
                  <a:pt x="435609" y="21590"/>
                </a:lnTo>
                <a:lnTo>
                  <a:pt x="435609" y="25273"/>
                </a:lnTo>
                <a:lnTo>
                  <a:pt x="439420" y="25273"/>
                </a:lnTo>
                <a:lnTo>
                  <a:pt x="439420" y="21590"/>
                </a:lnTo>
                <a:close/>
              </a:path>
              <a:path w="439420" h="295910">
                <a:moveTo>
                  <a:pt x="2540" y="19050"/>
                </a:moveTo>
                <a:lnTo>
                  <a:pt x="0" y="19050"/>
                </a:lnTo>
                <a:lnTo>
                  <a:pt x="0" y="21462"/>
                </a:lnTo>
                <a:lnTo>
                  <a:pt x="2540" y="21462"/>
                </a:lnTo>
                <a:lnTo>
                  <a:pt x="2540" y="19050"/>
                </a:lnTo>
                <a:close/>
              </a:path>
              <a:path w="439420" h="295910">
                <a:moveTo>
                  <a:pt x="439420" y="19050"/>
                </a:moveTo>
                <a:lnTo>
                  <a:pt x="435609" y="19050"/>
                </a:lnTo>
                <a:lnTo>
                  <a:pt x="435609" y="21462"/>
                </a:lnTo>
                <a:lnTo>
                  <a:pt x="439420" y="21462"/>
                </a:lnTo>
                <a:lnTo>
                  <a:pt x="439420" y="19050"/>
                </a:lnTo>
                <a:close/>
              </a:path>
              <a:path w="439420" h="295910">
                <a:moveTo>
                  <a:pt x="2540" y="15240"/>
                </a:moveTo>
                <a:lnTo>
                  <a:pt x="0" y="15240"/>
                </a:lnTo>
                <a:lnTo>
                  <a:pt x="0" y="18923"/>
                </a:lnTo>
                <a:lnTo>
                  <a:pt x="2540" y="18923"/>
                </a:lnTo>
                <a:lnTo>
                  <a:pt x="2540" y="15240"/>
                </a:lnTo>
                <a:close/>
              </a:path>
              <a:path w="439420" h="295910">
                <a:moveTo>
                  <a:pt x="439420" y="15240"/>
                </a:moveTo>
                <a:lnTo>
                  <a:pt x="435609" y="15240"/>
                </a:lnTo>
                <a:lnTo>
                  <a:pt x="435609" y="18923"/>
                </a:lnTo>
                <a:lnTo>
                  <a:pt x="439420" y="18923"/>
                </a:lnTo>
                <a:lnTo>
                  <a:pt x="439420" y="15240"/>
                </a:lnTo>
                <a:close/>
              </a:path>
              <a:path w="439420" h="295910">
                <a:moveTo>
                  <a:pt x="2540" y="12700"/>
                </a:moveTo>
                <a:lnTo>
                  <a:pt x="0" y="12700"/>
                </a:lnTo>
                <a:lnTo>
                  <a:pt x="0" y="15112"/>
                </a:lnTo>
                <a:lnTo>
                  <a:pt x="2540" y="15112"/>
                </a:lnTo>
                <a:lnTo>
                  <a:pt x="2540" y="12700"/>
                </a:lnTo>
                <a:close/>
              </a:path>
              <a:path w="439420" h="295910">
                <a:moveTo>
                  <a:pt x="439420" y="12700"/>
                </a:moveTo>
                <a:lnTo>
                  <a:pt x="435609" y="12700"/>
                </a:lnTo>
                <a:lnTo>
                  <a:pt x="435609" y="15112"/>
                </a:lnTo>
                <a:lnTo>
                  <a:pt x="439420" y="15112"/>
                </a:lnTo>
                <a:lnTo>
                  <a:pt x="439420" y="12700"/>
                </a:lnTo>
                <a:close/>
              </a:path>
              <a:path w="439420" h="295910">
                <a:moveTo>
                  <a:pt x="2540" y="8890"/>
                </a:moveTo>
                <a:lnTo>
                  <a:pt x="0" y="8890"/>
                </a:lnTo>
                <a:lnTo>
                  <a:pt x="0" y="12573"/>
                </a:lnTo>
                <a:lnTo>
                  <a:pt x="2540" y="12573"/>
                </a:lnTo>
                <a:lnTo>
                  <a:pt x="2540" y="8890"/>
                </a:lnTo>
                <a:close/>
              </a:path>
              <a:path w="439420" h="295910">
                <a:moveTo>
                  <a:pt x="439420" y="8890"/>
                </a:moveTo>
                <a:lnTo>
                  <a:pt x="435609" y="8890"/>
                </a:lnTo>
                <a:lnTo>
                  <a:pt x="435609" y="12573"/>
                </a:lnTo>
                <a:lnTo>
                  <a:pt x="439420" y="12573"/>
                </a:lnTo>
                <a:lnTo>
                  <a:pt x="439420" y="8890"/>
                </a:lnTo>
                <a:close/>
              </a:path>
              <a:path w="439420" h="295910">
                <a:moveTo>
                  <a:pt x="2540" y="6350"/>
                </a:moveTo>
                <a:lnTo>
                  <a:pt x="0" y="6350"/>
                </a:lnTo>
                <a:lnTo>
                  <a:pt x="0" y="8762"/>
                </a:lnTo>
                <a:lnTo>
                  <a:pt x="2540" y="8762"/>
                </a:lnTo>
                <a:lnTo>
                  <a:pt x="2540" y="6350"/>
                </a:lnTo>
                <a:close/>
              </a:path>
              <a:path w="439420" h="295910">
                <a:moveTo>
                  <a:pt x="439420" y="6350"/>
                </a:moveTo>
                <a:lnTo>
                  <a:pt x="435609" y="6350"/>
                </a:lnTo>
                <a:lnTo>
                  <a:pt x="435609" y="8762"/>
                </a:lnTo>
                <a:lnTo>
                  <a:pt x="439420" y="8762"/>
                </a:lnTo>
                <a:lnTo>
                  <a:pt x="439420" y="6350"/>
                </a:lnTo>
                <a:close/>
              </a:path>
              <a:path w="439420" h="295910">
                <a:moveTo>
                  <a:pt x="2540" y="2540"/>
                </a:moveTo>
                <a:lnTo>
                  <a:pt x="0" y="2540"/>
                </a:lnTo>
                <a:lnTo>
                  <a:pt x="0" y="6223"/>
                </a:lnTo>
                <a:lnTo>
                  <a:pt x="2540" y="6223"/>
                </a:lnTo>
                <a:lnTo>
                  <a:pt x="2540" y="2540"/>
                </a:lnTo>
                <a:close/>
              </a:path>
              <a:path w="439420" h="295910">
                <a:moveTo>
                  <a:pt x="439420" y="2540"/>
                </a:moveTo>
                <a:lnTo>
                  <a:pt x="435609" y="2540"/>
                </a:lnTo>
                <a:lnTo>
                  <a:pt x="435609" y="6223"/>
                </a:lnTo>
                <a:lnTo>
                  <a:pt x="439420" y="6223"/>
                </a:lnTo>
                <a:lnTo>
                  <a:pt x="439420" y="2540"/>
                </a:lnTo>
                <a:close/>
              </a:path>
              <a:path w="439420" h="295910">
                <a:moveTo>
                  <a:pt x="439420" y="0"/>
                </a:moveTo>
                <a:lnTo>
                  <a:pt x="0" y="0"/>
                </a:lnTo>
                <a:lnTo>
                  <a:pt x="0" y="2412"/>
                </a:lnTo>
                <a:lnTo>
                  <a:pt x="439420" y="2412"/>
                </a:lnTo>
                <a:lnTo>
                  <a:pt x="439420" y="0"/>
                </a:lnTo>
                <a:close/>
              </a:path>
              <a:path w="439420" h="295910">
                <a:moveTo>
                  <a:pt x="2540" y="35433"/>
                </a:moveTo>
                <a:lnTo>
                  <a:pt x="0" y="35433"/>
                </a:lnTo>
                <a:lnTo>
                  <a:pt x="0" y="48133"/>
                </a:lnTo>
                <a:lnTo>
                  <a:pt x="2540" y="48133"/>
                </a:lnTo>
                <a:lnTo>
                  <a:pt x="2540" y="35433"/>
                </a:lnTo>
                <a:close/>
              </a:path>
              <a:path w="439420" h="295910">
                <a:moveTo>
                  <a:pt x="439420" y="35433"/>
                </a:moveTo>
                <a:lnTo>
                  <a:pt x="435609" y="35433"/>
                </a:lnTo>
                <a:lnTo>
                  <a:pt x="435609" y="48133"/>
                </a:lnTo>
                <a:lnTo>
                  <a:pt x="439420" y="48133"/>
                </a:lnTo>
                <a:lnTo>
                  <a:pt x="439420" y="35433"/>
                </a:lnTo>
                <a:close/>
              </a:path>
              <a:path w="439420" h="295910">
                <a:moveTo>
                  <a:pt x="2540" y="48133"/>
                </a:moveTo>
                <a:lnTo>
                  <a:pt x="0" y="48133"/>
                </a:lnTo>
                <a:lnTo>
                  <a:pt x="0" y="54483"/>
                </a:lnTo>
                <a:lnTo>
                  <a:pt x="2540" y="54483"/>
                </a:lnTo>
                <a:lnTo>
                  <a:pt x="2540" y="48133"/>
                </a:lnTo>
                <a:close/>
              </a:path>
              <a:path w="439420" h="295910">
                <a:moveTo>
                  <a:pt x="439420" y="48133"/>
                </a:moveTo>
                <a:lnTo>
                  <a:pt x="435609" y="48133"/>
                </a:lnTo>
                <a:lnTo>
                  <a:pt x="435609" y="54483"/>
                </a:lnTo>
                <a:lnTo>
                  <a:pt x="439420" y="54483"/>
                </a:lnTo>
                <a:lnTo>
                  <a:pt x="439420" y="48133"/>
                </a:lnTo>
                <a:close/>
              </a:path>
              <a:path w="439420" h="295910">
                <a:moveTo>
                  <a:pt x="2540" y="54483"/>
                </a:moveTo>
                <a:lnTo>
                  <a:pt x="0" y="54483"/>
                </a:lnTo>
                <a:lnTo>
                  <a:pt x="0" y="73533"/>
                </a:lnTo>
                <a:lnTo>
                  <a:pt x="2540" y="73533"/>
                </a:lnTo>
                <a:lnTo>
                  <a:pt x="2540" y="54483"/>
                </a:lnTo>
                <a:close/>
              </a:path>
              <a:path w="439420" h="295910">
                <a:moveTo>
                  <a:pt x="439420" y="54483"/>
                </a:moveTo>
                <a:lnTo>
                  <a:pt x="435609" y="54483"/>
                </a:lnTo>
                <a:lnTo>
                  <a:pt x="435609" y="73533"/>
                </a:lnTo>
                <a:lnTo>
                  <a:pt x="439420" y="73533"/>
                </a:lnTo>
                <a:lnTo>
                  <a:pt x="439420" y="54483"/>
                </a:lnTo>
                <a:close/>
              </a:path>
              <a:path w="439420" h="295910">
                <a:moveTo>
                  <a:pt x="2540" y="73533"/>
                </a:moveTo>
                <a:lnTo>
                  <a:pt x="0" y="73533"/>
                </a:lnTo>
                <a:lnTo>
                  <a:pt x="0" y="98933"/>
                </a:lnTo>
                <a:lnTo>
                  <a:pt x="2540" y="98933"/>
                </a:lnTo>
                <a:lnTo>
                  <a:pt x="2540" y="73533"/>
                </a:lnTo>
                <a:close/>
              </a:path>
              <a:path w="439420" h="295910">
                <a:moveTo>
                  <a:pt x="439420" y="73533"/>
                </a:moveTo>
                <a:lnTo>
                  <a:pt x="435609" y="73533"/>
                </a:lnTo>
                <a:lnTo>
                  <a:pt x="435609" y="98933"/>
                </a:lnTo>
                <a:lnTo>
                  <a:pt x="439420" y="98933"/>
                </a:lnTo>
                <a:lnTo>
                  <a:pt x="439420" y="73533"/>
                </a:lnTo>
                <a:close/>
              </a:path>
              <a:path w="439420" h="295910">
                <a:moveTo>
                  <a:pt x="2540" y="98933"/>
                </a:moveTo>
                <a:lnTo>
                  <a:pt x="0" y="98933"/>
                </a:lnTo>
                <a:lnTo>
                  <a:pt x="0" y="115443"/>
                </a:lnTo>
                <a:lnTo>
                  <a:pt x="2540" y="115443"/>
                </a:lnTo>
                <a:lnTo>
                  <a:pt x="2540" y="98933"/>
                </a:lnTo>
                <a:close/>
              </a:path>
              <a:path w="439420" h="295910">
                <a:moveTo>
                  <a:pt x="439420" y="98933"/>
                </a:moveTo>
                <a:lnTo>
                  <a:pt x="435609" y="98933"/>
                </a:lnTo>
                <a:lnTo>
                  <a:pt x="435609" y="115443"/>
                </a:lnTo>
                <a:lnTo>
                  <a:pt x="439420" y="115443"/>
                </a:lnTo>
                <a:lnTo>
                  <a:pt x="439420" y="98933"/>
                </a:lnTo>
                <a:close/>
              </a:path>
              <a:path w="439420" h="295910">
                <a:moveTo>
                  <a:pt x="2540" y="115443"/>
                </a:moveTo>
                <a:lnTo>
                  <a:pt x="0" y="115443"/>
                </a:lnTo>
                <a:lnTo>
                  <a:pt x="0" y="187833"/>
                </a:lnTo>
                <a:lnTo>
                  <a:pt x="2540" y="187833"/>
                </a:lnTo>
                <a:lnTo>
                  <a:pt x="2540" y="115443"/>
                </a:lnTo>
                <a:close/>
              </a:path>
              <a:path w="439420" h="295910">
                <a:moveTo>
                  <a:pt x="439420" y="115443"/>
                </a:moveTo>
                <a:lnTo>
                  <a:pt x="435609" y="115443"/>
                </a:lnTo>
                <a:lnTo>
                  <a:pt x="435609" y="187833"/>
                </a:lnTo>
                <a:lnTo>
                  <a:pt x="439420" y="187833"/>
                </a:lnTo>
                <a:lnTo>
                  <a:pt x="439420" y="115443"/>
                </a:lnTo>
                <a:close/>
              </a:path>
              <a:path w="439420" h="295910">
                <a:moveTo>
                  <a:pt x="2540" y="187833"/>
                </a:moveTo>
                <a:lnTo>
                  <a:pt x="0" y="187833"/>
                </a:lnTo>
                <a:lnTo>
                  <a:pt x="0" y="225933"/>
                </a:lnTo>
                <a:lnTo>
                  <a:pt x="2540" y="225933"/>
                </a:lnTo>
                <a:lnTo>
                  <a:pt x="2540" y="187833"/>
                </a:lnTo>
                <a:close/>
              </a:path>
              <a:path w="439420" h="295910">
                <a:moveTo>
                  <a:pt x="439420" y="187833"/>
                </a:moveTo>
                <a:lnTo>
                  <a:pt x="435609" y="187833"/>
                </a:lnTo>
                <a:lnTo>
                  <a:pt x="435609" y="225933"/>
                </a:lnTo>
                <a:lnTo>
                  <a:pt x="439420" y="225933"/>
                </a:lnTo>
                <a:lnTo>
                  <a:pt x="439420" y="187833"/>
                </a:lnTo>
                <a:close/>
              </a:path>
              <a:path w="439420" h="295910">
                <a:moveTo>
                  <a:pt x="2540" y="225933"/>
                </a:moveTo>
                <a:lnTo>
                  <a:pt x="0" y="225933"/>
                </a:lnTo>
                <a:lnTo>
                  <a:pt x="0" y="238633"/>
                </a:lnTo>
                <a:lnTo>
                  <a:pt x="2540" y="238633"/>
                </a:lnTo>
                <a:lnTo>
                  <a:pt x="2540" y="225933"/>
                </a:lnTo>
                <a:close/>
              </a:path>
              <a:path w="439420" h="295910">
                <a:moveTo>
                  <a:pt x="439420" y="225933"/>
                </a:moveTo>
                <a:lnTo>
                  <a:pt x="435609" y="225933"/>
                </a:lnTo>
                <a:lnTo>
                  <a:pt x="435609" y="238633"/>
                </a:lnTo>
                <a:lnTo>
                  <a:pt x="439420" y="238633"/>
                </a:lnTo>
                <a:lnTo>
                  <a:pt x="439420" y="225933"/>
                </a:lnTo>
                <a:close/>
              </a:path>
              <a:path w="439420" h="295910">
                <a:moveTo>
                  <a:pt x="2540" y="238633"/>
                </a:moveTo>
                <a:lnTo>
                  <a:pt x="0" y="238633"/>
                </a:lnTo>
                <a:lnTo>
                  <a:pt x="0" y="264033"/>
                </a:lnTo>
                <a:lnTo>
                  <a:pt x="2540" y="264033"/>
                </a:lnTo>
                <a:lnTo>
                  <a:pt x="2540" y="238633"/>
                </a:lnTo>
                <a:close/>
              </a:path>
              <a:path w="439420" h="295910">
                <a:moveTo>
                  <a:pt x="439420" y="238633"/>
                </a:moveTo>
                <a:lnTo>
                  <a:pt x="435609" y="238633"/>
                </a:lnTo>
                <a:lnTo>
                  <a:pt x="435609" y="264033"/>
                </a:lnTo>
                <a:lnTo>
                  <a:pt x="439420" y="264033"/>
                </a:lnTo>
                <a:lnTo>
                  <a:pt x="439420" y="238633"/>
                </a:lnTo>
                <a:close/>
              </a:path>
              <a:path w="439420" h="295910">
                <a:moveTo>
                  <a:pt x="2540" y="264033"/>
                </a:moveTo>
                <a:lnTo>
                  <a:pt x="0" y="264033"/>
                </a:lnTo>
                <a:lnTo>
                  <a:pt x="0" y="270383"/>
                </a:lnTo>
                <a:lnTo>
                  <a:pt x="2540" y="270383"/>
                </a:lnTo>
                <a:lnTo>
                  <a:pt x="2540" y="264033"/>
                </a:lnTo>
                <a:close/>
              </a:path>
              <a:path w="439420" h="295910">
                <a:moveTo>
                  <a:pt x="439420" y="264033"/>
                </a:moveTo>
                <a:lnTo>
                  <a:pt x="435609" y="264033"/>
                </a:lnTo>
                <a:lnTo>
                  <a:pt x="435609" y="270383"/>
                </a:lnTo>
                <a:lnTo>
                  <a:pt x="439420" y="270383"/>
                </a:lnTo>
                <a:lnTo>
                  <a:pt x="439420" y="264033"/>
                </a:lnTo>
                <a:close/>
              </a:path>
              <a:path w="439420" h="295910">
                <a:moveTo>
                  <a:pt x="2540" y="270383"/>
                </a:moveTo>
                <a:lnTo>
                  <a:pt x="0" y="270383"/>
                </a:lnTo>
                <a:lnTo>
                  <a:pt x="0" y="276733"/>
                </a:lnTo>
                <a:lnTo>
                  <a:pt x="2540" y="276733"/>
                </a:lnTo>
                <a:lnTo>
                  <a:pt x="2540" y="270383"/>
                </a:lnTo>
                <a:close/>
              </a:path>
              <a:path w="439420" h="295910">
                <a:moveTo>
                  <a:pt x="439420" y="270383"/>
                </a:moveTo>
                <a:lnTo>
                  <a:pt x="435609" y="270383"/>
                </a:lnTo>
                <a:lnTo>
                  <a:pt x="435609" y="276733"/>
                </a:lnTo>
                <a:lnTo>
                  <a:pt x="439420" y="276733"/>
                </a:lnTo>
                <a:lnTo>
                  <a:pt x="439420" y="270383"/>
                </a:lnTo>
                <a:close/>
              </a:path>
              <a:path w="439420" h="295910">
                <a:moveTo>
                  <a:pt x="2540" y="276860"/>
                </a:moveTo>
                <a:lnTo>
                  <a:pt x="0" y="276860"/>
                </a:lnTo>
                <a:lnTo>
                  <a:pt x="0" y="295783"/>
                </a:lnTo>
                <a:lnTo>
                  <a:pt x="439420" y="295783"/>
                </a:lnTo>
                <a:lnTo>
                  <a:pt x="439420" y="291973"/>
                </a:lnTo>
                <a:lnTo>
                  <a:pt x="2540" y="291973"/>
                </a:lnTo>
                <a:lnTo>
                  <a:pt x="2540" y="276860"/>
                </a:lnTo>
                <a:close/>
              </a:path>
              <a:path w="439420" h="295910">
                <a:moveTo>
                  <a:pt x="439420" y="276860"/>
                </a:moveTo>
                <a:lnTo>
                  <a:pt x="435609" y="276860"/>
                </a:lnTo>
                <a:lnTo>
                  <a:pt x="435609" y="291973"/>
                </a:lnTo>
                <a:lnTo>
                  <a:pt x="439420" y="291973"/>
                </a:lnTo>
                <a:lnTo>
                  <a:pt x="439420" y="276860"/>
                </a:lnTo>
                <a:close/>
              </a:path>
            </a:pathLst>
          </a:custGeom>
          <a:solidFill>
            <a:srgbClr val="410D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263890" y="1673986"/>
            <a:ext cx="433070" cy="289560"/>
          </a:xfrm>
          <a:custGeom>
            <a:avLst/>
            <a:gdLst/>
            <a:ahLst/>
            <a:cxnLst/>
            <a:rect l="l" t="t" r="r" b="b"/>
            <a:pathLst>
              <a:path w="433070" h="289560">
                <a:moveTo>
                  <a:pt x="3809" y="31750"/>
                </a:moveTo>
                <a:lnTo>
                  <a:pt x="0" y="31750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31750"/>
                </a:lnTo>
                <a:close/>
              </a:path>
              <a:path w="433070" h="289560">
                <a:moveTo>
                  <a:pt x="433069" y="31750"/>
                </a:moveTo>
                <a:lnTo>
                  <a:pt x="429259" y="31750"/>
                </a:lnTo>
                <a:lnTo>
                  <a:pt x="429259" y="32892"/>
                </a:lnTo>
                <a:lnTo>
                  <a:pt x="433069" y="32892"/>
                </a:lnTo>
                <a:lnTo>
                  <a:pt x="433069" y="31750"/>
                </a:lnTo>
                <a:close/>
              </a:path>
              <a:path w="433070" h="289560">
                <a:moveTo>
                  <a:pt x="3809" y="29209"/>
                </a:moveTo>
                <a:lnTo>
                  <a:pt x="0" y="29209"/>
                </a:lnTo>
                <a:lnTo>
                  <a:pt x="0" y="31622"/>
                </a:lnTo>
                <a:lnTo>
                  <a:pt x="3809" y="31622"/>
                </a:lnTo>
                <a:lnTo>
                  <a:pt x="3809" y="29209"/>
                </a:lnTo>
                <a:close/>
              </a:path>
              <a:path w="433070" h="289560">
                <a:moveTo>
                  <a:pt x="433069" y="29209"/>
                </a:moveTo>
                <a:lnTo>
                  <a:pt x="429259" y="29209"/>
                </a:lnTo>
                <a:lnTo>
                  <a:pt x="429259" y="31622"/>
                </a:lnTo>
                <a:lnTo>
                  <a:pt x="433069" y="31622"/>
                </a:lnTo>
                <a:lnTo>
                  <a:pt x="433069" y="29209"/>
                </a:lnTo>
                <a:close/>
              </a:path>
              <a:path w="433070" h="289560">
                <a:moveTo>
                  <a:pt x="3809" y="25400"/>
                </a:moveTo>
                <a:lnTo>
                  <a:pt x="0" y="25400"/>
                </a:lnTo>
                <a:lnTo>
                  <a:pt x="0" y="29082"/>
                </a:lnTo>
                <a:lnTo>
                  <a:pt x="3809" y="29082"/>
                </a:lnTo>
                <a:lnTo>
                  <a:pt x="3809" y="25400"/>
                </a:lnTo>
                <a:close/>
              </a:path>
              <a:path w="433070" h="289560">
                <a:moveTo>
                  <a:pt x="433069" y="25400"/>
                </a:moveTo>
                <a:lnTo>
                  <a:pt x="429259" y="25400"/>
                </a:lnTo>
                <a:lnTo>
                  <a:pt x="429259" y="29082"/>
                </a:lnTo>
                <a:lnTo>
                  <a:pt x="433069" y="29082"/>
                </a:lnTo>
                <a:lnTo>
                  <a:pt x="433069" y="25400"/>
                </a:lnTo>
                <a:close/>
              </a:path>
              <a:path w="433070" h="289560">
                <a:moveTo>
                  <a:pt x="3809" y="22859"/>
                </a:moveTo>
                <a:lnTo>
                  <a:pt x="0" y="22859"/>
                </a:lnTo>
                <a:lnTo>
                  <a:pt x="0" y="25272"/>
                </a:lnTo>
                <a:lnTo>
                  <a:pt x="3809" y="25272"/>
                </a:lnTo>
                <a:lnTo>
                  <a:pt x="3809" y="22859"/>
                </a:lnTo>
                <a:close/>
              </a:path>
              <a:path w="433070" h="289560">
                <a:moveTo>
                  <a:pt x="433069" y="22859"/>
                </a:moveTo>
                <a:lnTo>
                  <a:pt x="429259" y="22859"/>
                </a:lnTo>
                <a:lnTo>
                  <a:pt x="429259" y="25272"/>
                </a:lnTo>
                <a:lnTo>
                  <a:pt x="433069" y="25272"/>
                </a:lnTo>
                <a:lnTo>
                  <a:pt x="433069" y="22859"/>
                </a:lnTo>
                <a:close/>
              </a:path>
              <a:path w="433070" h="289560">
                <a:moveTo>
                  <a:pt x="3809" y="19050"/>
                </a:moveTo>
                <a:lnTo>
                  <a:pt x="0" y="19050"/>
                </a:lnTo>
                <a:lnTo>
                  <a:pt x="0" y="22732"/>
                </a:lnTo>
                <a:lnTo>
                  <a:pt x="3809" y="22732"/>
                </a:lnTo>
                <a:lnTo>
                  <a:pt x="3809" y="19050"/>
                </a:lnTo>
                <a:close/>
              </a:path>
              <a:path w="433070" h="289560">
                <a:moveTo>
                  <a:pt x="433069" y="19050"/>
                </a:moveTo>
                <a:lnTo>
                  <a:pt x="429259" y="19050"/>
                </a:lnTo>
                <a:lnTo>
                  <a:pt x="429259" y="22732"/>
                </a:lnTo>
                <a:lnTo>
                  <a:pt x="433069" y="22732"/>
                </a:lnTo>
                <a:lnTo>
                  <a:pt x="433069" y="19050"/>
                </a:lnTo>
                <a:close/>
              </a:path>
              <a:path w="433070" h="289560">
                <a:moveTo>
                  <a:pt x="3809" y="16509"/>
                </a:moveTo>
                <a:lnTo>
                  <a:pt x="0" y="16509"/>
                </a:lnTo>
                <a:lnTo>
                  <a:pt x="0" y="18922"/>
                </a:lnTo>
                <a:lnTo>
                  <a:pt x="3809" y="18922"/>
                </a:lnTo>
                <a:lnTo>
                  <a:pt x="3809" y="16509"/>
                </a:lnTo>
                <a:close/>
              </a:path>
              <a:path w="433070" h="289560">
                <a:moveTo>
                  <a:pt x="433069" y="16509"/>
                </a:moveTo>
                <a:lnTo>
                  <a:pt x="429259" y="16509"/>
                </a:lnTo>
                <a:lnTo>
                  <a:pt x="429259" y="18922"/>
                </a:lnTo>
                <a:lnTo>
                  <a:pt x="433069" y="18922"/>
                </a:lnTo>
                <a:lnTo>
                  <a:pt x="433069" y="16509"/>
                </a:lnTo>
                <a:close/>
              </a:path>
              <a:path w="433070" h="289560">
                <a:moveTo>
                  <a:pt x="3809" y="12700"/>
                </a:moveTo>
                <a:lnTo>
                  <a:pt x="0" y="12700"/>
                </a:lnTo>
                <a:lnTo>
                  <a:pt x="0" y="16382"/>
                </a:lnTo>
                <a:lnTo>
                  <a:pt x="3809" y="16382"/>
                </a:lnTo>
                <a:lnTo>
                  <a:pt x="3809" y="12700"/>
                </a:lnTo>
                <a:close/>
              </a:path>
              <a:path w="433070" h="289560">
                <a:moveTo>
                  <a:pt x="433069" y="12700"/>
                </a:moveTo>
                <a:lnTo>
                  <a:pt x="429259" y="12700"/>
                </a:lnTo>
                <a:lnTo>
                  <a:pt x="429259" y="16382"/>
                </a:lnTo>
                <a:lnTo>
                  <a:pt x="433069" y="16382"/>
                </a:lnTo>
                <a:lnTo>
                  <a:pt x="433069" y="12700"/>
                </a:lnTo>
                <a:close/>
              </a:path>
              <a:path w="433070" h="28956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433070" h="289560">
                <a:moveTo>
                  <a:pt x="433069" y="10159"/>
                </a:moveTo>
                <a:lnTo>
                  <a:pt x="429259" y="10159"/>
                </a:lnTo>
                <a:lnTo>
                  <a:pt x="429259" y="12572"/>
                </a:lnTo>
                <a:lnTo>
                  <a:pt x="433069" y="12572"/>
                </a:lnTo>
                <a:lnTo>
                  <a:pt x="433069" y="10159"/>
                </a:lnTo>
                <a:close/>
              </a:path>
              <a:path w="433070" h="28956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433070" h="289560">
                <a:moveTo>
                  <a:pt x="433069" y="6350"/>
                </a:moveTo>
                <a:lnTo>
                  <a:pt x="429259" y="6350"/>
                </a:lnTo>
                <a:lnTo>
                  <a:pt x="429259" y="10032"/>
                </a:lnTo>
                <a:lnTo>
                  <a:pt x="433069" y="10032"/>
                </a:lnTo>
                <a:lnTo>
                  <a:pt x="433069" y="6350"/>
                </a:lnTo>
                <a:close/>
              </a:path>
              <a:path w="433070" h="28956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433070" h="289560">
                <a:moveTo>
                  <a:pt x="433069" y="3809"/>
                </a:moveTo>
                <a:lnTo>
                  <a:pt x="429259" y="3809"/>
                </a:lnTo>
                <a:lnTo>
                  <a:pt x="429259" y="6222"/>
                </a:lnTo>
                <a:lnTo>
                  <a:pt x="433069" y="6222"/>
                </a:lnTo>
                <a:lnTo>
                  <a:pt x="433069" y="3809"/>
                </a:lnTo>
                <a:close/>
              </a:path>
              <a:path w="433070" h="289560">
                <a:moveTo>
                  <a:pt x="433069" y="0"/>
                </a:moveTo>
                <a:lnTo>
                  <a:pt x="0" y="0"/>
                </a:lnTo>
                <a:lnTo>
                  <a:pt x="0" y="3682"/>
                </a:lnTo>
                <a:lnTo>
                  <a:pt x="433069" y="3682"/>
                </a:lnTo>
                <a:lnTo>
                  <a:pt x="433069" y="0"/>
                </a:lnTo>
                <a:close/>
              </a:path>
              <a:path w="433070" h="289560">
                <a:moveTo>
                  <a:pt x="3809" y="32893"/>
                </a:moveTo>
                <a:lnTo>
                  <a:pt x="0" y="32893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32893"/>
                </a:lnTo>
                <a:close/>
              </a:path>
              <a:path w="433070" h="289560">
                <a:moveTo>
                  <a:pt x="433069" y="32893"/>
                </a:moveTo>
                <a:lnTo>
                  <a:pt x="429259" y="32893"/>
                </a:lnTo>
                <a:lnTo>
                  <a:pt x="429259" y="45592"/>
                </a:lnTo>
                <a:lnTo>
                  <a:pt x="433069" y="45592"/>
                </a:lnTo>
                <a:lnTo>
                  <a:pt x="433069" y="32893"/>
                </a:lnTo>
                <a:close/>
              </a:path>
              <a:path w="433070" h="289560">
                <a:moveTo>
                  <a:pt x="3809" y="45593"/>
                </a:moveTo>
                <a:lnTo>
                  <a:pt x="0" y="4559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5593"/>
                </a:lnTo>
                <a:close/>
              </a:path>
              <a:path w="433070" h="289560">
                <a:moveTo>
                  <a:pt x="433069" y="45593"/>
                </a:moveTo>
                <a:lnTo>
                  <a:pt x="429259" y="45593"/>
                </a:lnTo>
                <a:lnTo>
                  <a:pt x="429259" y="51942"/>
                </a:lnTo>
                <a:lnTo>
                  <a:pt x="433069" y="51942"/>
                </a:lnTo>
                <a:lnTo>
                  <a:pt x="433069" y="45593"/>
                </a:lnTo>
                <a:close/>
              </a:path>
              <a:path w="433070" h="289560">
                <a:moveTo>
                  <a:pt x="3809" y="51943"/>
                </a:moveTo>
                <a:lnTo>
                  <a:pt x="0" y="51943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51943"/>
                </a:lnTo>
                <a:close/>
              </a:path>
              <a:path w="433070" h="289560">
                <a:moveTo>
                  <a:pt x="433069" y="51943"/>
                </a:moveTo>
                <a:lnTo>
                  <a:pt x="429259" y="51943"/>
                </a:lnTo>
                <a:lnTo>
                  <a:pt x="429259" y="70992"/>
                </a:lnTo>
                <a:lnTo>
                  <a:pt x="433069" y="70992"/>
                </a:lnTo>
                <a:lnTo>
                  <a:pt x="433069" y="51943"/>
                </a:lnTo>
                <a:close/>
              </a:path>
              <a:path w="433070" h="289560">
                <a:moveTo>
                  <a:pt x="3809" y="70993"/>
                </a:moveTo>
                <a:lnTo>
                  <a:pt x="0" y="70993"/>
                </a:lnTo>
                <a:lnTo>
                  <a:pt x="0" y="96392"/>
                </a:lnTo>
                <a:lnTo>
                  <a:pt x="3809" y="96392"/>
                </a:lnTo>
                <a:lnTo>
                  <a:pt x="3809" y="70993"/>
                </a:lnTo>
                <a:close/>
              </a:path>
              <a:path w="433070" h="289560">
                <a:moveTo>
                  <a:pt x="433069" y="70993"/>
                </a:moveTo>
                <a:lnTo>
                  <a:pt x="429259" y="70993"/>
                </a:lnTo>
                <a:lnTo>
                  <a:pt x="429259" y="96392"/>
                </a:lnTo>
                <a:lnTo>
                  <a:pt x="433069" y="96392"/>
                </a:lnTo>
                <a:lnTo>
                  <a:pt x="433069" y="70993"/>
                </a:lnTo>
                <a:close/>
              </a:path>
              <a:path w="433070" h="289560">
                <a:moveTo>
                  <a:pt x="3809" y="96393"/>
                </a:moveTo>
                <a:lnTo>
                  <a:pt x="0" y="96393"/>
                </a:lnTo>
                <a:lnTo>
                  <a:pt x="0" y="112902"/>
                </a:lnTo>
                <a:lnTo>
                  <a:pt x="3809" y="112902"/>
                </a:lnTo>
                <a:lnTo>
                  <a:pt x="3809" y="96393"/>
                </a:lnTo>
                <a:close/>
              </a:path>
              <a:path w="433070" h="289560">
                <a:moveTo>
                  <a:pt x="433069" y="96393"/>
                </a:moveTo>
                <a:lnTo>
                  <a:pt x="429259" y="96393"/>
                </a:lnTo>
                <a:lnTo>
                  <a:pt x="429259" y="112902"/>
                </a:lnTo>
                <a:lnTo>
                  <a:pt x="433069" y="112902"/>
                </a:lnTo>
                <a:lnTo>
                  <a:pt x="433069" y="96393"/>
                </a:lnTo>
                <a:close/>
              </a:path>
              <a:path w="433070" h="289560">
                <a:moveTo>
                  <a:pt x="3809" y="112903"/>
                </a:moveTo>
                <a:lnTo>
                  <a:pt x="0" y="112903"/>
                </a:lnTo>
                <a:lnTo>
                  <a:pt x="0" y="185292"/>
                </a:lnTo>
                <a:lnTo>
                  <a:pt x="3809" y="185292"/>
                </a:lnTo>
                <a:lnTo>
                  <a:pt x="3809" y="112903"/>
                </a:lnTo>
                <a:close/>
              </a:path>
              <a:path w="433070" h="289560">
                <a:moveTo>
                  <a:pt x="433069" y="112903"/>
                </a:moveTo>
                <a:lnTo>
                  <a:pt x="429259" y="112903"/>
                </a:lnTo>
                <a:lnTo>
                  <a:pt x="429259" y="185292"/>
                </a:lnTo>
                <a:lnTo>
                  <a:pt x="433069" y="185292"/>
                </a:lnTo>
                <a:lnTo>
                  <a:pt x="433069" y="112903"/>
                </a:lnTo>
                <a:close/>
              </a:path>
              <a:path w="433070" h="289560">
                <a:moveTo>
                  <a:pt x="3809" y="185293"/>
                </a:moveTo>
                <a:lnTo>
                  <a:pt x="0" y="185293"/>
                </a:lnTo>
                <a:lnTo>
                  <a:pt x="0" y="223392"/>
                </a:lnTo>
                <a:lnTo>
                  <a:pt x="3809" y="223392"/>
                </a:lnTo>
                <a:lnTo>
                  <a:pt x="3809" y="185293"/>
                </a:lnTo>
                <a:close/>
              </a:path>
              <a:path w="433070" h="289560">
                <a:moveTo>
                  <a:pt x="433069" y="185293"/>
                </a:moveTo>
                <a:lnTo>
                  <a:pt x="429259" y="185293"/>
                </a:lnTo>
                <a:lnTo>
                  <a:pt x="429259" y="223392"/>
                </a:lnTo>
                <a:lnTo>
                  <a:pt x="433069" y="223392"/>
                </a:lnTo>
                <a:lnTo>
                  <a:pt x="433069" y="185293"/>
                </a:lnTo>
                <a:close/>
              </a:path>
              <a:path w="433070" h="289560">
                <a:moveTo>
                  <a:pt x="3809" y="223393"/>
                </a:moveTo>
                <a:lnTo>
                  <a:pt x="0" y="223393"/>
                </a:lnTo>
                <a:lnTo>
                  <a:pt x="0" y="236092"/>
                </a:lnTo>
                <a:lnTo>
                  <a:pt x="3809" y="236092"/>
                </a:lnTo>
                <a:lnTo>
                  <a:pt x="3809" y="223393"/>
                </a:lnTo>
                <a:close/>
              </a:path>
              <a:path w="433070" h="289560">
                <a:moveTo>
                  <a:pt x="433069" y="223393"/>
                </a:moveTo>
                <a:lnTo>
                  <a:pt x="429259" y="223393"/>
                </a:lnTo>
                <a:lnTo>
                  <a:pt x="429259" y="236092"/>
                </a:lnTo>
                <a:lnTo>
                  <a:pt x="433069" y="236092"/>
                </a:lnTo>
                <a:lnTo>
                  <a:pt x="433069" y="223393"/>
                </a:lnTo>
                <a:close/>
              </a:path>
              <a:path w="433070" h="289560">
                <a:moveTo>
                  <a:pt x="3809" y="236093"/>
                </a:moveTo>
                <a:lnTo>
                  <a:pt x="0" y="236093"/>
                </a:lnTo>
                <a:lnTo>
                  <a:pt x="0" y="261492"/>
                </a:lnTo>
                <a:lnTo>
                  <a:pt x="3809" y="261492"/>
                </a:lnTo>
                <a:lnTo>
                  <a:pt x="3809" y="236093"/>
                </a:lnTo>
                <a:close/>
              </a:path>
              <a:path w="433070" h="289560">
                <a:moveTo>
                  <a:pt x="433069" y="236093"/>
                </a:moveTo>
                <a:lnTo>
                  <a:pt x="429259" y="236093"/>
                </a:lnTo>
                <a:lnTo>
                  <a:pt x="429259" y="261492"/>
                </a:lnTo>
                <a:lnTo>
                  <a:pt x="433069" y="261492"/>
                </a:lnTo>
                <a:lnTo>
                  <a:pt x="433069" y="236093"/>
                </a:lnTo>
                <a:close/>
              </a:path>
              <a:path w="433070" h="289560">
                <a:moveTo>
                  <a:pt x="3809" y="261493"/>
                </a:moveTo>
                <a:lnTo>
                  <a:pt x="0" y="261493"/>
                </a:lnTo>
                <a:lnTo>
                  <a:pt x="0" y="267842"/>
                </a:lnTo>
                <a:lnTo>
                  <a:pt x="3809" y="267842"/>
                </a:lnTo>
                <a:lnTo>
                  <a:pt x="3809" y="261493"/>
                </a:lnTo>
                <a:close/>
              </a:path>
              <a:path w="433070" h="289560">
                <a:moveTo>
                  <a:pt x="433069" y="261493"/>
                </a:moveTo>
                <a:lnTo>
                  <a:pt x="429259" y="261493"/>
                </a:lnTo>
                <a:lnTo>
                  <a:pt x="429259" y="267842"/>
                </a:lnTo>
                <a:lnTo>
                  <a:pt x="433069" y="267842"/>
                </a:lnTo>
                <a:lnTo>
                  <a:pt x="433069" y="261493"/>
                </a:lnTo>
                <a:close/>
              </a:path>
              <a:path w="433070" h="289560">
                <a:moveTo>
                  <a:pt x="3809" y="267843"/>
                </a:moveTo>
                <a:lnTo>
                  <a:pt x="0" y="267843"/>
                </a:lnTo>
                <a:lnTo>
                  <a:pt x="0" y="274192"/>
                </a:lnTo>
                <a:lnTo>
                  <a:pt x="3809" y="274192"/>
                </a:lnTo>
                <a:lnTo>
                  <a:pt x="3809" y="267843"/>
                </a:lnTo>
                <a:close/>
              </a:path>
              <a:path w="433070" h="289560">
                <a:moveTo>
                  <a:pt x="433069" y="267843"/>
                </a:moveTo>
                <a:lnTo>
                  <a:pt x="429259" y="267843"/>
                </a:lnTo>
                <a:lnTo>
                  <a:pt x="429259" y="274192"/>
                </a:lnTo>
                <a:lnTo>
                  <a:pt x="433069" y="274192"/>
                </a:lnTo>
                <a:lnTo>
                  <a:pt x="433069" y="267843"/>
                </a:lnTo>
                <a:close/>
              </a:path>
              <a:path w="433070" h="289560">
                <a:moveTo>
                  <a:pt x="3809" y="274320"/>
                </a:moveTo>
                <a:lnTo>
                  <a:pt x="0" y="274320"/>
                </a:lnTo>
                <a:lnTo>
                  <a:pt x="0" y="289433"/>
                </a:lnTo>
                <a:lnTo>
                  <a:pt x="433069" y="289433"/>
                </a:lnTo>
                <a:lnTo>
                  <a:pt x="433069" y="285623"/>
                </a:lnTo>
                <a:lnTo>
                  <a:pt x="3809" y="285623"/>
                </a:lnTo>
                <a:lnTo>
                  <a:pt x="3809" y="274320"/>
                </a:lnTo>
                <a:close/>
              </a:path>
              <a:path w="433070" h="289560">
                <a:moveTo>
                  <a:pt x="433069" y="274320"/>
                </a:moveTo>
                <a:lnTo>
                  <a:pt x="429259" y="274320"/>
                </a:lnTo>
                <a:lnTo>
                  <a:pt x="429259" y="285623"/>
                </a:lnTo>
                <a:lnTo>
                  <a:pt x="433069" y="285623"/>
                </a:lnTo>
                <a:lnTo>
                  <a:pt x="433069" y="274320"/>
                </a:lnTo>
                <a:close/>
              </a:path>
            </a:pathLst>
          </a:custGeom>
          <a:solidFill>
            <a:srgbClr val="430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267700" y="1677797"/>
            <a:ext cx="425450" cy="281940"/>
          </a:xfrm>
          <a:custGeom>
            <a:avLst/>
            <a:gdLst/>
            <a:ahLst/>
            <a:cxnLst/>
            <a:rect l="l" t="t" r="r" b="b"/>
            <a:pathLst>
              <a:path w="425450" h="281939">
                <a:moveTo>
                  <a:pt x="3809" y="27940"/>
                </a:moveTo>
                <a:lnTo>
                  <a:pt x="0" y="27940"/>
                </a:lnTo>
                <a:lnTo>
                  <a:pt x="0" y="29083"/>
                </a:lnTo>
                <a:lnTo>
                  <a:pt x="3809" y="29083"/>
                </a:lnTo>
                <a:lnTo>
                  <a:pt x="3809" y="27940"/>
                </a:lnTo>
                <a:close/>
              </a:path>
              <a:path w="425450" h="281939">
                <a:moveTo>
                  <a:pt x="425450" y="27940"/>
                </a:moveTo>
                <a:lnTo>
                  <a:pt x="421640" y="27940"/>
                </a:lnTo>
                <a:lnTo>
                  <a:pt x="421640" y="29083"/>
                </a:lnTo>
                <a:lnTo>
                  <a:pt x="425450" y="29083"/>
                </a:lnTo>
                <a:lnTo>
                  <a:pt x="425450" y="27940"/>
                </a:lnTo>
                <a:close/>
              </a:path>
              <a:path w="425450" h="281939">
                <a:moveTo>
                  <a:pt x="3809" y="25400"/>
                </a:moveTo>
                <a:lnTo>
                  <a:pt x="0" y="25400"/>
                </a:lnTo>
                <a:lnTo>
                  <a:pt x="0" y="27812"/>
                </a:lnTo>
                <a:lnTo>
                  <a:pt x="3809" y="27812"/>
                </a:lnTo>
                <a:lnTo>
                  <a:pt x="3809" y="25400"/>
                </a:lnTo>
                <a:close/>
              </a:path>
              <a:path w="425450" h="281939">
                <a:moveTo>
                  <a:pt x="425450" y="25400"/>
                </a:moveTo>
                <a:lnTo>
                  <a:pt x="421640" y="25400"/>
                </a:lnTo>
                <a:lnTo>
                  <a:pt x="421640" y="27812"/>
                </a:lnTo>
                <a:lnTo>
                  <a:pt x="425450" y="27812"/>
                </a:lnTo>
                <a:lnTo>
                  <a:pt x="425450" y="25400"/>
                </a:lnTo>
                <a:close/>
              </a:path>
              <a:path w="425450" h="281939">
                <a:moveTo>
                  <a:pt x="3809" y="21590"/>
                </a:moveTo>
                <a:lnTo>
                  <a:pt x="0" y="21590"/>
                </a:lnTo>
                <a:lnTo>
                  <a:pt x="0" y="25273"/>
                </a:lnTo>
                <a:lnTo>
                  <a:pt x="3809" y="25273"/>
                </a:lnTo>
                <a:lnTo>
                  <a:pt x="3809" y="21590"/>
                </a:lnTo>
                <a:close/>
              </a:path>
              <a:path w="425450" h="281939">
                <a:moveTo>
                  <a:pt x="425450" y="21590"/>
                </a:moveTo>
                <a:lnTo>
                  <a:pt x="421640" y="21590"/>
                </a:lnTo>
                <a:lnTo>
                  <a:pt x="421640" y="25273"/>
                </a:lnTo>
                <a:lnTo>
                  <a:pt x="425450" y="25273"/>
                </a:lnTo>
                <a:lnTo>
                  <a:pt x="425450" y="21590"/>
                </a:lnTo>
                <a:close/>
              </a:path>
              <a:path w="425450" h="281939">
                <a:moveTo>
                  <a:pt x="3809" y="19050"/>
                </a:moveTo>
                <a:lnTo>
                  <a:pt x="0" y="19050"/>
                </a:lnTo>
                <a:lnTo>
                  <a:pt x="0" y="21462"/>
                </a:lnTo>
                <a:lnTo>
                  <a:pt x="3809" y="21462"/>
                </a:lnTo>
                <a:lnTo>
                  <a:pt x="3809" y="19050"/>
                </a:lnTo>
                <a:close/>
              </a:path>
              <a:path w="425450" h="281939">
                <a:moveTo>
                  <a:pt x="425450" y="19050"/>
                </a:moveTo>
                <a:lnTo>
                  <a:pt x="421640" y="19050"/>
                </a:lnTo>
                <a:lnTo>
                  <a:pt x="421640" y="21462"/>
                </a:lnTo>
                <a:lnTo>
                  <a:pt x="425450" y="21462"/>
                </a:lnTo>
                <a:lnTo>
                  <a:pt x="425450" y="19050"/>
                </a:lnTo>
                <a:close/>
              </a:path>
              <a:path w="425450" h="281939">
                <a:moveTo>
                  <a:pt x="3809" y="15240"/>
                </a:moveTo>
                <a:lnTo>
                  <a:pt x="0" y="15240"/>
                </a:lnTo>
                <a:lnTo>
                  <a:pt x="0" y="18923"/>
                </a:lnTo>
                <a:lnTo>
                  <a:pt x="3809" y="18923"/>
                </a:lnTo>
                <a:lnTo>
                  <a:pt x="3809" y="15240"/>
                </a:lnTo>
                <a:close/>
              </a:path>
              <a:path w="425450" h="281939">
                <a:moveTo>
                  <a:pt x="425450" y="15240"/>
                </a:moveTo>
                <a:lnTo>
                  <a:pt x="421640" y="15240"/>
                </a:lnTo>
                <a:lnTo>
                  <a:pt x="421640" y="18923"/>
                </a:lnTo>
                <a:lnTo>
                  <a:pt x="425450" y="18923"/>
                </a:lnTo>
                <a:lnTo>
                  <a:pt x="425450" y="15240"/>
                </a:lnTo>
                <a:close/>
              </a:path>
              <a:path w="425450" h="281939">
                <a:moveTo>
                  <a:pt x="3809" y="12700"/>
                </a:moveTo>
                <a:lnTo>
                  <a:pt x="0" y="12700"/>
                </a:lnTo>
                <a:lnTo>
                  <a:pt x="0" y="15112"/>
                </a:lnTo>
                <a:lnTo>
                  <a:pt x="3809" y="15112"/>
                </a:lnTo>
                <a:lnTo>
                  <a:pt x="3809" y="12700"/>
                </a:lnTo>
                <a:close/>
              </a:path>
              <a:path w="425450" h="281939">
                <a:moveTo>
                  <a:pt x="425450" y="12700"/>
                </a:moveTo>
                <a:lnTo>
                  <a:pt x="421640" y="12700"/>
                </a:lnTo>
                <a:lnTo>
                  <a:pt x="421640" y="15112"/>
                </a:lnTo>
                <a:lnTo>
                  <a:pt x="425450" y="15112"/>
                </a:lnTo>
                <a:lnTo>
                  <a:pt x="425450" y="12700"/>
                </a:lnTo>
                <a:close/>
              </a:path>
              <a:path w="425450" h="281939">
                <a:moveTo>
                  <a:pt x="3809" y="8890"/>
                </a:moveTo>
                <a:lnTo>
                  <a:pt x="0" y="8890"/>
                </a:lnTo>
                <a:lnTo>
                  <a:pt x="0" y="12573"/>
                </a:lnTo>
                <a:lnTo>
                  <a:pt x="3809" y="12573"/>
                </a:lnTo>
                <a:lnTo>
                  <a:pt x="3809" y="8890"/>
                </a:lnTo>
                <a:close/>
              </a:path>
              <a:path w="425450" h="281939">
                <a:moveTo>
                  <a:pt x="425450" y="8890"/>
                </a:moveTo>
                <a:lnTo>
                  <a:pt x="421640" y="8890"/>
                </a:lnTo>
                <a:lnTo>
                  <a:pt x="421640" y="12573"/>
                </a:lnTo>
                <a:lnTo>
                  <a:pt x="425450" y="12573"/>
                </a:lnTo>
                <a:lnTo>
                  <a:pt x="425450" y="8890"/>
                </a:lnTo>
                <a:close/>
              </a:path>
              <a:path w="425450" h="281939">
                <a:moveTo>
                  <a:pt x="3809" y="6350"/>
                </a:moveTo>
                <a:lnTo>
                  <a:pt x="0" y="6350"/>
                </a:lnTo>
                <a:lnTo>
                  <a:pt x="0" y="8762"/>
                </a:lnTo>
                <a:lnTo>
                  <a:pt x="3809" y="8762"/>
                </a:lnTo>
                <a:lnTo>
                  <a:pt x="3809" y="6350"/>
                </a:lnTo>
                <a:close/>
              </a:path>
              <a:path w="425450" h="281939">
                <a:moveTo>
                  <a:pt x="425450" y="6350"/>
                </a:moveTo>
                <a:lnTo>
                  <a:pt x="421640" y="6350"/>
                </a:lnTo>
                <a:lnTo>
                  <a:pt x="421640" y="8762"/>
                </a:lnTo>
                <a:lnTo>
                  <a:pt x="425450" y="8762"/>
                </a:lnTo>
                <a:lnTo>
                  <a:pt x="425450" y="6350"/>
                </a:lnTo>
                <a:close/>
              </a:path>
              <a:path w="425450" h="281939">
                <a:moveTo>
                  <a:pt x="425450" y="2540"/>
                </a:moveTo>
                <a:lnTo>
                  <a:pt x="0" y="2540"/>
                </a:lnTo>
                <a:lnTo>
                  <a:pt x="0" y="6223"/>
                </a:lnTo>
                <a:lnTo>
                  <a:pt x="3809" y="6223"/>
                </a:lnTo>
                <a:lnTo>
                  <a:pt x="3809" y="3683"/>
                </a:lnTo>
                <a:lnTo>
                  <a:pt x="425450" y="3683"/>
                </a:lnTo>
                <a:lnTo>
                  <a:pt x="425450" y="2540"/>
                </a:lnTo>
                <a:close/>
              </a:path>
              <a:path w="425450" h="281939">
                <a:moveTo>
                  <a:pt x="425450" y="3683"/>
                </a:moveTo>
                <a:lnTo>
                  <a:pt x="421640" y="3683"/>
                </a:lnTo>
                <a:lnTo>
                  <a:pt x="421640" y="6223"/>
                </a:lnTo>
                <a:lnTo>
                  <a:pt x="425450" y="6223"/>
                </a:lnTo>
                <a:lnTo>
                  <a:pt x="425450" y="3683"/>
                </a:lnTo>
                <a:close/>
              </a:path>
              <a:path w="425450" h="281939">
                <a:moveTo>
                  <a:pt x="425450" y="0"/>
                </a:moveTo>
                <a:lnTo>
                  <a:pt x="0" y="0"/>
                </a:lnTo>
                <a:lnTo>
                  <a:pt x="0" y="2412"/>
                </a:lnTo>
                <a:lnTo>
                  <a:pt x="425450" y="2412"/>
                </a:lnTo>
                <a:lnTo>
                  <a:pt x="425450" y="0"/>
                </a:lnTo>
                <a:close/>
              </a:path>
              <a:path w="425450" h="281939">
                <a:moveTo>
                  <a:pt x="3809" y="29083"/>
                </a:moveTo>
                <a:lnTo>
                  <a:pt x="0" y="29083"/>
                </a:lnTo>
                <a:lnTo>
                  <a:pt x="0" y="41783"/>
                </a:lnTo>
                <a:lnTo>
                  <a:pt x="3809" y="41783"/>
                </a:lnTo>
                <a:lnTo>
                  <a:pt x="3809" y="29083"/>
                </a:lnTo>
                <a:close/>
              </a:path>
              <a:path w="425450" h="281939">
                <a:moveTo>
                  <a:pt x="425450" y="29083"/>
                </a:moveTo>
                <a:lnTo>
                  <a:pt x="421640" y="29083"/>
                </a:lnTo>
                <a:lnTo>
                  <a:pt x="421640" y="41783"/>
                </a:lnTo>
                <a:lnTo>
                  <a:pt x="425450" y="41783"/>
                </a:lnTo>
                <a:lnTo>
                  <a:pt x="425450" y="29083"/>
                </a:lnTo>
                <a:close/>
              </a:path>
              <a:path w="425450" h="281939">
                <a:moveTo>
                  <a:pt x="3809" y="41783"/>
                </a:moveTo>
                <a:lnTo>
                  <a:pt x="0" y="41783"/>
                </a:lnTo>
                <a:lnTo>
                  <a:pt x="0" y="48133"/>
                </a:lnTo>
                <a:lnTo>
                  <a:pt x="3809" y="48133"/>
                </a:lnTo>
                <a:lnTo>
                  <a:pt x="3809" y="41783"/>
                </a:lnTo>
                <a:close/>
              </a:path>
              <a:path w="425450" h="281939">
                <a:moveTo>
                  <a:pt x="425450" y="41783"/>
                </a:moveTo>
                <a:lnTo>
                  <a:pt x="421640" y="41783"/>
                </a:lnTo>
                <a:lnTo>
                  <a:pt x="421640" y="48133"/>
                </a:lnTo>
                <a:lnTo>
                  <a:pt x="425450" y="48133"/>
                </a:lnTo>
                <a:lnTo>
                  <a:pt x="425450" y="41783"/>
                </a:lnTo>
                <a:close/>
              </a:path>
              <a:path w="425450" h="281939">
                <a:moveTo>
                  <a:pt x="3809" y="48133"/>
                </a:moveTo>
                <a:lnTo>
                  <a:pt x="0" y="48133"/>
                </a:lnTo>
                <a:lnTo>
                  <a:pt x="0" y="67183"/>
                </a:lnTo>
                <a:lnTo>
                  <a:pt x="3809" y="67183"/>
                </a:lnTo>
                <a:lnTo>
                  <a:pt x="3809" y="48133"/>
                </a:lnTo>
                <a:close/>
              </a:path>
              <a:path w="425450" h="281939">
                <a:moveTo>
                  <a:pt x="425450" y="48133"/>
                </a:moveTo>
                <a:lnTo>
                  <a:pt x="421640" y="48133"/>
                </a:lnTo>
                <a:lnTo>
                  <a:pt x="421640" y="67183"/>
                </a:lnTo>
                <a:lnTo>
                  <a:pt x="425450" y="67183"/>
                </a:lnTo>
                <a:lnTo>
                  <a:pt x="425450" y="48133"/>
                </a:lnTo>
                <a:close/>
              </a:path>
              <a:path w="425450" h="281939">
                <a:moveTo>
                  <a:pt x="3809" y="67183"/>
                </a:moveTo>
                <a:lnTo>
                  <a:pt x="0" y="67183"/>
                </a:lnTo>
                <a:lnTo>
                  <a:pt x="0" y="92583"/>
                </a:lnTo>
                <a:lnTo>
                  <a:pt x="3809" y="92583"/>
                </a:lnTo>
                <a:lnTo>
                  <a:pt x="3809" y="67183"/>
                </a:lnTo>
                <a:close/>
              </a:path>
              <a:path w="425450" h="281939">
                <a:moveTo>
                  <a:pt x="425450" y="67183"/>
                </a:moveTo>
                <a:lnTo>
                  <a:pt x="421640" y="67183"/>
                </a:lnTo>
                <a:lnTo>
                  <a:pt x="421640" y="92583"/>
                </a:lnTo>
                <a:lnTo>
                  <a:pt x="425450" y="92583"/>
                </a:lnTo>
                <a:lnTo>
                  <a:pt x="425450" y="67183"/>
                </a:lnTo>
                <a:close/>
              </a:path>
              <a:path w="425450" h="281939">
                <a:moveTo>
                  <a:pt x="3809" y="92583"/>
                </a:moveTo>
                <a:lnTo>
                  <a:pt x="0" y="92583"/>
                </a:lnTo>
                <a:lnTo>
                  <a:pt x="0" y="109093"/>
                </a:lnTo>
                <a:lnTo>
                  <a:pt x="3809" y="109093"/>
                </a:lnTo>
                <a:lnTo>
                  <a:pt x="3809" y="92583"/>
                </a:lnTo>
                <a:close/>
              </a:path>
              <a:path w="425450" h="281939">
                <a:moveTo>
                  <a:pt x="425450" y="92583"/>
                </a:moveTo>
                <a:lnTo>
                  <a:pt x="421640" y="92583"/>
                </a:lnTo>
                <a:lnTo>
                  <a:pt x="421640" y="109093"/>
                </a:lnTo>
                <a:lnTo>
                  <a:pt x="425450" y="109093"/>
                </a:lnTo>
                <a:lnTo>
                  <a:pt x="425450" y="92583"/>
                </a:lnTo>
                <a:close/>
              </a:path>
              <a:path w="425450" h="281939">
                <a:moveTo>
                  <a:pt x="3809" y="109093"/>
                </a:moveTo>
                <a:lnTo>
                  <a:pt x="0" y="109093"/>
                </a:lnTo>
                <a:lnTo>
                  <a:pt x="0" y="181483"/>
                </a:lnTo>
                <a:lnTo>
                  <a:pt x="3809" y="181483"/>
                </a:lnTo>
                <a:lnTo>
                  <a:pt x="3809" y="109093"/>
                </a:lnTo>
                <a:close/>
              </a:path>
              <a:path w="425450" h="281939">
                <a:moveTo>
                  <a:pt x="425450" y="109093"/>
                </a:moveTo>
                <a:lnTo>
                  <a:pt x="421640" y="109093"/>
                </a:lnTo>
                <a:lnTo>
                  <a:pt x="421640" y="181483"/>
                </a:lnTo>
                <a:lnTo>
                  <a:pt x="425450" y="181483"/>
                </a:lnTo>
                <a:lnTo>
                  <a:pt x="425450" y="109093"/>
                </a:lnTo>
                <a:close/>
              </a:path>
              <a:path w="425450" h="281939">
                <a:moveTo>
                  <a:pt x="3809" y="181483"/>
                </a:moveTo>
                <a:lnTo>
                  <a:pt x="0" y="181483"/>
                </a:lnTo>
                <a:lnTo>
                  <a:pt x="0" y="219583"/>
                </a:lnTo>
                <a:lnTo>
                  <a:pt x="3809" y="219583"/>
                </a:lnTo>
                <a:lnTo>
                  <a:pt x="3809" y="181483"/>
                </a:lnTo>
                <a:close/>
              </a:path>
              <a:path w="425450" h="281939">
                <a:moveTo>
                  <a:pt x="425450" y="181483"/>
                </a:moveTo>
                <a:lnTo>
                  <a:pt x="421640" y="181483"/>
                </a:lnTo>
                <a:lnTo>
                  <a:pt x="421640" y="219583"/>
                </a:lnTo>
                <a:lnTo>
                  <a:pt x="425450" y="219583"/>
                </a:lnTo>
                <a:lnTo>
                  <a:pt x="425450" y="181483"/>
                </a:lnTo>
                <a:close/>
              </a:path>
              <a:path w="425450" h="281939">
                <a:moveTo>
                  <a:pt x="3809" y="219583"/>
                </a:moveTo>
                <a:lnTo>
                  <a:pt x="0" y="219583"/>
                </a:lnTo>
                <a:lnTo>
                  <a:pt x="0" y="232283"/>
                </a:lnTo>
                <a:lnTo>
                  <a:pt x="3809" y="232283"/>
                </a:lnTo>
                <a:lnTo>
                  <a:pt x="3809" y="219583"/>
                </a:lnTo>
                <a:close/>
              </a:path>
              <a:path w="425450" h="281939">
                <a:moveTo>
                  <a:pt x="425450" y="219583"/>
                </a:moveTo>
                <a:lnTo>
                  <a:pt x="421640" y="219583"/>
                </a:lnTo>
                <a:lnTo>
                  <a:pt x="421640" y="232283"/>
                </a:lnTo>
                <a:lnTo>
                  <a:pt x="425450" y="232283"/>
                </a:lnTo>
                <a:lnTo>
                  <a:pt x="425450" y="219583"/>
                </a:lnTo>
                <a:close/>
              </a:path>
              <a:path w="425450" h="281939">
                <a:moveTo>
                  <a:pt x="3809" y="232283"/>
                </a:moveTo>
                <a:lnTo>
                  <a:pt x="0" y="232283"/>
                </a:lnTo>
                <a:lnTo>
                  <a:pt x="0" y="257683"/>
                </a:lnTo>
                <a:lnTo>
                  <a:pt x="3809" y="257683"/>
                </a:lnTo>
                <a:lnTo>
                  <a:pt x="3809" y="232283"/>
                </a:lnTo>
                <a:close/>
              </a:path>
              <a:path w="425450" h="281939">
                <a:moveTo>
                  <a:pt x="425450" y="232283"/>
                </a:moveTo>
                <a:lnTo>
                  <a:pt x="421640" y="232283"/>
                </a:lnTo>
                <a:lnTo>
                  <a:pt x="421640" y="257683"/>
                </a:lnTo>
                <a:lnTo>
                  <a:pt x="425450" y="257683"/>
                </a:lnTo>
                <a:lnTo>
                  <a:pt x="425450" y="232283"/>
                </a:lnTo>
                <a:close/>
              </a:path>
              <a:path w="425450" h="281939">
                <a:moveTo>
                  <a:pt x="3809" y="257683"/>
                </a:moveTo>
                <a:lnTo>
                  <a:pt x="0" y="257683"/>
                </a:lnTo>
                <a:lnTo>
                  <a:pt x="0" y="264033"/>
                </a:lnTo>
                <a:lnTo>
                  <a:pt x="3809" y="264033"/>
                </a:lnTo>
                <a:lnTo>
                  <a:pt x="3809" y="257683"/>
                </a:lnTo>
                <a:close/>
              </a:path>
              <a:path w="425450" h="281939">
                <a:moveTo>
                  <a:pt x="425450" y="257683"/>
                </a:moveTo>
                <a:lnTo>
                  <a:pt x="421640" y="257683"/>
                </a:lnTo>
                <a:lnTo>
                  <a:pt x="421640" y="264033"/>
                </a:lnTo>
                <a:lnTo>
                  <a:pt x="425450" y="264033"/>
                </a:lnTo>
                <a:lnTo>
                  <a:pt x="425450" y="257683"/>
                </a:lnTo>
                <a:close/>
              </a:path>
              <a:path w="425450" h="281939">
                <a:moveTo>
                  <a:pt x="3809" y="264033"/>
                </a:moveTo>
                <a:lnTo>
                  <a:pt x="0" y="264033"/>
                </a:lnTo>
                <a:lnTo>
                  <a:pt x="0" y="270383"/>
                </a:lnTo>
                <a:lnTo>
                  <a:pt x="3809" y="270383"/>
                </a:lnTo>
                <a:lnTo>
                  <a:pt x="3809" y="264033"/>
                </a:lnTo>
                <a:close/>
              </a:path>
              <a:path w="425450" h="281939">
                <a:moveTo>
                  <a:pt x="425450" y="264033"/>
                </a:moveTo>
                <a:lnTo>
                  <a:pt x="421640" y="264033"/>
                </a:lnTo>
                <a:lnTo>
                  <a:pt x="421640" y="270383"/>
                </a:lnTo>
                <a:lnTo>
                  <a:pt x="425450" y="270383"/>
                </a:lnTo>
                <a:lnTo>
                  <a:pt x="425450" y="264033"/>
                </a:lnTo>
                <a:close/>
              </a:path>
              <a:path w="425450" h="281939">
                <a:moveTo>
                  <a:pt x="3809" y="270510"/>
                </a:moveTo>
                <a:lnTo>
                  <a:pt x="0" y="270510"/>
                </a:lnTo>
                <a:lnTo>
                  <a:pt x="0" y="281813"/>
                </a:lnTo>
                <a:lnTo>
                  <a:pt x="425450" y="281813"/>
                </a:lnTo>
                <a:lnTo>
                  <a:pt x="425450" y="278003"/>
                </a:lnTo>
                <a:lnTo>
                  <a:pt x="3809" y="278003"/>
                </a:lnTo>
                <a:lnTo>
                  <a:pt x="3809" y="270510"/>
                </a:lnTo>
                <a:close/>
              </a:path>
              <a:path w="425450" h="281939">
                <a:moveTo>
                  <a:pt x="425450" y="270510"/>
                </a:moveTo>
                <a:lnTo>
                  <a:pt x="421640" y="270510"/>
                </a:lnTo>
                <a:lnTo>
                  <a:pt x="421640" y="278003"/>
                </a:lnTo>
                <a:lnTo>
                  <a:pt x="425450" y="278003"/>
                </a:lnTo>
                <a:lnTo>
                  <a:pt x="425450" y="270510"/>
                </a:lnTo>
                <a:close/>
              </a:path>
            </a:pathLst>
          </a:custGeom>
          <a:solidFill>
            <a:srgbClr val="460E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271509" y="1681479"/>
            <a:ext cx="417830" cy="274320"/>
          </a:xfrm>
          <a:custGeom>
            <a:avLst/>
            <a:gdLst/>
            <a:ahLst/>
            <a:cxnLst/>
            <a:rect l="l" t="t" r="r" b="b"/>
            <a:pathLst>
              <a:path w="417829" h="274319">
                <a:moveTo>
                  <a:pt x="3810" y="24257"/>
                </a:moveTo>
                <a:lnTo>
                  <a:pt x="0" y="24257"/>
                </a:lnTo>
                <a:lnTo>
                  <a:pt x="0" y="25400"/>
                </a:lnTo>
                <a:lnTo>
                  <a:pt x="3810" y="25400"/>
                </a:lnTo>
                <a:lnTo>
                  <a:pt x="3810" y="24257"/>
                </a:lnTo>
                <a:close/>
              </a:path>
              <a:path w="417829" h="274319">
                <a:moveTo>
                  <a:pt x="417830" y="24257"/>
                </a:moveTo>
                <a:lnTo>
                  <a:pt x="414020" y="24257"/>
                </a:lnTo>
                <a:lnTo>
                  <a:pt x="414020" y="25400"/>
                </a:lnTo>
                <a:lnTo>
                  <a:pt x="417830" y="25400"/>
                </a:lnTo>
                <a:lnTo>
                  <a:pt x="417830" y="24257"/>
                </a:lnTo>
                <a:close/>
              </a:path>
              <a:path w="417829" h="274319">
                <a:moveTo>
                  <a:pt x="3810" y="21716"/>
                </a:moveTo>
                <a:lnTo>
                  <a:pt x="0" y="21716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1716"/>
                </a:lnTo>
                <a:close/>
              </a:path>
              <a:path w="417829" h="274319">
                <a:moveTo>
                  <a:pt x="417830" y="21716"/>
                </a:moveTo>
                <a:lnTo>
                  <a:pt x="414020" y="21716"/>
                </a:lnTo>
                <a:lnTo>
                  <a:pt x="414020" y="24129"/>
                </a:lnTo>
                <a:lnTo>
                  <a:pt x="417830" y="24129"/>
                </a:lnTo>
                <a:lnTo>
                  <a:pt x="417830" y="21716"/>
                </a:lnTo>
                <a:close/>
              </a:path>
              <a:path w="417829" h="274319">
                <a:moveTo>
                  <a:pt x="3810" y="17907"/>
                </a:moveTo>
                <a:lnTo>
                  <a:pt x="0" y="17907"/>
                </a:lnTo>
                <a:lnTo>
                  <a:pt x="0" y="21589"/>
                </a:lnTo>
                <a:lnTo>
                  <a:pt x="3810" y="21589"/>
                </a:lnTo>
                <a:lnTo>
                  <a:pt x="3810" y="17907"/>
                </a:lnTo>
                <a:close/>
              </a:path>
              <a:path w="417829" h="274319">
                <a:moveTo>
                  <a:pt x="417830" y="17907"/>
                </a:moveTo>
                <a:lnTo>
                  <a:pt x="414020" y="17907"/>
                </a:lnTo>
                <a:lnTo>
                  <a:pt x="414020" y="21589"/>
                </a:lnTo>
                <a:lnTo>
                  <a:pt x="417830" y="21589"/>
                </a:lnTo>
                <a:lnTo>
                  <a:pt x="417830" y="17907"/>
                </a:lnTo>
                <a:close/>
              </a:path>
              <a:path w="417829" h="274319">
                <a:moveTo>
                  <a:pt x="3810" y="15366"/>
                </a:moveTo>
                <a:lnTo>
                  <a:pt x="0" y="15366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5366"/>
                </a:lnTo>
                <a:close/>
              </a:path>
              <a:path w="417829" h="274319">
                <a:moveTo>
                  <a:pt x="417830" y="15366"/>
                </a:moveTo>
                <a:lnTo>
                  <a:pt x="414020" y="15366"/>
                </a:lnTo>
                <a:lnTo>
                  <a:pt x="414020" y="17779"/>
                </a:lnTo>
                <a:lnTo>
                  <a:pt x="417830" y="17779"/>
                </a:lnTo>
                <a:lnTo>
                  <a:pt x="417830" y="15366"/>
                </a:lnTo>
                <a:close/>
              </a:path>
              <a:path w="417829" h="274319">
                <a:moveTo>
                  <a:pt x="3810" y="11557"/>
                </a:moveTo>
                <a:lnTo>
                  <a:pt x="0" y="11557"/>
                </a:lnTo>
                <a:lnTo>
                  <a:pt x="0" y="15239"/>
                </a:lnTo>
                <a:lnTo>
                  <a:pt x="3810" y="15239"/>
                </a:lnTo>
                <a:lnTo>
                  <a:pt x="3810" y="11557"/>
                </a:lnTo>
                <a:close/>
              </a:path>
              <a:path w="417829" h="274319">
                <a:moveTo>
                  <a:pt x="417830" y="11557"/>
                </a:moveTo>
                <a:lnTo>
                  <a:pt x="414020" y="11557"/>
                </a:lnTo>
                <a:lnTo>
                  <a:pt x="414020" y="15239"/>
                </a:lnTo>
                <a:lnTo>
                  <a:pt x="417830" y="15239"/>
                </a:lnTo>
                <a:lnTo>
                  <a:pt x="417830" y="11557"/>
                </a:lnTo>
                <a:close/>
              </a:path>
              <a:path w="417829" h="274319">
                <a:moveTo>
                  <a:pt x="3810" y="9016"/>
                </a:moveTo>
                <a:lnTo>
                  <a:pt x="0" y="9016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9016"/>
                </a:lnTo>
                <a:close/>
              </a:path>
              <a:path w="417829" h="274319">
                <a:moveTo>
                  <a:pt x="417830" y="9016"/>
                </a:moveTo>
                <a:lnTo>
                  <a:pt x="414020" y="9016"/>
                </a:lnTo>
                <a:lnTo>
                  <a:pt x="414020" y="11429"/>
                </a:lnTo>
                <a:lnTo>
                  <a:pt x="417830" y="11429"/>
                </a:lnTo>
                <a:lnTo>
                  <a:pt x="417830" y="9016"/>
                </a:lnTo>
                <a:close/>
              </a:path>
              <a:path w="417829" h="274319">
                <a:moveTo>
                  <a:pt x="3810" y="5207"/>
                </a:moveTo>
                <a:lnTo>
                  <a:pt x="0" y="5207"/>
                </a:lnTo>
                <a:lnTo>
                  <a:pt x="0" y="8889"/>
                </a:lnTo>
                <a:lnTo>
                  <a:pt x="3810" y="8889"/>
                </a:lnTo>
                <a:lnTo>
                  <a:pt x="3810" y="5207"/>
                </a:lnTo>
                <a:close/>
              </a:path>
              <a:path w="417829" h="274319">
                <a:moveTo>
                  <a:pt x="417830" y="5207"/>
                </a:moveTo>
                <a:lnTo>
                  <a:pt x="414020" y="5207"/>
                </a:lnTo>
                <a:lnTo>
                  <a:pt x="414020" y="8889"/>
                </a:lnTo>
                <a:lnTo>
                  <a:pt x="417830" y="8889"/>
                </a:lnTo>
                <a:lnTo>
                  <a:pt x="417830" y="5207"/>
                </a:lnTo>
                <a:close/>
              </a:path>
              <a:path w="417829" h="274319">
                <a:moveTo>
                  <a:pt x="417830" y="2666"/>
                </a:moveTo>
                <a:lnTo>
                  <a:pt x="0" y="2666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417830" y="3810"/>
                </a:lnTo>
                <a:lnTo>
                  <a:pt x="417830" y="2666"/>
                </a:lnTo>
                <a:close/>
              </a:path>
              <a:path w="417829" h="274319">
                <a:moveTo>
                  <a:pt x="417830" y="3810"/>
                </a:moveTo>
                <a:lnTo>
                  <a:pt x="414020" y="3810"/>
                </a:lnTo>
                <a:lnTo>
                  <a:pt x="414020" y="5079"/>
                </a:lnTo>
                <a:lnTo>
                  <a:pt x="417830" y="5079"/>
                </a:lnTo>
                <a:lnTo>
                  <a:pt x="417830" y="3810"/>
                </a:lnTo>
                <a:close/>
              </a:path>
              <a:path w="417829" h="274319">
                <a:moveTo>
                  <a:pt x="417830" y="0"/>
                </a:moveTo>
                <a:lnTo>
                  <a:pt x="0" y="0"/>
                </a:lnTo>
                <a:lnTo>
                  <a:pt x="0" y="2539"/>
                </a:lnTo>
                <a:lnTo>
                  <a:pt x="417830" y="2539"/>
                </a:lnTo>
                <a:lnTo>
                  <a:pt x="417830" y="0"/>
                </a:lnTo>
                <a:close/>
              </a:path>
              <a:path w="417829" h="274319">
                <a:moveTo>
                  <a:pt x="381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25400"/>
                </a:lnTo>
                <a:close/>
              </a:path>
              <a:path w="417829" h="274319">
                <a:moveTo>
                  <a:pt x="417830" y="25400"/>
                </a:moveTo>
                <a:lnTo>
                  <a:pt x="414020" y="25400"/>
                </a:lnTo>
                <a:lnTo>
                  <a:pt x="414020" y="38100"/>
                </a:lnTo>
                <a:lnTo>
                  <a:pt x="417830" y="38100"/>
                </a:lnTo>
                <a:lnTo>
                  <a:pt x="417830" y="25400"/>
                </a:lnTo>
                <a:close/>
              </a:path>
              <a:path w="417829" h="274319">
                <a:moveTo>
                  <a:pt x="3810" y="38100"/>
                </a:moveTo>
                <a:lnTo>
                  <a:pt x="0" y="38100"/>
                </a:lnTo>
                <a:lnTo>
                  <a:pt x="0" y="44450"/>
                </a:lnTo>
                <a:lnTo>
                  <a:pt x="3810" y="44450"/>
                </a:lnTo>
                <a:lnTo>
                  <a:pt x="3810" y="38100"/>
                </a:lnTo>
                <a:close/>
              </a:path>
              <a:path w="417829" h="274319">
                <a:moveTo>
                  <a:pt x="417830" y="38100"/>
                </a:moveTo>
                <a:lnTo>
                  <a:pt x="414020" y="38100"/>
                </a:lnTo>
                <a:lnTo>
                  <a:pt x="414020" y="44450"/>
                </a:lnTo>
                <a:lnTo>
                  <a:pt x="417830" y="44450"/>
                </a:lnTo>
                <a:lnTo>
                  <a:pt x="417830" y="38100"/>
                </a:lnTo>
                <a:close/>
              </a:path>
              <a:path w="417829" h="274319">
                <a:moveTo>
                  <a:pt x="3810" y="44450"/>
                </a:moveTo>
                <a:lnTo>
                  <a:pt x="0" y="4445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44450"/>
                </a:lnTo>
                <a:close/>
              </a:path>
              <a:path w="417829" h="274319">
                <a:moveTo>
                  <a:pt x="417830" y="44450"/>
                </a:moveTo>
                <a:lnTo>
                  <a:pt x="414020" y="44450"/>
                </a:lnTo>
                <a:lnTo>
                  <a:pt x="414020" y="63500"/>
                </a:lnTo>
                <a:lnTo>
                  <a:pt x="417830" y="63500"/>
                </a:lnTo>
                <a:lnTo>
                  <a:pt x="417830" y="44450"/>
                </a:lnTo>
                <a:close/>
              </a:path>
              <a:path w="417829" h="274319">
                <a:moveTo>
                  <a:pt x="3810" y="63500"/>
                </a:moveTo>
                <a:lnTo>
                  <a:pt x="0" y="63500"/>
                </a:lnTo>
                <a:lnTo>
                  <a:pt x="0" y="88900"/>
                </a:lnTo>
                <a:lnTo>
                  <a:pt x="3810" y="88900"/>
                </a:lnTo>
                <a:lnTo>
                  <a:pt x="3810" y="63500"/>
                </a:lnTo>
                <a:close/>
              </a:path>
              <a:path w="417829" h="274319">
                <a:moveTo>
                  <a:pt x="417830" y="63500"/>
                </a:moveTo>
                <a:lnTo>
                  <a:pt x="414020" y="63500"/>
                </a:lnTo>
                <a:lnTo>
                  <a:pt x="414020" y="88900"/>
                </a:lnTo>
                <a:lnTo>
                  <a:pt x="417830" y="88900"/>
                </a:lnTo>
                <a:lnTo>
                  <a:pt x="417830" y="63500"/>
                </a:lnTo>
                <a:close/>
              </a:path>
              <a:path w="417829" h="274319">
                <a:moveTo>
                  <a:pt x="3810" y="88900"/>
                </a:moveTo>
                <a:lnTo>
                  <a:pt x="0" y="88900"/>
                </a:lnTo>
                <a:lnTo>
                  <a:pt x="0" y="105410"/>
                </a:lnTo>
                <a:lnTo>
                  <a:pt x="3810" y="105410"/>
                </a:lnTo>
                <a:lnTo>
                  <a:pt x="3810" y="88900"/>
                </a:lnTo>
                <a:close/>
              </a:path>
              <a:path w="417829" h="274319">
                <a:moveTo>
                  <a:pt x="417830" y="88900"/>
                </a:moveTo>
                <a:lnTo>
                  <a:pt x="414020" y="88900"/>
                </a:lnTo>
                <a:lnTo>
                  <a:pt x="414020" y="105410"/>
                </a:lnTo>
                <a:lnTo>
                  <a:pt x="417830" y="105410"/>
                </a:lnTo>
                <a:lnTo>
                  <a:pt x="417830" y="88900"/>
                </a:lnTo>
                <a:close/>
              </a:path>
              <a:path w="417829" h="274319">
                <a:moveTo>
                  <a:pt x="3810" y="105410"/>
                </a:moveTo>
                <a:lnTo>
                  <a:pt x="0" y="105410"/>
                </a:lnTo>
                <a:lnTo>
                  <a:pt x="0" y="177800"/>
                </a:lnTo>
                <a:lnTo>
                  <a:pt x="3810" y="177800"/>
                </a:lnTo>
                <a:lnTo>
                  <a:pt x="3810" y="105410"/>
                </a:lnTo>
                <a:close/>
              </a:path>
              <a:path w="417829" h="274319">
                <a:moveTo>
                  <a:pt x="417830" y="105410"/>
                </a:moveTo>
                <a:lnTo>
                  <a:pt x="414020" y="105410"/>
                </a:lnTo>
                <a:lnTo>
                  <a:pt x="414020" y="177800"/>
                </a:lnTo>
                <a:lnTo>
                  <a:pt x="417830" y="177800"/>
                </a:lnTo>
                <a:lnTo>
                  <a:pt x="417830" y="105410"/>
                </a:lnTo>
                <a:close/>
              </a:path>
              <a:path w="417829" h="274319">
                <a:moveTo>
                  <a:pt x="3810" y="177800"/>
                </a:moveTo>
                <a:lnTo>
                  <a:pt x="0" y="177800"/>
                </a:lnTo>
                <a:lnTo>
                  <a:pt x="0" y="215900"/>
                </a:lnTo>
                <a:lnTo>
                  <a:pt x="3810" y="215900"/>
                </a:lnTo>
                <a:lnTo>
                  <a:pt x="3810" y="177800"/>
                </a:lnTo>
                <a:close/>
              </a:path>
              <a:path w="417829" h="274319">
                <a:moveTo>
                  <a:pt x="417830" y="177800"/>
                </a:moveTo>
                <a:lnTo>
                  <a:pt x="414020" y="177800"/>
                </a:lnTo>
                <a:lnTo>
                  <a:pt x="414020" y="215900"/>
                </a:lnTo>
                <a:lnTo>
                  <a:pt x="417830" y="215900"/>
                </a:lnTo>
                <a:lnTo>
                  <a:pt x="417830" y="177800"/>
                </a:lnTo>
                <a:close/>
              </a:path>
              <a:path w="417829" h="274319">
                <a:moveTo>
                  <a:pt x="3810" y="215900"/>
                </a:moveTo>
                <a:lnTo>
                  <a:pt x="0" y="215900"/>
                </a:lnTo>
                <a:lnTo>
                  <a:pt x="0" y="228600"/>
                </a:lnTo>
                <a:lnTo>
                  <a:pt x="3810" y="228600"/>
                </a:lnTo>
                <a:lnTo>
                  <a:pt x="3810" y="215900"/>
                </a:lnTo>
                <a:close/>
              </a:path>
              <a:path w="417829" h="274319">
                <a:moveTo>
                  <a:pt x="417830" y="215900"/>
                </a:moveTo>
                <a:lnTo>
                  <a:pt x="414020" y="215900"/>
                </a:lnTo>
                <a:lnTo>
                  <a:pt x="414020" y="228600"/>
                </a:lnTo>
                <a:lnTo>
                  <a:pt x="417830" y="228600"/>
                </a:lnTo>
                <a:lnTo>
                  <a:pt x="417830" y="215900"/>
                </a:lnTo>
                <a:close/>
              </a:path>
              <a:path w="417829" h="274319">
                <a:moveTo>
                  <a:pt x="3810" y="228600"/>
                </a:moveTo>
                <a:lnTo>
                  <a:pt x="0" y="228600"/>
                </a:lnTo>
                <a:lnTo>
                  <a:pt x="0" y="254000"/>
                </a:lnTo>
                <a:lnTo>
                  <a:pt x="3810" y="254000"/>
                </a:lnTo>
                <a:lnTo>
                  <a:pt x="3810" y="228600"/>
                </a:lnTo>
                <a:close/>
              </a:path>
              <a:path w="417829" h="274319">
                <a:moveTo>
                  <a:pt x="417830" y="228600"/>
                </a:moveTo>
                <a:lnTo>
                  <a:pt x="414020" y="228600"/>
                </a:lnTo>
                <a:lnTo>
                  <a:pt x="414020" y="254000"/>
                </a:lnTo>
                <a:lnTo>
                  <a:pt x="417830" y="254000"/>
                </a:lnTo>
                <a:lnTo>
                  <a:pt x="417830" y="228600"/>
                </a:lnTo>
                <a:close/>
              </a:path>
              <a:path w="417829" h="274319">
                <a:moveTo>
                  <a:pt x="3810" y="254000"/>
                </a:moveTo>
                <a:lnTo>
                  <a:pt x="0" y="254000"/>
                </a:lnTo>
                <a:lnTo>
                  <a:pt x="0" y="260350"/>
                </a:lnTo>
                <a:lnTo>
                  <a:pt x="3810" y="260350"/>
                </a:lnTo>
                <a:lnTo>
                  <a:pt x="3810" y="254000"/>
                </a:lnTo>
                <a:close/>
              </a:path>
              <a:path w="417829" h="274319">
                <a:moveTo>
                  <a:pt x="417830" y="254000"/>
                </a:moveTo>
                <a:lnTo>
                  <a:pt x="414020" y="254000"/>
                </a:lnTo>
                <a:lnTo>
                  <a:pt x="414020" y="260350"/>
                </a:lnTo>
                <a:lnTo>
                  <a:pt x="417830" y="260350"/>
                </a:lnTo>
                <a:lnTo>
                  <a:pt x="417830" y="254000"/>
                </a:lnTo>
                <a:close/>
              </a:path>
              <a:path w="417829" h="274319">
                <a:moveTo>
                  <a:pt x="3810" y="260350"/>
                </a:moveTo>
                <a:lnTo>
                  <a:pt x="0" y="260350"/>
                </a:lnTo>
                <a:lnTo>
                  <a:pt x="0" y="266700"/>
                </a:lnTo>
                <a:lnTo>
                  <a:pt x="3810" y="266700"/>
                </a:lnTo>
                <a:lnTo>
                  <a:pt x="3810" y="260350"/>
                </a:lnTo>
                <a:close/>
              </a:path>
              <a:path w="417829" h="274319">
                <a:moveTo>
                  <a:pt x="417830" y="260350"/>
                </a:moveTo>
                <a:lnTo>
                  <a:pt x="414020" y="260350"/>
                </a:lnTo>
                <a:lnTo>
                  <a:pt x="414020" y="266700"/>
                </a:lnTo>
                <a:lnTo>
                  <a:pt x="417830" y="266700"/>
                </a:lnTo>
                <a:lnTo>
                  <a:pt x="417830" y="260350"/>
                </a:lnTo>
                <a:close/>
              </a:path>
              <a:path w="417829" h="274319">
                <a:moveTo>
                  <a:pt x="3810" y="266827"/>
                </a:moveTo>
                <a:lnTo>
                  <a:pt x="0" y="266827"/>
                </a:lnTo>
                <a:lnTo>
                  <a:pt x="0" y="274320"/>
                </a:lnTo>
                <a:lnTo>
                  <a:pt x="417830" y="274320"/>
                </a:lnTo>
                <a:lnTo>
                  <a:pt x="417830" y="271780"/>
                </a:lnTo>
                <a:lnTo>
                  <a:pt x="3810" y="271780"/>
                </a:lnTo>
                <a:lnTo>
                  <a:pt x="3810" y="266827"/>
                </a:lnTo>
                <a:close/>
              </a:path>
              <a:path w="417829" h="274319">
                <a:moveTo>
                  <a:pt x="417830" y="266827"/>
                </a:moveTo>
                <a:lnTo>
                  <a:pt x="414020" y="266827"/>
                </a:lnTo>
                <a:lnTo>
                  <a:pt x="414020" y="271780"/>
                </a:lnTo>
                <a:lnTo>
                  <a:pt x="417830" y="271780"/>
                </a:lnTo>
                <a:lnTo>
                  <a:pt x="417830" y="266827"/>
                </a:lnTo>
                <a:close/>
              </a:path>
            </a:pathLst>
          </a:custGeom>
          <a:solidFill>
            <a:srgbClr val="490F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275319" y="1685289"/>
            <a:ext cx="410209" cy="267970"/>
          </a:xfrm>
          <a:custGeom>
            <a:avLst/>
            <a:gdLst/>
            <a:ahLst/>
            <a:cxnLst/>
            <a:rect l="l" t="t" r="r" b="b"/>
            <a:pathLst>
              <a:path w="410209" h="267969">
                <a:moveTo>
                  <a:pt x="3809" y="20447"/>
                </a:moveTo>
                <a:lnTo>
                  <a:pt x="0" y="20447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20447"/>
                </a:lnTo>
                <a:close/>
              </a:path>
              <a:path w="410209" h="267969">
                <a:moveTo>
                  <a:pt x="410209" y="20447"/>
                </a:moveTo>
                <a:lnTo>
                  <a:pt x="407670" y="20447"/>
                </a:lnTo>
                <a:lnTo>
                  <a:pt x="407670" y="21589"/>
                </a:lnTo>
                <a:lnTo>
                  <a:pt x="410209" y="21589"/>
                </a:lnTo>
                <a:lnTo>
                  <a:pt x="410209" y="20447"/>
                </a:lnTo>
                <a:close/>
              </a:path>
              <a:path w="410209" h="267969">
                <a:moveTo>
                  <a:pt x="3809" y="17906"/>
                </a:moveTo>
                <a:lnTo>
                  <a:pt x="0" y="17906"/>
                </a:lnTo>
                <a:lnTo>
                  <a:pt x="0" y="20319"/>
                </a:lnTo>
                <a:lnTo>
                  <a:pt x="3809" y="20319"/>
                </a:lnTo>
                <a:lnTo>
                  <a:pt x="3809" y="17906"/>
                </a:lnTo>
                <a:close/>
              </a:path>
              <a:path w="410209" h="267969">
                <a:moveTo>
                  <a:pt x="410209" y="17906"/>
                </a:moveTo>
                <a:lnTo>
                  <a:pt x="407670" y="17906"/>
                </a:lnTo>
                <a:lnTo>
                  <a:pt x="407670" y="20319"/>
                </a:lnTo>
                <a:lnTo>
                  <a:pt x="410209" y="20319"/>
                </a:lnTo>
                <a:lnTo>
                  <a:pt x="410209" y="17906"/>
                </a:lnTo>
                <a:close/>
              </a:path>
              <a:path w="410209" h="267969">
                <a:moveTo>
                  <a:pt x="3809" y="14097"/>
                </a:moveTo>
                <a:lnTo>
                  <a:pt x="0" y="14097"/>
                </a:lnTo>
                <a:lnTo>
                  <a:pt x="0" y="17779"/>
                </a:lnTo>
                <a:lnTo>
                  <a:pt x="3809" y="17779"/>
                </a:lnTo>
                <a:lnTo>
                  <a:pt x="3809" y="14097"/>
                </a:lnTo>
                <a:close/>
              </a:path>
              <a:path w="410209" h="267969">
                <a:moveTo>
                  <a:pt x="410209" y="14097"/>
                </a:moveTo>
                <a:lnTo>
                  <a:pt x="407670" y="14097"/>
                </a:lnTo>
                <a:lnTo>
                  <a:pt x="407670" y="17779"/>
                </a:lnTo>
                <a:lnTo>
                  <a:pt x="410209" y="17779"/>
                </a:lnTo>
                <a:lnTo>
                  <a:pt x="410209" y="14097"/>
                </a:lnTo>
                <a:close/>
              </a:path>
              <a:path w="410209" h="267969">
                <a:moveTo>
                  <a:pt x="3809" y="11556"/>
                </a:moveTo>
                <a:lnTo>
                  <a:pt x="0" y="11556"/>
                </a:lnTo>
                <a:lnTo>
                  <a:pt x="0" y="13969"/>
                </a:lnTo>
                <a:lnTo>
                  <a:pt x="3809" y="13969"/>
                </a:lnTo>
                <a:lnTo>
                  <a:pt x="3809" y="11556"/>
                </a:lnTo>
                <a:close/>
              </a:path>
              <a:path w="410209" h="267969">
                <a:moveTo>
                  <a:pt x="410209" y="11556"/>
                </a:moveTo>
                <a:lnTo>
                  <a:pt x="407670" y="11556"/>
                </a:lnTo>
                <a:lnTo>
                  <a:pt x="407670" y="13969"/>
                </a:lnTo>
                <a:lnTo>
                  <a:pt x="410209" y="13969"/>
                </a:lnTo>
                <a:lnTo>
                  <a:pt x="410209" y="11556"/>
                </a:lnTo>
                <a:close/>
              </a:path>
              <a:path w="410209" h="267969">
                <a:moveTo>
                  <a:pt x="3809" y="7747"/>
                </a:moveTo>
                <a:lnTo>
                  <a:pt x="0" y="7747"/>
                </a:lnTo>
                <a:lnTo>
                  <a:pt x="0" y="11429"/>
                </a:lnTo>
                <a:lnTo>
                  <a:pt x="3809" y="11429"/>
                </a:lnTo>
                <a:lnTo>
                  <a:pt x="3809" y="7747"/>
                </a:lnTo>
                <a:close/>
              </a:path>
              <a:path w="410209" h="267969">
                <a:moveTo>
                  <a:pt x="410209" y="7747"/>
                </a:moveTo>
                <a:lnTo>
                  <a:pt x="407670" y="7747"/>
                </a:lnTo>
                <a:lnTo>
                  <a:pt x="407670" y="11429"/>
                </a:lnTo>
                <a:lnTo>
                  <a:pt x="410209" y="11429"/>
                </a:lnTo>
                <a:lnTo>
                  <a:pt x="410209" y="7747"/>
                </a:lnTo>
                <a:close/>
              </a:path>
              <a:path w="410209" h="267969">
                <a:moveTo>
                  <a:pt x="3809" y="5206"/>
                </a:moveTo>
                <a:lnTo>
                  <a:pt x="0" y="5206"/>
                </a:lnTo>
                <a:lnTo>
                  <a:pt x="0" y="7619"/>
                </a:lnTo>
                <a:lnTo>
                  <a:pt x="3809" y="7619"/>
                </a:lnTo>
                <a:lnTo>
                  <a:pt x="3809" y="5206"/>
                </a:lnTo>
                <a:close/>
              </a:path>
              <a:path w="410209" h="267969">
                <a:moveTo>
                  <a:pt x="410209" y="5206"/>
                </a:moveTo>
                <a:lnTo>
                  <a:pt x="407670" y="5206"/>
                </a:lnTo>
                <a:lnTo>
                  <a:pt x="407670" y="7619"/>
                </a:lnTo>
                <a:lnTo>
                  <a:pt x="410209" y="7619"/>
                </a:lnTo>
                <a:lnTo>
                  <a:pt x="410209" y="5206"/>
                </a:lnTo>
                <a:close/>
              </a:path>
              <a:path w="410209" h="267969">
                <a:moveTo>
                  <a:pt x="410209" y="1397"/>
                </a:moveTo>
                <a:lnTo>
                  <a:pt x="0" y="1397"/>
                </a:lnTo>
                <a:lnTo>
                  <a:pt x="0" y="5079"/>
                </a:lnTo>
                <a:lnTo>
                  <a:pt x="3809" y="5079"/>
                </a:lnTo>
                <a:lnTo>
                  <a:pt x="3809" y="3810"/>
                </a:lnTo>
                <a:lnTo>
                  <a:pt x="410209" y="3810"/>
                </a:lnTo>
                <a:lnTo>
                  <a:pt x="410209" y="1397"/>
                </a:lnTo>
                <a:close/>
              </a:path>
              <a:path w="410209" h="267969">
                <a:moveTo>
                  <a:pt x="410209" y="3810"/>
                </a:moveTo>
                <a:lnTo>
                  <a:pt x="407670" y="3810"/>
                </a:lnTo>
                <a:lnTo>
                  <a:pt x="407670" y="5079"/>
                </a:lnTo>
                <a:lnTo>
                  <a:pt x="410209" y="5079"/>
                </a:lnTo>
                <a:lnTo>
                  <a:pt x="410209" y="3810"/>
                </a:lnTo>
                <a:close/>
              </a:path>
              <a:path w="410209" h="267969">
                <a:moveTo>
                  <a:pt x="410209" y="0"/>
                </a:moveTo>
                <a:lnTo>
                  <a:pt x="0" y="0"/>
                </a:lnTo>
                <a:lnTo>
                  <a:pt x="0" y="1269"/>
                </a:lnTo>
                <a:lnTo>
                  <a:pt x="410209" y="1269"/>
                </a:lnTo>
                <a:lnTo>
                  <a:pt x="410209" y="0"/>
                </a:lnTo>
                <a:close/>
              </a:path>
              <a:path w="410209" h="267969">
                <a:moveTo>
                  <a:pt x="3809" y="21590"/>
                </a:moveTo>
                <a:lnTo>
                  <a:pt x="0" y="2159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21590"/>
                </a:lnTo>
                <a:close/>
              </a:path>
              <a:path w="410209" h="267969">
                <a:moveTo>
                  <a:pt x="410209" y="21590"/>
                </a:moveTo>
                <a:lnTo>
                  <a:pt x="407670" y="21590"/>
                </a:lnTo>
                <a:lnTo>
                  <a:pt x="407670" y="34289"/>
                </a:lnTo>
                <a:lnTo>
                  <a:pt x="410209" y="34289"/>
                </a:lnTo>
                <a:lnTo>
                  <a:pt x="410209" y="21590"/>
                </a:lnTo>
                <a:close/>
              </a:path>
              <a:path w="410209" h="267969">
                <a:moveTo>
                  <a:pt x="3809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3809" y="40639"/>
                </a:lnTo>
                <a:lnTo>
                  <a:pt x="3809" y="34290"/>
                </a:lnTo>
                <a:close/>
              </a:path>
              <a:path w="410209" h="267969">
                <a:moveTo>
                  <a:pt x="410209" y="34290"/>
                </a:moveTo>
                <a:lnTo>
                  <a:pt x="407670" y="34290"/>
                </a:lnTo>
                <a:lnTo>
                  <a:pt x="407670" y="40639"/>
                </a:lnTo>
                <a:lnTo>
                  <a:pt x="410209" y="40639"/>
                </a:lnTo>
                <a:lnTo>
                  <a:pt x="410209" y="34290"/>
                </a:lnTo>
                <a:close/>
              </a:path>
              <a:path w="410209" h="267969">
                <a:moveTo>
                  <a:pt x="3809" y="40640"/>
                </a:moveTo>
                <a:lnTo>
                  <a:pt x="0" y="40640"/>
                </a:lnTo>
                <a:lnTo>
                  <a:pt x="0" y="59689"/>
                </a:lnTo>
                <a:lnTo>
                  <a:pt x="3809" y="59689"/>
                </a:lnTo>
                <a:lnTo>
                  <a:pt x="3809" y="40640"/>
                </a:lnTo>
                <a:close/>
              </a:path>
              <a:path w="410209" h="267969">
                <a:moveTo>
                  <a:pt x="410209" y="40640"/>
                </a:moveTo>
                <a:lnTo>
                  <a:pt x="407670" y="40640"/>
                </a:lnTo>
                <a:lnTo>
                  <a:pt x="407670" y="59689"/>
                </a:lnTo>
                <a:lnTo>
                  <a:pt x="410209" y="59689"/>
                </a:lnTo>
                <a:lnTo>
                  <a:pt x="410209" y="40640"/>
                </a:lnTo>
                <a:close/>
              </a:path>
              <a:path w="410209" h="267969">
                <a:moveTo>
                  <a:pt x="3809" y="59690"/>
                </a:moveTo>
                <a:lnTo>
                  <a:pt x="0" y="59690"/>
                </a:lnTo>
                <a:lnTo>
                  <a:pt x="0" y="85089"/>
                </a:lnTo>
                <a:lnTo>
                  <a:pt x="3809" y="85089"/>
                </a:lnTo>
                <a:lnTo>
                  <a:pt x="3809" y="59690"/>
                </a:lnTo>
                <a:close/>
              </a:path>
              <a:path w="410209" h="267969">
                <a:moveTo>
                  <a:pt x="410209" y="59690"/>
                </a:moveTo>
                <a:lnTo>
                  <a:pt x="407670" y="59690"/>
                </a:lnTo>
                <a:lnTo>
                  <a:pt x="407670" y="85089"/>
                </a:lnTo>
                <a:lnTo>
                  <a:pt x="410209" y="85089"/>
                </a:lnTo>
                <a:lnTo>
                  <a:pt x="410209" y="59690"/>
                </a:lnTo>
                <a:close/>
              </a:path>
              <a:path w="410209" h="267969">
                <a:moveTo>
                  <a:pt x="3809" y="85090"/>
                </a:moveTo>
                <a:lnTo>
                  <a:pt x="0" y="85090"/>
                </a:lnTo>
                <a:lnTo>
                  <a:pt x="0" y="101600"/>
                </a:lnTo>
                <a:lnTo>
                  <a:pt x="3809" y="101600"/>
                </a:lnTo>
                <a:lnTo>
                  <a:pt x="3809" y="85090"/>
                </a:lnTo>
                <a:close/>
              </a:path>
              <a:path w="410209" h="267969">
                <a:moveTo>
                  <a:pt x="410209" y="85090"/>
                </a:moveTo>
                <a:lnTo>
                  <a:pt x="407670" y="85090"/>
                </a:lnTo>
                <a:lnTo>
                  <a:pt x="407670" y="101600"/>
                </a:lnTo>
                <a:lnTo>
                  <a:pt x="410209" y="101600"/>
                </a:lnTo>
                <a:lnTo>
                  <a:pt x="410209" y="85090"/>
                </a:lnTo>
                <a:close/>
              </a:path>
              <a:path w="410209" h="267969">
                <a:moveTo>
                  <a:pt x="3809" y="101600"/>
                </a:moveTo>
                <a:lnTo>
                  <a:pt x="0" y="101600"/>
                </a:lnTo>
                <a:lnTo>
                  <a:pt x="0" y="173989"/>
                </a:lnTo>
                <a:lnTo>
                  <a:pt x="3809" y="173989"/>
                </a:lnTo>
                <a:lnTo>
                  <a:pt x="3809" y="101600"/>
                </a:lnTo>
                <a:close/>
              </a:path>
              <a:path w="410209" h="267969">
                <a:moveTo>
                  <a:pt x="410209" y="101600"/>
                </a:moveTo>
                <a:lnTo>
                  <a:pt x="407670" y="101600"/>
                </a:lnTo>
                <a:lnTo>
                  <a:pt x="407670" y="173989"/>
                </a:lnTo>
                <a:lnTo>
                  <a:pt x="410209" y="173989"/>
                </a:lnTo>
                <a:lnTo>
                  <a:pt x="410209" y="101600"/>
                </a:lnTo>
                <a:close/>
              </a:path>
              <a:path w="410209" h="267969">
                <a:moveTo>
                  <a:pt x="3809" y="173990"/>
                </a:moveTo>
                <a:lnTo>
                  <a:pt x="0" y="173990"/>
                </a:lnTo>
                <a:lnTo>
                  <a:pt x="0" y="212089"/>
                </a:lnTo>
                <a:lnTo>
                  <a:pt x="3809" y="212089"/>
                </a:lnTo>
                <a:lnTo>
                  <a:pt x="3809" y="173990"/>
                </a:lnTo>
                <a:close/>
              </a:path>
              <a:path w="410209" h="267969">
                <a:moveTo>
                  <a:pt x="410209" y="173990"/>
                </a:moveTo>
                <a:lnTo>
                  <a:pt x="407670" y="173990"/>
                </a:lnTo>
                <a:lnTo>
                  <a:pt x="407670" y="212089"/>
                </a:lnTo>
                <a:lnTo>
                  <a:pt x="410209" y="212089"/>
                </a:lnTo>
                <a:lnTo>
                  <a:pt x="410209" y="173990"/>
                </a:lnTo>
                <a:close/>
              </a:path>
              <a:path w="410209" h="267969">
                <a:moveTo>
                  <a:pt x="3809" y="212090"/>
                </a:moveTo>
                <a:lnTo>
                  <a:pt x="0" y="212090"/>
                </a:lnTo>
                <a:lnTo>
                  <a:pt x="0" y="224789"/>
                </a:lnTo>
                <a:lnTo>
                  <a:pt x="3809" y="224789"/>
                </a:lnTo>
                <a:lnTo>
                  <a:pt x="3809" y="212090"/>
                </a:lnTo>
                <a:close/>
              </a:path>
              <a:path w="410209" h="267969">
                <a:moveTo>
                  <a:pt x="410209" y="212090"/>
                </a:moveTo>
                <a:lnTo>
                  <a:pt x="407670" y="212090"/>
                </a:lnTo>
                <a:lnTo>
                  <a:pt x="407670" y="224789"/>
                </a:lnTo>
                <a:lnTo>
                  <a:pt x="410209" y="224789"/>
                </a:lnTo>
                <a:lnTo>
                  <a:pt x="410209" y="212090"/>
                </a:lnTo>
                <a:close/>
              </a:path>
              <a:path w="410209" h="267969">
                <a:moveTo>
                  <a:pt x="3809" y="224790"/>
                </a:moveTo>
                <a:lnTo>
                  <a:pt x="0" y="224790"/>
                </a:lnTo>
                <a:lnTo>
                  <a:pt x="0" y="250189"/>
                </a:lnTo>
                <a:lnTo>
                  <a:pt x="3809" y="250189"/>
                </a:lnTo>
                <a:lnTo>
                  <a:pt x="3809" y="224790"/>
                </a:lnTo>
                <a:close/>
              </a:path>
              <a:path w="410209" h="267969">
                <a:moveTo>
                  <a:pt x="410209" y="224790"/>
                </a:moveTo>
                <a:lnTo>
                  <a:pt x="407670" y="224790"/>
                </a:lnTo>
                <a:lnTo>
                  <a:pt x="407670" y="250189"/>
                </a:lnTo>
                <a:lnTo>
                  <a:pt x="410209" y="250189"/>
                </a:lnTo>
                <a:lnTo>
                  <a:pt x="410209" y="224790"/>
                </a:lnTo>
                <a:close/>
              </a:path>
              <a:path w="410209" h="267969">
                <a:moveTo>
                  <a:pt x="3809" y="250190"/>
                </a:moveTo>
                <a:lnTo>
                  <a:pt x="0" y="250190"/>
                </a:lnTo>
                <a:lnTo>
                  <a:pt x="0" y="256539"/>
                </a:lnTo>
                <a:lnTo>
                  <a:pt x="3809" y="256539"/>
                </a:lnTo>
                <a:lnTo>
                  <a:pt x="3809" y="250190"/>
                </a:lnTo>
                <a:close/>
              </a:path>
              <a:path w="410209" h="267969">
                <a:moveTo>
                  <a:pt x="410209" y="250190"/>
                </a:moveTo>
                <a:lnTo>
                  <a:pt x="407670" y="250190"/>
                </a:lnTo>
                <a:lnTo>
                  <a:pt x="407670" y="256539"/>
                </a:lnTo>
                <a:lnTo>
                  <a:pt x="410209" y="256539"/>
                </a:lnTo>
                <a:lnTo>
                  <a:pt x="410209" y="250190"/>
                </a:lnTo>
                <a:close/>
              </a:path>
              <a:path w="410209" h="267969">
                <a:moveTo>
                  <a:pt x="3809" y="256540"/>
                </a:moveTo>
                <a:lnTo>
                  <a:pt x="0" y="256540"/>
                </a:lnTo>
                <a:lnTo>
                  <a:pt x="0" y="262889"/>
                </a:lnTo>
                <a:lnTo>
                  <a:pt x="3809" y="262889"/>
                </a:lnTo>
                <a:lnTo>
                  <a:pt x="3809" y="256540"/>
                </a:lnTo>
                <a:close/>
              </a:path>
              <a:path w="410209" h="267969">
                <a:moveTo>
                  <a:pt x="410209" y="256540"/>
                </a:moveTo>
                <a:lnTo>
                  <a:pt x="407670" y="256540"/>
                </a:lnTo>
                <a:lnTo>
                  <a:pt x="407670" y="262889"/>
                </a:lnTo>
                <a:lnTo>
                  <a:pt x="410209" y="262889"/>
                </a:lnTo>
                <a:lnTo>
                  <a:pt x="410209" y="256540"/>
                </a:lnTo>
                <a:close/>
              </a:path>
              <a:path w="410209" h="267969">
                <a:moveTo>
                  <a:pt x="3809" y="263017"/>
                </a:moveTo>
                <a:lnTo>
                  <a:pt x="0" y="263017"/>
                </a:lnTo>
                <a:lnTo>
                  <a:pt x="0" y="267970"/>
                </a:lnTo>
                <a:lnTo>
                  <a:pt x="410209" y="267970"/>
                </a:lnTo>
                <a:lnTo>
                  <a:pt x="410209" y="264160"/>
                </a:lnTo>
                <a:lnTo>
                  <a:pt x="3809" y="264160"/>
                </a:lnTo>
                <a:lnTo>
                  <a:pt x="3809" y="263017"/>
                </a:lnTo>
                <a:close/>
              </a:path>
              <a:path w="410209" h="267969">
                <a:moveTo>
                  <a:pt x="410209" y="263017"/>
                </a:moveTo>
                <a:lnTo>
                  <a:pt x="407670" y="263017"/>
                </a:lnTo>
                <a:lnTo>
                  <a:pt x="407670" y="264160"/>
                </a:lnTo>
                <a:lnTo>
                  <a:pt x="410209" y="264160"/>
                </a:lnTo>
                <a:lnTo>
                  <a:pt x="410209" y="263017"/>
                </a:lnTo>
                <a:close/>
              </a:path>
            </a:pathLst>
          </a:custGeom>
          <a:solidFill>
            <a:srgbClr val="4B1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279130" y="1689100"/>
            <a:ext cx="403860" cy="260350"/>
          </a:xfrm>
          <a:custGeom>
            <a:avLst/>
            <a:gdLst/>
            <a:ahLst/>
            <a:cxnLst/>
            <a:rect l="l" t="t" r="r" b="b"/>
            <a:pathLst>
              <a:path w="403859" h="260350">
                <a:moveTo>
                  <a:pt x="3810" y="16637"/>
                </a:moveTo>
                <a:lnTo>
                  <a:pt x="0" y="16637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6637"/>
                </a:lnTo>
                <a:close/>
              </a:path>
              <a:path w="403859" h="260350">
                <a:moveTo>
                  <a:pt x="403860" y="16637"/>
                </a:moveTo>
                <a:lnTo>
                  <a:pt x="400050" y="16637"/>
                </a:lnTo>
                <a:lnTo>
                  <a:pt x="400050" y="17779"/>
                </a:lnTo>
                <a:lnTo>
                  <a:pt x="403860" y="17779"/>
                </a:lnTo>
                <a:lnTo>
                  <a:pt x="403860" y="16637"/>
                </a:lnTo>
                <a:close/>
              </a:path>
              <a:path w="403859" h="260350">
                <a:moveTo>
                  <a:pt x="3810" y="14096"/>
                </a:moveTo>
                <a:lnTo>
                  <a:pt x="0" y="14096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14096"/>
                </a:lnTo>
                <a:close/>
              </a:path>
              <a:path w="403859" h="260350">
                <a:moveTo>
                  <a:pt x="403860" y="14096"/>
                </a:moveTo>
                <a:lnTo>
                  <a:pt x="400050" y="14096"/>
                </a:lnTo>
                <a:lnTo>
                  <a:pt x="400050" y="16509"/>
                </a:lnTo>
                <a:lnTo>
                  <a:pt x="403860" y="16509"/>
                </a:lnTo>
                <a:lnTo>
                  <a:pt x="403860" y="14096"/>
                </a:lnTo>
                <a:close/>
              </a:path>
              <a:path w="403859" h="260350">
                <a:moveTo>
                  <a:pt x="3810" y="10287"/>
                </a:moveTo>
                <a:lnTo>
                  <a:pt x="0" y="10287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0287"/>
                </a:lnTo>
                <a:close/>
              </a:path>
              <a:path w="403859" h="260350">
                <a:moveTo>
                  <a:pt x="403860" y="10287"/>
                </a:moveTo>
                <a:lnTo>
                  <a:pt x="400050" y="10287"/>
                </a:lnTo>
                <a:lnTo>
                  <a:pt x="400050" y="13969"/>
                </a:lnTo>
                <a:lnTo>
                  <a:pt x="403860" y="13969"/>
                </a:lnTo>
                <a:lnTo>
                  <a:pt x="403860" y="10287"/>
                </a:lnTo>
                <a:close/>
              </a:path>
              <a:path w="403859" h="260350">
                <a:moveTo>
                  <a:pt x="3810" y="7746"/>
                </a:moveTo>
                <a:lnTo>
                  <a:pt x="0" y="7746"/>
                </a:lnTo>
                <a:lnTo>
                  <a:pt x="0" y="10159"/>
                </a:lnTo>
                <a:lnTo>
                  <a:pt x="3810" y="10159"/>
                </a:lnTo>
                <a:lnTo>
                  <a:pt x="3810" y="7746"/>
                </a:lnTo>
                <a:close/>
              </a:path>
              <a:path w="403859" h="260350">
                <a:moveTo>
                  <a:pt x="403860" y="7746"/>
                </a:moveTo>
                <a:lnTo>
                  <a:pt x="400050" y="7746"/>
                </a:lnTo>
                <a:lnTo>
                  <a:pt x="400050" y="10159"/>
                </a:lnTo>
                <a:lnTo>
                  <a:pt x="403860" y="10159"/>
                </a:lnTo>
                <a:lnTo>
                  <a:pt x="403860" y="7746"/>
                </a:lnTo>
                <a:close/>
              </a:path>
              <a:path w="403859" h="260350">
                <a:moveTo>
                  <a:pt x="3810" y="3937"/>
                </a:moveTo>
                <a:lnTo>
                  <a:pt x="0" y="3937"/>
                </a:lnTo>
                <a:lnTo>
                  <a:pt x="0" y="7619"/>
                </a:lnTo>
                <a:lnTo>
                  <a:pt x="3810" y="7619"/>
                </a:lnTo>
                <a:lnTo>
                  <a:pt x="3810" y="3937"/>
                </a:lnTo>
                <a:close/>
              </a:path>
              <a:path w="403859" h="260350">
                <a:moveTo>
                  <a:pt x="403860" y="3937"/>
                </a:moveTo>
                <a:lnTo>
                  <a:pt x="400050" y="3937"/>
                </a:lnTo>
                <a:lnTo>
                  <a:pt x="400050" y="7619"/>
                </a:lnTo>
                <a:lnTo>
                  <a:pt x="403860" y="7619"/>
                </a:lnTo>
                <a:lnTo>
                  <a:pt x="403860" y="3937"/>
                </a:lnTo>
                <a:close/>
              </a:path>
              <a:path w="403859" h="260350">
                <a:moveTo>
                  <a:pt x="403860" y="1396"/>
                </a:moveTo>
                <a:lnTo>
                  <a:pt x="0" y="1396"/>
                </a:lnTo>
                <a:lnTo>
                  <a:pt x="0" y="3809"/>
                </a:lnTo>
                <a:lnTo>
                  <a:pt x="403860" y="3809"/>
                </a:lnTo>
                <a:lnTo>
                  <a:pt x="403860" y="1396"/>
                </a:lnTo>
                <a:close/>
              </a:path>
              <a:path w="403859" h="260350">
                <a:moveTo>
                  <a:pt x="403860" y="0"/>
                </a:moveTo>
                <a:lnTo>
                  <a:pt x="0" y="0"/>
                </a:lnTo>
                <a:lnTo>
                  <a:pt x="0" y="1269"/>
                </a:lnTo>
                <a:lnTo>
                  <a:pt x="403860" y="1269"/>
                </a:lnTo>
                <a:lnTo>
                  <a:pt x="403860" y="0"/>
                </a:lnTo>
                <a:close/>
              </a:path>
              <a:path w="403859" h="260350">
                <a:moveTo>
                  <a:pt x="3810" y="17780"/>
                </a:moveTo>
                <a:lnTo>
                  <a:pt x="0" y="17780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17780"/>
                </a:lnTo>
                <a:close/>
              </a:path>
              <a:path w="403859" h="260350">
                <a:moveTo>
                  <a:pt x="403860" y="17780"/>
                </a:moveTo>
                <a:lnTo>
                  <a:pt x="400050" y="17780"/>
                </a:lnTo>
                <a:lnTo>
                  <a:pt x="400050" y="30479"/>
                </a:lnTo>
                <a:lnTo>
                  <a:pt x="403860" y="30479"/>
                </a:lnTo>
                <a:lnTo>
                  <a:pt x="403860" y="17780"/>
                </a:lnTo>
                <a:close/>
              </a:path>
              <a:path w="403859" h="260350">
                <a:moveTo>
                  <a:pt x="381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0480"/>
                </a:lnTo>
                <a:close/>
              </a:path>
              <a:path w="403859" h="260350">
                <a:moveTo>
                  <a:pt x="403860" y="30480"/>
                </a:moveTo>
                <a:lnTo>
                  <a:pt x="400050" y="30480"/>
                </a:lnTo>
                <a:lnTo>
                  <a:pt x="400050" y="36829"/>
                </a:lnTo>
                <a:lnTo>
                  <a:pt x="403860" y="36829"/>
                </a:lnTo>
                <a:lnTo>
                  <a:pt x="403860" y="30480"/>
                </a:lnTo>
                <a:close/>
              </a:path>
              <a:path w="403859" h="260350">
                <a:moveTo>
                  <a:pt x="3810" y="36830"/>
                </a:moveTo>
                <a:lnTo>
                  <a:pt x="0" y="3683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36830"/>
                </a:lnTo>
                <a:close/>
              </a:path>
              <a:path w="403859" h="260350">
                <a:moveTo>
                  <a:pt x="403860" y="36830"/>
                </a:moveTo>
                <a:lnTo>
                  <a:pt x="400050" y="36830"/>
                </a:lnTo>
                <a:lnTo>
                  <a:pt x="400050" y="55879"/>
                </a:lnTo>
                <a:lnTo>
                  <a:pt x="403860" y="55879"/>
                </a:lnTo>
                <a:lnTo>
                  <a:pt x="403860" y="36830"/>
                </a:lnTo>
                <a:close/>
              </a:path>
              <a:path w="403859" h="260350">
                <a:moveTo>
                  <a:pt x="3810" y="55880"/>
                </a:moveTo>
                <a:lnTo>
                  <a:pt x="0" y="55880"/>
                </a:lnTo>
                <a:lnTo>
                  <a:pt x="0" y="81279"/>
                </a:lnTo>
                <a:lnTo>
                  <a:pt x="3810" y="81279"/>
                </a:lnTo>
                <a:lnTo>
                  <a:pt x="3810" y="55880"/>
                </a:lnTo>
                <a:close/>
              </a:path>
              <a:path w="403859" h="260350">
                <a:moveTo>
                  <a:pt x="403860" y="55880"/>
                </a:moveTo>
                <a:lnTo>
                  <a:pt x="400050" y="55880"/>
                </a:lnTo>
                <a:lnTo>
                  <a:pt x="400050" y="81279"/>
                </a:lnTo>
                <a:lnTo>
                  <a:pt x="403860" y="81279"/>
                </a:lnTo>
                <a:lnTo>
                  <a:pt x="403860" y="55880"/>
                </a:lnTo>
                <a:close/>
              </a:path>
              <a:path w="403859" h="260350">
                <a:moveTo>
                  <a:pt x="3810" y="81280"/>
                </a:moveTo>
                <a:lnTo>
                  <a:pt x="0" y="81280"/>
                </a:lnTo>
                <a:lnTo>
                  <a:pt x="0" y="97789"/>
                </a:lnTo>
                <a:lnTo>
                  <a:pt x="3810" y="97789"/>
                </a:lnTo>
                <a:lnTo>
                  <a:pt x="3810" y="81280"/>
                </a:lnTo>
                <a:close/>
              </a:path>
              <a:path w="403859" h="260350">
                <a:moveTo>
                  <a:pt x="403860" y="81280"/>
                </a:moveTo>
                <a:lnTo>
                  <a:pt x="400050" y="81280"/>
                </a:lnTo>
                <a:lnTo>
                  <a:pt x="400050" y="97789"/>
                </a:lnTo>
                <a:lnTo>
                  <a:pt x="403860" y="97789"/>
                </a:lnTo>
                <a:lnTo>
                  <a:pt x="403860" y="81280"/>
                </a:lnTo>
                <a:close/>
              </a:path>
              <a:path w="403859" h="260350">
                <a:moveTo>
                  <a:pt x="3810" y="97790"/>
                </a:moveTo>
                <a:lnTo>
                  <a:pt x="0" y="97790"/>
                </a:lnTo>
                <a:lnTo>
                  <a:pt x="0" y="170179"/>
                </a:lnTo>
                <a:lnTo>
                  <a:pt x="3810" y="170179"/>
                </a:lnTo>
                <a:lnTo>
                  <a:pt x="3810" y="97790"/>
                </a:lnTo>
                <a:close/>
              </a:path>
              <a:path w="403859" h="260350">
                <a:moveTo>
                  <a:pt x="403860" y="97790"/>
                </a:moveTo>
                <a:lnTo>
                  <a:pt x="400050" y="97790"/>
                </a:lnTo>
                <a:lnTo>
                  <a:pt x="400050" y="170179"/>
                </a:lnTo>
                <a:lnTo>
                  <a:pt x="403860" y="170179"/>
                </a:lnTo>
                <a:lnTo>
                  <a:pt x="403860" y="97790"/>
                </a:lnTo>
                <a:close/>
              </a:path>
              <a:path w="403859" h="260350">
                <a:moveTo>
                  <a:pt x="3810" y="170180"/>
                </a:moveTo>
                <a:lnTo>
                  <a:pt x="0" y="170180"/>
                </a:lnTo>
                <a:lnTo>
                  <a:pt x="0" y="208279"/>
                </a:lnTo>
                <a:lnTo>
                  <a:pt x="3810" y="208279"/>
                </a:lnTo>
                <a:lnTo>
                  <a:pt x="3810" y="170180"/>
                </a:lnTo>
                <a:close/>
              </a:path>
              <a:path w="403859" h="260350">
                <a:moveTo>
                  <a:pt x="403860" y="170180"/>
                </a:moveTo>
                <a:lnTo>
                  <a:pt x="400050" y="170180"/>
                </a:lnTo>
                <a:lnTo>
                  <a:pt x="400050" y="208279"/>
                </a:lnTo>
                <a:lnTo>
                  <a:pt x="403860" y="208279"/>
                </a:lnTo>
                <a:lnTo>
                  <a:pt x="403860" y="170180"/>
                </a:lnTo>
                <a:close/>
              </a:path>
              <a:path w="403859" h="260350">
                <a:moveTo>
                  <a:pt x="3810" y="208280"/>
                </a:moveTo>
                <a:lnTo>
                  <a:pt x="0" y="208280"/>
                </a:lnTo>
                <a:lnTo>
                  <a:pt x="0" y="220979"/>
                </a:lnTo>
                <a:lnTo>
                  <a:pt x="3810" y="220979"/>
                </a:lnTo>
                <a:lnTo>
                  <a:pt x="3810" y="208280"/>
                </a:lnTo>
                <a:close/>
              </a:path>
              <a:path w="403859" h="260350">
                <a:moveTo>
                  <a:pt x="403860" y="208280"/>
                </a:moveTo>
                <a:lnTo>
                  <a:pt x="400050" y="208280"/>
                </a:lnTo>
                <a:lnTo>
                  <a:pt x="400050" y="220979"/>
                </a:lnTo>
                <a:lnTo>
                  <a:pt x="403860" y="220979"/>
                </a:lnTo>
                <a:lnTo>
                  <a:pt x="403860" y="208280"/>
                </a:lnTo>
                <a:close/>
              </a:path>
              <a:path w="403859" h="260350">
                <a:moveTo>
                  <a:pt x="3810" y="220980"/>
                </a:moveTo>
                <a:lnTo>
                  <a:pt x="0" y="220980"/>
                </a:lnTo>
                <a:lnTo>
                  <a:pt x="0" y="246379"/>
                </a:lnTo>
                <a:lnTo>
                  <a:pt x="3810" y="246379"/>
                </a:lnTo>
                <a:lnTo>
                  <a:pt x="3810" y="220980"/>
                </a:lnTo>
                <a:close/>
              </a:path>
              <a:path w="403859" h="260350">
                <a:moveTo>
                  <a:pt x="403860" y="220980"/>
                </a:moveTo>
                <a:lnTo>
                  <a:pt x="400050" y="220980"/>
                </a:lnTo>
                <a:lnTo>
                  <a:pt x="400050" y="246379"/>
                </a:lnTo>
                <a:lnTo>
                  <a:pt x="403860" y="246379"/>
                </a:lnTo>
                <a:lnTo>
                  <a:pt x="403860" y="220980"/>
                </a:lnTo>
                <a:close/>
              </a:path>
              <a:path w="403859" h="260350">
                <a:moveTo>
                  <a:pt x="3810" y="246380"/>
                </a:moveTo>
                <a:lnTo>
                  <a:pt x="0" y="246380"/>
                </a:lnTo>
                <a:lnTo>
                  <a:pt x="0" y="252729"/>
                </a:lnTo>
                <a:lnTo>
                  <a:pt x="3810" y="252729"/>
                </a:lnTo>
                <a:lnTo>
                  <a:pt x="3810" y="246380"/>
                </a:lnTo>
                <a:close/>
              </a:path>
              <a:path w="403859" h="260350">
                <a:moveTo>
                  <a:pt x="403860" y="246380"/>
                </a:moveTo>
                <a:lnTo>
                  <a:pt x="400050" y="246380"/>
                </a:lnTo>
                <a:lnTo>
                  <a:pt x="400050" y="252729"/>
                </a:lnTo>
                <a:lnTo>
                  <a:pt x="403860" y="252729"/>
                </a:lnTo>
                <a:lnTo>
                  <a:pt x="403860" y="246380"/>
                </a:lnTo>
                <a:close/>
              </a:path>
              <a:path w="403859" h="260350">
                <a:moveTo>
                  <a:pt x="3810" y="252730"/>
                </a:moveTo>
                <a:lnTo>
                  <a:pt x="0" y="252730"/>
                </a:lnTo>
                <a:lnTo>
                  <a:pt x="0" y="259079"/>
                </a:lnTo>
                <a:lnTo>
                  <a:pt x="403860" y="259079"/>
                </a:lnTo>
                <a:lnTo>
                  <a:pt x="403860" y="256539"/>
                </a:lnTo>
                <a:lnTo>
                  <a:pt x="3810" y="256539"/>
                </a:lnTo>
                <a:lnTo>
                  <a:pt x="3810" y="252730"/>
                </a:lnTo>
                <a:close/>
              </a:path>
              <a:path w="403859" h="260350">
                <a:moveTo>
                  <a:pt x="403860" y="252730"/>
                </a:moveTo>
                <a:lnTo>
                  <a:pt x="400050" y="252730"/>
                </a:lnTo>
                <a:lnTo>
                  <a:pt x="400050" y="256539"/>
                </a:lnTo>
                <a:lnTo>
                  <a:pt x="403860" y="256539"/>
                </a:lnTo>
                <a:lnTo>
                  <a:pt x="403860" y="252730"/>
                </a:lnTo>
                <a:close/>
              </a:path>
              <a:path w="403859" h="260350">
                <a:moveTo>
                  <a:pt x="403860" y="259207"/>
                </a:moveTo>
                <a:lnTo>
                  <a:pt x="0" y="259207"/>
                </a:lnTo>
                <a:lnTo>
                  <a:pt x="0" y="260350"/>
                </a:lnTo>
                <a:lnTo>
                  <a:pt x="403860" y="260350"/>
                </a:lnTo>
                <a:lnTo>
                  <a:pt x="403860" y="259207"/>
                </a:lnTo>
                <a:close/>
              </a:path>
            </a:pathLst>
          </a:custGeom>
          <a:solidFill>
            <a:srgbClr val="4E1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282940" y="1693036"/>
            <a:ext cx="396240" cy="252729"/>
          </a:xfrm>
          <a:custGeom>
            <a:avLst/>
            <a:gdLst/>
            <a:ahLst/>
            <a:cxnLst/>
            <a:rect l="l" t="t" r="r" b="b"/>
            <a:pathLst>
              <a:path w="396240" h="252730">
                <a:moveTo>
                  <a:pt x="3809" y="12700"/>
                </a:moveTo>
                <a:lnTo>
                  <a:pt x="0" y="12700"/>
                </a:lnTo>
                <a:lnTo>
                  <a:pt x="0" y="13842"/>
                </a:lnTo>
                <a:lnTo>
                  <a:pt x="3809" y="13842"/>
                </a:lnTo>
                <a:lnTo>
                  <a:pt x="3809" y="12700"/>
                </a:lnTo>
                <a:close/>
              </a:path>
              <a:path w="396240" h="252730">
                <a:moveTo>
                  <a:pt x="396239" y="12700"/>
                </a:moveTo>
                <a:lnTo>
                  <a:pt x="392429" y="12700"/>
                </a:lnTo>
                <a:lnTo>
                  <a:pt x="392429" y="13842"/>
                </a:lnTo>
                <a:lnTo>
                  <a:pt x="396239" y="13842"/>
                </a:lnTo>
                <a:lnTo>
                  <a:pt x="396239" y="12700"/>
                </a:lnTo>
                <a:close/>
              </a:path>
              <a:path w="396240" h="25273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396240" h="252730">
                <a:moveTo>
                  <a:pt x="396239" y="10159"/>
                </a:moveTo>
                <a:lnTo>
                  <a:pt x="392429" y="10159"/>
                </a:lnTo>
                <a:lnTo>
                  <a:pt x="392429" y="12572"/>
                </a:lnTo>
                <a:lnTo>
                  <a:pt x="396239" y="12572"/>
                </a:lnTo>
                <a:lnTo>
                  <a:pt x="396239" y="10159"/>
                </a:lnTo>
                <a:close/>
              </a:path>
              <a:path w="396240" h="25273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396240" h="252730">
                <a:moveTo>
                  <a:pt x="396239" y="6350"/>
                </a:moveTo>
                <a:lnTo>
                  <a:pt x="392429" y="6350"/>
                </a:lnTo>
                <a:lnTo>
                  <a:pt x="392429" y="10032"/>
                </a:lnTo>
                <a:lnTo>
                  <a:pt x="396239" y="10032"/>
                </a:lnTo>
                <a:lnTo>
                  <a:pt x="396239" y="6350"/>
                </a:lnTo>
                <a:close/>
              </a:path>
              <a:path w="396240" h="25273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396240" h="252730">
                <a:moveTo>
                  <a:pt x="396239" y="3809"/>
                </a:moveTo>
                <a:lnTo>
                  <a:pt x="392429" y="3809"/>
                </a:lnTo>
                <a:lnTo>
                  <a:pt x="392429" y="6222"/>
                </a:lnTo>
                <a:lnTo>
                  <a:pt x="396239" y="6222"/>
                </a:lnTo>
                <a:lnTo>
                  <a:pt x="396239" y="3809"/>
                </a:lnTo>
                <a:close/>
              </a:path>
              <a:path w="396240" h="252730">
                <a:moveTo>
                  <a:pt x="396239" y="0"/>
                </a:moveTo>
                <a:lnTo>
                  <a:pt x="0" y="0"/>
                </a:lnTo>
                <a:lnTo>
                  <a:pt x="0" y="3682"/>
                </a:lnTo>
                <a:lnTo>
                  <a:pt x="3809" y="3682"/>
                </a:lnTo>
                <a:lnTo>
                  <a:pt x="3809" y="2412"/>
                </a:lnTo>
                <a:lnTo>
                  <a:pt x="396239" y="2412"/>
                </a:lnTo>
                <a:lnTo>
                  <a:pt x="396239" y="0"/>
                </a:lnTo>
                <a:close/>
              </a:path>
              <a:path w="396240" h="252730">
                <a:moveTo>
                  <a:pt x="396239" y="2412"/>
                </a:moveTo>
                <a:lnTo>
                  <a:pt x="392429" y="2412"/>
                </a:lnTo>
                <a:lnTo>
                  <a:pt x="392429" y="3682"/>
                </a:lnTo>
                <a:lnTo>
                  <a:pt x="396239" y="3682"/>
                </a:lnTo>
                <a:lnTo>
                  <a:pt x="396239" y="2412"/>
                </a:lnTo>
                <a:close/>
              </a:path>
              <a:path w="396240" h="252730">
                <a:moveTo>
                  <a:pt x="3809" y="13843"/>
                </a:moveTo>
                <a:lnTo>
                  <a:pt x="0" y="13843"/>
                </a:lnTo>
                <a:lnTo>
                  <a:pt x="0" y="26542"/>
                </a:lnTo>
                <a:lnTo>
                  <a:pt x="3809" y="26542"/>
                </a:lnTo>
                <a:lnTo>
                  <a:pt x="3809" y="13843"/>
                </a:lnTo>
                <a:close/>
              </a:path>
              <a:path w="396240" h="252730">
                <a:moveTo>
                  <a:pt x="396239" y="13843"/>
                </a:moveTo>
                <a:lnTo>
                  <a:pt x="392429" y="13843"/>
                </a:lnTo>
                <a:lnTo>
                  <a:pt x="392429" y="26542"/>
                </a:lnTo>
                <a:lnTo>
                  <a:pt x="396239" y="26542"/>
                </a:lnTo>
                <a:lnTo>
                  <a:pt x="396239" y="13843"/>
                </a:lnTo>
                <a:close/>
              </a:path>
              <a:path w="396240" h="252730">
                <a:moveTo>
                  <a:pt x="3809" y="26543"/>
                </a:moveTo>
                <a:lnTo>
                  <a:pt x="0" y="26543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26543"/>
                </a:lnTo>
                <a:close/>
              </a:path>
              <a:path w="396240" h="252730">
                <a:moveTo>
                  <a:pt x="396239" y="26543"/>
                </a:moveTo>
                <a:lnTo>
                  <a:pt x="392429" y="26543"/>
                </a:lnTo>
                <a:lnTo>
                  <a:pt x="392429" y="32892"/>
                </a:lnTo>
                <a:lnTo>
                  <a:pt x="396239" y="32892"/>
                </a:lnTo>
                <a:lnTo>
                  <a:pt x="396239" y="26543"/>
                </a:lnTo>
                <a:close/>
              </a:path>
              <a:path w="396240" h="252730">
                <a:moveTo>
                  <a:pt x="3809" y="32893"/>
                </a:moveTo>
                <a:lnTo>
                  <a:pt x="0" y="3289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32893"/>
                </a:lnTo>
                <a:close/>
              </a:path>
              <a:path w="396240" h="252730">
                <a:moveTo>
                  <a:pt x="396239" y="32893"/>
                </a:moveTo>
                <a:lnTo>
                  <a:pt x="392429" y="32893"/>
                </a:lnTo>
                <a:lnTo>
                  <a:pt x="392429" y="51942"/>
                </a:lnTo>
                <a:lnTo>
                  <a:pt x="396239" y="51942"/>
                </a:lnTo>
                <a:lnTo>
                  <a:pt x="396239" y="32893"/>
                </a:lnTo>
                <a:close/>
              </a:path>
              <a:path w="396240" h="252730">
                <a:moveTo>
                  <a:pt x="3809" y="51943"/>
                </a:moveTo>
                <a:lnTo>
                  <a:pt x="0" y="51943"/>
                </a:lnTo>
                <a:lnTo>
                  <a:pt x="0" y="77342"/>
                </a:lnTo>
                <a:lnTo>
                  <a:pt x="3809" y="77342"/>
                </a:lnTo>
                <a:lnTo>
                  <a:pt x="3809" y="51943"/>
                </a:lnTo>
                <a:close/>
              </a:path>
              <a:path w="396240" h="252730">
                <a:moveTo>
                  <a:pt x="396239" y="51943"/>
                </a:moveTo>
                <a:lnTo>
                  <a:pt x="392429" y="51943"/>
                </a:lnTo>
                <a:lnTo>
                  <a:pt x="392429" y="77342"/>
                </a:lnTo>
                <a:lnTo>
                  <a:pt x="396239" y="77342"/>
                </a:lnTo>
                <a:lnTo>
                  <a:pt x="396239" y="51943"/>
                </a:lnTo>
                <a:close/>
              </a:path>
              <a:path w="396240" h="252730">
                <a:moveTo>
                  <a:pt x="3809" y="77343"/>
                </a:moveTo>
                <a:lnTo>
                  <a:pt x="0" y="77343"/>
                </a:lnTo>
                <a:lnTo>
                  <a:pt x="0" y="93852"/>
                </a:lnTo>
                <a:lnTo>
                  <a:pt x="3809" y="93852"/>
                </a:lnTo>
                <a:lnTo>
                  <a:pt x="3809" y="77343"/>
                </a:lnTo>
                <a:close/>
              </a:path>
              <a:path w="396240" h="252730">
                <a:moveTo>
                  <a:pt x="396239" y="77343"/>
                </a:moveTo>
                <a:lnTo>
                  <a:pt x="392429" y="77343"/>
                </a:lnTo>
                <a:lnTo>
                  <a:pt x="392429" y="93852"/>
                </a:lnTo>
                <a:lnTo>
                  <a:pt x="396239" y="93852"/>
                </a:lnTo>
                <a:lnTo>
                  <a:pt x="396239" y="77343"/>
                </a:lnTo>
                <a:close/>
              </a:path>
              <a:path w="396240" h="252730">
                <a:moveTo>
                  <a:pt x="3809" y="93853"/>
                </a:moveTo>
                <a:lnTo>
                  <a:pt x="0" y="93853"/>
                </a:lnTo>
                <a:lnTo>
                  <a:pt x="0" y="166242"/>
                </a:lnTo>
                <a:lnTo>
                  <a:pt x="3809" y="166242"/>
                </a:lnTo>
                <a:lnTo>
                  <a:pt x="3809" y="93853"/>
                </a:lnTo>
                <a:close/>
              </a:path>
              <a:path w="396240" h="252730">
                <a:moveTo>
                  <a:pt x="396239" y="93853"/>
                </a:moveTo>
                <a:lnTo>
                  <a:pt x="392429" y="93853"/>
                </a:lnTo>
                <a:lnTo>
                  <a:pt x="392429" y="166242"/>
                </a:lnTo>
                <a:lnTo>
                  <a:pt x="396239" y="166242"/>
                </a:lnTo>
                <a:lnTo>
                  <a:pt x="396239" y="93853"/>
                </a:lnTo>
                <a:close/>
              </a:path>
              <a:path w="396240" h="252730">
                <a:moveTo>
                  <a:pt x="3809" y="166243"/>
                </a:moveTo>
                <a:lnTo>
                  <a:pt x="0" y="166243"/>
                </a:lnTo>
                <a:lnTo>
                  <a:pt x="0" y="204342"/>
                </a:lnTo>
                <a:lnTo>
                  <a:pt x="3809" y="204342"/>
                </a:lnTo>
                <a:lnTo>
                  <a:pt x="3809" y="166243"/>
                </a:lnTo>
                <a:close/>
              </a:path>
              <a:path w="396240" h="252730">
                <a:moveTo>
                  <a:pt x="396239" y="166243"/>
                </a:moveTo>
                <a:lnTo>
                  <a:pt x="392429" y="166243"/>
                </a:lnTo>
                <a:lnTo>
                  <a:pt x="392429" y="204342"/>
                </a:lnTo>
                <a:lnTo>
                  <a:pt x="396239" y="204342"/>
                </a:lnTo>
                <a:lnTo>
                  <a:pt x="396239" y="166243"/>
                </a:lnTo>
                <a:close/>
              </a:path>
              <a:path w="396240" h="252730">
                <a:moveTo>
                  <a:pt x="3809" y="204343"/>
                </a:moveTo>
                <a:lnTo>
                  <a:pt x="0" y="204343"/>
                </a:lnTo>
                <a:lnTo>
                  <a:pt x="0" y="217042"/>
                </a:lnTo>
                <a:lnTo>
                  <a:pt x="3809" y="217042"/>
                </a:lnTo>
                <a:lnTo>
                  <a:pt x="3809" y="204343"/>
                </a:lnTo>
                <a:close/>
              </a:path>
              <a:path w="396240" h="252730">
                <a:moveTo>
                  <a:pt x="396239" y="204343"/>
                </a:moveTo>
                <a:lnTo>
                  <a:pt x="392429" y="204343"/>
                </a:lnTo>
                <a:lnTo>
                  <a:pt x="392429" y="217042"/>
                </a:lnTo>
                <a:lnTo>
                  <a:pt x="396239" y="217042"/>
                </a:lnTo>
                <a:lnTo>
                  <a:pt x="396239" y="204343"/>
                </a:lnTo>
                <a:close/>
              </a:path>
              <a:path w="396240" h="252730">
                <a:moveTo>
                  <a:pt x="3809" y="217043"/>
                </a:moveTo>
                <a:lnTo>
                  <a:pt x="0" y="217043"/>
                </a:lnTo>
                <a:lnTo>
                  <a:pt x="0" y="242442"/>
                </a:lnTo>
                <a:lnTo>
                  <a:pt x="3809" y="242442"/>
                </a:lnTo>
                <a:lnTo>
                  <a:pt x="3809" y="217043"/>
                </a:lnTo>
                <a:close/>
              </a:path>
              <a:path w="396240" h="252730">
                <a:moveTo>
                  <a:pt x="396239" y="217043"/>
                </a:moveTo>
                <a:lnTo>
                  <a:pt x="392429" y="217043"/>
                </a:lnTo>
                <a:lnTo>
                  <a:pt x="392429" y="242442"/>
                </a:lnTo>
                <a:lnTo>
                  <a:pt x="396239" y="242442"/>
                </a:lnTo>
                <a:lnTo>
                  <a:pt x="396239" y="217043"/>
                </a:lnTo>
                <a:close/>
              </a:path>
              <a:path w="396240" h="252730">
                <a:moveTo>
                  <a:pt x="3809" y="242443"/>
                </a:moveTo>
                <a:lnTo>
                  <a:pt x="0" y="242443"/>
                </a:lnTo>
                <a:lnTo>
                  <a:pt x="0" y="248792"/>
                </a:lnTo>
                <a:lnTo>
                  <a:pt x="3809" y="248792"/>
                </a:lnTo>
                <a:lnTo>
                  <a:pt x="3809" y="242443"/>
                </a:lnTo>
                <a:close/>
              </a:path>
              <a:path w="396240" h="252730">
                <a:moveTo>
                  <a:pt x="396239" y="242443"/>
                </a:moveTo>
                <a:lnTo>
                  <a:pt x="392429" y="242443"/>
                </a:lnTo>
                <a:lnTo>
                  <a:pt x="392429" y="248792"/>
                </a:lnTo>
                <a:lnTo>
                  <a:pt x="396239" y="248792"/>
                </a:lnTo>
                <a:lnTo>
                  <a:pt x="396239" y="242443"/>
                </a:lnTo>
                <a:close/>
              </a:path>
              <a:path w="396240" h="252730">
                <a:moveTo>
                  <a:pt x="396239" y="248793"/>
                </a:moveTo>
                <a:lnTo>
                  <a:pt x="0" y="248793"/>
                </a:lnTo>
                <a:lnTo>
                  <a:pt x="0" y="252602"/>
                </a:lnTo>
                <a:lnTo>
                  <a:pt x="396239" y="252602"/>
                </a:lnTo>
                <a:lnTo>
                  <a:pt x="396239" y="248793"/>
                </a:lnTo>
                <a:close/>
              </a:path>
            </a:pathLst>
          </a:custGeom>
          <a:solidFill>
            <a:srgbClr val="5111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286750" y="1695450"/>
            <a:ext cx="388620" cy="246379"/>
          </a:xfrm>
          <a:custGeom>
            <a:avLst/>
            <a:gdLst/>
            <a:ahLst/>
            <a:cxnLst/>
            <a:rect l="l" t="t" r="r" b="b"/>
            <a:pathLst>
              <a:path w="388620" h="246380">
                <a:moveTo>
                  <a:pt x="2540" y="10287"/>
                </a:moveTo>
                <a:lnTo>
                  <a:pt x="0" y="10287"/>
                </a:lnTo>
                <a:lnTo>
                  <a:pt x="0" y="11429"/>
                </a:lnTo>
                <a:lnTo>
                  <a:pt x="2540" y="11429"/>
                </a:lnTo>
                <a:lnTo>
                  <a:pt x="2540" y="10287"/>
                </a:lnTo>
                <a:close/>
              </a:path>
              <a:path w="388620" h="246380">
                <a:moveTo>
                  <a:pt x="388620" y="10287"/>
                </a:moveTo>
                <a:lnTo>
                  <a:pt x="384809" y="10287"/>
                </a:lnTo>
                <a:lnTo>
                  <a:pt x="384809" y="11429"/>
                </a:lnTo>
                <a:lnTo>
                  <a:pt x="388620" y="11429"/>
                </a:lnTo>
                <a:lnTo>
                  <a:pt x="388620" y="10287"/>
                </a:lnTo>
                <a:close/>
              </a:path>
              <a:path w="388620" h="246380">
                <a:moveTo>
                  <a:pt x="2540" y="7746"/>
                </a:moveTo>
                <a:lnTo>
                  <a:pt x="0" y="7746"/>
                </a:lnTo>
                <a:lnTo>
                  <a:pt x="0" y="10159"/>
                </a:lnTo>
                <a:lnTo>
                  <a:pt x="2540" y="10159"/>
                </a:lnTo>
                <a:lnTo>
                  <a:pt x="2540" y="7746"/>
                </a:lnTo>
                <a:close/>
              </a:path>
              <a:path w="388620" h="246380">
                <a:moveTo>
                  <a:pt x="388620" y="7746"/>
                </a:moveTo>
                <a:lnTo>
                  <a:pt x="384809" y="7746"/>
                </a:lnTo>
                <a:lnTo>
                  <a:pt x="384809" y="10159"/>
                </a:lnTo>
                <a:lnTo>
                  <a:pt x="388620" y="10159"/>
                </a:lnTo>
                <a:lnTo>
                  <a:pt x="388620" y="7746"/>
                </a:lnTo>
                <a:close/>
              </a:path>
              <a:path w="388620" h="246380">
                <a:moveTo>
                  <a:pt x="2540" y="3937"/>
                </a:moveTo>
                <a:lnTo>
                  <a:pt x="0" y="3937"/>
                </a:lnTo>
                <a:lnTo>
                  <a:pt x="0" y="7619"/>
                </a:lnTo>
                <a:lnTo>
                  <a:pt x="2540" y="7619"/>
                </a:lnTo>
                <a:lnTo>
                  <a:pt x="2540" y="3937"/>
                </a:lnTo>
                <a:close/>
              </a:path>
              <a:path w="388620" h="246380">
                <a:moveTo>
                  <a:pt x="388620" y="3937"/>
                </a:moveTo>
                <a:lnTo>
                  <a:pt x="384809" y="3937"/>
                </a:lnTo>
                <a:lnTo>
                  <a:pt x="384809" y="7619"/>
                </a:lnTo>
                <a:lnTo>
                  <a:pt x="388620" y="7619"/>
                </a:lnTo>
                <a:lnTo>
                  <a:pt x="388620" y="3937"/>
                </a:lnTo>
                <a:close/>
              </a:path>
              <a:path w="388620" h="246380">
                <a:moveTo>
                  <a:pt x="388620" y="1396"/>
                </a:moveTo>
                <a:lnTo>
                  <a:pt x="0" y="1396"/>
                </a:lnTo>
                <a:lnTo>
                  <a:pt x="0" y="3809"/>
                </a:lnTo>
                <a:lnTo>
                  <a:pt x="388620" y="3809"/>
                </a:lnTo>
                <a:lnTo>
                  <a:pt x="388620" y="1396"/>
                </a:lnTo>
                <a:close/>
              </a:path>
              <a:path w="388620" h="246380">
                <a:moveTo>
                  <a:pt x="388620" y="0"/>
                </a:moveTo>
                <a:lnTo>
                  <a:pt x="0" y="0"/>
                </a:lnTo>
                <a:lnTo>
                  <a:pt x="0" y="1269"/>
                </a:lnTo>
                <a:lnTo>
                  <a:pt x="388620" y="1269"/>
                </a:lnTo>
                <a:lnTo>
                  <a:pt x="388620" y="0"/>
                </a:lnTo>
                <a:close/>
              </a:path>
              <a:path w="388620" h="246380">
                <a:moveTo>
                  <a:pt x="2540" y="11430"/>
                </a:moveTo>
                <a:lnTo>
                  <a:pt x="0" y="11430"/>
                </a:lnTo>
                <a:lnTo>
                  <a:pt x="0" y="24129"/>
                </a:lnTo>
                <a:lnTo>
                  <a:pt x="2540" y="24129"/>
                </a:lnTo>
                <a:lnTo>
                  <a:pt x="2540" y="11430"/>
                </a:lnTo>
                <a:close/>
              </a:path>
              <a:path w="388620" h="246380">
                <a:moveTo>
                  <a:pt x="388620" y="11430"/>
                </a:moveTo>
                <a:lnTo>
                  <a:pt x="384809" y="11430"/>
                </a:lnTo>
                <a:lnTo>
                  <a:pt x="384809" y="24129"/>
                </a:lnTo>
                <a:lnTo>
                  <a:pt x="388620" y="24129"/>
                </a:lnTo>
                <a:lnTo>
                  <a:pt x="388620" y="11430"/>
                </a:lnTo>
                <a:close/>
              </a:path>
              <a:path w="388620" h="246380">
                <a:moveTo>
                  <a:pt x="254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2540" y="30479"/>
                </a:lnTo>
                <a:lnTo>
                  <a:pt x="2540" y="24130"/>
                </a:lnTo>
                <a:close/>
              </a:path>
              <a:path w="388620" h="246380">
                <a:moveTo>
                  <a:pt x="388620" y="24130"/>
                </a:moveTo>
                <a:lnTo>
                  <a:pt x="384809" y="24130"/>
                </a:lnTo>
                <a:lnTo>
                  <a:pt x="384809" y="30479"/>
                </a:lnTo>
                <a:lnTo>
                  <a:pt x="388620" y="30479"/>
                </a:lnTo>
                <a:lnTo>
                  <a:pt x="388620" y="24130"/>
                </a:lnTo>
                <a:close/>
              </a:path>
              <a:path w="388620" h="246380">
                <a:moveTo>
                  <a:pt x="2540" y="30480"/>
                </a:moveTo>
                <a:lnTo>
                  <a:pt x="0" y="30480"/>
                </a:lnTo>
                <a:lnTo>
                  <a:pt x="0" y="49529"/>
                </a:lnTo>
                <a:lnTo>
                  <a:pt x="2540" y="49529"/>
                </a:lnTo>
                <a:lnTo>
                  <a:pt x="2540" y="30480"/>
                </a:lnTo>
                <a:close/>
              </a:path>
              <a:path w="388620" h="246380">
                <a:moveTo>
                  <a:pt x="388620" y="30480"/>
                </a:moveTo>
                <a:lnTo>
                  <a:pt x="384809" y="30480"/>
                </a:lnTo>
                <a:lnTo>
                  <a:pt x="384809" y="49529"/>
                </a:lnTo>
                <a:lnTo>
                  <a:pt x="388620" y="49529"/>
                </a:lnTo>
                <a:lnTo>
                  <a:pt x="388620" y="30480"/>
                </a:lnTo>
                <a:close/>
              </a:path>
              <a:path w="388620" h="246380">
                <a:moveTo>
                  <a:pt x="2540" y="49530"/>
                </a:moveTo>
                <a:lnTo>
                  <a:pt x="0" y="49530"/>
                </a:lnTo>
                <a:lnTo>
                  <a:pt x="0" y="74929"/>
                </a:lnTo>
                <a:lnTo>
                  <a:pt x="2540" y="74929"/>
                </a:lnTo>
                <a:lnTo>
                  <a:pt x="2540" y="49530"/>
                </a:lnTo>
                <a:close/>
              </a:path>
              <a:path w="388620" h="246380">
                <a:moveTo>
                  <a:pt x="388620" y="49530"/>
                </a:moveTo>
                <a:lnTo>
                  <a:pt x="384809" y="49530"/>
                </a:lnTo>
                <a:lnTo>
                  <a:pt x="384809" y="74929"/>
                </a:lnTo>
                <a:lnTo>
                  <a:pt x="388620" y="74929"/>
                </a:lnTo>
                <a:lnTo>
                  <a:pt x="388620" y="49530"/>
                </a:lnTo>
                <a:close/>
              </a:path>
              <a:path w="388620" h="246380">
                <a:moveTo>
                  <a:pt x="2540" y="74930"/>
                </a:moveTo>
                <a:lnTo>
                  <a:pt x="0" y="74930"/>
                </a:lnTo>
                <a:lnTo>
                  <a:pt x="0" y="91439"/>
                </a:lnTo>
                <a:lnTo>
                  <a:pt x="2540" y="91439"/>
                </a:lnTo>
                <a:lnTo>
                  <a:pt x="2540" y="74930"/>
                </a:lnTo>
                <a:close/>
              </a:path>
              <a:path w="388620" h="246380">
                <a:moveTo>
                  <a:pt x="388620" y="74930"/>
                </a:moveTo>
                <a:lnTo>
                  <a:pt x="384809" y="74930"/>
                </a:lnTo>
                <a:lnTo>
                  <a:pt x="384809" y="91439"/>
                </a:lnTo>
                <a:lnTo>
                  <a:pt x="388620" y="91439"/>
                </a:lnTo>
                <a:lnTo>
                  <a:pt x="388620" y="74930"/>
                </a:lnTo>
                <a:close/>
              </a:path>
              <a:path w="388620" h="246380">
                <a:moveTo>
                  <a:pt x="2540" y="91440"/>
                </a:moveTo>
                <a:lnTo>
                  <a:pt x="0" y="91440"/>
                </a:lnTo>
                <a:lnTo>
                  <a:pt x="0" y="163829"/>
                </a:lnTo>
                <a:lnTo>
                  <a:pt x="2540" y="163829"/>
                </a:lnTo>
                <a:lnTo>
                  <a:pt x="2540" y="91440"/>
                </a:lnTo>
                <a:close/>
              </a:path>
              <a:path w="388620" h="246380">
                <a:moveTo>
                  <a:pt x="388620" y="91440"/>
                </a:moveTo>
                <a:lnTo>
                  <a:pt x="384809" y="91440"/>
                </a:lnTo>
                <a:lnTo>
                  <a:pt x="384809" y="163829"/>
                </a:lnTo>
                <a:lnTo>
                  <a:pt x="388620" y="163829"/>
                </a:lnTo>
                <a:lnTo>
                  <a:pt x="388620" y="91440"/>
                </a:lnTo>
                <a:close/>
              </a:path>
              <a:path w="388620" h="246380">
                <a:moveTo>
                  <a:pt x="2540" y="163830"/>
                </a:moveTo>
                <a:lnTo>
                  <a:pt x="0" y="163830"/>
                </a:lnTo>
                <a:lnTo>
                  <a:pt x="0" y="201929"/>
                </a:lnTo>
                <a:lnTo>
                  <a:pt x="2540" y="201929"/>
                </a:lnTo>
                <a:lnTo>
                  <a:pt x="2540" y="163830"/>
                </a:lnTo>
                <a:close/>
              </a:path>
              <a:path w="388620" h="246380">
                <a:moveTo>
                  <a:pt x="388620" y="163830"/>
                </a:moveTo>
                <a:lnTo>
                  <a:pt x="384809" y="163830"/>
                </a:lnTo>
                <a:lnTo>
                  <a:pt x="384809" y="201929"/>
                </a:lnTo>
                <a:lnTo>
                  <a:pt x="388620" y="201929"/>
                </a:lnTo>
                <a:lnTo>
                  <a:pt x="388620" y="163830"/>
                </a:lnTo>
                <a:close/>
              </a:path>
              <a:path w="388620" h="246380">
                <a:moveTo>
                  <a:pt x="2540" y="201930"/>
                </a:moveTo>
                <a:lnTo>
                  <a:pt x="0" y="201930"/>
                </a:lnTo>
                <a:lnTo>
                  <a:pt x="0" y="214629"/>
                </a:lnTo>
                <a:lnTo>
                  <a:pt x="2540" y="214629"/>
                </a:lnTo>
                <a:lnTo>
                  <a:pt x="2540" y="201930"/>
                </a:lnTo>
                <a:close/>
              </a:path>
              <a:path w="388620" h="246380">
                <a:moveTo>
                  <a:pt x="388620" y="201930"/>
                </a:moveTo>
                <a:lnTo>
                  <a:pt x="384809" y="201930"/>
                </a:lnTo>
                <a:lnTo>
                  <a:pt x="384809" y="214629"/>
                </a:lnTo>
                <a:lnTo>
                  <a:pt x="388620" y="214629"/>
                </a:lnTo>
                <a:lnTo>
                  <a:pt x="388620" y="201930"/>
                </a:lnTo>
                <a:close/>
              </a:path>
              <a:path w="388620" h="246380">
                <a:moveTo>
                  <a:pt x="2540" y="214630"/>
                </a:moveTo>
                <a:lnTo>
                  <a:pt x="0" y="214630"/>
                </a:lnTo>
                <a:lnTo>
                  <a:pt x="0" y="240029"/>
                </a:lnTo>
                <a:lnTo>
                  <a:pt x="2540" y="240029"/>
                </a:lnTo>
                <a:lnTo>
                  <a:pt x="2540" y="214630"/>
                </a:lnTo>
                <a:close/>
              </a:path>
              <a:path w="388620" h="246380">
                <a:moveTo>
                  <a:pt x="388620" y="214630"/>
                </a:moveTo>
                <a:lnTo>
                  <a:pt x="384809" y="214630"/>
                </a:lnTo>
                <a:lnTo>
                  <a:pt x="384809" y="240029"/>
                </a:lnTo>
                <a:lnTo>
                  <a:pt x="388620" y="240029"/>
                </a:lnTo>
                <a:lnTo>
                  <a:pt x="388620" y="214630"/>
                </a:lnTo>
                <a:close/>
              </a:path>
              <a:path w="388620" h="246380">
                <a:moveTo>
                  <a:pt x="2540" y="240030"/>
                </a:moveTo>
                <a:lnTo>
                  <a:pt x="0" y="240030"/>
                </a:lnTo>
                <a:lnTo>
                  <a:pt x="0" y="246379"/>
                </a:lnTo>
                <a:lnTo>
                  <a:pt x="388620" y="246379"/>
                </a:lnTo>
                <a:lnTo>
                  <a:pt x="388620" y="242570"/>
                </a:lnTo>
                <a:lnTo>
                  <a:pt x="2540" y="242570"/>
                </a:lnTo>
                <a:lnTo>
                  <a:pt x="2540" y="240030"/>
                </a:lnTo>
                <a:close/>
              </a:path>
              <a:path w="388620" h="246380">
                <a:moveTo>
                  <a:pt x="388620" y="240030"/>
                </a:moveTo>
                <a:lnTo>
                  <a:pt x="384809" y="240030"/>
                </a:lnTo>
                <a:lnTo>
                  <a:pt x="384809" y="242570"/>
                </a:lnTo>
                <a:lnTo>
                  <a:pt x="388620" y="242570"/>
                </a:lnTo>
                <a:lnTo>
                  <a:pt x="388620" y="240030"/>
                </a:lnTo>
                <a:close/>
              </a:path>
            </a:pathLst>
          </a:custGeom>
          <a:solidFill>
            <a:srgbClr val="5311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289290" y="1699386"/>
            <a:ext cx="382270" cy="238760"/>
          </a:xfrm>
          <a:custGeom>
            <a:avLst/>
            <a:gdLst/>
            <a:ahLst/>
            <a:cxnLst/>
            <a:rect l="l" t="t" r="r" b="b"/>
            <a:pathLst>
              <a:path w="382270" h="238760">
                <a:moveTo>
                  <a:pt x="3809" y="6350"/>
                </a:moveTo>
                <a:lnTo>
                  <a:pt x="0" y="6350"/>
                </a:lnTo>
                <a:lnTo>
                  <a:pt x="0" y="7492"/>
                </a:lnTo>
                <a:lnTo>
                  <a:pt x="3809" y="7492"/>
                </a:lnTo>
                <a:lnTo>
                  <a:pt x="3809" y="6350"/>
                </a:lnTo>
                <a:close/>
              </a:path>
              <a:path w="382270" h="238760">
                <a:moveTo>
                  <a:pt x="382269" y="6350"/>
                </a:moveTo>
                <a:lnTo>
                  <a:pt x="378459" y="6350"/>
                </a:lnTo>
                <a:lnTo>
                  <a:pt x="378459" y="7492"/>
                </a:lnTo>
                <a:lnTo>
                  <a:pt x="382269" y="7492"/>
                </a:lnTo>
                <a:lnTo>
                  <a:pt x="382269" y="6350"/>
                </a:lnTo>
                <a:close/>
              </a:path>
              <a:path w="382270" h="23876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382270" h="238760">
                <a:moveTo>
                  <a:pt x="382269" y="3809"/>
                </a:moveTo>
                <a:lnTo>
                  <a:pt x="378459" y="3809"/>
                </a:lnTo>
                <a:lnTo>
                  <a:pt x="378459" y="6222"/>
                </a:lnTo>
                <a:lnTo>
                  <a:pt x="382269" y="6222"/>
                </a:lnTo>
                <a:lnTo>
                  <a:pt x="382269" y="3809"/>
                </a:lnTo>
                <a:close/>
              </a:path>
              <a:path w="382270" h="238760">
                <a:moveTo>
                  <a:pt x="382269" y="0"/>
                </a:moveTo>
                <a:lnTo>
                  <a:pt x="0" y="0"/>
                </a:lnTo>
                <a:lnTo>
                  <a:pt x="0" y="3682"/>
                </a:lnTo>
                <a:lnTo>
                  <a:pt x="382269" y="3682"/>
                </a:lnTo>
                <a:lnTo>
                  <a:pt x="382269" y="0"/>
                </a:lnTo>
                <a:close/>
              </a:path>
              <a:path w="382270" h="238760">
                <a:moveTo>
                  <a:pt x="3809" y="7493"/>
                </a:moveTo>
                <a:lnTo>
                  <a:pt x="0" y="7493"/>
                </a:lnTo>
                <a:lnTo>
                  <a:pt x="0" y="20192"/>
                </a:lnTo>
                <a:lnTo>
                  <a:pt x="3809" y="20192"/>
                </a:lnTo>
                <a:lnTo>
                  <a:pt x="3809" y="7493"/>
                </a:lnTo>
                <a:close/>
              </a:path>
              <a:path w="382270" h="238760">
                <a:moveTo>
                  <a:pt x="382269" y="7493"/>
                </a:moveTo>
                <a:lnTo>
                  <a:pt x="378459" y="7493"/>
                </a:lnTo>
                <a:lnTo>
                  <a:pt x="378459" y="20192"/>
                </a:lnTo>
                <a:lnTo>
                  <a:pt x="382269" y="20192"/>
                </a:lnTo>
                <a:lnTo>
                  <a:pt x="382269" y="7493"/>
                </a:lnTo>
                <a:close/>
              </a:path>
              <a:path w="382270" h="238760">
                <a:moveTo>
                  <a:pt x="3809" y="20193"/>
                </a:moveTo>
                <a:lnTo>
                  <a:pt x="0" y="20193"/>
                </a:lnTo>
                <a:lnTo>
                  <a:pt x="0" y="26542"/>
                </a:lnTo>
                <a:lnTo>
                  <a:pt x="3809" y="26542"/>
                </a:lnTo>
                <a:lnTo>
                  <a:pt x="3809" y="20193"/>
                </a:lnTo>
                <a:close/>
              </a:path>
              <a:path w="382270" h="238760">
                <a:moveTo>
                  <a:pt x="382269" y="20193"/>
                </a:moveTo>
                <a:lnTo>
                  <a:pt x="378459" y="20193"/>
                </a:lnTo>
                <a:lnTo>
                  <a:pt x="378459" y="26542"/>
                </a:lnTo>
                <a:lnTo>
                  <a:pt x="382269" y="26542"/>
                </a:lnTo>
                <a:lnTo>
                  <a:pt x="382269" y="20193"/>
                </a:lnTo>
                <a:close/>
              </a:path>
              <a:path w="382270" h="238760">
                <a:moveTo>
                  <a:pt x="3809" y="26543"/>
                </a:moveTo>
                <a:lnTo>
                  <a:pt x="0" y="26543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26543"/>
                </a:lnTo>
                <a:close/>
              </a:path>
              <a:path w="382270" h="238760">
                <a:moveTo>
                  <a:pt x="382269" y="26543"/>
                </a:moveTo>
                <a:lnTo>
                  <a:pt x="378459" y="26543"/>
                </a:lnTo>
                <a:lnTo>
                  <a:pt x="378459" y="45592"/>
                </a:lnTo>
                <a:lnTo>
                  <a:pt x="382269" y="45592"/>
                </a:lnTo>
                <a:lnTo>
                  <a:pt x="382269" y="26543"/>
                </a:lnTo>
                <a:close/>
              </a:path>
              <a:path w="382270" h="238760">
                <a:moveTo>
                  <a:pt x="3809" y="45593"/>
                </a:moveTo>
                <a:lnTo>
                  <a:pt x="0" y="45593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45593"/>
                </a:lnTo>
                <a:close/>
              </a:path>
              <a:path w="382270" h="238760">
                <a:moveTo>
                  <a:pt x="382269" y="45593"/>
                </a:moveTo>
                <a:lnTo>
                  <a:pt x="378459" y="45593"/>
                </a:lnTo>
                <a:lnTo>
                  <a:pt x="378459" y="70992"/>
                </a:lnTo>
                <a:lnTo>
                  <a:pt x="382269" y="70992"/>
                </a:lnTo>
                <a:lnTo>
                  <a:pt x="382269" y="45593"/>
                </a:lnTo>
                <a:close/>
              </a:path>
              <a:path w="382270" h="238760">
                <a:moveTo>
                  <a:pt x="3809" y="70993"/>
                </a:moveTo>
                <a:lnTo>
                  <a:pt x="0" y="70993"/>
                </a:lnTo>
                <a:lnTo>
                  <a:pt x="0" y="87502"/>
                </a:lnTo>
                <a:lnTo>
                  <a:pt x="3809" y="87502"/>
                </a:lnTo>
                <a:lnTo>
                  <a:pt x="3809" y="70993"/>
                </a:lnTo>
                <a:close/>
              </a:path>
              <a:path w="382270" h="238760">
                <a:moveTo>
                  <a:pt x="382269" y="70993"/>
                </a:moveTo>
                <a:lnTo>
                  <a:pt x="378459" y="70993"/>
                </a:lnTo>
                <a:lnTo>
                  <a:pt x="378459" y="87502"/>
                </a:lnTo>
                <a:lnTo>
                  <a:pt x="382269" y="87502"/>
                </a:lnTo>
                <a:lnTo>
                  <a:pt x="382269" y="70993"/>
                </a:lnTo>
                <a:close/>
              </a:path>
              <a:path w="382270" h="238760">
                <a:moveTo>
                  <a:pt x="3809" y="87503"/>
                </a:moveTo>
                <a:lnTo>
                  <a:pt x="0" y="87503"/>
                </a:lnTo>
                <a:lnTo>
                  <a:pt x="0" y="159892"/>
                </a:lnTo>
                <a:lnTo>
                  <a:pt x="3809" y="159892"/>
                </a:lnTo>
                <a:lnTo>
                  <a:pt x="3809" y="87503"/>
                </a:lnTo>
                <a:close/>
              </a:path>
              <a:path w="382270" h="238760">
                <a:moveTo>
                  <a:pt x="382269" y="87503"/>
                </a:moveTo>
                <a:lnTo>
                  <a:pt x="378459" y="87503"/>
                </a:lnTo>
                <a:lnTo>
                  <a:pt x="378459" y="159892"/>
                </a:lnTo>
                <a:lnTo>
                  <a:pt x="382269" y="159892"/>
                </a:lnTo>
                <a:lnTo>
                  <a:pt x="382269" y="87503"/>
                </a:lnTo>
                <a:close/>
              </a:path>
              <a:path w="382270" h="238760">
                <a:moveTo>
                  <a:pt x="3809" y="159893"/>
                </a:moveTo>
                <a:lnTo>
                  <a:pt x="0" y="159893"/>
                </a:lnTo>
                <a:lnTo>
                  <a:pt x="0" y="197992"/>
                </a:lnTo>
                <a:lnTo>
                  <a:pt x="3809" y="197992"/>
                </a:lnTo>
                <a:lnTo>
                  <a:pt x="3809" y="159893"/>
                </a:lnTo>
                <a:close/>
              </a:path>
              <a:path w="382270" h="238760">
                <a:moveTo>
                  <a:pt x="382269" y="159893"/>
                </a:moveTo>
                <a:lnTo>
                  <a:pt x="378459" y="159893"/>
                </a:lnTo>
                <a:lnTo>
                  <a:pt x="378459" y="197992"/>
                </a:lnTo>
                <a:lnTo>
                  <a:pt x="382269" y="197992"/>
                </a:lnTo>
                <a:lnTo>
                  <a:pt x="382269" y="159893"/>
                </a:lnTo>
                <a:close/>
              </a:path>
              <a:path w="382270" h="238760">
                <a:moveTo>
                  <a:pt x="3809" y="197993"/>
                </a:moveTo>
                <a:lnTo>
                  <a:pt x="0" y="197993"/>
                </a:lnTo>
                <a:lnTo>
                  <a:pt x="0" y="210692"/>
                </a:lnTo>
                <a:lnTo>
                  <a:pt x="3809" y="210692"/>
                </a:lnTo>
                <a:lnTo>
                  <a:pt x="3809" y="197993"/>
                </a:lnTo>
                <a:close/>
              </a:path>
              <a:path w="382270" h="238760">
                <a:moveTo>
                  <a:pt x="382269" y="197993"/>
                </a:moveTo>
                <a:lnTo>
                  <a:pt x="378459" y="197993"/>
                </a:lnTo>
                <a:lnTo>
                  <a:pt x="378459" y="210692"/>
                </a:lnTo>
                <a:lnTo>
                  <a:pt x="382269" y="210692"/>
                </a:lnTo>
                <a:lnTo>
                  <a:pt x="382269" y="197993"/>
                </a:lnTo>
                <a:close/>
              </a:path>
              <a:path w="382270" h="238760">
                <a:moveTo>
                  <a:pt x="3809" y="210693"/>
                </a:moveTo>
                <a:lnTo>
                  <a:pt x="0" y="210693"/>
                </a:lnTo>
                <a:lnTo>
                  <a:pt x="0" y="236092"/>
                </a:lnTo>
                <a:lnTo>
                  <a:pt x="382269" y="236092"/>
                </a:lnTo>
                <a:lnTo>
                  <a:pt x="382269" y="234823"/>
                </a:lnTo>
                <a:lnTo>
                  <a:pt x="3809" y="234823"/>
                </a:lnTo>
                <a:lnTo>
                  <a:pt x="3809" y="210693"/>
                </a:lnTo>
                <a:close/>
              </a:path>
              <a:path w="382270" h="238760">
                <a:moveTo>
                  <a:pt x="382269" y="210693"/>
                </a:moveTo>
                <a:lnTo>
                  <a:pt x="378459" y="210693"/>
                </a:lnTo>
                <a:lnTo>
                  <a:pt x="378459" y="234823"/>
                </a:lnTo>
                <a:lnTo>
                  <a:pt x="382269" y="234823"/>
                </a:lnTo>
                <a:lnTo>
                  <a:pt x="382269" y="210693"/>
                </a:lnTo>
                <a:close/>
              </a:path>
              <a:path w="382270" h="238760">
                <a:moveTo>
                  <a:pt x="382269" y="236093"/>
                </a:moveTo>
                <a:lnTo>
                  <a:pt x="0" y="236093"/>
                </a:lnTo>
                <a:lnTo>
                  <a:pt x="0" y="238633"/>
                </a:lnTo>
                <a:lnTo>
                  <a:pt x="382269" y="238633"/>
                </a:lnTo>
                <a:lnTo>
                  <a:pt x="382269" y="236093"/>
                </a:lnTo>
                <a:close/>
              </a:path>
            </a:pathLst>
          </a:custGeom>
          <a:solidFill>
            <a:srgbClr val="561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93100" y="1703197"/>
            <a:ext cx="374650" cy="231140"/>
          </a:xfrm>
          <a:custGeom>
            <a:avLst/>
            <a:gdLst/>
            <a:ahLst/>
            <a:cxnLst/>
            <a:rect l="l" t="t" r="r" b="b"/>
            <a:pathLst>
              <a:path w="374650" h="231139">
                <a:moveTo>
                  <a:pt x="374650" y="2540"/>
                </a:moveTo>
                <a:lnTo>
                  <a:pt x="0" y="2540"/>
                </a:lnTo>
                <a:lnTo>
                  <a:pt x="0" y="16383"/>
                </a:lnTo>
                <a:lnTo>
                  <a:pt x="3809" y="16383"/>
                </a:lnTo>
                <a:lnTo>
                  <a:pt x="3809" y="3683"/>
                </a:lnTo>
                <a:lnTo>
                  <a:pt x="374650" y="3683"/>
                </a:lnTo>
                <a:lnTo>
                  <a:pt x="374650" y="2540"/>
                </a:lnTo>
                <a:close/>
              </a:path>
              <a:path w="374650" h="231139">
                <a:moveTo>
                  <a:pt x="374650" y="3683"/>
                </a:moveTo>
                <a:lnTo>
                  <a:pt x="370840" y="3683"/>
                </a:lnTo>
                <a:lnTo>
                  <a:pt x="370840" y="16383"/>
                </a:lnTo>
                <a:lnTo>
                  <a:pt x="374650" y="16383"/>
                </a:lnTo>
                <a:lnTo>
                  <a:pt x="374650" y="3683"/>
                </a:lnTo>
                <a:close/>
              </a:path>
              <a:path w="374650" h="231139">
                <a:moveTo>
                  <a:pt x="374650" y="0"/>
                </a:moveTo>
                <a:lnTo>
                  <a:pt x="0" y="0"/>
                </a:lnTo>
                <a:lnTo>
                  <a:pt x="0" y="2412"/>
                </a:lnTo>
                <a:lnTo>
                  <a:pt x="374650" y="2412"/>
                </a:lnTo>
                <a:lnTo>
                  <a:pt x="374650" y="0"/>
                </a:lnTo>
                <a:close/>
              </a:path>
              <a:path w="374650" h="231139">
                <a:moveTo>
                  <a:pt x="3809" y="16383"/>
                </a:moveTo>
                <a:lnTo>
                  <a:pt x="0" y="16383"/>
                </a:lnTo>
                <a:lnTo>
                  <a:pt x="0" y="22733"/>
                </a:lnTo>
                <a:lnTo>
                  <a:pt x="3809" y="22733"/>
                </a:lnTo>
                <a:lnTo>
                  <a:pt x="3809" y="16383"/>
                </a:lnTo>
                <a:close/>
              </a:path>
              <a:path w="374650" h="231139">
                <a:moveTo>
                  <a:pt x="374650" y="16383"/>
                </a:moveTo>
                <a:lnTo>
                  <a:pt x="370840" y="16383"/>
                </a:lnTo>
                <a:lnTo>
                  <a:pt x="370840" y="22733"/>
                </a:lnTo>
                <a:lnTo>
                  <a:pt x="374650" y="22733"/>
                </a:lnTo>
                <a:lnTo>
                  <a:pt x="374650" y="16383"/>
                </a:lnTo>
                <a:close/>
              </a:path>
              <a:path w="374650" h="231139">
                <a:moveTo>
                  <a:pt x="3809" y="22733"/>
                </a:moveTo>
                <a:lnTo>
                  <a:pt x="0" y="22733"/>
                </a:lnTo>
                <a:lnTo>
                  <a:pt x="0" y="41783"/>
                </a:lnTo>
                <a:lnTo>
                  <a:pt x="3809" y="41783"/>
                </a:lnTo>
                <a:lnTo>
                  <a:pt x="3809" y="22733"/>
                </a:lnTo>
                <a:close/>
              </a:path>
              <a:path w="374650" h="231139">
                <a:moveTo>
                  <a:pt x="374650" y="22733"/>
                </a:moveTo>
                <a:lnTo>
                  <a:pt x="370840" y="22733"/>
                </a:lnTo>
                <a:lnTo>
                  <a:pt x="370840" y="41783"/>
                </a:lnTo>
                <a:lnTo>
                  <a:pt x="374650" y="41783"/>
                </a:lnTo>
                <a:lnTo>
                  <a:pt x="374650" y="22733"/>
                </a:lnTo>
                <a:close/>
              </a:path>
              <a:path w="374650" h="231139">
                <a:moveTo>
                  <a:pt x="3809" y="41783"/>
                </a:moveTo>
                <a:lnTo>
                  <a:pt x="0" y="41783"/>
                </a:lnTo>
                <a:lnTo>
                  <a:pt x="0" y="67183"/>
                </a:lnTo>
                <a:lnTo>
                  <a:pt x="3809" y="67183"/>
                </a:lnTo>
                <a:lnTo>
                  <a:pt x="3809" y="41783"/>
                </a:lnTo>
                <a:close/>
              </a:path>
              <a:path w="374650" h="231139">
                <a:moveTo>
                  <a:pt x="374650" y="41783"/>
                </a:moveTo>
                <a:lnTo>
                  <a:pt x="370840" y="41783"/>
                </a:lnTo>
                <a:lnTo>
                  <a:pt x="370840" y="67183"/>
                </a:lnTo>
                <a:lnTo>
                  <a:pt x="374650" y="67183"/>
                </a:lnTo>
                <a:lnTo>
                  <a:pt x="374650" y="41783"/>
                </a:lnTo>
                <a:close/>
              </a:path>
              <a:path w="374650" h="231139">
                <a:moveTo>
                  <a:pt x="3809" y="67183"/>
                </a:moveTo>
                <a:lnTo>
                  <a:pt x="0" y="67183"/>
                </a:lnTo>
                <a:lnTo>
                  <a:pt x="0" y="83693"/>
                </a:lnTo>
                <a:lnTo>
                  <a:pt x="3809" y="83693"/>
                </a:lnTo>
                <a:lnTo>
                  <a:pt x="3809" y="67183"/>
                </a:lnTo>
                <a:close/>
              </a:path>
              <a:path w="374650" h="231139">
                <a:moveTo>
                  <a:pt x="374650" y="67183"/>
                </a:moveTo>
                <a:lnTo>
                  <a:pt x="370840" y="67183"/>
                </a:lnTo>
                <a:lnTo>
                  <a:pt x="370840" y="83693"/>
                </a:lnTo>
                <a:lnTo>
                  <a:pt x="374650" y="83693"/>
                </a:lnTo>
                <a:lnTo>
                  <a:pt x="374650" y="67183"/>
                </a:lnTo>
                <a:close/>
              </a:path>
              <a:path w="374650" h="231139">
                <a:moveTo>
                  <a:pt x="3809" y="83693"/>
                </a:moveTo>
                <a:lnTo>
                  <a:pt x="0" y="83693"/>
                </a:lnTo>
                <a:lnTo>
                  <a:pt x="0" y="156083"/>
                </a:lnTo>
                <a:lnTo>
                  <a:pt x="3809" y="156083"/>
                </a:lnTo>
                <a:lnTo>
                  <a:pt x="3809" y="83693"/>
                </a:lnTo>
                <a:close/>
              </a:path>
              <a:path w="374650" h="231139">
                <a:moveTo>
                  <a:pt x="374650" y="83693"/>
                </a:moveTo>
                <a:lnTo>
                  <a:pt x="370840" y="83693"/>
                </a:lnTo>
                <a:lnTo>
                  <a:pt x="370840" y="156083"/>
                </a:lnTo>
                <a:lnTo>
                  <a:pt x="374650" y="156083"/>
                </a:lnTo>
                <a:lnTo>
                  <a:pt x="374650" y="83693"/>
                </a:lnTo>
                <a:close/>
              </a:path>
              <a:path w="374650" h="231139">
                <a:moveTo>
                  <a:pt x="3809" y="156083"/>
                </a:moveTo>
                <a:lnTo>
                  <a:pt x="0" y="156083"/>
                </a:lnTo>
                <a:lnTo>
                  <a:pt x="0" y="194183"/>
                </a:lnTo>
                <a:lnTo>
                  <a:pt x="3809" y="194183"/>
                </a:lnTo>
                <a:lnTo>
                  <a:pt x="3809" y="156083"/>
                </a:lnTo>
                <a:close/>
              </a:path>
              <a:path w="374650" h="231139">
                <a:moveTo>
                  <a:pt x="374650" y="156083"/>
                </a:moveTo>
                <a:lnTo>
                  <a:pt x="370840" y="156083"/>
                </a:lnTo>
                <a:lnTo>
                  <a:pt x="370840" y="194183"/>
                </a:lnTo>
                <a:lnTo>
                  <a:pt x="374650" y="194183"/>
                </a:lnTo>
                <a:lnTo>
                  <a:pt x="374650" y="156083"/>
                </a:lnTo>
                <a:close/>
              </a:path>
              <a:path w="374650" h="231139">
                <a:moveTo>
                  <a:pt x="3809" y="194183"/>
                </a:moveTo>
                <a:lnTo>
                  <a:pt x="0" y="194183"/>
                </a:lnTo>
                <a:lnTo>
                  <a:pt x="0" y="206883"/>
                </a:lnTo>
                <a:lnTo>
                  <a:pt x="3809" y="206883"/>
                </a:lnTo>
                <a:lnTo>
                  <a:pt x="3809" y="194183"/>
                </a:lnTo>
                <a:close/>
              </a:path>
              <a:path w="374650" h="231139">
                <a:moveTo>
                  <a:pt x="374650" y="194183"/>
                </a:moveTo>
                <a:lnTo>
                  <a:pt x="370840" y="194183"/>
                </a:lnTo>
                <a:lnTo>
                  <a:pt x="370840" y="206883"/>
                </a:lnTo>
                <a:lnTo>
                  <a:pt x="374650" y="206883"/>
                </a:lnTo>
                <a:lnTo>
                  <a:pt x="374650" y="194183"/>
                </a:lnTo>
                <a:close/>
              </a:path>
              <a:path w="374650" h="231139">
                <a:moveTo>
                  <a:pt x="3809" y="206883"/>
                </a:moveTo>
                <a:lnTo>
                  <a:pt x="0" y="206883"/>
                </a:lnTo>
                <a:lnTo>
                  <a:pt x="0" y="231013"/>
                </a:lnTo>
                <a:lnTo>
                  <a:pt x="374650" y="231013"/>
                </a:lnTo>
                <a:lnTo>
                  <a:pt x="374650" y="228473"/>
                </a:lnTo>
                <a:lnTo>
                  <a:pt x="3809" y="228473"/>
                </a:lnTo>
                <a:lnTo>
                  <a:pt x="3809" y="206883"/>
                </a:lnTo>
                <a:close/>
              </a:path>
              <a:path w="374650" h="231139">
                <a:moveTo>
                  <a:pt x="374650" y="206883"/>
                </a:moveTo>
                <a:lnTo>
                  <a:pt x="370840" y="206883"/>
                </a:lnTo>
                <a:lnTo>
                  <a:pt x="370840" y="228473"/>
                </a:lnTo>
                <a:lnTo>
                  <a:pt x="374650" y="228473"/>
                </a:lnTo>
                <a:lnTo>
                  <a:pt x="374650" y="206883"/>
                </a:lnTo>
                <a:close/>
              </a:path>
            </a:pathLst>
          </a:custGeom>
          <a:solidFill>
            <a:srgbClr val="5913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96909" y="1706879"/>
            <a:ext cx="367030" cy="224790"/>
          </a:xfrm>
          <a:custGeom>
            <a:avLst/>
            <a:gdLst/>
            <a:ahLst/>
            <a:cxnLst/>
            <a:rect l="l" t="t" r="r" b="b"/>
            <a:pathLst>
              <a:path w="367029" h="224789">
                <a:moveTo>
                  <a:pt x="367030" y="0"/>
                </a:moveTo>
                <a:lnTo>
                  <a:pt x="0" y="0"/>
                </a:lnTo>
                <a:lnTo>
                  <a:pt x="0" y="12700"/>
                </a:lnTo>
                <a:lnTo>
                  <a:pt x="3810" y="12700"/>
                </a:lnTo>
                <a:lnTo>
                  <a:pt x="3810" y="3810"/>
                </a:lnTo>
                <a:lnTo>
                  <a:pt x="367030" y="3810"/>
                </a:lnTo>
                <a:lnTo>
                  <a:pt x="367030" y="0"/>
                </a:lnTo>
                <a:close/>
              </a:path>
              <a:path w="367029" h="224789">
                <a:moveTo>
                  <a:pt x="367030" y="3810"/>
                </a:moveTo>
                <a:lnTo>
                  <a:pt x="364490" y="3810"/>
                </a:lnTo>
                <a:lnTo>
                  <a:pt x="364490" y="12700"/>
                </a:lnTo>
                <a:lnTo>
                  <a:pt x="367030" y="12700"/>
                </a:lnTo>
                <a:lnTo>
                  <a:pt x="367030" y="3810"/>
                </a:lnTo>
                <a:close/>
              </a:path>
              <a:path w="367029" h="224789">
                <a:moveTo>
                  <a:pt x="3810" y="12700"/>
                </a:moveTo>
                <a:lnTo>
                  <a:pt x="0" y="12700"/>
                </a:lnTo>
                <a:lnTo>
                  <a:pt x="0" y="19050"/>
                </a:lnTo>
                <a:lnTo>
                  <a:pt x="3810" y="19050"/>
                </a:lnTo>
                <a:lnTo>
                  <a:pt x="3810" y="12700"/>
                </a:lnTo>
                <a:close/>
              </a:path>
              <a:path w="367029" h="224789">
                <a:moveTo>
                  <a:pt x="367030" y="12700"/>
                </a:moveTo>
                <a:lnTo>
                  <a:pt x="364490" y="12700"/>
                </a:lnTo>
                <a:lnTo>
                  <a:pt x="364490" y="19050"/>
                </a:lnTo>
                <a:lnTo>
                  <a:pt x="367030" y="19050"/>
                </a:lnTo>
                <a:lnTo>
                  <a:pt x="367030" y="12700"/>
                </a:lnTo>
                <a:close/>
              </a:path>
              <a:path w="367029" h="224789">
                <a:moveTo>
                  <a:pt x="3810" y="19050"/>
                </a:moveTo>
                <a:lnTo>
                  <a:pt x="0" y="1905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19050"/>
                </a:lnTo>
                <a:close/>
              </a:path>
              <a:path w="367029" h="224789">
                <a:moveTo>
                  <a:pt x="367030" y="19050"/>
                </a:moveTo>
                <a:lnTo>
                  <a:pt x="364490" y="19050"/>
                </a:lnTo>
                <a:lnTo>
                  <a:pt x="364490" y="38100"/>
                </a:lnTo>
                <a:lnTo>
                  <a:pt x="367030" y="38100"/>
                </a:lnTo>
                <a:lnTo>
                  <a:pt x="367030" y="19050"/>
                </a:lnTo>
                <a:close/>
              </a:path>
              <a:path w="367029" h="224789">
                <a:moveTo>
                  <a:pt x="3810" y="38100"/>
                </a:moveTo>
                <a:lnTo>
                  <a:pt x="0" y="3810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38100"/>
                </a:lnTo>
                <a:close/>
              </a:path>
              <a:path w="367029" h="224789">
                <a:moveTo>
                  <a:pt x="367030" y="38100"/>
                </a:moveTo>
                <a:lnTo>
                  <a:pt x="364490" y="38100"/>
                </a:lnTo>
                <a:lnTo>
                  <a:pt x="364490" y="63500"/>
                </a:lnTo>
                <a:lnTo>
                  <a:pt x="367030" y="63500"/>
                </a:lnTo>
                <a:lnTo>
                  <a:pt x="367030" y="38100"/>
                </a:lnTo>
                <a:close/>
              </a:path>
              <a:path w="367029" h="224789">
                <a:moveTo>
                  <a:pt x="3810" y="63500"/>
                </a:moveTo>
                <a:lnTo>
                  <a:pt x="0" y="63500"/>
                </a:lnTo>
                <a:lnTo>
                  <a:pt x="0" y="80010"/>
                </a:lnTo>
                <a:lnTo>
                  <a:pt x="3810" y="80010"/>
                </a:lnTo>
                <a:lnTo>
                  <a:pt x="3810" y="63500"/>
                </a:lnTo>
                <a:close/>
              </a:path>
              <a:path w="367029" h="224789">
                <a:moveTo>
                  <a:pt x="367030" y="63500"/>
                </a:moveTo>
                <a:lnTo>
                  <a:pt x="364490" y="63500"/>
                </a:lnTo>
                <a:lnTo>
                  <a:pt x="364490" y="80010"/>
                </a:lnTo>
                <a:lnTo>
                  <a:pt x="367030" y="80010"/>
                </a:lnTo>
                <a:lnTo>
                  <a:pt x="367030" y="63500"/>
                </a:lnTo>
                <a:close/>
              </a:path>
              <a:path w="367029" h="224789">
                <a:moveTo>
                  <a:pt x="3810" y="80010"/>
                </a:moveTo>
                <a:lnTo>
                  <a:pt x="0" y="80010"/>
                </a:lnTo>
                <a:lnTo>
                  <a:pt x="0" y="152400"/>
                </a:lnTo>
                <a:lnTo>
                  <a:pt x="3810" y="152400"/>
                </a:lnTo>
                <a:lnTo>
                  <a:pt x="3810" y="80010"/>
                </a:lnTo>
                <a:close/>
              </a:path>
              <a:path w="367029" h="224789">
                <a:moveTo>
                  <a:pt x="367030" y="80010"/>
                </a:moveTo>
                <a:lnTo>
                  <a:pt x="364490" y="80010"/>
                </a:lnTo>
                <a:lnTo>
                  <a:pt x="364490" y="152400"/>
                </a:lnTo>
                <a:lnTo>
                  <a:pt x="367030" y="152400"/>
                </a:lnTo>
                <a:lnTo>
                  <a:pt x="367030" y="80010"/>
                </a:lnTo>
                <a:close/>
              </a:path>
              <a:path w="367029" h="224789">
                <a:moveTo>
                  <a:pt x="381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" y="190500"/>
                </a:lnTo>
                <a:lnTo>
                  <a:pt x="3810" y="152400"/>
                </a:lnTo>
                <a:close/>
              </a:path>
              <a:path w="367029" h="224789">
                <a:moveTo>
                  <a:pt x="367030" y="152400"/>
                </a:moveTo>
                <a:lnTo>
                  <a:pt x="364490" y="152400"/>
                </a:lnTo>
                <a:lnTo>
                  <a:pt x="364490" y="190500"/>
                </a:lnTo>
                <a:lnTo>
                  <a:pt x="367030" y="190500"/>
                </a:lnTo>
                <a:lnTo>
                  <a:pt x="367030" y="152400"/>
                </a:lnTo>
                <a:close/>
              </a:path>
              <a:path w="367029" h="224789">
                <a:moveTo>
                  <a:pt x="3810" y="190500"/>
                </a:moveTo>
                <a:lnTo>
                  <a:pt x="0" y="190500"/>
                </a:lnTo>
                <a:lnTo>
                  <a:pt x="0" y="203200"/>
                </a:lnTo>
                <a:lnTo>
                  <a:pt x="3810" y="203200"/>
                </a:lnTo>
                <a:lnTo>
                  <a:pt x="3810" y="190500"/>
                </a:lnTo>
                <a:close/>
              </a:path>
              <a:path w="367029" h="224789">
                <a:moveTo>
                  <a:pt x="367030" y="190500"/>
                </a:moveTo>
                <a:lnTo>
                  <a:pt x="364490" y="190500"/>
                </a:lnTo>
                <a:lnTo>
                  <a:pt x="364490" y="203200"/>
                </a:lnTo>
                <a:lnTo>
                  <a:pt x="367030" y="203200"/>
                </a:lnTo>
                <a:lnTo>
                  <a:pt x="367030" y="190500"/>
                </a:lnTo>
                <a:close/>
              </a:path>
              <a:path w="367029" h="224789">
                <a:moveTo>
                  <a:pt x="3810" y="203200"/>
                </a:moveTo>
                <a:lnTo>
                  <a:pt x="0" y="203200"/>
                </a:lnTo>
                <a:lnTo>
                  <a:pt x="0" y="224790"/>
                </a:lnTo>
                <a:lnTo>
                  <a:pt x="367030" y="224790"/>
                </a:lnTo>
                <a:lnTo>
                  <a:pt x="367030" y="220980"/>
                </a:lnTo>
                <a:lnTo>
                  <a:pt x="3810" y="220980"/>
                </a:lnTo>
                <a:lnTo>
                  <a:pt x="3810" y="203200"/>
                </a:lnTo>
                <a:close/>
              </a:path>
              <a:path w="367029" h="224789">
                <a:moveTo>
                  <a:pt x="367030" y="203200"/>
                </a:moveTo>
                <a:lnTo>
                  <a:pt x="364490" y="203200"/>
                </a:lnTo>
                <a:lnTo>
                  <a:pt x="364490" y="220980"/>
                </a:lnTo>
                <a:lnTo>
                  <a:pt x="367030" y="220980"/>
                </a:lnTo>
                <a:lnTo>
                  <a:pt x="367030" y="203200"/>
                </a:lnTo>
                <a:close/>
              </a:path>
            </a:pathLst>
          </a:custGeom>
          <a:solidFill>
            <a:srgbClr val="5B13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300719" y="1710689"/>
            <a:ext cx="360680" cy="217170"/>
          </a:xfrm>
          <a:custGeom>
            <a:avLst/>
            <a:gdLst/>
            <a:ahLst/>
            <a:cxnLst/>
            <a:rect l="l" t="t" r="r" b="b"/>
            <a:pathLst>
              <a:path w="360679" h="217169">
                <a:moveTo>
                  <a:pt x="360679" y="0"/>
                </a:moveTo>
                <a:lnTo>
                  <a:pt x="0" y="0"/>
                </a:lnTo>
                <a:lnTo>
                  <a:pt x="0" y="8889"/>
                </a:lnTo>
                <a:lnTo>
                  <a:pt x="3809" y="8889"/>
                </a:lnTo>
                <a:lnTo>
                  <a:pt x="3809" y="3810"/>
                </a:lnTo>
                <a:lnTo>
                  <a:pt x="360679" y="3810"/>
                </a:lnTo>
                <a:lnTo>
                  <a:pt x="360679" y="0"/>
                </a:lnTo>
                <a:close/>
              </a:path>
              <a:path w="360679" h="217169">
                <a:moveTo>
                  <a:pt x="360679" y="3810"/>
                </a:moveTo>
                <a:lnTo>
                  <a:pt x="356870" y="3810"/>
                </a:lnTo>
                <a:lnTo>
                  <a:pt x="356870" y="8889"/>
                </a:lnTo>
                <a:lnTo>
                  <a:pt x="360679" y="8889"/>
                </a:lnTo>
                <a:lnTo>
                  <a:pt x="360679" y="3810"/>
                </a:lnTo>
                <a:close/>
              </a:path>
              <a:path w="360679" h="217169">
                <a:moveTo>
                  <a:pt x="3809" y="8890"/>
                </a:moveTo>
                <a:lnTo>
                  <a:pt x="0" y="8890"/>
                </a:lnTo>
                <a:lnTo>
                  <a:pt x="0" y="15239"/>
                </a:lnTo>
                <a:lnTo>
                  <a:pt x="3809" y="15239"/>
                </a:lnTo>
                <a:lnTo>
                  <a:pt x="3809" y="8890"/>
                </a:lnTo>
                <a:close/>
              </a:path>
              <a:path w="360679" h="217169">
                <a:moveTo>
                  <a:pt x="360679" y="8890"/>
                </a:moveTo>
                <a:lnTo>
                  <a:pt x="356870" y="8890"/>
                </a:lnTo>
                <a:lnTo>
                  <a:pt x="356870" y="15239"/>
                </a:lnTo>
                <a:lnTo>
                  <a:pt x="360679" y="15239"/>
                </a:lnTo>
                <a:lnTo>
                  <a:pt x="360679" y="8890"/>
                </a:lnTo>
                <a:close/>
              </a:path>
              <a:path w="360679" h="217169">
                <a:moveTo>
                  <a:pt x="3809" y="15240"/>
                </a:moveTo>
                <a:lnTo>
                  <a:pt x="0" y="1524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15240"/>
                </a:lnTo>
                <a:close/>
              </a:path>
              <a:path w="360679" h="217169">
                <a:moveTo>
                  <a:pt x="360679" y="15240"/>
                </a:moveTo>
                <a:lnTo>
                  <a:pt x="356870" y="15240"/>
                </a:lnTo>
                <a:lnTo>
                  <a:pt x="356870" y="34289"/>
                </a:lnTo>
                <a:lnTo>
                  <a:pt x="360679" y="34289"/>
                </a:lnTo>
                <a:lnTo>
                  <a:pt x="360679" y="15240"/>
                </a:lnTo>
                <a:close/>
              </a:path>
              <a:path w="360679" h="217169">
                <a:moveTo>
                  <a:pt x="3809" y="34290"/>
                </a:moveTo>
                <a:lnTo>
                  <a:pt x="0" y="34290"/>
                </a:lnTo>
                <a:lnTo>
                  <a:pt x="0" y="59689"/>
                </a:lnTo>
                <a:lnTo>
                  <a:pt x="3809" y="59689"/>
                </a:lnTo>
                <a:lnTo>
                  <a:pt x="3809" y="34290"/>
                </a:lnTo>
                <a:close/>
              </a:path>
              <a:path w="360679" h="217169">
                <a:moveTo>
                  <a:pt x="360679" y="34290"/>
                </a:moveTo>
                <a:lnTo>
                  <a:pt x="356870" y="34290"/>
                </a:lnTo>
                <a:lnTo>
                  <a:pt x="356870" y="59689"/>
                </a:lnTo>
                <a:lnTo>
                  <a:pt x="360679" y="59689"/>
                </a:lnTo>
                <a:lnTo>
                  <a:pt x="360679" y="34290"/>
                </a:lnTo>
                <a:close/>
              </a:path>
              <a:path w="360679" h="217169">
                <a:moveTo>
                  <a:pt x="3809" y="59690"/>
                </a:moveTo>
                <a:lnTo>
                  <a:pt x="0" y="59690"/>
                </a:lnTo>
                <a:lnTo>
                  <a:pt x="0" y="76200"/>
                </a:lnTo>
                <a:lnTo>
                  <a:pt x="3809" y="76200"/>
                </a:lnTo>
                <a:lnTo>
                  <a:pt x="3809" y="59690"/>
                </a:lnTo>
                <a:close/>
              </a:path>
              <a:path w="360679" h="217169">
                <a:moveTo>
                  <a:pt x="360679" y="59690"/>
                </a:moveTo>
                <a:lnTo>
                  <a:pt x="356870" y="59690"/>
                </a:lnTo>
                <a:lnTo>
                  <a:pt x="356870" y="76200"/>
                </a:lnTo>
                <a:lnTo>
                  <a:pt x="360679" y="76200"/>
                </a:lnTo>
                <a:lnTo>
                  <a:pt x="360679" y="59690"/>
                </a:lnTo>
                <a:close/>
              </a:path>
              <a:path w="360679" h="217169">
                <a:moveTo>
                  <a:pt x="3809" y="76200"/>
                </a:moveTo>
                <a:lnTo>
                  <a:pt x="0" y="76200"/>
                </a:lnTo>
                <a:lnTo>
                  <a:pt x="0" y="148589"/>
                </a:lnTo>
                <a:lnTo>
                  <a:pt x="3809" y="148589"/>
                </a:lnTo>
                <a:lnTo>
                  <a:pt x="3809" y="76200"/>
                </a:lnTo>
                <a:close/>
              </a:path>
              <a:path w="360679" h="217169">
                <a:moveTo>
                  <a:pt x="360679" y="76200"/>
                </a:moveTo>
                <a:lnTo>
                  <a:pt x="356870" y="76200"/>
                </a:lnTo>
                <a:lnTo>
                  <a:pt x="356870" y="148589"/>
                </a:lnTo>
                <a:lnTo>
                  <a:pt x="360679" y="148589"/>
                </a:lnTo>
                <a:lnTo>
                  <a:pt x="360679" y="76200"/>
                </a:lnTo>
                <a:close/>
              </a:path>
              <a:path w="360679" h="217169">
                <a:moveTo>
                  <a:pt x="3809" y="148590"/>
                </a:moveTo>
                <a:lnTo>
                  <a:pt x="0" y="148590"/>
                </a:lnTo>
                <a:lnTo>
                  <a:pt x="0" y="186689"/>
                </a:lnTo>
                <a:lnTo>
                  <a:pt x="3809" y="186689"/>
                </a:lnTo>
                <a:lnTo>
                  <a:pt x="3809" y="148590"/>
                </a:lnTo>
                <a:close/>
              </a:path>
              <a:path w="360679" h="217169">
                <a:moveTo>
                  <a:pt x="360679" y="148590"/>
                </a:moveTo>
                <a:lnTo>
                  <a:pt x="356870" y="148590"/>
                </a:lnTo>
                <a:lnTo>
                  <a:pt x="356870" y="186689"/>
                </a:lnTo>
                <a:lnTo>
                  <a:pt x="360679" y="186689"/>
                </a:lnTo>
                <a:lnTo>
                  <a:pt x="360679" y="148590"/>
                </a:lnTo>
                <a:close/>
              </a:path>
              <a:path w="360679" h="217169">
                <a:moveTo>
                  <a:pt x="3809" y="186690"/>
                </a:moveTo>
                <a:lnTo>
                  <a:pt x="0" y="186690"/>
                </a:lnTo>
                <a:lnTo>
                  <a:pt x="0" y="199389"/>
                </a:lnTo>
                <a:lnTo>
                  <a:pt x="3809" y="199389"/>
                </a:lnTo>
                <a:lnTo>
                  <a:pt x="3809" y="186690"/>
                </a:lnTo>
                <a:close/>
              </a:path>
              <a:path w="360679" h="217169">
                <a:moveTo>
                  <a:pt x="360679" y="186690"/>
                </a:moveTo>
                <a:lnTo>
                  <a:pt x="356870" y="186690"/>
                </a:lnTo>
                <a:lnTo>
                  <a:pt x="356870" y="199389"/>
                </a:lnTo>
                <a:lnTo>
                  <a:pt x="360679" y="199389"/>
                </a:lnTo>
                <a:lnTo>
                  <a:pt x="360679" y="186690"/>
                </a:lnTo>
                <a:close/>
              </a:path>
              <a:path w="360679" h="217169">
                <a:moveTo>
                  <a:pt x="3809" y="199390"/>
                </a:moveTo>
                <a:lnTo>
                  <a:pt x="0" y="199390"/>
                </a:lnTo>
                <a:lnTo>
                  <a:pt x="0" y="217170"/>
                </a:lnTo>
                <a:lnTo>
                  <a:pt x="360679" y="217170"/>
                </a:lnTo>
                <a:lnTo>
                  <a:pt x="360679" y="213360"/>
                </a:lnTo>
                <a:lnTo>
                  <a:pt x="3809" y="213360"/>
                </a:lnTo>
                <a:lnTo>
                  <a:pt x="3809" y="199390"/>
                </a:lnTo>
                <a:close/>
              </a:path>
              <a:path w="360679" h="217169">
                <a:moveTo>
                  <a:pt x="360679" y="199390"/>
                </a:moveTo>
                <a:lnTo>
                  <a:pt x="356870" y="199390"/>
                </a:lnTo>
                <a:lnTo>
                  <a:pt x="356870" y="213360"/>
                </a:lnTo>
                <a:lnTo>
                  <a:pt x="360679" y="213360"/>
                </a:lnTo>
                <a:lnTo>
                  <a:pt x="360679" y="199390"/>
                </a:lnTo>
                <a:close/>
              </a:path>
            </a:pathLst>
          </a:custGeom>
          <a:solidFill>
            <a:srgbClr val="5E1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304530" y="1714500"/>
            <a:ext cx="353060" cy="209550"/>
          </a:xfrm>
          <a:custGeom>
            <a:avLst/>
            <a:gdLst/>
            <a:ahLst/>
            <a:cxnLst/>
            <a:rect l="l" t="t" r="r" b="b"/>
            <a:pathLst>
              <a:path w="353059" h="209550">
                <a:moveTo>
                  <a:pt x="353060" y="0"/>
                </a:moveTo>
                <a:lnTo>
                  <a:pt x="0" y="0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353060" y="3810"/>
                </a:lnTo>
                <a:lnTo>
                  <a:pt x="353060" y="0"/>
                </a:lnTo>
                <a:close/>
              </a:path>
              <a:path w="353059" h="209550">
                <a:moveTo>
                  <a:pt x="353060" y="3810"/>
                </a:moveTo>
                <a:lnTo>
                  <a:pt x="349250" y="3810"/>
                </a:lnTo>
                <a:lnTo>
                  <a:pt x="349250" y="5079"/>
                </a:lnTo>
                <a:lnTo>
                  <a:pt x="353060" y="5079"/>
                </a:lnTo>
                <a:lnTo>
                  <a:pt x="353060" y="3810"/>
                </a:lnTo>
                <a:close/>
              </a:path>
              <a:path w="353059" h="209550">
                <a:moveTo>
                  <a:pt x="3810" y="5080"/>
                </a:moveTo>
                <a:lnTo>
                  <a:pt x="0" y="5080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5080"/>
                </a:lnTo>
                <a:close/>
              </a:path>
              <a:path w="353059" h="209550">
                <a:moveTo>
                  <a:pt x="353060" y="5080"/>
                </a:moveTo>
                <a:lnTo>
                  <a:pt x="349250" y="5080"/>
                </a:lnTo>
                <a:lnTo>
                  <a:pt x="349250" y="11429"/>
                </a:lnTo>
                <a:lnTo>
                  <a:pt x="353060" y="11429"/>
                </a:lnTo>
                <a:lnTo>
                  <a:pt x="353060" y="5080"/>
                </a:lnTo>
                <a:close/>
              </a:path>
              <a:path w="353059" h="209550">
                <a:moveTo>
                  <a:pt x="3810" y="11430"/>
                </a:moveTo>
                <a:lnTo>
                  <a:pt x="0" y="11430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11430"/>
                </a:lnTo>
                <a:close/>
              </a:path>
              <a:path w="353059" h="209550">
                <a:moveTo>
                  <a:pt x="353060" y="11430"/>
                </a:moveTo>
                <a:lnTo>
                  <a:pt x="349250" y="11430"/>
                </a:lnTo>
                <a:lnTo>
                  <a:pt x="349250" y="30479"/>
                </a:lnTo>
                <a:lnTo>
                  <a:pt x="353060" y="30479"/>
                </a:lnTo>
                <a:lnTo>
                  <a:pt x="353060" y="11430"/>
                </a:lnTo>
                <a:close/>
              </a:path>
              <a:path w="353059" h="209550">
                <a:moveTo>
                  <a:pt x="3810" y="30480"/>
                </a:moveTo>
                <a:lnTo>
                  <a:pt x="0" y="3048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30480"/>
                </a:lnTo>
                <a:close/>
              </a:path>
              <a:path w="353059" h="209550">
                <a:moveTo>
                  <a:pt x="353060" y="30480"/>
                </a:moveTo>
                <a:lnTo>
                  <a:pt x="349250" y="30480"/>
                </a:lnTo>
                <a:lnTo>
                  <a:pt x="349250" y="55879"/>
                </a:lnTo>
                <a:lnTo>
                  <a:pt x="353060" y="55879"/>
                </a:lnTo>
                <a:lnTo>
                  <a:pt x="353060" y="30480"/>
                </a:lnTo>
                <a:close/>
              </a:path>
              <a:path w="353059" h="209550">
                <a:moveTo>
                  <a:pt x="3810" y="55880"/>
                </a:moveTo>
                <a:lnTo>
                  <a:pt x="0" y="5588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55880"/>
                </a:lnTo>
                <a:close/>
              </a:path>
              <a:path w="353059" h="209550">
                <a:moveTo>
                  <a:pt x="353060" y="55880"/>
                </a:moveTo>
                <a:lnTo>
                  <a:pt x="349250" y="55880"/>
                </a:lnTo>
                <a:lnTo>
                  <a:pt x="349250" y="72389"/>
                </a:lnTo>
                <a:lnTo>
                  <a:pt x="353060" y="72389"/>
                </a:lnTo>
                <a:lnTo>
                  <a:pt x="353060" y="55880"/>
                </a:lnTo>
                <a:close/>
              </a:path>
              <a:path w="353059" h="209550">
                <a:moveTo>
                  <a:pt x="3810" y="72390"/>
                </a:moveTo>
                <a:lnTo>
                  <a:pt x="0" y="72390"/>
                </a:lnTo>
                <a:lnTo>
                  <a:pt x="0" y="144779"/>
                </a:lnTo>
                <a:lnTo>
                  <a:pt x="3810" y="144779"/>
                </a:lnTo>
                <a:lnTo>
                  <a:pt x="3810" y="72390"/>
                </a:lnTo>
                <a:close/>
              </a:path>
              <a:path w="353059" h="209550">
                <a:moveTo>
                  <a:pt x="353060" y="72390"/>
                </a:moveTo>
                <a:lnTo>
                  <a:pt x="349250" y="72390"/>
                </a:lnTo>
                <a:lnTo>
                  <a:pt x="349250" y="144779"/>
                </a:lnTo>
                <a:lnTo>
                  <a:pt x="353060" y="144779"/>
                </a:lnTo>
                <a:lnTo>
                  <a:pt x="353060" y="72390"/>
                </a:lnTo>
                <a:close/>
              </a:path>
              <a:path w="353059" h="209550">
                <a:moveTo>
                  <a:pt x="3810" y="144780"/>
                </a:moveTo>
                <a:lnTo>
                  <a:pt x="0" y="144780"/>
                </a:lnTo>
                <a:lnTo>
                  <a:pt x="0" y="182879"/>
                </a:lnTo>
                <a:lnTo>
                  <a:pt x="3810" y="182879"/>
                </a:lnTo>
                <a:lnTo>
                  <a:pt x="3810" y="144780"/>
                </a:lnTo>
                <a:close/>
              </a:path>
              <a:path w="353059" h="209550">
                <a:moveTo>
                  <a:pt x="353060" y="144780"/>
                </a:moveTo>
                <a:lnTo>
                  <a:pt x="349250" y="144780"/>
                </a:lnTo>
                <a:lnTo>
                  <a:pt x="349250" y="182879"/>
                </a:lnTo>
                <a:lnTo>
                  <a:pt x="353060" y="182879"/>
                </a:lnTo>
                <a:lnTo>
                  <a:pt x="353060" y="144780"/>
                </a:lnTo>
                <a:close/>
              </a:path>
              <a:path w="353059" h="209550">
                <a:moveTo>
                  <a:pt x="3810" y="182880"/>
                </a:moveTo>
                <a:lnTo>
                  <a:pt x="0" y="182880"/>
                </a:lnTo>
                <a:lnTo>
                  <a:pt x="0" y="195579"/>
                </a:lnTo>
                <a:lnTo>
                  <a:pt x="3810" y="195579"/>
                </a:lnTo>
                <a:lnTo>
                  <a:pt x="3810" y="182880"/>
                </a:lnTo>
                <a:close/>
              </a:path>
              <a:path w="353059" h="209550">
                <a:moveTo>
                  <a:pt x="353060" y="182880"/>
                </a:moveTo>
                <a:lnTo>
                  <a:pt x="349250" y="182880"/>
                </a:lnTo>
                <a:lnTo>
                  <a:pt x="349250" y="195579"/>
                </a:lnTo>
                <a:lnTo>
                  <a:pt x="353060" y="195579"/>
                </a:lnTo>
                <a:lnTo>
                  <a:pt x="353060" y="182880"/>
                </a:lnTo>
                <a:close/>
              </a:path>
              <a:path w="353059" h="209550">
                <a:moveTo>
                  <a:pt x="3810" y="195580"/>
                </a:moveTo>
                <a:lnTo>
                  <a:pt x="0" y="195580"/>
                </a:lnTo>
                <a:lnTo>
                  <a:pt x="0" y="209550"/>
                </a:lnTo>
                <a:lnTo>
                  <a:pt x="353060" y="209550"/>
                </a:lnTo>
                <a:lnTo>
                  <a:pt x="353060" y="205739"/>
                </a:lnTo>
                <a:lnTo>
                  <a:pt x="3810" y="205739"/>
                </a:lnTo>
                <a:lnTo>
                  <a:pt x="3810" y="195580"/>
                </a:lnTo>
                <a:close/>
              </a:path>
              <a:path w="353059" h="209550">
                <a:moveTo>
                  <a:pt x="353060" y="195580"/>
                </a:moveTo>
                <a:lnTo>
                  <a:pt x="349250" y="195580"/>
                </a:lnTo>
                <a:lnTo>
                  <a:pt x="349250" y="205739"/>
                </a:lnTo>
                <a:lnTo>
                  <a:pt x="353060" y="205739"/>
                </a:lnTo>
                <a:lnTo>
                  <a:pt x="353060" y="195580"/>
                </a:lnTo>
                <a:close/>
              </a:path>
            </a:pathLst>
          </a:custGeom>
          <a:solidFill>
            <a:srgbClr val="6114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308340" y="1718310"/>
            <a:ext cx="345440" cy="201930"/>
          </a:xfrm>
          <a:custGeom>
            <a:avLst/>
            <a:gdLst/>
            <a:ahLst/>
            <a:cxnLst/>
            <a:rect l="l" t="t" r="r" b="b"/>
            <a:pathLst>
              <a:path w="345440" h="201930">
                <a:moveTo>
                  <a:pt x="345439" y="0"/>
                </a:moveTo>
                <a:lnTo>
                  <a:pt x="0" y="0"/>
                </a:lnTo>
                <a:lnTo>
                  <a:pt x="0" y="1269"/>
                </a:lnTo>
                <a:lnTo>
                  <a:pt x="345439" y="1269"/>
                </a:lnTo>
                <a:lnTo>
                  <a:pt x="345439" y="0"/>
                </a:lnTo>
                <a:close/>
              </a:path>
              <a:path w="345440" h="201930">
                <a:moveTo>
                  <a:pt x="345439" y="1270"/>
                </a:moveTo>
                <a:lnTo>
                  <a:pt x="0" y="1270"/>
                </a:lnTo>
                <a:lnTo>
                  <a:pt x="0" y="7619"/>
                </a:lnTo>
                <a:lnTo>
                  <a:pt x="3809" y="7619"/>
                </a:lnTo>
                <a:lnTo>
                  <a:pt x="3809" y="3810"/>
                </a:lnTo>
                <a:lnTo>
                  <a:pt x="345439" y="3810"/>
                </a:lnTo>
                <a:lnTo>
                  <a:pt x="345439" y="1270"/>
                </a:lnTo>
                <a:close/>
              </a:path>
              <a:path w="345440" h="201930">
                <a:moveTo>
                  <a:pt x="345439" y="3810"/>
                </a:moveTo>
                <a:lnTo>
                  <a:pt x="341629" y="3810"/>
                </a:lnTo>
                <a:lnTo>
                  <a:pt x="341629" y="7619"/>
                </a:lnTo>
                <a:lnTo>
                  <a:pt x="345439" y="7619"/>
                </a:lnTo>
                <a:lnTo>
                  <a:pt x="345439" y="3810"/>
                </a:lnTo>
                <a:close/>
              </a:path>
              <a:path w="345440" h="201930">
                <a:moveTo>
                  <a:pt x="3809" y="7620"/>
                </a:moveTo>
                <a:lnTo>
                  <a:pt x="0" y="7620"/>
                </a:lnTo>
                <a:lnTo>
                  <a:pt x="0" y="26669"/>
                </a:lnTo>
                <a:lnTo>
                  <a:pt x="3809" y="26669"/>
                </a:lnTo>
                <a:lnTo>
                  <a:pt x="3809" y="7620"/>
                </a:lnTo>
                <a:close/>
              </a:path>
              <a:path w="345440" h="201930">
                <a:moveTo>
                  <a:pt x="345439" y="7620"/>
                </a:moveTo>
                <a:lnTo>
                  <a:pt x="341629" y="7620"/>
                </a:lnTo>
                <a:lnTo>
                  <a:pt x="341629" y="26669"/>
                </a:lnTo>
                <a:lnTo>
                  <a:pt x="345439" y="26669"/>
                </a:lnTo>
                <a:lnTo>
                  <a:pt x="345439" y="7620"/>
                </a:lnTo>
                <a:close/>
              </a:path>
              <a:path w="345440" h="201930">
                <a:moveTo>
                  <a:pt x="3809" y="26670"/>
                </a:moveTo>
                <a:lnTo>
                  <a:pt x="0" y="26670"/>
                </a:lnTo>
                <a:lnTo>
                  <a:pt x="0" y="52069"/>
                </a:lnTo>
                <a:lnTo>
                  <a:pt x="3809" y="52069"/>
                </a:lnTo>
                <a:lnTo>
                  <a:pt x="3809" y="26670"/>
                </a:lnTo>
                <a:close/>
              </a:path>
              <a:path w="345440" h="201930">
                <a:moveTo>
                  <a:pt x="345439" y="26670"/>
                </a:moveTo>
                <a:lnTo>
                  <a:pt x="341629" y="26670"/>
                </a:lnTo>
                <a:lnTo>
                  <a:pt x="341629" y="52069"/>
                </a:lnTo>
                <a:lnTo>
                  <a:pt x="345439" y="52069"/>
                </a:lnTo>
                <a:lnTo>
                  <a:pt x="345439" y="26670"/>
                </a:lnTo>
                <a:close/>
              </a:path>
              <a:path w="345440" h="201930">
                <a:moveTo>
                  <a:pt x="3809" y="52070"/>
                </a:moveTo>
                <a:lnTo>
                  <a:pt x="0" y="52070"/>
                </a:lnTo>
                <a:lnTo>
                  <a:pt x="0" y="68579"/>
                </a:lnTo>
                <a:lnTo>
                  <a:pt x="3809" y="68579"/>
                </a:lnTo>
                <a:lnTo>
                  <a:pt x="3809" y="52070"/>
                </a:lnTo>
                <a:close/>
              </a:path>
              <a:path w="345440" h="201930">
                <a:moveTo>
                  <a:pt x="345439" y="52070"/>
                </a:moveTo>
                <a:lnTo>
                  <a:pt x="341629" y="52070"/>
                </a:lnTo>
                <a:lnTo>
                  <a:pt x="341629" y="68579"/>
                </a:lnTo>
                <a:lnTo>
                  <a:pt x="345439" y="68579"/>
                </a:lnTo>
                <a:lnTo>
                  <a:pt x="345439" y="52070"/>
                </a:lnTo>
                <a:close/>
              </a:path>
              <a:path w="345440" h="201930">
                <a:moveTo>
                  <a:pt x="3809" y="68580"/>
                </a:moveTo>
                <a:lnTo>
                  <a:pt x="0" y="68580"/>
                </a:lnTo>
                <a:lnTo>
                  <a:pt x="0" y="140969"/>
                </a:lnTo>
                <a:lnTo>
                  <a:pt x="3809" y="140969"/>
                </a:lnTo>
                <a:lnTo>
                  <a:pt x="3809" y="68580"/>
                </a:lnTo>
                <a:close/>
              </a:path>
              <a:path w="345440" h="201930">
                <a:moveTo>
                  <a:pt x="345439" y="68580"/>
                </a:moveTo>
                <a:lnTo>
                  <a:pt x="341629" y="68580"/>
                </a:lnTo>
                <a:lnTo>
                  <a:pt x="341629" y="140969"/>
                </a:lnTo>
                <a:lnTo>
                  <a:pt x="345439" y="140969"/>
                </a:lnTo>
                <a:lnTo>
                  <a:pt x="345439" y="68580"/>
                </a:lnTo>
                <a:close/>
              </a:path>
              <a:path w="345440" h="201930">
                <a:moveTo>
                  <a:pt x="3809" y="140970"/>
                </a:moveTo>
                <a:lnTo>
                  <a:pt x="0" y="140970"/>
                </a:lnTo>
                <a:lnTo>
                  <a:pt x="0" y="179069"/>
                </a:lnTo>
                <a:lnTo>
                  <a:pt x="3809" y="179069"/>
                </a:lnTo>
                <a:lnTo>
                  <a:pt x="3809" y="140970"/>
                </a:lnTo>
                <a:close/>
              </a:path>
              <a:path w="345440" h="201930">
                <a:moveTo>
                  <a:pt x="345439" y="140970"/>
                </a:moveTo>
                <a:lnTo>
                  <a:pt x="341629" y="140970"/>
                </a:lnTo>
                <a:lnTo>
                  <a:pt x="341629" y="179069"/>
                </a:lnTo>
                <a:lnTo>
                  <a:pt x="345439" y="179069"/>
                </a:lnTo>
                <a:lnTo>
                  <a:pt x="345439" y="140970"/>
                </a:lnTo>
                <a:close/>
              </a:path>
              <a:path w="345440" h="201930">
                <a:moveTo>
                  <a:pt x="3809" y="179070"/>
                </a:moveTo>
                <a:lnTo>
                  <a:pt x="0" y="179070"/>
                </a:lnTo>
                <a:lnTo>
                  <a:pt x="0" y="191769"/>
                </a:lnTo>
                <a:lnTo>
                  <a:pt x="3809" y="191769"/>
                </a:lnTo>
                <a:lnTo>
                  <a:pt x="3809" y="179070"/>
                </a:lnTo>
                <a:close/>
              </a:path>
              <a:path w="345440" h="201930">
                <a:moveTo>
                  <a:pt x="345439" y="179070"/>
                </a:moveTo>
                <a:lnTo>
                  <a:pt x="341629" y="179070"/>
                </a:lnTo>
                <a:lnTo>
                  <a:pt x="341629" y="191769"/>
                </a:lnTo>
                <a:lnTo>
                  <a:pt x="345439" y="191769"/>
                </a:lnTo>
                <a:lnTo>
                  <a:pt x="345439" y="179070"/>
                </a:lnTo>
                <a:close/>
              </a:path>
              <a:path w="345440" h="201930">
                <a:moveTo>
                  <a:pt x="3809" y="191770"/>
                </a:moveTo>
                <a:lnTo>
                  <a:pt x="0" y="191770"/>
                </a:lnTo>
                <a:lnTo>
                  <a:pt x="0" y="201929"/>
                </a:lnTo>
                <a:lnTo>
                  <a:pt x="345439" y="201929"/>
                </a:lnTo>
                <a:lnTo>
                  <a:pt x="345439" y="198119"/>
                </a:lnTo>
                <a:lnTo>
                  <a:pt x="3809" y="198119"/>
                </a:lnTo>
                <a:lnTo>
                  <a:pt x="3809" y="191770"/>
                </a:lnTo>
                <a:close/>
              </a:path>
              <a:path w="345440" h="201930">
                <a:moveTo>
                  <a:pt x="345439" y="191770"/>
                </a:moveTo>
                <a:lnTo>
                  <a:pt x="341629" y="191770"/>
                </a:lnTo>
                <a:lnTo>
                  <a:pt x="341629" y="198119"/>
                </a:lnTo>
                <a:lnTo>
                  <a:pt x="345439" y="198119"/>
                </a:lnTo>
                <a:lnTo>
                  <a:pt x="345439" y="191770"/>
                </a:lnTo>
                <a:close/>
              </a:path>
            </a:pathLst>
          </a:custGeom>
          <a:solidFill>
            <a:srgbClr val="631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312150" y="1722120"/>
            <a:ext cx="337820" cy="194310"/>
          </a:xfrm>
          <a:custGeom>
            <a:avLst/>
            <a:gdLst/>
            <a:ahLst/>
            <a:cxnLst/>
            <a:rect l="l" t="t" r="r" b="b"/>
            <a:pathLst>
              <a:path w="337820" h="194310">
                <a:moveTo>
                  <a:pt x="337820" y="0"/>
                </a:moveTo>
                <a:lnTo>
                  <a:pt x="0" y="0"/>
                </a:lnTo>
                <a:lnTo>
                  <a:pt x="0" y="3809"/>
                </a:lnTo>
                <a:lnTo>
                  <a:pt x="2540" y="3809"/>
                </a:lnTo>
                <a:lnTo>
                  <a:pt x="2540" y="2539"/>
                </a:lnTo>
                <a:lnTo>
                  <a:pt x="337820" y="2539"/>
                </a:lnTo>
                <a:lnTo>
                  <a:pt x="337820" y="0"/>
                </a:lnTo>
                <a:close/>
              </a:path>
              <a:path w="337820" h="194310">
                <a:moveTo>
                  <a:pt x="337820" y="2539"/>
                </a:moveTo>
                <a:lnTo>
                  <a:pt x="334009" y="2539"/>
                </a:lnTo>
                <a:lnTo>
                  <a:pt x="334009" y="3809"/>
                </a:lnTo>
                <a:lnTo>
                  <a:pt x="337820" y="3809"/>
                </a:lnTo>
                <a:lnTo>
                  <a:pt x="337820" y="2539"/>
                </a:lnTo>
                <a:close/>
              </a:path>
              <a:path w="337820" h="194310">
                <a:moveTo>
                  <a:pt x="2540" y="3810"/>
                </a:moveTo>
                <a:lnTo>
                  <a:pt x="0" y="3810"/>
                </a:lnTo>
                <a:lnTo>
                  <a:pt x="0" y="22859"/>
                </a:lnTo>
                <a:lnTo>
                  <a:pt x="2540" y="22859"/>
                </a:lnTo>
                <a:lnTo>
                  <a:pt x="2540" y="3810"/>
                </a:lnTo>
                <a:close/>
              </a:path>
              <a:path w="337820" h="194310">
                <a:moveTo>
                  <a:pt x="337820" y="3810"/>
                </a:moveTo>
                <a:lnTo>
                  <a:pt x="334009" y="3810"/>
                </a:lnTo>
                <a:lnTo>
                  <a:pt x="334009" y="22859"/>
                </a:lnTo>
                <a:lnTo>
                  <a:pt x="337820" y="22859"/>
                </a:lnTo>
                <a:lnTo>
                  <a:pt x="337820" y="3810"/>
                </a:lnTo>
                <a:close/>
              </a:path>
              <a:path w="337820" h="194310">
                <a:moveTo>
                  <a:pt x="2540" y="22860"/>
                </a:moveTo>
                <a:lnTo>
                  <a:pt x="0" y="22860"/>
                </a:lnTo>
                <a:lnTo>
                  <a:pt x="0" y="48259"/>
                </a:lnTo>
                <a:lnTo>
                  <a:pt x="2540" y="48259"/>
                </a:lnTo>
                <a:lnTo>
                  <a:pt x="2540" y="22860"/>
                </a:lnTo>
                <a:close/>
              </a:path>
              <a:path w="337820" h="194310">
                <a:moveTo>
                  <a:pt x="337820" y="22860"/>
                </a:moveTo>
                <a:lnTo>
                  <a:pt x="334009" y="22860"/>
                </a:lnTo>
                <a:lnTo>
                  <a:pt x="334009" y="48259"/>
                </a:lnTo>
                <a:lnTo>
                  <a:pt x="337820" y="48259"/>
                </a:lnTo>
                <a:lnTo>
                  <a:pt x="337820" y="22860"/>
                </a:lnTo>
                <a:close/>
              </a:path>
              <a:path w="337820" h="194310">
                <a:moveTo>
                  <a:pt x="2540" y="48260"/>
                </a:moveTo>
                <a:lnTo>
                  <a:pt x="0" y="48260"/>
                </a:lnTo>
                <a:lnTo>
                  <a:pt x="0" y="64769"/>
                </a:lnTo>
                <a:lnTo>
                  <a:pt x="2540" y="64769"/>
                </a:lnTo>
                <a:lnTo>
                  <a:pt x="2540" y="48260"/>
                </a:lnTo>
                <a:close/>
              </a:path>
              <a:path w="337820" h="194310">
                <a:moveTo>
                  <a:pt x="337820" y="48260"/>
                </a:moveTo>
                <a:lnTo>
                  <a:pt x="334009" y="48260"/>
                </a:lnTo>
                <a:lnTo>
                  <a:pt x="334009" y="64769"/>
                </a:lnTo>
                <a:lnTo>
                  <a:pt x="337820" y="64769"/>
                </a:lnTo>
                <a:lnTo>
                  <a:pt x="337820" y="48260"/>
                </a:lnTo>
                <a:close/>
              </a:path>
              <a:path w="337820" h="194310">
                <a:moveTo>
                  <a:pt x="2540" y="64770"/>
                </a:moveTo>
                <a:lnTo>
                  <a:pt x="0" y="64770"/>
                </a:lnTo>
                <a:lnTo>
                  <a:pt x="0" y="137159"/>
                </a:lnTo>
                <a:lnTo>
                  <a:pt x="2540" y="137159"/>
                </a:lnTo>
                <a:lnTo>
                  <a:pt x="2540" y="64770"/>
                </a:lnTo>
                <a:close/>
              </a:path>
              <a:path w="337820" h="194310">
                <a:moveTo>
                  <a:pt x="337820" y="64770"/>
                </a:moveTo>
                <a:lnTo>
                  <a:pt x="334009" y="64770"/>
                </a:lnTo>
                <a:lnTo>
                  <a:pt x="334009" y="137159"/>
                </a:lnTo>
                <a:lnTo>
                  <a:pt x="337820" y="137159"/>
                </a:lnTo>
                <a:lnTo>
                  <a:pt x="337820" y="64770"/>
                </a:lnTo>
                <a:close/>
              </a:path>
              <a:path w="337820" h="194310">
                <a:moveTo>
                  <a:pt x="2540" y="137160"/>
                </a:moveTo>
                <a:lnTo>
                  <a:pt x="0" y="137160"/>
                </a:lnTo>
                <a:lnTo>
                  <a:pt x="0" y="175259"/>
                </a:lnTo>
                <a:lnTo>
                  <a:pt x="2540" y="175259"/>
                </a:lnTo>
                <a:lnTo>
                  <a:pt x="2540" y="137160"/>
                </a:lnTo>
                <a:close/>
              </a:path>
              <a:path w="337820" h="194310">
                <a:moveTo>
                  <a:pt x="337820" y="137160"/>
                </a:moveTo>
                <a:lnTo>
                  <a:pt x="334009" y="137160"/>
                </a:lnTo>
                <a:lnTo>
                  <a:pt x="334009" y="175259"/>
                </a:lnTo>
                <a:lnTo>
                  <a:pt x="337820" y="175259"/>
                </a:lnTo>
                <a:lnTo>
                  <a:pt x="337820" y="137160"/>
                </a:lnTo>
                <a:close/>
              </a:path>
              <a:path w="337820" h="194310">
                <a:moveTo>
                  <a:pt x="2540" y="175260"/>
                </a:moveTo>
                <a:lnTo>
                  <a:pt x="0" y="175260"/>
                </a:lnTo>
                <a:lnTo>
                  <a:pt x="0" y="187959"/>
                </a:lnTo>
                <a:lnTo>
                  <a:pt x="2540" y="187959"/>
                </a:lnTo>
                <a:lnTo>
                  <a:pt x="2540" y="175260"/>
                </a:lnTo>
                <a:close/>
              </a:path>
              <a:path w="337820" h="194310">
                <a:moveTo>
                  <a:pt x="337820" y="175260"/>
                </a:moveTo>
                <a:lnTo>
                  <a:pt x="334009" y="175260"/>
                </a:lnTo>
                <a:lnTo>
                  <a:pt x="334009" y="187959"/>
                </a:lnTo>
                <a:lnTo>
                  <a:pt x="337820" y="187959"/>
                </a:lnTo>
                <a:lnTo>
                  <a:pt x="337820" y="175260"/>
                </a:lnTo>
                <a:close/>
              </a:path>
              <a:path w="337820" h="194310">
                <a:moveTo>
                  <a:pt x="2540" y="187960"/>
                </a:moveTo>
                <a:lnTo>
                  <a:pt x="0" y="187960"/>
                </a:lnTo>
                <a:lnTo>
                  <a:pt x="0" y="194309"/>
                </a:lnTo>
                <a:lnTo>
                  <a:pt x="337820" y="194309"/>
                </a:lnTo>
                <a:lnTo>
                  <a:pt x="337820" y="190500"/>
                </a:lnTo>
                <a:lnTo>
                  <a:pt x="2540" y="190500"/>
                </a:lnTo>
                <a:lnTo>
                  <a:pt x="2540" y="187960"/>
                </a:lnTo>
                <a:close/>
              </a:path>
              <a:path w="337820" h="194310">
                <a:moveTo>
                  <a:pt x="337820" y="187960"/>
                </a:moveTo>
                <a:lnTo>
                  <a:pt x="334009" y="187960"/>
                </a:lnTo>
                <a:lnTo>
                  <a:pt x="334009" y="190500"/>
                </a:lnTo>
                <a:lnTo>
                  <a:pt x="337820" y="190500"/>
                </a:lnTo>
                <a:lnTo>
                  <a:pt x="337820" y="187960"/>
                </a:lnTo>
                <a:close/>
              </a:path>
            </a:pathLst>
          </a:custGeom>
          <a:solidFill>
            <a:srgbClr val="661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314690" y="1725295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31469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314690" y="1727200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64235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31469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64235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3146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6423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3146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6423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31469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64235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314690" y="1909445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14690" y="189737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0" y="11429"/>
                </a:moveTo>
                <a:lnTo>
                  <a:pt x="3809" y="11429"/>
                </a:lnTo>
                <a:lnTo>
                  <a:pt x="380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642350" y="189737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3809" y="0"/>
                </a:moveTo>
                <a:lnTo>
                  <a:pt x="0" y="0"/>
                </a:lnTo>
                <a:lnTo>
                  <a:pt x="0" y="11429"/>
                </a:lnTo>
                <a:lnTo>
                  <a:pt x="3809" y="1142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14690" y="1911350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318500" y="1728470"/>
            <a:ext cx="323850" cy="180340"/>
          </a:xfrm>
          <a:custGeom>
            <a:avLst/>
            <a:gdLst/>
            <a:ahLst/>
            <a:cxnLst/>
            <a:rect l="l" t="t" r="r" b="b"/>
            <a:pathLst>
              <a:path w="323850" h="180339">
                <a:moveTo>
                  <a:pt x="323850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3809"/>
                </a:lnTo>
                <a:lnTo>
                  <a:pt x="323850" y="3809"/>
                </a:lnTo>
                <a:lnTo>
                  <a:pt x="323850" y="0"/>
                </a:lnTo>
                <a:close/>
              </a:path>
              <a:path w="323850" h="180339">
                <a:moveTo>
                  <a:pt x="323850" y="3809"/>
                </a:moveTo>
                <a:lnTo>
                  <a:pt x="320040" y="3809"/>
                </a:lnTo>
                <a:lnTo>
                  <a:pt x="320040" y="16509"/>
                </a:lnTo>
                <a:lnTo>
                  <a:pt x="323850" y="16509"/>
                </a:lnTo>
                <a:lnTo>
                  <a:pt x="323850" y="3809"/>
                </a:lnTo>
                <a:close/>
              </a:path>
              <a:path w="323850" h="180339">
                <a:moveTo>
                  <a:pt x="3809" y="16510"/>
                </a:moveTo>
                <a:lnTo>
                  <a:pt x="0" y="16510"/>
                </a:lnTo>
                <a:lnTo>
                  <a:pt x="0" y="41909"/>
                </a:lnTo>
                <a:lnTo>
                  <a:pt x="3809" y="41909"/>
                </a:lnTo>
                <a:lnTo>
                  <a:pt x="3809" y="16510"/>
                </a:lnTo>
                <a:close/>
              </a:path>
              <a:path w="323850" h="180339">
                <a:moveTo>
                  <a:pt x="323850" y="16510"/>
                </a:moveTo>
                <a:lnTo>
                  <a:pt x="320040" y="16510"/>
                </a:lnTo>
                <a:lnTo>
                  <a:pt x="320040" y="41909"/>
                </a:lnTo>
                <a:lnTo>
                  <a:pt x="323850" y="41909"/>
                </a:lnTo>
                <a:lnTo>
                  <a:pt x="323850" y="16510"/>
                </a:lnTo>
                <a:close/>
              </a:path>
              <a:path w="323850" h="180339">
                <a:moveTo>
                  <a:pt x="3809" y="41910"/>
                </a:moveTo>
                <a:lnTo>
                  <a:pt x="0" y="41910"/>
                </a:lnTo>
                <a:lnTo>
                  <a:pt x="0" y="58419"/>
                </a:lnTo>
                <a:lnTo>
                  <a:pt x="3809" y="58419"/>
                </a:lnTo>
                <a:lnTo>
                  <a:pt x="3809" y="41910"/>
                </a:lnTo>
                <a:close/>
              </a:path>
              <a:path w="323850" h="180339">
                <a:moveTo>
                  <a:pt x="323850" y="41910"/>
                </a:moveTo>
                <a:lnTo>
                  <a:pt x="320040" y="41910"/>
                </a:lnTo>
                <a:lnTo>
                  <a:pt x="320040" y="58419"/>
                </a:lnTo>
                <a:lnTo>
                  <a:pt x="323850" y="58419"/>
                </a:lnTo>
                <a:lnTo>
                  <a:pt x="323850" y="41910"/>
                </a:lnTo>
                <a:close/>
              </a:path>
              <a:path w="323850" h="180339">
                <a:moveTo>
                  <a:pt x="3809" y="58420"/>
                </a:moveTo>
                <a:lnTo>
                  <a:pt x="0" y="58420"/>
                </a:lnTo>
                <a:lnTo>
                  <a:pt x="0" y="130809"/>
                </a:lnTo>
                <a:lnTo>
                  <a:pt x="3809" y="130809"/>
                </a:lnTo>
                <a:lnTo>
                  <a:pt x="3809" y="58420"/>
                </a:lnTo>
                <a:close/>
              </a:path>
              <a:path w="323850" h="180339">
                <a:moveTo>
                  <a:pt x="323850" y="58420"/>
                </a:moveTo>
                <a:lnTo>
                  <a:pt x="320040" y="58420"/>
                </a:lnTo>
                <a:lnTo>
                  <a:pt x="320040" y="130809"/>
                </a:lnTo>
                <a:lnTo>
                  <a:pt x="323850" y="130809"/>
                </a:lnTo>
                <a:lnTo>
                  <a:pt x="323850" y="58420"/>
                </a:lnTo>
                <a:close/>
              </a:path>
              <a:path w="323850" h="180339">
                <a:moveTo>
                  <a:pt x="3809" y="130810"/>
                </a:moveTo>
                <a:lnTo>
                  <a:pt x="0" y="130810"/>
                </a:lnTo>
                <a:lnTo>
                  <a:pt x="0" y="168909"/>
                </a:lnTo>
                <a:lnTo>
                  <a:pt x="3809" y="168909"/>
                </a:lnTo>
                <a:lnTo>
                  <a:pt x="3809" y="130810"/>
                </a:lnTo>
                <a:close/>
              </a:path>
              <a:path w="323850" h="180339">
                <a:moveTo>
                  <a:pt x="323850" y="130810"/>
                </a:moveTo>
                <a:lnTo>
                  <a:pt x="320040" y="130810"/>
                </a:lnTo>
                <a:lnTo>
                  <a:pt x="320040" y="168909"/>
                </a:lnTo>
                <a:lnTo>
                  <a:pt x="323850" y="168909"/>
                </a:lnTo>
                <a:lnTo>
                  <a:pt x="323850" y="130810"/>
                </a:lnTo>
                <a:close/>
              </a:path>
              <a:path w="323850" h="180339">
                <a:moveTo>
                  <a:pt x="3809" y="168910"/>
                </a:moveTo>
                <a:lnTo>
                  <a:pt x="0" y="168910"/>
                </a:lnTo>
                <a:lnTo>
                  <a:pt x="0" y="180339"/>
                </a:lnTo>
                <a:lnTo>
                  <a:pt x="323850" y="180339"/>
                </a:lnTo>
                <a:lnTo>
                  <a:pt x="323850" y="176529"/>
                </a:lnTo>
                <a:lnTo>
                  <a:pt x="3809" y="176529"/>
                </a:lnTo>
                <a:lnTo>
                  <a:pt x="3809" y="168910"/>
                </a:lnTo>
                <a:close/>
              </a:path>
              <a:path w="323850" h="180339">
                <a:moveTo>
                  <a:pt x="323850" y="168910"/>
                </a:moveTo>
                <a:lnTo>
                  <a:pt x="320040" y="168910"/>
                </a:lnTo>
                <a:lnTo>
                  <a:pt x="320040" y="176529"/>
                </a:lnTo>
                <a:lnTo>
                  <a:pt x="323850" y="176529"/>
                </a:lnTo>
                <a:lnTo>
                  <a:pt x="323850" y="168910"/>
                </a:lnTo>
                <a:close/>
              </a:path>
            </a:pathLst>
          </a:custGeom>
          <a:solidFill>
            <a:srgbClr val="6B1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22309" y="1732279"/>
            <a:ext cx="316230" cy="172720"/>
          </a:xfrm>
          <a:custGeom>
            <a:avLst/>
            <a:gdLst/>
            <a:ahLst/>
            <a:cxnLst/>
            <a:rect l="l" t="t" r="r" b="b"/>
            <a:pathLst>
              <a:path w="316229" h="172719">
                <a:moveTo>
                  <a:pt x="316230" y="0"/>
                </a:moveTo>
                <a:lnTo>
                  <a:pt x="0" y="0"/>
                </a:lnTo>
                <a:lnTo>
                  <a:pt x="0" y="12700"/>
                </a:lnTo>
                <a:lnTo>
                  <a:pt x="3810" y="12700"/>
                </a:lnTo>
                <a:lnTo>
                  <a:pt x="3810" y="3810"/>
                </a:lnTo>
                <a:lnTo>
                  <a:pt x="316230" y="3810"/>
                </a:lnTo>
                <a:lnTo>
                  <a:pt x="316230" y="0"/>
                </a:lnTo>
                <a:close/>
              </a:path>
              <a:path w="316229" h="172719">
                <a:moveTo>
                  <a:pt x="316230" y="3810"/>
                </a:moveTo>
                <a:lnTo>
                  <a:pt x="312420" y="3810"/>
                </a:lnTo>
                <a:lnTo>
                  <a:pt x="312420" y="12700"/>
                </a:lnTo>
                <a:lnTo>
                  <a:pt x="316230" y="12700"/>
                </a:lnTo>
                <a:lnTo>
                  <a:pt x="316230" y="3810"/>
                </a:lnTo>
                <a:close/>
              </a:path>
              <a:path w="316229" h="172719">
                <a:moveTo>
                  <a:pt x="3810" y="12700"/>
                </a:moveTo>
                <a:lnTo>
                  <a:pt x="0" y="1270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12700"/>
                </a:lnTo>
                <a:close/>
              </a:path>
              <a:path w="316229" h="172719">
                <a:moveTo>
                  <a:pt x="316230" y="12700"/>
                </a:moveTo>
                <a:lnTo>
                  <a:pt x="312420" y="12700"/>
                </a:lnTo>
                <a:lnTo>
                  <a:pt x="312420" y="38100"/>
                </a:lnTo>
                <a:lnTo>
                  <a:pt x="316230" y="38100"/>
                </a:lnTo>
                <a:lnTo>
                  <a:pt x="316230" y="12700"/>
                </a:lnTo>
                <a:close/>
              </a:path>
              <a:path w="316229" h="172719">
                <a:moveTo>
                  <a:pt x="3810" y="38100"/>
                </a:moveTo>
                <a:lnTo>
                  <a:pt x="0" y="38100"/>
                </a:lnTo>
                <a:lnTo>
                  <a:pt x="0" y="54610"/>
                </a:lnTo>
                <a:lnTo>
                  <a:pt x="3810" y="54610"/>
                </a:lnTo>
                <a:lnTo>
                  <a:pt x="3810" y="38100"/>
                </a:lnTo>
                <a:close/>
              </a:path>
              <a:path w="316229" h="172719">
                <a:moveTo>
                  <a:pt x="316230" y="38100"/>
                </a:moveTo>
                <a:lnTo>
                  <a:pt x="312420" y="38100"/>
                </a:lnTo>
                <a:lnTo>
                  <a:pt x="312420" y="54610"/>
                </a:lnTo>
                <a:lnTo>
                  <a:pt x="316230" y="54610"/>
                </a:lnTo>
                <a:lnTo>
                  <a:pt x="316230" y="38100"/>
                </a:lnTo>
                <a:close/>
              </a:path>
              <a:path w="316229" h="172719">
                <a:moveTo>
                  <a:pt x="3810" y="54610"/>
                </a:moveTo>
                <a:lnTo>
                  <a:pt x="0" y="54610"/>
                </a:lnTo>
                <a:lnTo>
                  <a:pt x="0" y="127000"/>
                </a:lnTo>
                <a:lnTo>
                  <a:pt x="3810" y="127000"/>
                </a:lnTo>
                <a:lnTo>
                  <a:pt x="3810" y="54610"/>
                </a:lnTo>
                <a:close/>
              </a:path>
              <a:path w="316229" h="172719">
                <a:moveTo>
                  <a:pt x="316230" y="54610"/>
                </a:moveTo>
                <a:lnTo>
                  <a:pt x="312420" y="54610"/>
                </a:lnTo>
                <a:lnTo>
                  <a:pt x="312420" y="127000"/>
                </a:lnTo>
                <a:lnTo>
                  <a:pt x="316230" y="127000"/>
                </a:lnTo>
                <a:lnTo>
                  <a:pt x="316230" y="54610"/>
                </a:lnTo>
                <a:close/>
              </a:path>
              <a:path w="316229" h="172719">
                <a:moveTo>
                  <a:pt x="3810" y="127000"/>
                </a:moveTo>
                <a:lnTo>
                  <a:pt x="0" y="127000"/>
                </a:lnTo>
                <a:lnTo>
                  <a:pt x="0" y="165100"/>
                </a:lnTo>
                <a:lnTo>
                  <a:pt x="3810" y="165100"/>
                </a:lnTo>
                <a:lnTo>
                  <a:pt x="3810" y="127000"/>
                </a:lnTo>
                <a:close/>
              </a:path>
              <a:path w="316229" h="172719">
                <a:moveTo>
                  <a:pt x="316230" y="127000"/>
                </a:moveTo>
                <a:lnTo>
                  <a:pt x="312420" y="127000"/>
                </a:lnTo>
                <a:lnTo>
                  <a:pt x="312420" y="165100"/>
                </a:lnTo>
                <a:lnTo>
                  <a:pt x="316230" y="165100"/>
                </a:lnTo>
                <a:lnTo>
                  <a:pt x="316230" y="127000"/>
                </a:lnTo>
                <a:close/>
              </a:path>
              <a:path w="316229" h="172719">
                <a:moveTo>
                  <a:pt x="3810" y="165100"/>
                </a:moveTo>
                <a:lnTo>
                  <a:pt x="0" y="165100"/>
                </a:lnTo>
                <a:lnTo>
                  <a:pt x="0" y="172720"/>
                </a:lnTo>
                <a:lnTo>
                  <a:pt x="316230" y="172720"/>
                </a:lnTo>
                <a:lnTo>
                  <a:pt x="316230" y="170180"/>
                </a:lnTo>
                <a:lnTo>
                  <a:pt x="3810" y="170180"/>
                </a:lnTo>
                <a:lnTo>
                  <a:pt x="3810" y="165100"/>
                </a:lnTo>
                <a:close/>
              </a:path>
              <a:path w="316229" h="172719">
                <a:moveTo>
                  <a:pt x="316230" y="165100"/>
                </a:moveTo>
                <a:lnTo>
                  <a:pt x="312420" y="165100"/>
                </a:lnTo>
                <a:lnTo>
                  <a:pt x="312420" y="170180"/>
                </a:lnTo>
                <a:lnTo>
                  <a:pt x="316230" y="170180"/>
                </a:lnTo>
                <a:lnTo>
                  <a:pt x="316230" y="165100"/>
                </a:lnTo>
                <a:close/>
              </a:path>
            </a:pathLst>
          </a:custGeom>
          <a:solidFill>
            <a:srgbClr val="6E17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26119" y="1736089"/>
            <a:ext cx="308610" cy="166370"/>
          </a:xfrm>
          <a:custGeom>
            <a:avLst/>
            <a:gdLst/>
            <a:ahLst/>
            <a:cxnLst/>
            <a:rect l="l" t="t" r="r" b="b"/>
            <a:pathLst>
              <a:path w="308609" h="166369">
                <a:moveTo>
                  <a:pt x="308609" y="0"/>
                </a:moveTo>
                <a:lnTo>
                  <a:pt x="0" y="0"/>
                </a:lnTo>
                <a:lnTo>
                  <a:pt x="0" y="8889"/>
                </a:lnTo>
                <a:lnTo>
                  <a:pt x="3809" y="8889"/>
                </a:lnTo>
                <a:lnTo>
                  <a:pt x="3809" y="3810"/>
                </a:lnTo>
                <a:lnTo>
                  <a:pt x="308609" y="3810"/>
                </a:lnTo>
                <a:lnTo>
                  <a:pt x="308609" y="0"/>
                </a:lnTo>
                <a:close/>
              </a:path>
              <a:path w="308609" h="166369">
                <a:moveTo>
                  <a:pt x="308609" y="3810"/>
                </a:moveTo>
                <a:lnTo>
                  <a:pt x="306070" y="3810"/>
                </a:lnTo>
                <a:lnTo>
                  <a:pt x="306070" y="8889"/>
                </a:lnTo>
                <a:lnTo>
                  <a:pt x="308609" y="8889"/>
                </a:lnTo>
                <a:lnTo>
                  <a:pt x="308609" y="3810"/>
                </a:lnTo>
                <a:close/>
              </a:path>
              <a:path w="308609" h="166369">
                <a:moveTo>
                  <a:pt x="3809" y="8890"/>
                </a:moveTo>
                <a:lnTo>
                  <a:pt x="0" y="889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8890"/>
                </a:lnTo>
                <a:close/>
              </a:path>
              <a:path w="308609" h="166369">
                <a:moveTo>
                  <a:pt x="308609" y="8890"/>
                </a:moveTo>
                <a:lnTo>
                  <a:pt x="306070" y="8890"/>
                </a:lnTo>
                <a:lnTo>
                  <a:pt x="306070" y="34289"/>
                </a:lnTo>
                <a:lnTo>
                  <a:pt x="308609" y="34289"/>
                </a:lnTo>
                <a:lnTo>
                  <a:pt x="308609" y="8890"/>
                </a:lnTo>
                <a:close/>
              </a:path>
              <a:path w="308609" h="166369">
                <a:moveTo>
                  <a:pt x="3809" y="34290"/>
                </a:moveTo>
                <a:lnTo>
                  <a:pt x="0" y="34290"/>
                </a:lnTo>
                <a:lnTo>
                  <a:pt x="0" y="50800"/>
                </a:lnTo>
                <a:lnTo>
                  <a:pt x="3809" y="50800"/>
                </a:lnTo>
                <a:lnTo>
                  <a:pt x="3809" y="34290"/>
                </a:lnTo>
                <a:close/>
              </a:path>
              <a:path w="308609" h="166369">
                <a:moveTo>
                  <a:pt x="308609" y="34290"/>
                </a:moveTo>
                <a:lnTo>
                  <a:pt x="306070" y="34290"/>
                </a:lnTo>
                <a:lnTo>
                  <a:pt x="306070" y="50800"/>
                </a:lnTo>
                <a:lnTo>
                  <a:pt x="308609" y="50800"/>
                </a:lnTo>
                <a:lnTo>
                  <a:pt x="308609" y="34290"/>
                </a:lnTo>
                <a:close/>
              </a:path>
              <a:path w="308609" h="166369">
                <a:moveTo>
                  <a:pt x="3809" y="50800"/>
                </a:moveTo>
                <a:lnTo>
                  <a:pt x="0" y="50800"/>
                </a:lnTo>
                <a:lnTo>
                  <a:pt x="0" y="123189"/>
                </a:lnTo>
                <a:lnTo>
                  <a:pt x="3809" y="123189"/>
                </a:lnTo>
                <a:lnTo>
                  <a:pt x="3809" y="50800"/>
                </a:lnTo>
                <a:close/>
              </a:path>
              <a:path w="308609" h="166369">
                <a:moveTo>
                  <a:pt x="308609" y="50800"/>
                </a:moveTo>
                <a:lnTo>
                  <a:pt x="306070" y="50800"/>
                </a:lnTo>
                <a:lnTo>
                  <a:pt x="306070" y="123189"/>
                </a:lnTo>
                <a:lnTo>
                  <a:pt x="308609" y="123189"/>
                </a:lnTo>
                <a:lnTo>
                  <a:pt x="308609" y="50800"/>
                </a:lnTo>
                <a:close/>
              </a:path>
              <a:path w="308609" h="166369">
                <a:moveTo>
                  <a:pt x="3809" y="123190"/>
                </a:moveTo>
                <a:lnTo>
                  <a:pt x="0" y="123190"/>
                </a:lnTo>
                <a:lnTo>
                  <a:pt x="0" y="161289"/>
                </a:lnTo>
                <a:lnTo>
                  <a:pt x="3809" y="161289"/>
                </a:lnTo>
                <a:lnTo>
                  <a:pt x="3809" y="123190"/>
                </a:lnTo>
                <a:close/>
              </a:path>
              <a:path w="308609" h="166369">
                <a:moveTo>
                  <a:pt x="308609" y="123190"/>
                </a:moveTo>
                <a:lnTo>
                  <a:pt x="306070" y="123190"/>
                </a:lnTo>
                <a:lnTo>
                  <a:pt x="306070" y="161289"/>
                </a:lnTo>
                <a:lnTo>
                  <a:pt x="308609" y="161289"/>
                </a:lnTo>
                <a:lnTo>
                  <a:pt x="308609" y="123190"/>
                </a:lnTo>
                <a:close/>
              </a:path>
              <a:path w="308609" h="166369">
                <a:moveTo>
                  <a:pt x="3809" y="161290"/>
                </a:moveTo>
                <a:lnTo>
                  <a:pt x="0" y="161290"/>
                </a:lnTo>
                <a:lnTo>
                  <a:pt x="0" y="166370"/>
                </a:lnTo>
                <a:lnTo>
                  <a:pt x="308609" y="166370"/>
                </a:lnTo>
                <a:lnTo>
                  <a:pt x="308609" y="162560"/>
                </a:lnTo>
                <a:lnTo>
                  <a:pt x="3809" y="162560"/>
                </a:lnTo>
                <a:lnTo>
                  <a:pt x="3809" y="161290"/>
                </a:lnTo>
                <a:close/>
              </a:path>
              <a:path w="308609" h="166369">
                <a:moveTo>
                  <a:pt x="308609" y="161290"/>
                </a:moveTo>
                <a:lnTo>
                  <a:pt x="306070" y="161290"/>
                </a:lnTo>
                <a:lnTo>
                  <a:pt x="306070" y="162560"/>
                </a:lnTo>
                <a:lnTo>
                  <a:pt x="308609" y="162560"/>
                </a:lnTo>
                <a:lnTo>
                  <a:pt x="308609" y="161290"/>
                </a:lnTo>
                <a:close/>
              </a:path>
            </a:pathLst>
          </a:custGeom>
          <a:solidFill>
            <a:srgbClr val="7118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29930" y="174371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329930" y="174180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809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628380" y="174371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32993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62838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3299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62838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299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62838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329930" y="189611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329930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0" y="35560"/>
                </a:moveTo>
                <a:lnTo>
                  <a:pt x="3810" y="35560"/>
                </a:lnTo>
                <a:lnTo>
                  <a:pt x="381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628380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3810" y="0"/>
                </a:moveTo>
                <a:lnTo>
                  <a:pt x="0" y="0"/>
                </a:lnTo>
                <a:lnTo>
                  <a:pt x="0" y="35559"/>
                </a:lnTo>
                <a:lnTo>
                  <a:pt x="3810" y="3555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329930" y="189801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333740" y="174434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175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333740" y="1746250"/>
            <a:ext cx="2540" cy="24130"/>
          </a:xfrm>
          <a:custGeom>
            <a:avLst/>
            <a:gdLst/>
            <a:ahLst/>
            <a:cxnLst/>
            <a:rect l="l" t="t" r="r" b="b"/>
            <a:pathLst>
              <a:path w="2540" h="24130">
                <a:moveTo>
                  <a:pt x="0" y="24129"/>
                </a:moveTo>
                <a:lnTo>
                  <a:pt x="2539" y="24129"/>
                </a:lnTo>
                <a:lnTo>
                  <a:pt x="253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333740" y="1745614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175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624569" y="1746250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3809" y="0"/>
                </a:moveTo>
                <a:lnTo>
                  <a:pt x="0" y="0"/>
                </a:lnTo>
                <a:lnTo>
                  <a:pt x="0" y="24129"/>
                </a:lnTo>
                <a:lnTo>
                  <a:pt x="3809" y="2412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333740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62456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333740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62456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333740" y="189293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810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333740" y="1859279"/>
            <a:ext cx="2540" cy="31750"/>
          </a:xfrm>
          <a:custGeom>
            <a:avLst/>
            <a:gdLst/>
            <a:ahLst/>
            <a:cxnLst/>
            <a:rect l="l" t="t" r="r" b="b"/>
            <a:pathLst>
              <a:path w="2540" h="31750">
                <a:moveTo>
                  <a:pt x="0" y="31750"/>
                </a:moveTo>
                <a:lnTo>
                  <a:pt x="2539" y="31750"/>
                </a:lnTo>
                <a:lnTo>
                  <a:pt x="2539" y="0"/>
                </a:lnTo>
                <a:lnTo>
                  <a:pt x="0" y="0"/>
                </a:lnTo>
                <a:lnTo>
                  <a:pt x="0" y="3175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624569" y="1859279"/>
            <a:ext cx="3810" cy="31750"/>
          </a:xfrm>
          <a:custGeom>
            <a:avLst/>
            <a:gdLst/>
            <a:ahLst/>
            <a:cxnLst/>
            <a:rect l="l" t="t" r="r" b="b"/>
            <a:pathLst>
              <a:path w="3809" h="31750">
                <a:moveTo>
                  <a:pt x="3809" y="0"/>
                </a:moveTo>
                <a:lnTo>
                  <a:pt x="0" y="0"/>
                </a:lnTo>
                <a:lnTo>
                  <a:pt x="0" y="31749"/>
                </a:lnTo>
                <a:lnTo>
                  <a:pt x="3809" y="3174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336280" y="1750060"/>
            <a:ext cx="3810" cy="20320"/>
          </a:xfrm>
          <a:custGeom>
            <a:avLst/>
            <a:gdLst/>
            <a:ahLst/>
            <a:cxnLst/>
            <a:rect l="l" t="t" r="r" b="b"/>
            <a:pathLst>
              <a:path w="3809" h="20319">
                <a:moveTo>
                  <a:pt x="0" y="20320"/>
                </a:moveTo>
                <a:lnTo>
                  <a:pt x="3810" y="20320"/>
                </a:lnTo>
                <a:lnTo>
                  <a:pt x="381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336280" y="1748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09">
            <a:solidFill>
              <a:srgbClr val="781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620759" y="1750060"/>
            <a:ext cx="3810" cy="20320"/>
          </a:xfrm>
          <a:custGeom>
            <a:avLst/>
            <a:gdLst/>
            <a:ahLst/>
            <a:cxnLst/>
            <a:rect l="l" t="t" r="r" b="b"/>
            <a:pathLst>
              <a:path w="3809" h="20319">
                <a:moveTo>
                  <a:pt x="3810" y="0"/>
                </a:moveTo>
                <a:lnTo>
                  <a:pt x="0" y="0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33628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62075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33628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62075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336280" y="1889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781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336280" y="185927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09" h="27939">
                <a:moveTo>
                  <a:pt x="0" y="27939"/>
                </a:moveTo>
                <a:lnTo>
                  <a:pt x="3810" y="27939"/>
                </a:lnTo>
                <a:lnTo>
                  <a:pt x="3810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620759" y="185927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09" h="27939">
                <a:moveTo>
                  <a:pt x="3810" y="0"/>
                </a:moveTo>
                <a:lnTo>
                  <a:pt x="0" y="0"/>
                </a:lnTo>
                <a:lnTo>
                  <a:pt x="0" y="27939"/>
                </a:lnTo>
                <a:lnTo>
                  <a:pt x="3810" y="2793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340090" y="17538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340090" y="175196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9" y="0"/>
                </a:lnTo>
              </a:path>
            </a:pathLst>
          </a:custGeom>
          <a:ln w="3810">
            <a:solidFill>
              <a:srgbClr val="7B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616950" y="17538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3400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6169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3400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6169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340090" y="188531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9" y="0"/>
                </a:lnTo>
              </a:path>
            </a:pathLst>
          </a:custGeom>
          <a:ln w="3810">
            <a:solidFill>
              <a:srgbClr val="7B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340090" y="1859279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0" y="24129"/>
                </a:moveTo>
                <a:lnTo>
                  <a:pt x="3809" y="24129"/>
                </a:lnTo>
                <a:lnTo>
                  <a:pt x="380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616950" y="1859279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3809" y="0"/>
                </a:moveTo>
                <a:lnTo>
                  <a:pt x="0" y="0"/>
                </a:lnTo>
                <a:lnTo>
                  <a:pt x="0" y="24129"/>
                </a:lnTo>
                <a:lnTo>
                  <a:pt x="3809" y="2412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43900" y="1757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12700"/>
                </a:moveTo>
                <a:lnTo>
                  <a:pt x="3809" y="12700"/>
                </a:lnTo>
                <a:lnTo>
                  <a:pt x="380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343900" y="175577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810">
            <a:solidFill>
              <a:srgbClr val="7E1B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613140" y="1757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700"/>
                </a:lnTo>
                <a:lnTo>
                  <a:pt x="3809" y="12700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34390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6131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34390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6131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343900" y="1882139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7E1B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34390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0" y="21589"/>
                </a:moveTo>
                <a:lnTo>
                  <a:pt x="3809" y="21589"/>
                </a:lnTo>
                <a:lnTo>
                  <a:pt x="3809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61314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3809" y="0"/>
                </a:moveTo>
                <a:lnTo>
                  <a:pt x="0" y="0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347709" y="176148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0" y="8889"/>
                </a:moveTo>
                <a:lnTo>
                  <a:pt x="3810" y="8889"/>
                </a:lnTo>
                <a:lnTo>
                  <a:pt x="381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347709" y="175958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810">
            <a:solidFill>
              <a:srgbClr val="80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610600" y="1761489"/>
            <a:ext cx="2540" cy="8890"/>
          </a:xfrm>
          <a:custGeom>
            <a:avLst/>
            <a:gdLst/>
            <a:ahLst/>
            <a:cxnLst/>
            <a:rect l="l" t="t" r="r" b="b"/>
            <a:pathLst>
              <a:path w="2540" h="8889">
                <a:moveTo>
                  <a:pt x="2540" y="0"/>
                </a:moveTo>
                <a:lnTo>
                  <a:pt x="0" y="0"/>
                </a:lnTo>
                <a:lnTo>
                  <a:pt x="0" y="8889"/>
                </a:lnTo>
                <a:lnTo>
                  <a:pt x="2540" y="888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3477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610600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40" y="0"/>
                </a:moveTo>
                <a:lnTo>
                  <a:pt x="0" y="0"/>
                </a:lnTo>
                <a:lnTo>
                  <a:pt x="0" y="16509"/>
                </a:lnTo>
                <a:lnTo>
                  <a:pt x="2540" y="1650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3477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610600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40" y="0"/>
                </a:moveTo>
                <a:lnTo>
                  <a:pt x="0" y="0"/>
                </a:lnTo>
                <a:lnTo>
                  <a:pt x="0" y="72389"/>
                </a:lnTo>
                <a:lnTo>
                  <a:pt x="2540" y="7238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347709" y="187896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810">
            <a:solidFill>
              <a:srgbClr val="80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347709" y="1859279"/>
            <a:ext cx="3810" cy="17780"/>
          </a:xfrm>
          <a:custGeom>
            <a:avLst/>
            <a:gdLst/>
            <a:ahLst/>
            <a:cxnLst/>
            <a:rect l="l" t="t" r="r" b="b"/>
            <a:pathLst>
              <a:path w="3809" h="17780">
                <a:moveTo>
                  <a:pt x="0" y="17779"/>
                </a:moveTo>
                <a:lnTo>
                  <a:pt x="3810" y="17779"/>
                </a:lnTo>
                <a:lnTo>
                  <a:pt x="381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610600" y="185927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40" h="17780">
                <a:moveTo>
                  <a:pt x="2540" y="0"/>
                </a:moveTo>
                <a:lnTo>
                  <a:pt x="0" y="0"/>
                </a:lnTo>
                <a:lnTo>
                  <a:pt x="0" y="17779"/>
                </a:lnTo>
                <a:lnTo>
                  <a:pt x="2540" y="1777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351519" y="176530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0" y="5079"/>
                </a:moveTo>
                <a:lnTo>
                  <a:pt x="3809" y="5079"/>
                </a:lnTo>
                <a:lnTo>
                  <a:pt x="3809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351519" y="176339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810">
            <a:solidFill>
              <a:srgbClr val="831C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606790" y="176530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3809" y="0"/>
                </a:moveTo>
                <a:lnTo>
                  <a:pt x="0" y="0"/>
                </a:lnTo>
                <a:lnTo>
                  <a:pt x="0" y="5079"/>
                </a:lnTo>
                <a:lnTo>
                  <a:pt x="3809" y="507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3515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6067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3515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6067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351519" y="187515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809">
            <a:solidFill>
              <a:srgbClr val="831C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351519" y="1765300"/>
            <a:ext cx="259079" cy="11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405369" y="2540"/>
            <a:ext cx="1740762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 txBox="1">
            <a:spLocks noGrp="1"/>
          </p:cNvSpPr>
          <p:nvPr>
            <p:ph type="title"/>
          </p:nvPr>
        </p:nvSpPr>
        <p:spPr>
          <a:xfrm>
            <a:off x="763269" y="374650"/>
            <a:ext cx="20567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12.3.5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Kajian</a:t>
            </a:r>
            <a:endParaRPr sz="2400"/>
          </a:p>
        </p:txBody>
      </p:sp>
      <p:sp>
        <p:nvSpPr>
          <p:cNvPr id="260" name="object 260"/>
          <p:cNvSpPr txBox="1"/>
          <p:nvPr/>
        </p:nvSpPr>
        <p:spPr>
          <a:xfrm>
            <a:off x="763269" y="963929"/>
            <a:ext cx="7888605" cy="58674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4965" marR="770255" indent="-342900">
              <a:lnSpc>
                <a:spcPts val="1920"/>
              </a:lnSpc>
              <a:spcBef>
                <a:spcPts val="560"/>
              </a:spcBef>
            </a:pP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Kajian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digunakan untuk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memastikan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Spesifikasi sudah lengkap,  konsisten, </a:t>
            </a:r>
            <a:r>
              <a:rPr sz="2000" spc="5" dirty="0">
                <a:solidFill>
                  <a:srgbClr val="FFCC00"/>
                </a:solidFill>
                <a:latin typeface="Tahoma"/>
                <a:cs typeface="Tahoma"/>
              </a:rPr>
              <a:t>dan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akurat. Contoh pertanyaan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kajian</a:t>
            </a:r>
            <a:r>
              <a:rPr sz="2000" spc="6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ts val="1945"/>
              </a:lnSpc>
              <a:buClr>
                <a:srgbClr val="FF3399"/>
              </a:buClr>
              <a:buChar char="•"/>
              <a:tabLst>
                <a:tab pos="354965" algn="l"/>
                <a:tab pos="355600" algn="l"/>
                <a:tab pos="7616825" algn="l"/>
                <a:tab pos="7875270" algn="l"/>
              </a:tabLst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Apakah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tujuan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dan sasaran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yang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dinyatakan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bagi PL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tetap</a:t>
            </a:r>
            <a:r>
              <a:rPr sz="1800" spc="5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konsisten	</a:t>
            </a:r>
            <a:r>
              <a:rPr sz="1800" u="dbl" spc="-5" dirty="0">
                <a:solidFill>
                  <a:srgbClr val="FFCC00"/>
                </a:solidFill>
                <a:uFill>
                  <a:solidFill>
                    <a:srgbClr val="060001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ts val="1945"/>
              </a:lnSpc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dengan tujuan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dan sasaran</a:t>
            </a:r>
            <a:r>
              <a:rPr sz="1800" spc="3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sistem?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lr>
                <a:srgbClr val="FF3399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Apakah interface ke semua elemen sistem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sudah</a:t>
            </a:r>
            <a:r>
              <a:rPr sz="1800" spc="5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digambarkan?</a:t>
            </a:r>
            <a:endParaRPr sz="1800">
              <a:latin typeface="Tahoma"/>
              <a:cs typeface="Tahoma"/>
            </a:endParaRPr>
          </a:p>
          <a:p>
            <a:pPr marL="355600" marR="548640" indent="-342900">
              <a:lnSpc>
                <a:spcPts val="1730"/>
              </a:lnSpc>
              <a:spcBef>
                <a:spcPts val="425"/>
              </a:spcBef>
              <a:buClr>
                <a:srgbClr val="FF3399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Apakah aliran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informasi dan struktur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telah didefinisikan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dengan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tepat 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bagi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domain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masalah?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lr>
                <a:srgbClr val="FF3399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Apakah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diagram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telah dipresentasikan dengan</a:t>
            </a:r>
            <a:r>
              <a:rPr sz="1800" spc="4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jelas?</a:t>
            </a:r>
            <a:endParaRPr sz="1800">
              <a:latin typeface="Tahoma"/>
              <a:cs typeface="Tahoma"/>
            </a:endParaRPr>
          </a:p>
          <a:p>
            <a:pPr marL="355600" marR="1102360" indent="-342900">
              <a:lnSpc>
                <a:spcPts val="1730"/>
              </a:lnSpc>
              <a:spcBef>
                <a:spcPts val="434"/>
              </a:spcBef>
              <a:buClr>
                <a:srgbClr val="FF3399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Apakah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fungsi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mayor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tetap ada dalam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ruang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lingkup dan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sudah 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digambarkan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dengan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tepat?</a:t>
            </a:r>
            <a:endParaRPr sz="1800">
              <a:latin typeface="Tahoma"/>
              <a:cs typeface="Tahoma"/>
            </a:endParaRPr>
          </a:p>
          <a:p>
            <a:pPr marL="355600" marR="664845" indent="-342900">
              <a:lnSpc>
                <a:spcPts val="1730"/>
              </a:lnSpc>
              <a:spcBef>
                <a:spcPts val="440"/>
              </a:spcBef>
              <a:buClr>
                <a:srgbClr val="FF3399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Apakah perilaku PL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konsisten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dengan informasi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yang harus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diproses  dan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fungsi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yang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harus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dilakukannya?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lr>
                <a:srgbClr val="FF3399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Apakah batasan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desain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realistis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lr>
                <a:srgbClr val="FF3399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Apakah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risiko teknologis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pengembangan sudah</a:t>
            </a:r>
            <a:r>
              <a:rPr sz="1800" spc="3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dipertimbangkan?</a:t>
            </a:r>
            <a:endParaRPr sz="1800">
              <a:latin typeface="Tahoma"/>
              <a:cs typeface="Tahoma"/>
            </a:endParaRPr>
          </a:p>
          <a:p>
            <a:pPr marL="355600" marR="716915" indent="-342900">
              <a:lnSpc>
                <a:spcPct val="79600"/>
              </a:lnSpc>
              <a:spcBef>
                <a:spcPts val="459"/>
              </a:spcBef>
              <a:buClr>
                <a:srgbClr val="FF3399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Apakah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kriteria validasi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dinyatakan secara detil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dan memadai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untuk  menggambarkan sebuah sistem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yang</a:t>
            </a:r>
            <a:r>
              <a:rPr sz="1800" spc="3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berhasil?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Clr>
                <a:srgbClr val="FF3399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Apakah ada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inkonsistensi, penghilangan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,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atau</a:t>
            </a:r>
            <a:r>
              <a:rPr sz="1800" spc="3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redundancy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ts val="2145"/>
              </a:lnSpc>
              <a:spcBef>
                <a:spcPts val="10"/>
              </a:spcBef>
              <a:buClr>
                <a:srgbClr val="FF3399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Apakah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kontak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dengan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pelanggan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sudah</a:t>
            </a:r>
            <a:r>
              <a:rPr sz="1800" spc="2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lengkap?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ts val="2385"/>
              </a:lnSpc>
              <a:buClr>
                <a:srgbClr val="FF3399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Apakah pemakai sudah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mengkaji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manual atau</a:t>
            </a:r>
            <a:r>
              <a:rPr sz="1800" spc="-3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CC00"/>
                </a:solidFill>
                <a:latin typeface="Tahoma"/>
                <a:cs typeface="Tahoma"/>
              </a:rPr>
              <a:t>prototype?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R="262890" algn="ctr">
              <a:lnSpc>
                <a:spcPct val="100000"/>
              </a:lnSpc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***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1" name="object 261"/>
          <p:cNvSpPr/>
          <p:nvPr/>
        </p:nvSpPr>
        <p:spPr>
          <a:xfrm>
            <a:off x="8459469" y="6177279"/>
            <a:ext cx="684529" cy="680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97240" y="204793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720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8350" y="2046668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3109" y="1595119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10" y="0"/>
                </a:moveTo>
                <a:lnTo>
                  <a:pt x="0" y="0"/>
                </a:lnTo>
                <a:lnTo>
                  <a:pt x="3810" y="126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76919" y="1594611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7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0" y="1593341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66150" y="1591310"/>
            <a:ext cx="7620" cy="635"/>
          </a:xfrm>
          <a:custGeom>
            <a:avLst/>
            <a:gdLst/>
            <a:ahLst/>
            <a:cxnLst/>
            <a:rect l="l" t="t" r="r" b="b"/>
            <a:pathLst>
              <a:path w="7620" h="634">
                <a:moveTo>
                  <a:pt x="7620" y="0"/>
                </a:moveTo>
                <a:lnTo>
                  <a:pt x="0" y="0"/>
                </a:lnTo>
                <a:lnTo>
                  <a:pt x="0" y="254"/>
                </a:lnTo>
                <a:lnTo>
                  <a:pt x="7620" y="254"/>
                </a:lnTo>
                <a:lnTo>
                  <a:pt x="7620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81340" y="1758950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0" y="11429"/>
                </a:moveTo>
                <a:lnTo>
                  <a:pt x="3809" y="11429"/>
                </a:lnTo>
                <a:lnTo>
                  <a:pt x="380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82609" y="1755139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3880" y="175132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6969" y="1751329"/>
            <a:ext cx="2540" cy="19050"/>
          </a:xfrm>
          <a:custGeom>
            <a:avLst/>
            <a:gdLst/>
            <a:ahLst/>
            <a:cxnLst/>
            <a:rect l="l" t="t" r="r" b="b"/>
            <a:pathLst>
              <a:path w="2540" h="19050">
                <a:moveTo>
                  <a:pt x="0" y="19050"/>
                </a:moveTo>
                <a:lnTo>
                  <a:pt x="2539" y="19050"/>
                </a:lnTo>
                <a:lnTo>
                  <a:pt x="2539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6969" y="1747520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813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6969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813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6969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6969" y="188848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6969" y="1859279"/>
            <a:ext cx="2540" cy="29209"/>
          </a:xfrm>
          <a:custGeom>
            <a:avLst/>
            <a:gdLst/>
            <a:ahLst/>
            <a:cxnLst/>
            <a:rect l="l" t="t" r="r" b="b"/>
            <a:pathLst>
              <a:path w="2540" h="29210">
                <a:moveTo>
                  <a:pt x="0" y="29210"/>
                </a:moveTo>
                <a:lnTo>
                  <a:pt x="2539" y="29210"/>
                </a:lnTo>
                <a:lnTo>
                  <a:pt x="2539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83880" y="188467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82609" y="1880870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8134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0" y="21589"/>
                </a:moveTo>
                <a:lnTo>
                  <a:pt x="3809" y="21589"/>
                </a:lnTo>
                <a:lnTo>
                  <a:pt x="3809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85809" y="2045335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0730" y="2044128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7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91550" y="159766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5079" y="0"/>
                </a:moveTo>
                <a:lnTo>
                  <a:pt x="0" y="0"/>
                </a:lnTo>
                <a:lnTo>
                  <a:pt x="0" y="254"/>
                </a:lnTo>
                <a:lnTo>
                  <a:pt x="5079" y="254"/>
                </a:lnTo>
                <a:lnTo>
                  <a:pt x="507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68030" y="1597152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73109" y="159575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87690" y="17424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69" y="0"/>
                </a:moveTo>
                <a:lnTo>
                  <a:pt x="0" y="0"/>
                </a:lnTo>
                <a:lnTo>
                  <a:pt x="0" y="2539"/>
                </a:lnTo>
                <a:lnTo>
                  <a:pt x="126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3159" y="17424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3159" y="173990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70" y="2539"/>
                </a:lnTo>
                <a:lnTo>
                  <a:pt x="127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85150" y="1747520"/>
            <a:ext cx="3810" cy="22860"/>
          </a:xfrm>
          <a:custGeom>
            <a:avLst/>
            <a:gdLst/>
            <a:ahLst/>
            <a:cxnLst/>
            <a:rect l="l" t="t" r="r" b="b"/>
            <a:pathLst>
              <a:path w="3809" h="22860">
                <a:moveTo>
                  <a:pt x="0" y="22860"/>
                </a:moveTo>
                <a:lnTo>
                  <a:pt x="3809" y="22860"/>
                </a:lnTo>
                <a:lnTo>
                  <a:pt x="3809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86419" y="17449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315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851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315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851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7315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87690" y="18948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86419" y="189230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85150" y="1859279"/>
            <a:ext cx="3810" cy="33020"/>
          </a:xfrm>
          <a:custGeom>
            <a:avLst/>
            <a:gdLst/>
            <a:ahLst/>
            <a:cxnLst/>
            <a:rect l="l" t="t" r="r" b="b"/>
            <a:pathLst>
              <a:path w="3809" h="33019">
                <a:moveTo>
                  <a:pt x="0" y="33020"/>
                </a:moveTo>
                <a:lnTo>
                  <a:pt x="3809" y="33020"/>
                </a:lnTo>
                <a:lnTo>
                  <a:pt x="3809" y="0"/>
                </a:lnTo>
                <a:lnTo>
                  <a:pt x="0" y="0"/>
                </a:lnTo>
                <a:lnTo>
                  <a:pt x="0" y="3302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73159" y="18948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73159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0" y="35560"/>
                </a:moveTo>
                <a:lnTo>
                  <a:pt x="3810" y="35560"/>
                </a:lnTo>
                <a:lnTo>
                  <a:pt x="381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73159" y="189737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70" y="0"/>
                </a:moveTo>
                <a:lnTo>
                  <a:pt x="0" y="0"/>
                </a:lnTo>
                <a:lnTo>
                  <a:pt x="0" y="2539"/>
                </a:lnTo>
                <a:lnTo>
                  <a:pt x="1270" y="2539"/>
                </a:lnTo>
                <a:lnTo>
                  <a:pt x="127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75650" y="204279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71840" y="2041588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66759" y="2040318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88959" y="1598930"/>
            <a:ext cx="584200" cy="440690"/>
          </a:xfrm>
          <a:custGeom>
            <a:avLst/>
            <a:gdLst/>
            <a:ahLst/>
            <a:cxnLst/>
            <a:rect l="l" t="t" r="r" b="b"/>
            <a:pathLst>
              <a:path w="584200" h="440689">
                <a:moveTo>
                  <a:pt x="167640" y="2539"/>
                </a:moveTo>
                <a:lnTo>
                  <a:pt x="163830" y="2539"/>
                </a:lnTo>
                <a:lnTo>
                  <a:pt x="167640" y="2666"/>
                </a:lnTo>
                <a:close/>
              </a:path>
              <a:path w="584200" h="440689">
                <a:moveTo>
                  <a:pt x="416560" y="1524"/>
                </a:moveTo>
                <a:lnTo>
                  <a:pt x="167640" y="1524"/>
                </a:lnTo>
                <a:lnTo>
                  <a:pt x="167640" y="2539"/>
                </a:lnTo>
                <a:lnTo>
                  <a:pt x="416560" y="2539"/>
                </a:lnTo>
                <a:lnTo>
                  <a:pt x="416560" y="1524"/>
                </a:lnTo>
                <a:close/>
              </a:path>
              <a:path w="584200" h="440689">
                <a:moveTo>
                  <a:pt x="414020" y="0"/>
                </a:moveTo>
                <a:lnTo>
                  <a:pt x="171450" y="0"/>
                </a:lnTo>
                <a:lnTo>
                  <a:pt x="171450" y="1524"/>
                </a:lnTo>
                <a:lnTo>
                  <a:pt x="414020" y="1524"/>
                </a:lnTo>
                <a:lnTo>
                  <a:pt x="414020" y="0"/>
                </a:lnTo>
                <a:close/>
              </a:path>
              <a:path w="584200" h="440689">
                <a:moveTo>
                  <a:pt x="3810" y="134620"/>
                </a:moveTo>
                <a:lnTo>
                  <a:pt x="2540" y="134620"/>
                </a:lnTo>
                <a:lnTo>
                  <a:pt x="2540" y="137160"/>
                </a:lnTo>
                <a:lnTo>
                  <a:pt x="1270" y="137160"/>
                </a:lnTo>
                <a:lnTo>
                  <a:pt x="1270" y="140970"/>
                </a:lnTo>
                <a:lnTo>
                  <a:pt x="0" y="140970"/>
                </a:lnTo>
                <a:lnTo>
                  <a:pt x="0" y="146050"/>
                </a:lnTo>
                <a:lnTo>
                  <a:pt x="3810" y="146050"/>
                </a:lnTo>
                <a:lnTo>
                  <a:pt x="3810" y="134620"/>
                </a:lnTo>
                <a:close/>
              </a:path>
              <a:path w="584200" h="440689">
                <a:moveTo>
                  <a:pt x="581660" y="132080"/>
                </a:moveTo>
                <a:lnTo>
                  <a:pt x="580390" y="132080"/>
                </a:lnTo>
                <a:lnTo>
                  <a:pt x="580390" y="146050"/>
                </a:lnTo>
                <a:lnTo>
                  <a:pt x="584200" y="146050"/>
                </a:lnTo>
                <a:lnTo>
                  <a:pt x="584200" y="137160"/>
                </a:lnTo>
                <a:lnTo>
                  <a:pt x="582930" y="137160"/>
                </a:lnTo>
                <a:lnTo>
                  <a:pt x="582930" y="134620"/>
                </a:lnTo>
                <a:lnTo>
                  <a:pt x="581660" y="134620"/>
                </a:lnTo>
                <a:lnTo>
                  <a:pt x="581660" y="132080"/>
                </a:lnTo>
                <a:close/>
              </a:path>
              <a:path w="584200" h="440689">
                <a:moveTo>
                  <a:pt x="3810" y="146050"/>
                </a:moveTo>
                <a:lnTo>
                  <a:pt x="0" y="146050"/>
                </a:lnTo>
                <a:lnTo>
                  <a:pt x="0" y="171450"/>
                </a:lnTo>
                <a:lnTo>
                  <a:pt x="3810" y="171450"/>
                </a:lnTo>
                <a:lnTo>
                  <a:pt x="3810" y="146050"/>
                </a:lnTo>
                <a:close/>
              </a:path>
              <a:path w="584200" h="440689">
                <a:moveTo>
                  <a:pt x="584200" y="146050"/>
                </a:moveTo>
                <a:lnTo>
                  <a:pt x="580390" y="146050"/>
                </a:lnTo>
                <a:lnTo>
                  <a:pt x="580390" y="171450"/>
                </a:lnTo>
                <a:lnTo>
                  <a:pt x="584200" y="171450"/>
                </a:lnTo>
                <a:lnTo>
                  <a:pt x="584200" y="146050"/>
                </a:lnTo>
                <a:close/>
              </a:path>
              <a:path w="584200" h="440689">
                <a:moveTo>
                  <a:pt x="3810" y="171450"/>
                </a:moveTo>
                <a:lnTo>
                  <a:pt x="0" y="171450"/>
                </a:lnTo>
                <a:lnTo>
                  <a:pt x="0" y="187960"/>
                </a:lnTo>
                <a:lnTo>
                  <a:pt x="3810" y="187960"/>
                </a:lnTo>
                <a:lnTo>
                  <a:pt x="3810" y="171450"/>
                </a:lnTo>
                <a:close/>
              </a:path>
              <a:path w="584200" h="440689">
                <a:moveTo>
                  <a:pt x="584200" y="171450"/>
                </a:moveTo>
                <a:lnTo>
                  <a:pt x="580390" y="171450"/>
                </a:lnTo>
                <a:lnTo>
                  <a:pt x="580390" y="187960"/>
                </a:lnTo>
                <a:lnTo>
                  <a:pt x="584200" y="187960"/>
                </a:lnTo>
                <a:lnTo>
                  <a:pt x="584200" y="171450"/>
                </a:lnTo>
                <a:close/>
              </a:path>
              <a:path w="584200" h="440689">
                <a:moveTo>
                  <a:pt x="3810" y="187960"/>
                </a:moveTo>
                <a:lnTo>
                  <a:pt x="0" y="187960"/>
                </a:lnTo>
                <a:lnTo>
                  <a:pt x="0" y="260350"/>
                </a:lnTo>
                <a:lnTo>
                  <a:pt x="3810" y="260350"/>
                </a:lnTo>
                <a:lnTo>
                  <a:pt x="3810" y="187960"/>
                </a:lnTo>
                <a:close/>
              </a:path>
              <a:path w="584200" h="440689">
                <a:moveTo>
                  <a:pt x="584200" y="187960"/>
                </a:moveTo>
                <a:lnTo>
                  <a:pt x="580390" y="187960"/>
                </a:lnTo>
                <a:lnTo>
                  <a:pt x="580390" y="260350"/>
                </a:lnTo>
                <a:lnTo>
                  <a:pt x="584200" y="260350"/>
                </a:lnTo>
                <a:lnTo>
                  <a:pt x="584200" y="187960"/>
                </a:lnTo>
                <a:close/>
              </a:path>
              <a:path w="584200" h="440689">
                <a:moveTo>
                  <a:pt x="3810" y="260350"/>
                </a:moveTo>
                <a:lnTo>
                  <a:pt x="0" y="260350"/>
                </a:lnTo>
                <a:lnTo>
                  <a:pt x="0" y="298450"/>
                </a:lnTo>
                <a:lnTo>
                  <a:pt x="3810" y="298450"/>
                </a:lnTo>
                <a:lnTo>
                  <a:pt x="3810" y="260350"/>
                </a:lnTo>
                <a:close/>
              </a:path>
              <a:path w="584200" h="440689">
                <a:moveTo>
                  <a:pt x="584200" y="260350"/>
                </a:moveTo>
                <a:lnTo>
                  <a:pt x="580390" y="260350"/>
                </a:lnTo>
                <a:lnTo>
                  <a:pt x="580390" y="298450"/>
                </a:lnTo>
                <a:lnTo>
                  <a:pt x="584200" y="298450"/>
                </a:lnTo>
                <a:lnTo>
                  <a:pt x="584200" y="260350"/>
                </a:lnTo>
                <a:close/>
              </a:path>
              <a:path w="584200" h="440689">
                <a:moveTo>
                  <a:pt x="584200" y="298450"/>
                </a:moveTo>
                <a:lnTo>
                  <a:pt x="580390" y="298450"/>
                </a:lnTo>
                <a:lnTo>
                  <a:pt x="580390" y="308610"/>
                </a:lnTo>
                <a:lnTo>
                  <a:pt x="581660" y="308610"/>
                </a:lnTo>
                <a:lnTo>
                  <a:pt x="581660" y="306070"/>
                </a:lnTo>
                <a:lnTo>
                  <a:pt x="582930" y="306070"/>
                </a:lnTo>
                <a:lnTo>
                  <a:pt x="582930" y="303530"/>
                </a:lnTo>
                <a:lnTo>
                  <a:pt x="584200" y="303530"/>
                </a:lnTo>
                <a:lnTo>
                  <a:pt x="584200" y="298450"/>
                </a:lnTo>
                <a:close/>
              </a:path>
              <a:path w="584200" h="440689">
                <a:moveTo>
                  <a:pt x="3810" y="298450"/>
                </a:moveTo>
                <a:lnTo>
                  <a:pt x="0" y="298450"/>
                </a:lnTo>
                <a:lnTo>
                  <a:pt x="0" y="300990"/>
                </a:lnTo>
                <a:lnTo>
                  <a:pt x="1270" y="300990"/>
                </a:lnTo>
                <a:lnTo>
                  <a:pt x="1270" y="303530"/>
                </a:lnTo>
                <a:lnTo>
                  <a:pt x="2540" y="303530"/>
                </a:lnTo>
                <a:lnTo>
                  <a:pt x="2540" y="306070"/>
                </a:lnTo>
                <a:lnTo>
                  <a:pt x="3810" y="306070"/>
                </a:lnTo>
                <a:lnTo>
                  <a:pt x="3810" y="298450"/>
                </a:lnTo>
                <a:close/>
              </a:path>
              <a:path w="584200" h="440689">
                <a:moveTo>
                  <a:pt x="414020" y="439420"/>
                </a:moveTo>
                <a:lnTo>
                  <a:pt x="171450" y="439420"/>
                </a:lnTo>
                <a:lnTo>
                  <a:pt x="171450" y="440690"/>
                </a:lnTo>
                <a:lnTo>
                  <a:pt x="414020" y="440690"/>
                </a:lnTo>
                <a:lnTo>
                  <a:pt x="414020" y="439420"/>
                </a:lnTo>
                <a:close/>
              </a:path>
              <a:path w="584200" h="440689">
                <a:moveTo>
                  <a:pt x="417830" y="438277"/>
                </a:moveTo>
                <a:lnTo>
                  <a:pt x="168910" y="438277"/>
                </a:lnTo>
                <a:lnTo>
                  <a:pt x="168910" y="439420"/>
                </a:lnTo>
                <a:lnTo>
                  <a:pt x="417830" y="439420"/>
                </a:lnTo>
                <a:lnTo>
                  <a:pt x="417830" y="438277"/>
                </a:lnTo>
                <a:close/>
              </a:path>
              <a:path w="584200" h="440689">
                <a:moveTo>
                  <a:pt x="421640" y="436880"/>
                </a:moveTo>
                <a:lnTo>
                  <a:pt x="166370" y="436880"/>
                </a:lnTo>
                <a:lnTo>
                  <a:pt x="166370" y="438277"/>
                </a:lnTo>
                <a:lnTo>
                  <a:pt x="421640" y="438277"/>
                </a:lnTo>
                <a:lnTo>
                  <a:pt x="421640" y="436880"/>
                </a:lnTo>
                <a:close/>
              </a:path>
            </a:pathLst>
          </a:custGeom>
          <a:solidFill>
            <a:srgbClr val="0C01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11869" y="1604010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10" y="0"/>
                </a:moveTo>
                <a:lnTo>
                  <a:pt x="0" y="0"/>
                </a:lnTo>
                <a:lnTo>
                  <a:pt x="0" y="254"/>
                </a:lnTo>
                <a:lnTo>
                  <a:pt x="3810" y="254"/>
                </a:lnTo>
                <a:lnTo>
                  <a:pt x="3810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52790" y="160210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65540" y="172338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69" y="0"/>
                </a:moveTo>
                <a:lnTo>
                  <a:pt x="0" y="0"/>
                </a:lnTo>
                <a:lnTo>
                  <a:pt x="0" y="2539"/>
                </a:lnTo>
                <a:lnTo>
                  <a:pt x="126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92769" y="1731010"/>
            <a:ext cx="2540" cy="13970"/>
          </a:xfrm>
          <a:custGeom>
            <a:avLst/>
            <a:gdLst/>
            <a:ahLst/>
            <a:cxnLst/>
            <a:rect l="l" t="t" r="r" b="b"/>
            <a:pathLst>
              <a:path w="2540" h="13969">
                <a:moveTo>
                  <a:pt x="0" y="13970"/>
                </a:moveTo>
                <a:lnTo>
                  <a:pt x="2539" y="13970"/>
                </a:lnTo>
                <a:lnTo>
                  <a:pt x="253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94040" y="172847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6554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65540" y="172592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92769" y="1744979"/>
            <a:ext cx="2540" cy="25400"/>
          </a:xfrm>
          <a:custGeom>
            <a:avLst/>
            <a:gdLst/>
            <a:ahLst/>
            <a:cxnLst/>
            <a:rect l="l" t="t" r="r" b="b"/>
            <a:pathLst>
              <a:path w="2540" h="25400">
                <a:moveTo>
                  <a:pt x="2539" y="0"/>
                </a:moveTo>
                <a:lnTo>
                  <a:pt x="0" y="0"/>
                </a:lnTo>
                <a:lnTo>
                  <a:pt x="0" y="25399"/>
                </a:lnTo>
                <a:lnTo>
                  <a:pt x="2539" y="2539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6554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92769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655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92769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655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92769" y="1859279"/>
            <a:ext cx="2540" cy="38100"/>
          </a:xfrm>
          <a:custGeom>
            <a:avLst/>
            <a:gdLst/>
            <a:ahLst/>
            <a:cxnLst/>
            <a:rect l="l" t="t" r="r" b="b"/>
            <a:pathLst>
              <a:path w="2540" h="38100">
                <a:moveTo>
                  <a:pt x="2539" y="0"/>
                </a:moveTo>
                <a:lnTo>
                  <a:pt x="0" y="0"/>
                </a:lnTo>
                <a:lnTo>
                  <a:pt x="0" y="38099"/>
                </a:lnTo>
                <a:lnTo>
                  <a:pt x="2539" y="3809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6554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94040" y="19075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192769" y="1897379"/>
            <a:ext cx="2540" cy="10160"/>
          </a:xfrm>
          <a:custGeom>
            <a:avLst/>
            <a:gdLst/>
            <a:ahLst/>
            <a:cxnLst/>
            <a:rect l="l" t="t" r="r" b="b"/>
            <a:pathLst>
              <a:path w="2540" h="10160">
                <a:moveTo>
                  <a:pt x="0" y="10160"/>
                </a:moveTo>
                <a:lnTo>
                  <a:pt x="2539" y="10160"/>
                </a:lnTo>
                <a:lnTo>
                  <a:pt x="253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65540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65540" y="191262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65540" y="19100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51519" y="2035238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47709" y="2034032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45169" y="2032698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36280" y="1608455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622030" y="1607819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09" y="0"/>
                </a:moveTo>
                <a:lnTo>
                  <a:pt x="0" y="0"/>
                </a:lnTo>
                <a:lnTo>
                  <a:pt x="3809" y="126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38819" y="1607311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42630" y="1606041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761730" y="171831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96580" y="172338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97850" y="17221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761730" y="172212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10" y="3810"/>
                </a:lnTo>
                <a:lnTo>
                  <a:pt x="38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61730" y="17195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9530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10" y="0"/>
                </a:moveTo>
                <a:lnTo>
                  <a:pt x="0" y="0"/>
                </a:lnTo>
                <a:lnTo>
                  <a:pt x="0" y="19049"/>
                </a:lnTo>
                <a:lnTo>
                  <a:pt x="3810" y="1904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61730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10" y="0"/>
                </a:moveTo>
                <a:lnTo>
                  <a:pt x="0" y="0"/>
                </a:lnTo>
                <a:lnTo>
                  <a:pt x="0" y="19049"/>
                </a:lnTo>
                <a:lnTo>
                  <a:pt x="3810" y="1904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9530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6173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953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617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53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617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9530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10" y="0"/>
                </a:moveTo>
                <a:lnTo>
                  <a:pt x="0" y="0"/>
                </a:lnTo>
                <a:lnTo>
                  <a:pt x="0" y="38099"/>
                </a:lnTo>
                <a:lnTo>
                  <a:pt x="3810" y="380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6173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10" y="0"/>
                </a:moveTo>
                <a:lnTo>
                  <a:pt x="0" y="0"/>
                </a:lnTo>
                <a:lnTo>
                  <a:pt x="0" y="38099"/>
                </a:lnTo>
                <a:lnTo>
                  <a:pt x="3810" y="380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9530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0" y="0"/>
                </a:lnTo>
                <a:lnTo>
                  <a:pt x="0" y="12699"/>
                </a:lnTo>
                <a:lnTo>
                  <a:pt x="381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61730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0" y="0"/>
                </a:lnTo>
                <a:lnTo>
                  <a:pt x="0" y="12699"/>
                </a:lnTo>
                <a:lnTo>
                  <a:pt x="381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61730" y="19189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61730" y="191642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61730" y="19100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0" y="6350"/>
                </a:moveTo>
                <a:lnTo>
                  <a:pt x="3810" y="6350"/>
                </a:lnTo>
                <a:lnTo>
                  <a:pt x="381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197850" y="191516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40"/>
                </a:move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196580" y="19126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95309" y="1910079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0" y="2539"/>
                </a:moveTo>
                <a:lnTo>
                  <a:pt x="3810" y="2539"/>
                </a:lnTo>
                <a:lnTo>
                  <a:pt x="381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341359" y="2031428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337550" y="2030222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333740" y="2028951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327390" y="1612328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629650" y="161036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270" y="0"/>
                </a:moveTo>
                <a:lnTo>
                  <a:pt x="0" y="0"/>
                </a:lnTo>
                <a:lnTo>
                  <a:pt x="0" y="254"/>
                </a:lnTo>
                <a:lnTo>
                  <a:pt x="1270" y="254"/>
                </a:lnTo>
                <a:lnTo>
                  <a:pt x="1270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33740" y="1609852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36280" y="1609280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200390" y="17170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201659" y="17157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757919" y="171577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09" y="3810"/>
                </a:lnTo>
                <a:lnTo>
                  <a:pt x="380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757919" y="171450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1269"/>
                </a:moveTo>
                <a:lnTo>
                  <a:pt x="2539" y="1269"/>
                </a:lnTo>
                <a:lnTo>
                  <a:pt x="253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757919" y="1713229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69" y="1270"/>
                </a:lnTo>
                <a:lnTo>
                  <a:pt x="12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199119" y="17195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380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57919" y="17195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380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19911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0"/>
                </a:moveTo>
                <a:lnTo>
                  <a:pt x="0" y="0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75791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0"/>
                </a:moveTo>
                <a:lnTo>
                  <a:pt x="0" y="0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19911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75791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1991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7579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1991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579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19911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75791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19911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75791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757919" y="19253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69" y="1270"/>
                </a:lnTo>
                <a:lnTo>
                  <a:pt x="12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757919" y="19227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757919" y="19100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12700"/>
                </a:moveTo>
                <a:lnTo>
                  <a:pt x="3809" y="12700"/>
                </a:lnTo>
                <a:lnTo>
                  <a:pt x="380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201659" y="192151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40"/>
                </a:move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200390" y="191897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199119" y="191007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0" y="8889"/>
                </a:moveTo>
                <a:lnTo>
                  <a:pt x="3809" y="8889"/>
                </a:lnTo>
                <a:lnTo>
                  <a:pt x="3809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31200" y="202755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328659" y="2026285"/>
            <a:ext cx="307340" cy="0"/>
          </a:xfrm>
          <a:custGeom>
            <a:avLst/>
            <a:gdLst/>
            <a:ahLst/>
            <a:cxnLst/>
            <a:rect l="l" t="t" r="r" b="b"/>
            <a:pathLst>
              <a:path w="307340">
                <a:moveTo>
                  <a:pt x="0" y="0"/>
                </a:moveTo>
                <a:lnTo>
                  <a:pt x="30734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26119" y="2025014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202930" y="1613027"/>
            <a:ext cx="554990" cy="411480"/>
          </a:xfrm>
          <a:custGeom>
            <a:avLst/>
            <a:gdLst/>
            <a:ahLst/>
            <a:cxnLst/>
            <a:rect l="l" t="t" r="r" b="b"/>
            <a:pathLst>
              <a:path w="554990" h="411480">
                <a:moveTo>
                  <a:pt x="116840" y="3682"/>
                </a:moveTo>
                <a:lnTo>
                  <a:pt x="114300" y="3682"/>
                </a:lnTo>
                <a:lnTo>
                  <a:pt x="114300" y="3810"/>
                </a:lnTo>
                <a:lnTo>
                  <a:pt x="116840" y="3810"/>
                </a:lnTo>
                <a:lnTo>
                  <a:pt x="116840" y="3682"/>
                </a:lnTo>
                <a:close/>
              </a:path>
              <a:path w="554990" h="411480">
                <a:moveTo>
                  <a:pt x="438150" y="2666"/>
                </a:moveTo>
                <a:lnTo>
                  <a:pt x="116840" y="2666"/>
                </a:lnTo>
                <a:lnTo>
                  <a:pt x="116840" y="3682"/>
                </a:lnTo>
                <a:lnTo>
                  <a:pt x="438150" y="3682"/>
                </a:lnTo>
                <a:lnTo>
                  <a:pt x="438150" y="2666"/>
                </a:lnTo>
                <a:close/>
              </a:path>
              <a:path w="554990" h="411480">
                <a:moveTo>
                  <a:pt x="121920" y="1142"/>
                </a:moveTo>
                <a:lnTo>
                  <a:pt x="119379" y="1142"/>
                </a:lnTo>
                <a:lnTo>
                  <a:pt x="119379" y="2666"/>
                </a:lnTo>
                <a:lnTo>
                  <a:pt x="435609" y="2666"/>
                </a:lnTo>
                <a:lnTo>
                  <a:pt x="435609" y="1269"/>
                </a:lnTo>
                <a:lnTo>
                  <a:pt x="121920" y="1269"/>
                </a:lnTo>
                <a:close/>
              </a:path>
              <a:path w="554990" h="411480">
                <a:moveTo>
                  <a:pt x="435609" y="1142"/>
                </a:moveTo>
                <a:lnTo>
                  <a:pt x="433070" y="1142"/>
                </a:lnTo>
                <a:lnTo>
                  <a:pt x="435609" y="1269"/>
                </a:lnTo>
                <a:close/>
              </a:path>
              <a:path w="554990" h="411480">
                <a:moveTo>
                  <a:pt x="433070" y="126"/>
                </a:moveTo>
                <a:lnTo>
                  <a:pt x="121920" y="126"/>
                </a:lnTo>
                <a:lnTo>
                  <a:pt x="121920" y="1142"/>
                </a:lnTo>
                <a:lnTo>
                  <a:pt x="433070" y="1142"/>
                </a:lnTo>
                <a:lnTo>
                  <a:pt x="433070" y="126"/>
                </a:lnTo>
                <a:close/>
              </a:path>
              <a:path w="554990" h="411480">
                <a:moveTo>
                  <a:pt x="430530" y="0"/>
                </a:moveTo>
                <a:lnTo>
                  <a:pt x="124460" y="0"/>
                </a:lnTo>
                <a:lnTo>
                  <a:pt x="430530" y="126"/>
                </a:lnTo>
                <a:close/>
              </a:path>
              <a:path w="554990" h="411480">
                <a:moveTo>
                  <a:pt x="3810" y="96393"/>
                </a:moveTo>
                <a:lnTo>
                  <a:pt x="2540" y="96393"/>
                </a:lnTo>
                <a:lnTo>
                  <a:pt x="2540" y="98933"/>
                </a:lnTo>
                <a:lnTo>
                  <a:pt x="1270" y="98933"/>
                </a:lnTo>
                <a:lnTo>
                  <a:pt x="1270" y="100202"/>
                </a:lnTo>
                <a:lnTo>
                  <a:pt x="0" y="100202"/>
                </a:lnTo>
                <a:lnTo>
                  <a:pt x="0" y="106552"/>
                </a:lnTo>
                <a:lnTo>
                  <a:pt x="3810" y="106552"/>
                </a:lnTo>
                <a:lnTo>
                  <a:pt x="3810" y="96393"/>
                </a:lnTo>
                <a:close/>
              </a:path>
              <a:path w="554990" h="411480">
                <a:moveTo>
                  <a:pt x="553720" y="96393"/>
                </a:moveTo>
                <a:lnTo>
                  <a:pt x="552450" y="96393"/>
                </a:lnTo>
                <a:lnTo>
                  <a:pt x="552450" y="106552"/>
                </a:lnTo>
                <a:lnTo>
                  <a:pt x="554990" y="106552"/>
                </a:lnTo>
                <a:lnTo>
                  <a:pt x="554990" y="97662"/>
                </a:lnTo>
                <a:lnTo>
                  <a:pt x="553720" y="97662"/>
                </a:lnTo>
                <a:lnTo>
                  <a:pt x="553720" y="96393"/>
                </a:lnTo>
                <a:close/>
              </a:path>
              <a:path w="554990" h="411480">
                <a:moveTo>
                  <a:pt x="3810" y="106553"/>
                </a:moveTo>
                <a:lnTo>
                  <a:pt x="0" y="106553"/>
                </a:lnTo>
                <a:lnTo>
                  <a:pt x="0" y="112902"/>
                </a:lnTo>
                <a:lnTo>
                  <a:pt x="3810" y="112902"/>
                </a:lnTo>
                <a:lnTo>
                  <a:pt x="3810" y="106553"/>
                </a:lnTo>
                <a:close/>
              </a:path>
              <a:path w="554990" h="411480">
                <a:moveTo>
                  <a:pt x="554990" y="106553"/>
                </a:moveTo>
                <a:lnTo>
                  <a:pt x="552450" y="106553"/>
                </a:lnTo>
                <a:lnTo>
                  <a:pt x="552450" y="112902"/>
                </a:lnTo>
                <a:lnTo>
                  <a:pt x="554990" y="112902"/>
                </a:lnTo>
                <a:lnTo>
                  <a:pt x="554990" y="106553"/>
                </a:lnTo>
                <a:close/>
              </a:path>
              <a:path w="554990" h="411480">
                <a:moveTo>
                  <a:pt x="3810" y="112903"/>
                </a:moveTo>
                <a:lnTo>
                  <a:pt x="0" y="112903"/>
                </a:lnTo>
                <a:lnTo>
                  <a:pt x="0" y="131952"/>
                </a:lnTo>
                <a:lnTo>
                  <a:pt x="3810" y="131952"/>
                </a:lnTo>
                <a:lnTo>
                  <a:pt x="3810" y="112903"/>
                </a:lnTo>
                <a:close/>
              </a:path>
              <a:path w="554990" h="411480">
                <a:moveTo>
                  <a:pt x="554990" y="112903"/>
                </a:moveTo>
                <a:lnTo>
                  <a:pt x="552450" y="112903"/>
                </a:lnTo>
                <a:lnTo>
                  <a:pt x="552450" y="131952"/>
                </a:lnTo>
                <a:lnTo>
                  <a:pt x="554990" y="131952"/>
                </a:lnTo>
                <a:lnTo>
                  <a:pt x="554990" y="112903"/>
                </a:lnTo>
                <a:close/>
              </a:path>
              <a:path w="554990" h="411480">
                <a:moveTo>
                  <a:pt x="3810" y="131953"/>
                </a:moveTo>
                <a:lnTo>
                  <a:pt x="0" y="131953"/>
                </a:lnTo>
                <a:lnTo>
                  <a:pt x="0" y="157352"/>
                </a:lnTo>
                <a:lnTo>
                  <a:pt x="3810" y="157352"/>
                </a:lnTo>
                <a:lnTo>
                  <a:pt x="3810" y="131953"/>
                </a:lnTo>
                <a:close/>
              </a:path>
              <a:path w="554990" h="411480">
                <a:moveTo>
                  <a:pt x="554990" y="131953"/>
                </a:moveTo>
                <a:lnTo>
                  <a:pt x="552450" y="131953"/>
                </a:lnTo>
                <a:lnTo>
                  <a:pt x="552450" y="157352"/>
                </a:lnTo>
                <a:lnTo>
                  <a:pt x="554990" y="157352"/>
                </a:lnTo>
                <a:lnTo>
                  <a:pt x="554990" y="131953"/>
                </a:lnTo>
                <a:close/>
              </a:path>
              <a:path w="554990" h="411480">
                <a:moveTo>
                  <a:pt x="3810" y="157353"/>
                </a:moveTo>
                <a:lnTo>
                  <a:pt x="0" y="157353"/>
                </a:lnTo>
                <a:lnTo>
                  <a:pt x="0" y="173862"/>
                </a:lnTo>
                <a:lnTo>
                  <a:pt x="3810" y="173862"/>
                </a:lnTo>
                <a:lnTo>
                  <a:pt x="3810" y="157353"/>
                </a:lnTo>
                <a:close/>
              </a:path>
              <a:path w="554990" h="411480">
                <a:moveTo>
                  <a:pt x="554990" y="157353"/>
                </a:moveTo>
                <a:lnTo>
                  <a:pt x="552450" y="157353"/>
                </a:lnTo>
                <a:lnTo>
                  <a:pt x="552450" y="173862"/>
                </a:lnTo>
                <a:lnTo>
                  <a:pt x="554990" y="173862"/>
                </a:lnTo>
                <a:lnTo>
                  <a:pt x="554990" y="157353"/>
                </a:lnTo>
                <a:close/>
              </a:path>
              <a:path w="554990" h="411480">
                <a:moveTo>
                  <a:pt x="3810" y="173863"/>
                </a:moveTo>
                <a:lnTo>
                  <a:pt x="0" y="173863"/>
                </a:lnTo>
                <a:lnTo>
                  <a:pt x="0" y="246252"/>
                </a:lnTo>
                <a:lnTo>
                  <a:pt x="3810" y="246252"/>
                </a:lnTo>
                <a:lnTo>
                  <a:pt x="3810" y="173863"/>
                </a:lnTo>
                <a:close/>
              </a:path>
              <a:path w="554990" h="411480">
                <a:moveTo>
                  <a:pt x="554990" y="173863"/>
                </a:moveTo>
                <a:lnTo>
                  <a:pt x="552450" y="173863"/>
                </a:lnTo>
                <a:lnTo>
                  <a:pt x="552450" y="246252"/>
                </a:lnTo>
                <a:lnTo>
                  <a:pt x="554990" y="246252"/>
                </a:lnTo>
                <a:lnTo>
                  <a:pt x="554990" y="173863"/>
                </a:lnTo>
                <a:close/>
              </a:path>
              <a:path w="554990" h="411480">
                <a:moveTo>
                  <a:pt x="3810" y="246253"/>
                </a:moveTo>
                <a:lnTo>
                  <a:pt x="0" y="246253"/>
                </a:lnTo>
                <a:lnTo>
                  <a:pt x="0" y="284352"/>
                </a:lnTo>
                <a:lnTo>
                  <a:pt x="3810" y="284352"/>
                </a:lnTo>
                <a:lnTo>
                  <a:pt x="3810" y="246253"/>
                </a:lnTo>
                <a:close/>
              </a:path>
              <a:path w="554990" h="411480">
                <a:moveTo>
                  <a:pt x="554990" y="246253"/>
                </a:moveTo>
                <a:lnTo>
                  <a:pt x="552450" y="246253"/>
                </a:lnTo>
                <a:lnTo>
                  <a:pt x="552450" y="284352"/>
                </a:lnTo>
                <a:lnTo>
                  <a:pt x="554990" y="284352"/>
                </a:lnTo>
                <a:lnTo>
                  <a:pt x="554990" y="246253"/>
                </a:lnTo>
                <a:close/>
              </a:path>
              <a:path w="554990" h="411480">
                <a:moveTo>
                  <a:pt x="3810" y="284353"/>
                </a:moveTo>
                <a:lnTo>
                  <a:pt x="0" y="284353"/>
                </a:lnTo>
                <a:lnTo>
                  <a:pt x="0" y="297052"/>
                </a:lnTo>
                <a:lnTo>
                  <a:pt x="3810" y="297052"/>
                </a:lnTo>
                <a:lnTo>
                  <a:pt x="3810" y="284353"/>
                </a:lnTo>
                <a:close/>
              </a:path>
              <a:path w="554990" h="411480">
                <a:moveTo>
                  <a:pt x="554990" y="284353"/>
                </a:moveTo>
                <a:lnTo>
                  <a:pt x="552450" y="284353"/>
                </a:lnTo>
                <a:lnTo>
                  <a:pt x="552450" y="297052"/>
                </a:lnTo>
                <a:lnTo>
                  <a:pt x="554990" y="297052"/>
                </a:lnTo>
                <a:lnTo>
                  <a:pt x="554990" y="284353"/>
                </a:lnTo>
                <a:close/>
              </a:path>
              <a:path w="554990" h="411480">
                <a:moveTo>
                  <a:pt x="3810" y="297053"/>
                </a:moveTo>
                <a:lnTo>
                  <a:pt x="0" y="297053"/>
                </a:lnTo>
                <a:lnTo>
                  <a:pt x="0" y="313563"/>
                </a:lnTo>
                <a:lnTo>
                  <a:pt x="1270" y="313563"/>
                </a:lnTo>
                <a:lnTo>
                  <a:pt x="1270" y="314833"/>
                </a:lnTo>
                <a:lnTo>
                  <a:pt x="2540" y="314833"/>
                </a:lnTo>
                <a:lnTo>
                  <a:pt x="2540" y="317373"/>
                </a:lnTo>
                <a:lnTo>
                  <a:pt x="3810" y="317373"/>
                </a:lnTo>
                <a:lnTo>
                  <a:pt x="3810" y="297053"/>
                </a:lnTo>
                <a:close/>
              </a:path>
              <a:path w="554990" h="411480">
                <a:moveTo>
                  <a:pt x="554990" y="297053"/>
                </a:moveTo>
                <a:lnTo>
                  <a:pt x="552450" y="297053"/>
                </a:lnTo>
                <a:lnTo>
                  <a:pt x="552450" y="317373"/>
                </a:lnTo>
                <a:lnTo>
                  <a:pt x="553720" y="317373"/>
                </a:lnTo>
                <a:lnTo>
                  <a:pt x="553720" y="316102"/>
                </a:lnTo>
                <a:lnTo>
                  <a:pt x="554990" y="316102"/>
                </a:lnTo>
                <a:lnTo>
                  <a:pt x="554990" y="297053"/>
                </a:lnTo>
                <a:close/>
              </a:path>
              <a:path w="554990" h="411480">
                <a:moveTo>
                  <a:pt x="439420" y="410083"/>
                </a:moveTo>
                <a:lnTo>
                  <a:pt x="120650" y="410083"/>
                </a:lnTo>
                <a:lnTo>
                  <a:pt x="120650" y="411353"/>
                </a:lnTo>
                <a:lnTo>
                  <a:pt x="439420" y="411353"/>
                </a:lnTo>
                <a:lnTo>
                  <a:pt x="439420" y="410083"/>
                </a:lnTo>
                <a:close/>
              </a:path>
              <a:path w="554990" h="411480">
                <a:moveTo>
                  <a:pt x="441960" y="408940"/>
                </a:moveTo>
                <a:lnTo>
                  <a:pt x="118110" y="408940"/>
                </a:lnTo>
                <a:lnTo>
                  <a:pt x="118110" y="410083"/>
                </a:lnTo>
                <a:lnTo>
                  <a:pt x="441960" y="410083"/>
                </a:lnTo>
                <a:lnTo>
                  <a:pt x="441960" y="408940"/>
                </a:lnTo>
                <a:close/>
              </a:path>
            </a:pathLst>
          </a:custGeom>
          <a:solidFill>
            <a:srgbClr val="1604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206740" y="1616710"/>
            <a:ext cx="548640" cy="405130"/>
          </a:xfrm>
          <a:custGeom>
            <a:avLst/>
            <a:gdLst/>
            <a:ahLst/>
            <a:cxnLst/>
            <a:rect l="l" t="t" r="r" b="b"/>
            <a:pathLst>
              <a:path w="548640" h="405130">
                <a:moveTo>
                  <a:pt x="2539" y="88900"/>
                </a:moveTo>
                <a:lnTo>
                  <a:pt x="1269" y="88900"/>
                </a:lnTo>
                <a:lnTo>
                  <a:pt x="1269" y="90170"/>
                </a:lnTo>
                <a:lnTo>
                  <a:pt x="3809" y="90170"/>
                </a:lnTo>
                <a:lnTo>
                  <a:pt x="3809" y="89154"/>
                </a:lnTo>
                <a:lnTo>
                  <a:pt x="2539" y="89154"/>
                </a:lnTo>
                <a:lnTo>
                  <a:pt x="2539" y="88900"/>
                </a:lnTo>
                <a:close/>
              </a:path>
              <a:path w="548640" h="405130">
                <a:moveTo>
                  <a:pt x="547369" y="88900"/>
                </a:moveTo>
                <a:lnTo>
                  <a:pt x="546099" y="88900"/>
                </a:lnTo>
                <a:lnTo>
                  <a:pt x="546099" y="89154"/>
                </a:lnTo>
                <a:lnTo>
                  <a:pt x="544829" y="89154"/>
                </a:lnTo>
                <a:lnTo>
                  <a:pt x="544829" y="90170"/>
                </a:lnTo>
                <a:lnTo>
                  <a:pt x="547369" y="90170"/>
                </a:lnTo>
                <a:lnTo>
                  <a:pt x="547369" y="88900"/>
                </a:lnTo>
                <a:close/>
              </a:path>
              <a:path w="548640" h="405130">
                <a:moveTo>
                  <a:pt x="3809" y="87884"/>
                </a:moveTo>
                <a:lnTo>
                  <a:pt x="2539" y="87884"/>
                </a:lnTo>
                <a:lnTo>
                  <a:pt x="2539" y="88900"/>
                </a:lnTo>
                <a:lnTo>
                  <a:pt x="3809" y="88900"/>
                </a:lnTo>
                <a:lnTo>
                  <a:pt x="3809" y="87884"/>
                </a:lnTo>
                <a:close/>
              </a:path>
              <a:path w="548640" h="405130">
                <a:moveTo>
                  <a:pt x="546100" y="86360"/>
                </a:moveTo>
                <a:lnTo>
                  <a:pt x="544829" y="86360"/>
                </a:lnTo>
                <a:lnTo>
                  <a:pt x="544829" y="88900"/>
                </a:lnTo>
                <a:lnTo>
                  <a:pt x="546099" y="88900"/>
                </a:lnTo>
                <a:lnTo>
                  <a:pt x="546100" y="86360"/>
                </a:lnTo>
                <a:close/>
              </a:path>
              <a:path w="548640" h="405130">
                <a:moveTo>
                  <a:pt x="105409" y="3810"/>
                </a:moveTo>
                <a:lnTo>
                  <a:pt x="102869" y="3810"/>
                </a:lnTo>
                <a:lnTo>
                  <a:pt x="105409" y="3937"/>
                </a:lnTo>
                <a:close/>
              </a:path>
              <a:path w="548640" h="405130">
                <a:moveTo>
                  <a:pt x="441959" y="2794"/>
                </a:moveTo>
                <a:lnTo>
                  <a:pt x="105409" y="2794"/>
                </a:lnTo>
                <a:lnTo>
                  <a:pt x="105409" y="3810"/>
                </a:lnTo>
                <a:lnTo>
                  <a:pt x="441959" y="3810"/>
                </a:lnTo>
                <a:lnTo>
                  <a:pt x="441959" y="2794"/>
                </a:lnTo>
                <a:close/>
              </a:path>
              <a:path w="548640" h="405130">
                <a:moveTo>
                  <a:pt x="439420" y="1270"/>
                </a:moveTo>
                <a:lnTo>
                  <a:pt x="107950" y="1270"/>
                </a:lnTo>
                <a:lnTo>
                  <a:pt x="107950" y="2794"/>
                </a:lnTo>
                <a:lnTo>
                  <a:pt x="439420" y="2794"/>
                </a:lnTo>
                <a:lnTo>
                  <a:pt x="439420" y="1270"/>
                </a:lnTo>
                <a:close/>
              </a:path>
              <a:path w="548640" h="405130">
                <a:moveTo>
                  <a:pt x="113029" y="127"/>
                </a:moveTo>
                <a:lnTo>
                  <a:pt x="110489" y="127"/>
                </a:lnTo>
                <a:lnTo>
                  <a:pt x="110489" y="1270"/>
                </a:lnTo>
                <a:lnTo>
                  <a:pt x="436879" y="1270"/>
                </a:lnTo>
                <a:lnTo>
                  <a:pt x="436879" y="254"/>
                </a:lnTo>
                <a:lnTo>
                  <a:pt x="113029" y="254"/>
                </a:lnTo>
                <a:close/>
              </a:path>
              <a:path w="548640" h="405130">
                <a:moveTo>
                  <a:pt x="436879" y="0"/>
                </a:moveTo>
                <a:lnTo>
                  <a:pt x="434339" y="0"/>
                </a:lnTo>
                <a:lnTo>
                  <a:pt x="434339" y="254"/>
                </a:lnTo>
                <a:lnTo>
                  <a:pt x="436879" y="254"/>
                </a:lnTo>
                <a:lnTo>
                  <a:pt x="436879" y="0"/>
                </a:lnTo>
                <a:close/>
              </a:path>
              <a:path w="548640" h="405130">
                <a:moveTo>
                  <a:pt x="3809" y="90170"/>
                </a:moveTo>
                <a:lnTo>
                  <a:pt x="0" y="90170"/>
                </a:lnTo>
                <a:lnTo>
                  <a:pt x="0" y="102870"/>
                </a:lnTo>
                <a:lnTo>
                  <a:pt x="3809" y="102870"/>
                </a:lnTo>
                <a:lnTo>
                  <a:pt x="3809" y="90170"/>
                </a:lnTo>
                <a:close/>
              </a:path>
              <a:path w="548640" h="405130">
                <a:moveTo>
                  <a:pt x="548640" y="90170"/>
                </a:moveTo>
                <a:lnTo>
                  <a:pt x="544829" y="90170"/>
                </a:lnTo>
                <a:lnTo>
                  <a:pt x="544829" y="102870"/>
                </a:lnTo>
                <a:lnTo>
                  <a:pt x="548639" y="102870"/>
                </a:lnTo>
                <a:lnTo>
                  <a:pt x="548640" y="90170"/>
                </a:lnTo>
                <a:close/>
              </a:path>
              <a:path w="548640" h="405130">
                <a:moveTo>
                  <a:pt x="3809" y="102870"/>
                </a:moveTo>
                <a:lnTo>
                  <a:pt x="0" y="102870"/>
                </a:lnTo>
                <a:lnTo>
                  <a:pt x="0" y="109220"/>
                </a:lnTo>
                <a:lnTo>
                  <a:pt x="3809" y="109220"/>
                </a:lnTo>
                <a:lnTo>
                  <a:pt x="3809" y="102870"/>
                </a:lnTo>
                <a:close/>
              </a:path>
              <a:path w="548640" h="405130">
                <a:moveTo>
                  <a:pt x="548639" y="102870"/>
                </a:moveTo>
                <a:lnTo>
                  <a:pt x="544829" y="102870"/>
                </a:lnTo>
                <a:lnTo>
                  <a:pt x="544829" y="109220"/>
                </a:lnTo>
                <a:lnTo>
                  <a:pt x="548639" y="109220"/>
                </a:lnTo>
                <a:lnTo>
                  <a:pt x="548639" y="102870"/>
                </a:lnTo>
                <a:close/>
              </a:path>
              <a:path w="548640" h="405130">
                <a:moveTo>
                  <a:pt x="3809" y="109220"/>
                </a:moveTo>
                <a:lnTo>
                  <a:pt x="0" y="109220"/>
                </a:lnTo>
                <a:lnTo>
                  <a:pt x="0" y="128270"/>
                </a:lnTo>
                <a:lnTo>
                  <a:pt x="3809" y="128270"/>
                </a:lnTo>
                <a:lnTo>
                  <a:pt x="3809" y="109220"/>
                </a:lnTo>
                <a:close/>
              </a:path>
              <a:path w="548640" h="405130">
                <a:moveTo>
                  <a:pt x="548639" y="109220"/>
                </a:moveTo>
                <a:lnTo>
                  <a:pt x="544829" y="109220"/>
                </a:lnTo>
                <a:lnTo>
                  <a:pt x="544829" y="128270"/>
                </a:lnTo>
                <a:lnTo>
                  <a:pt x="548639" y="128270"/>
                </a:lnTo>
                <a:lnTo>
                  <a:pt x="548639" y="109220"/>
                </a:lnTo>
                <a:close/>
              </a:path>
              <a:path w="548640" h="405130">
                <a:moveTo>
                  <a:pt x="3809" y="128270"/>
                </a:moveTo>
                <a:lnTo>
                  <a:pt x="0" y="128270"/>
                </a:lnTo>
                <a:lnTo>
                  <a:pt x="0" y="153670"/>
                </a:lnTo>
                <a:lnTo>
                  <a:pt x="3809" y="153670"/>
                </a:lnTo>
                <a:lnTo>
                  <a:pt x="3809" y="128270"/>
                </a:lnTo>
                <a:close/>
              </a:path>
              <a:path w="548640" h="405130">
                <a:moveTo>
                  <a:pt x="548639" y="128270"/>
                </a:moveTo>
                <a:lnTo>
                  <a:pt x="544829" y="128270"/>
                </a:lnTo>
                <a:lnTo>
                  <a:pt x="544829" y="153670"/>
                </a:lnTo>
                <a:lnTo>
                  <a:pt x="548639" y="153670"/>
                </a:lnTo>
                <a:lnTo>
                  <a:pt x="548639" y="128270"/>
                </a:lnTo>
                <a:close/>
              </a:path>
              <a:path w="548640" h="405130">
                <a:moveTo>
                  <a:pt x="3809" y="153670"/>
                </a:moveTo>
                <a:lnTo>
                  <a:pt x="0" y="153670"/>
                </a:lnTo>
                <a:lnTo>
                  <a:pt x="0" y="170180"/>
                </a:lnTo>
                <a:lnTo>
                  <a:pt x="3809" y="170180"/>
                </a:lnTo>
                <a:lnTo>
                  <a:pt x="3809" y="153670"/>
                </a:lnTo>
                <a:close/>
              </a:path>
              <a:path w="548640" h="405130">
                <a:moveTo>
                  <a:pt x="548639" y="153670"/>
                </a:moveTo>
                <a:lnTo>
                  <a:pt x="544829" y="153670"/>
                </a:lnTo>
                <a:lnTo>
                  <a:pt x="544829" y="170180"/>
                </a:lnTo>
                <a:lnTo>
                  <a:pt x="548639" y="170180"/>
                </a:lnTo>
                <a:lnTo>
                  <a:pt x="548639" y="153670"/>
                </a:lnTo>
                <a:close/>
              </a:path>
              <a:path w="548640" h="405130">
                <a:moveTo>
                  <a:pt x="3809" y="170180"/>
                </a:moveTo>
                <a:lnTo>
                  <a:pt x="0" y="170180"/>
                </a:lnTo>
                <a:lnTo>
                  <a:pt x="0" y="242570"/>
                </a:lnTo>
                <a:lnTo>
                  <a:pt x="3809" y="242570"/>
                </a:lnTo>
                <a:lnTo>
                  <a:pt x="3809" y="170180"/>
                </a:lnTo>
                <a:close/>
              </a:path>
              <a:path w="548640" h="405130">
                <a:moveTo>
                  <a:pt x="548639" y="170180"/>
                </a:moveTo>
                <a:lnTo>
                  <a:pt x="544829" y="170180"/>
                </a:lnTo>
                <a:lnTo>
                  <a:pt x="544829" y="242570"/>
                </a:lnTo>
                <a:lnTo>
                  <a:pt x="548639" y="242570"/>
                </a:lnTo>
                <a:lnTo>
                  <a:pt x="548639" y="170180"/>
                </a:lnTo>
                <a:close/>
              </a:path>
              <a:path w="548640" h="405130">
                <a:moveTo>
                  <a:pt x="3809" y="242570"/>
                </a:moveTo>
                <a:lnTo>
                  <a:pt x="0" y="242570"/>
                </a:lnTo>
                <a:lnTo>
                  <a:pt x="0" y="280670"/>
                </a:lnTo>
                <a:lnTo>
                  <a:pt x="3809" y="280670"/>
                </a:lnTo>
                <a:lnTo>
                  <a:pt x="3809" y="242570"/>
                </a:lnTo>
                <a:close/>
              </a:path>
              <a:path w="548640" h="405130">
                <a:moveTo>
                  <a:pt x="548639" y="242570"/>
                </a:moveTo>
                <a:lnTo>
                  <a:pt x="544829" y="242570"/>
                </a:lnTo>
                <a:lnTo>
                  <a:pt x="544829" y="280670"/>
                </a:lnTo>
                <a:lnTo>
                  <a:pt x="548639" y="280670"/>
                </a:lnTo>
                <a:lnTo>
                  <a:pt x="548639" y="242570"/>
                </a:lnTo>
                <a:close/>
              </a:path>
              <a:path w="548640" h="405130">
                <a:moveTo>
                  <a:pt x="3809" y="280670"/>
                </a:moveTo>
                <a:lnTo>
                  <a:pt x="0" y="280670"/>
                </a:lnTo>
                <a:lnTo>
                  <a:pt x="0" y="293370"/>
                </a:lnTo>
                <a:lnTo>
                  <a:pt x="3809" y="293370"/>
                </a:lnTo>
                <a:lnTo>
                  <a:pt x="3809" y="280670"/>
                </a:lnTo>
                <a:close/>
              </a:path>
              <a:path w="548640" h="405130">
                <a:moveTo>
                  <a:pt x="548639" y="280670"/>
                </a:moveTo>
                <a:lnTo>
                  <a:pt x="544829" y="280670"/>
                </a:lnTo>
                <a:lnTo>
                  <a:pt x="544829" y="293370"/>
                </a:lnTo>
                <a:lnTo>
                  <a:pt x="548639" y="293370"/>
                </a:lnTo>
                <a:lnTo>
                  <a:pt x="548639" y="280670"/>
                </a:lnTo>
                <a:close/>
              </a:path>
              <a:path w="548640" h="405130">
                <a:moveTo>
                  <a:pt x="3809" y="293370"/>
                </a:moveTo>
                <a:lnTo>
                  <a:pt x="0" y="293370"/>
                </a:lnTo>
                <a:lnTo>
                  <a:pt x="0" y="316230"/>
                </a:lnTo>
                <a:lnTo>
                  <a:pt x="1269" y="316230"/>
                </a:lnTo>
                <a:lnTo>
                  <a:pt x="1269" y="317500"/>
                </a:lnTo>
                <a:lnTo>
                  <a:pt x="2539" y="317500"/>
                </a:lnTo>
                <a:lnTo>
                  <a:pt x="2539" y="318770"/>
                </a:lnTo>
                <a:lnTo>
                  <a:pt x="3809" y="318770"/>
                </a:lnTo>
                <a:lnTo>
                  <a:pt x="3809" y="293370"/>
                </a:lnTo>
                <a:close/>
              </a:path>
              <a:path w="548640" h="405130">
                <a:moveTo>
                  <a:pt x="548639" y="293370"/>
                </a:moveTo>
                <a:lnTo>
                  <a:pt x="544829" y="293370"/>
                </a:lnTo>
                <a:lnTo>
                  <a:pt x="544829" y="318770"/>
                </a:lnTo>
                <a:lnTo>
                  <a:pt x="546099" y="318770"/>
                </a:lnTo>
                <a:lnTo>
                  <a:pt x="546099" y="317500"/>
                </a:lnTo>
                <a:lnTo>
                  <a:pt x="547369" y="317500"/>
                </a:lnTo>
                <a:lnTo>
                  <a:pt x="547369" y="316230"/>
                </a:lnTo>
                <a:lnTo>
                  <a:pt x="548640" y="316230"/>
                </a:lnTo>
                <a:lnTo>
                  <a:pt x="548639" y="293370"/>
                </a:lnTo>
                <a:close/>
              </a:path>
              <a:path w="548640" h="405130">
                <a:moveTo>
                  <a:pt x="440689" y="403860"/>
                </a:moveTo>
                <a:lnTo>
                  <a:pt x="110489" y="403860"/>
                </a:lnTo>
                <a:lnTo>
                  <a:pt x="110489" y="405130"/>
                </a:lnTo>
                <a:lnTo>
                  <a:pt x="440689" y="405130"/>
                </a:lnTo>
                <a:lnTo>
                  <a:pt x="440689" y="403860"/>
                </a:lnTo>
                <a:close/>
              </a:path>
              <a:path w="548640" h="405130">
                <a:moveTo>
                  <a:pt x="443229" y="402590"/>
                </a:moveTo>
                <a:lnTo>
                  <a:pt x="107950" y="402590"/>
                </a:lnTo>
                <a:lnTo>
                  <a:pt x="107950" y="403860"/>
                </a:lnTo>
                <a:lnTo>
                  <a:pt x="443229" y="403860"/>
                </a:lnTo>
                <a:lnTo>
                  <a:pt x="443229" y="402590"/>
                </a:lnTo>
                <a:close/>
              </a:path>
              <a:path w="548640" h="405130">
                <a:moveTo>
                  <a:pt x="445769" y="401320"/>
                </a:moveTo>
                <a:lnTo>
                  <a:pt x="105409" y="401320"/>
                </a:lnTo>
                <a:lnTo>
                  <a:pt x="105409" y="402590"/>
                </a:lnTo>
                <a:lnTo>
                  <a:pt x="445769" y="402590"/>
                </a:lnTo>
                <a:lnTo>
                  <a:pt x="445769" y="401320"/>
                </a:lnTo>
                <a:close/>
              </a:path>
            </a:pathLst>
          </a:custGeom>
          <a:solidFill>
            <a:srgbClr val="190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210550" y="1620647"/>
            <a:ext cx="541020" cy="397510"/>
          </a:xfrm>
          <a:custGeom>
            <a:avLst/>
            <a:gdLst/>
            <a:ahLst/>
            <a:cxnLst/>
            <a:rect l="l" t="t" r="r" b="b"/>
            <a:pathLst>
              <a:path w="541020" h="397510">
                <a:moveTo>
                  <a:pt x="3809" y="85090"/>
                </a:moveTo>
                <a:lnTo>
                  <a:pt x="0" y="85090"/>
                </a:lnTo>
                <a:lnTo>
                  <a:pt x="0" y="86233"/>
                </a:lnTo>
                <a:lnTo>
                  <a:pt x="3809" y="86233"/>
                </a:lnTo>
                <a:lnTo>
                  <a:pt x="3809" y="85090"/>
                </a:lnTo>
                <a:close/>
              </a:path>
              <a:path w="541020" h="397510">
                <a:moveTo>
                  <a:pt x="541020" y="85090"/>
                </a:moveTo>
                <a:lnTo>
                  <a:pt x="537209" y="85090"/>
                </a:lnTo>
                <a:lnTo>
                  <a:pt x="537209" y="86233"/>
                </a:lnTo>
                <a:lnTo>
                  <a:pt x="541020" y="86233"/>
                </a:lnTo>
                <a:lnTo>
                  <a:pt x="541020" y="85090"/>
                </a:lnTo>
                <a:close/>
              </a:path>
              <a:path w="541020" h="397510">
                <a:moveTo>
                  <a:pt x="3809" y="82676"/>
                </a:moveTo>
                <a:lnTo>
                  <a:pt x="0" y="82676"/>
                </a:lnTo>
                <a:lnTo>
                  <a:pt x="0" y="84962"/>
                </a:lnTo>
                <a:lnTo>
                  <a:pt x="3809" y="84962"/>
                </a:lnTo>
                <a:lnTo>
                  <a:pt x="3809" y="82676"/>
                </a:lnTo>
                <a:close/>
              </a:path>
              <a:path w="541020" h="397510">
                <a:moveTo>
                  <a:pt x="541020" y="82676"/>
                </a:moveTo>
                <a:lnTo>
                  <a:pt x="537209" y="82676"/>
                </a:lnTo>
                <a:lnTo>
                  <a:pt x="537209" y="84962"/>
                </a:lnTo>
                <a:lnTo>
                  <a:pt x="541020" y="84962"/>
                </a:lnTo>
                <a:lnTo>
                  <a:pt x="541020" y="82676"/>
                </a:lnTo>
                <a:close/>
              </a:path>
              <a:path w="541020" h="397510">
                <a:moveTo>
                  <a:pt x="3809" y="78612"/>
                </a:moveTo>
                <a:lnTo>
                  <a:pt x="2540" y="78612"/>
                </a:lnTo>
                <a:lnTo>
                  <a:pt x="2540" y="80010"/>
                </a:lnTo>
                <a:lnTo>
                  <a:pt x="1270" y="80010"/>
                </a:lnTo>
                <a:lnTo>
                  <a:pt x="1270" y="81407"/>
                </a:lnTo>
                <a:lnTo>
                  <a:pt x="0" y="81407"/>
                </a:lnTo>
                <a:lnTo>
                  <a:pt x="0" y="82550"/>
                </a:lnTo>
                <a:lnTo>
                  <a:pt x="3809" y="82550"/>
                </a:lnTo>
                <a:lnTo>
                  <a:pt x="3809" y="78612"/>
                </a:lnTo>
                <a:close/>
              </a:path>
              <a:path w="541020" h="397510">
                <a:moveTo>
                  <a:pt x="538480" y="78866"/>
                </a:moveTo>
                <a:lnTo>
                  <a:pt x="537209" y="78866"/>
                </a:lnTo>
                <a:lnTo>
                  <a:pt x="537209" y="82550"/>
                </a:lnTo>
                <a:lnTo>
                  <a:pt x="541020" y="82550"/>
                </a:lnTo>
                <a:lnTo>
                  <a:pt x="541020" y="81407"/>
                </a:lnTo>
                <a:lnTo>
                  <a:pt x="539750" y="81407"/>
                </a:lnTo>
                <a:lnTo>
                  <a:pt x="539750" y="80010"/>
                </a:lnTo>
                <a:lnTo>
                  <a:pt x="538480" y="80010"/>
                </a:lnTo>
                <a:lnTo>
                  <a:pt x="538480" y="78866"/>
                </a:lnTo>
                <a:close/>
              </a:path>
              <a:path w="541020" h="397510">
                <a:moveTo>
                  <a:pt x="538479" y="77597"/>
                </a:moveTo>
                <a:lnTo>
                  <a:pt x="537209" y="77597"/>
                </a:lnTo>
                <a:lnTo>
                  <a:pt x="537209" y="78612"/>
                </a:lnTo>
                <a:lnTo>
                  <a:pt x="538480" y="78612"/>
                </a:lnTo>
                <a:lnTo>
                  <a:pt x="538479" y="77597"/>
                </a:lnTo>
                <a:close/>
              </a:path>
              <a:path w="541020" h="397510">
                <a:moveTo>
                  <a:pt x="97790" y="2412"/>
                </a:moveTo>
                <a:lnTo>
                  <a:pt x="95250" y="2412"/>
                </a:lnTo>
                <a:lnTo>
                  <a:pt x="97790" y="2539"/>
                </a:lnTo>
                <a:close/>
              </a:path>
              <a:path w="541020" h="397510">
                <a:moveTo>
                  <a:pt x="444500" y="1397"/>
                </a:moveTo>
                <a:lnTo>
                  <a:pt x="97790" y="1397"/>
                </a:lnTo>
                <a:lnTo>
                  <a:pt x="97790" y="2412"/>
                </a:lnTo>
                <a:lnTo>
                  <a:pt x="444500" y="2412"/>
                </a:lnTo>
                <a:lnTo>
                  <a:pt x="444500" y="1397"/>
                </a:lnTo>
                <a:close/>
              </a:path>
              <a:path w="541020" h="397510">
                <a:moveTo>
                  <a:pt x="101600" y="0"/>
                </a:moveTo>
                <a:lnTo>
                  <a:pt x="99059" y="0"/>
                </a:lnTo>
                <a:lnTo>
                  <a:pt x="99059" y="1397"/>
                </a:lnTo>
                <a:lnTo>
                  <a:pt x="440689" y="1397"/>
                </a:lnTo>
                <a:lnTo>
                  <a:pt x="440689" y="126"/>
                </a:lnTo>
                <a:lnTo>
                  <a:pt x="101600" y="126"/>
                </a:lnTo>
                <a:close/>
              </a:path>
              <a:path w="541020" h="397510">
                <a:moveTo>
                  <a:pt x="440689" y="0"/>
                </a:moveTo>
                <a:lnTo>
                  <a:pt x="438150" y="0"/>
                </a:lnTo>
                <a:lnTo>
                  <a:pt x="440689" y="126"/>
                </a:lnTo>
                <a:close/>
              </a:path>
              <a:path w="541020" h="397510">
                <a:moveTo>
                  <a:pt x="3809" y="86233"/>
                </a:moveTo>
                <a:lnTo>
                  <a:pt x="0" y="86233"/>
                </a:lnTo>
                <a:lnTo>
                  <a:pt x="0" y="98933"/>
                </a:lnTo>
                <a:lnTo>
                  <a:pt x="3809" y="98933"/>
                </a:lnTo>
                <a:lnTo>
                  <a:pt x="3809" y="86233"/>
                </a:lnTo>
                <a:close/>
              </a:path>
              <a:path w="541020" h="397510">
                <a:moveTo>
                  <a:pt x="541020" y="86233"/>
                </a:moveTo>
                <a:lnTo>
                  <a:pt x="537209" y="86233"/>
                </a:lnTo>
                <a:lnTo>
                  <a:pt x="537209" y="98933"/>
                </a:lnTo>
                <a:lnTo>
                  <a:pt x="541020" y="98933"/>
                </a:lnTo>
                <a:lnTo>
                  <a:pt x="541020" y="86233"/>
                </a:lnTo>
                <a:close/>
              </a:path>
              <a:path w="541020" h="397510">
                <a:moveTo>
                  <a:pt x="3809" y="98933"/>
                </a:moveTo>
                <a:lnTo>
                  <a:pt x="0" y="98933"/>
                </a:lnTo>
                <a:lnTo>
                  <a:pt x="0" y="105283"/>
                </a:lnTo>
                <a:lnTo>
                  <a:pt x="3809" y="105283"/>
                </a:lnTo>
                <a:lnTo>
                  <a:pt x="3809" y="98933"/>
                </a:lnTo>
                <a:close/>
              </a:path>
              <a:path w="541020" h="397510">
                <a:moveTo>
                  <a:pt x="541020" y="98933"/>
                </a:moveTo>
                <a:lnTo>
                  <a:pt x="537209" y="98933"/>
                </a:lnTo>
                <a:lnTo>
                  <a:pt x="537209" y="105283"/>
                </a:lnTo>
                <a:lnTo>
                  <a:pt x="541020" y="105283"/>
                </a:lnTo>
                <a:lnTo>
                  <a:pt x="541020" y="98933"/>
                </a:lnTo>
                <a:close/>
              </a:path>
              <a:path w="541020" h="397510">
                <a:moveTo>
                  <a:pt x="3809" y="105283"/>
                </a:moveTo>
                <a:lnTo>
                  <a:pt x="0" y="105283"/>
                </a:lnTo>
                <a:lnTo>
                  <a:pt x="0" y="124333"/>
                </a:lnTo>
                <a:lnTo>
                  <a:pt x="3809" y="124333"/>
                </a:lnTo>
                <a:lnTo>
                  <a:pt x="3809" y="105283"/>
                </a:lnTo>
                <a:close/>
              </a:path>
              <a:path w="541020" h="397510">
                <a:moveTo>
                  <a:pt x="541020" y="105283"/>
                </a:moveTo>
                <a:lnTo>
                  <a:pt x="537209" y="105283"/>
                </a:lnTo>
                <a:lnTo>
                  <a:pt x="537209" y="124333"/>
                </a:lnTo>
                <a:lnTo>
                  <a:pt x="541020" y="124333"/>
                </a:lnTo>
                <a:lnTo>
                  <a:pt x="541020" y="105283"/>
                </a:lnTo>
                <a:close/>
              </a:path>
              <a:path w="541020" h="397510">
                <a:moveTo>
                  <a:pt x="3809" y="124333"/>
                </a:moveTo>
                <a:lnTo>
                  <a:pt x="0" y="124333"/>
                </a:lnTo>
                <a:lnTo>
                  <a:pt x="0" y="149733"/>
                </a:lnTo>
                <a:lnTo>
                  <a:pt x="3809" y="149733"/>
                </a:lnTo>
                <a:lnTo>
                  <a:pt x="3809" y="124333"/>
                </a:lnTo>
                <a:close/>
              </a:path>
              <a:path w="541020" h="397510">
                <a:moveTo>
                  <a:pt x="541020" y="124333"/>
                </a:moveTo>
                <a:lnTo>
                  <a:pt x="537209" y="124333"/>
                </a:lnTo>
                <a:lnTo>
                  <a:pt x="537209" y="149733"/>
                </a:lnTo>
                <a:lnTo>
                  <a:pt x="541020" y="149733"/>
                </a:lnTo>
                <a:lnTo>
                  <a:pt x="541020" y="124333"/>
                </a:lnTo>
                <a:close/>
              </a:path>
              <a:path w="541020" h="397510">
                <a:moveTo>
                  <a:pt x="3809" y="149733"/>
                </a:moveTo>
                <a:lnTo>
                  <a:pt x="0" y="149733"/>
                </a:lnTo>
                <a:lnTo>
                  <a:pt x="0" y="166243"/>
                </a:lnTo>
                <a:lnTo>
                  <a:pt x="3809" y="166243"/>
                </a:lnTo>
                <a:lnTo>
                  <a:pt x="3809" y="149733"/>
                </a:lnTo>
                <a:close/>
              </a:path>
              <a:path w="541020" h="397510">
                <a:moveTo>
                  <a:pt x="541020" y="149733"/>
                </a:moveTo>
                <a:lnTo>
                  <a:pt x="537209" y="149733"/>
                </a:lnTo>
                <a:lnTo>
                  <a:pt x="537209" y="166243"/>
                </a:lnTo>
                <a:lnTo>
                  <a:pt x="541020" y="166243"/>
                </a:lnTo>
                <a:lnTo>
                  <a:pt x="541020" y="149733"/>
                </a:lnTo>
                <a:close/>
              </a:path>
              <a:path w="541020" h="397510">
                <a:moveTo>
                  <a:pt x="3809" y="166243"/>
                </a:moveTo>
                <a:lnTo>
                  <a:pt x="0" y="166243"/>
                </a:lnTo>
                <a:lnTo>
                  <a:pt x="0" y="238633"/>
                </a:lnTo>
                <a:lnTo>
                  <a:pt x="3809" y="238633"/>
                </a:lnTo>
                <a:lnTo>
                  <a:pt x="3809" y="166243"/>
                </a:lnTo>
                <a:close/>
              </a:path>
              <a:path w="541020" h="397510">
                <a:moveTo>
                  <a:pt x="541020" y="166243"/>
                </a:moveTo>
                <a:lnTo>
                  <a:pt x="537209" y="166243"/>
                </a:lnTo>
                <a:lnTo>
                  <a:pt x="537209" y="238633"/>
                </a:lnTo>
                <a:lnTo>
                  <a:pt x="541020" y="238633"/>
                </a:lnTo>
                <a:lnTo>
                  <a:pt x="541020" y="166243"/>
                </a:lnTo>
                <a:close/>
              </a:path>
              <a:path w="541020" h="397510">
                <a:moveTo>
                  <a:pt x="3809" y="238633"/>
                </a:moveTo>
                <a:lnTo>
                  <a:pt x="0" y="238633"/>
                </a:lnTo>
                <a:lnTo>
                  <a:pt x="0" y="276733"/>
                </a:lnTo>
                <a:lnTo>
                  <a:pt x="3809" y="276733"/>
                </a:lnTo>
                <a:lnTo>
                  <a:pt x="3809" y="238633"/>
                </a:lnTo>
                <a:close/>
              </a:path>
              <a:path w="541020" h="397510">
                <a:moveTo>
                  <a:pt x="541020" y="238633"/>
                </a:moveTo>
                <a:lnTo>
                  <a:pt x="537209" y="238633"/>
                </a:lnTo>
                <a:lnTo>
                  <a:pt x="537209" y="276733"/>
                </a:lnTo>
                <a:lnTo>
                  <a:pt x="541020" y="276733"/>
                </a:lnTo>
                <a:lnTo>
                  <a:pt x="541020" y="238633"/>
                </a:lnTo>
                <a:close/>
              </a:path>
              <a:path w="541020" h="397510">
                <a:moveTo>
                  <a:pt x="3809" y="276733"/>
                </a:moveTo>
                <a:lnTo>
                  <a:pt x="0" y="276733"/>
                </a:lnTo>
                <a:lnTo>
                  <a:pt x="0" y="289433"/>
                </a:lnTo>
                <a:lnTo>
                  <a:pt x="3809" y="289433"/>
                </a:lnTo>
                <a:lnTo>
                  <a:pt x="3809" y="276733"/>
                </a:lnTo>
                <a:close/>
              </a:path>
              <a:path w="541020" h="397510">
                <a:moveTo>
                  <a:pt x="541020" y="276733"/>
                </a:moveTo>
                <a:lnTo>
                  <a:pt x="537209" y="276733"/>
                </a:lnTo>
                <a:lnTo>
                  <a:pt x="537209" y="289433"/>
                </a:lnTo>
                <a:lnTo>
                  <a:pt x="541020" y="289433"/>
                </a:lnTo>
                <a:lnTo>
                  <a:pt x="541020" y="276733"/>
                </a:lnTo>
                <a:close/>
              </a:path>
              <a:path w="541020" h="397510">
                <a:moveTo>
                  <a:pt x="3809" y="289433"/>
                </a:moveTo>
                <a:lnTo>
                  <a:pt x="0" y="289433"/>
                </a:lnTo>
                <a:lnTo>
                  <a:pt x="0" y="314833"/>
                </a:lnTo>
                <a:lnTo>
                  <a:pt x="3809" y="314833"/>
                </a:lnTo>
                <a:lnTo>
                  <a:pt x="3809" y="289433"/>
                </a:lnTo>
                <a:close/>
              </a:path>
              <a:path w="541020" h="397510">
                <a:moveTo>
                  <a:pt x="541020" y="289433"/>
                </a:moveTo>
                <a:lnTo>
                  <a:pt x="537209" y="289433"/>
                </a:lnTo>
                <a:lnTo>
                  <a:pt x="537209" y="314833"/>
                </a:lnTo>
                <a:lnTo>
                  <a:pt x="541020" y="314833"/>
                </a:lnTo>
                <a:lnTo>
                  <a:pt x="541020" y="289433"/>
                </a:lnTo>
                <a:close/>
              </a:path>
              <a:path w="541020" h="397510">
                <a:moveTo>
                  <a:pt x="3809" y="314833"/>
                </a:moveTo>
                <a:lnTo>
                  <a:pt x="0" y="314833"/>
                </a:lnTo>
                <a:lnTo>
                  <a:pt x="0" y="317373"/>
                </a:lnTo>
                <a:lnTo>
                  <a:pt x="1270" y="317373"/>
                </a:lnTo>
                <a:lnTo>
                  <a:pt x="1270" y="318643"/>
                </a:lnTo>
                <a:lnTo>
                  <a:pt x="2540" y="318643"/>
                </a:lnTo>
                <a:lnTo>
                  <a:pt x="2540" y="319913"/>
                </a:lnTo>
                <a:lnTo>
                  <a:pt x="3809" y="319913"/>
                </a:lnTo>
                <a:lnTo>
                  <a:pt x="3809" y="314833"/>
                </a:lnTo>
                <a:close/>
              </a:path>
              <a:path w="541020" h="397510">
                <a:moveTo>
                  <a:pt x="541020" y="314833"/>
                </a:moveTo>
                <a:lnTo>
                  <a:pt x="537209" y="314833"/>
                </a:lnTo>
                <a:lnTo>
                  <a:pt x="537209" y="319913"/>
                </a:lnTo>
                <a:lnTo>
                  <a:pt x="538480" y="319913"/>
                </a:lnTo>
                <a:lnTo>
                  <a:pt x="538480" y="318643"/>
                </a:lnTo>
                <a:lnTo>
                  <a:pt x="539750" y="318643"/>
                </a:lnTo>
                <a:lnTo>
                  <a:pt x="539750" y="317373"/>
                </a:lnTo>
                <a:lnTo>
                  <a:pt x="541020" y="317373"/>
                </a:lnTo>
                <a:lnTo>
                  <a:pt x="541020" y="314833"/>
                </a:lnTo>
                <a:close/>
              </a:path>
              <a:path w="541020" h="397510">
                <a:moveTo>
                  <a:pt x="444500" y="396113"/>
                </a:moveTo>
                <a:lnTo>
                  <a:pt x="97790" y="396113"/>
                </a:lnTo>
                <a:lnTo>
                  <a:pt x="97790" y="397383"/>
                </a:lnTo>
                <a:lnTo>
                  <a:pt x="444500" y="397383"/>
                </a:lnTo>
                <a:lnTo>
                  <a:pt x="444500" y="396113"/>
                </a:lnTo>
                <a:close/>
              </a:path>
              <a:path w="541020" h="397510">
                <a:moveTo>
                  <a:pt x="447040" y="394970"/>
                </a:moveTo>
                <a:lnTo>
                  <a:pt x="96520" y="394970"/>
                </a:lnTo>
                <a:lnTo>
                  <a:pt x="96520" y="396113"/>
                </a:lnTo>
                <a:lnTo>
                  <a:pt x="447040" y="396113"/>
                </a:lnTo>
                <a:lnTo>
                  <a:pt x="447040" y="394970"/>
                </a:lnTo>
                <a:close/>
              </a:path>
              <a:path w="541020" h="397510">
                <a:moveTo>
                  <a:pt x="449579" y="393573"/>
                </a:moveTo>
                <a:lnTo>
                  <a:pt x="93979" y="393573"/>
                </a:lnTo>
                <a:lnTo>
                  <a:pt x="93979" y="394970"/>
                </a:lnTo>
                <a:lnTo>
                  <a:pt x="449579" y="394970"/>
                </a:lnTo>
                <a:lnTo>
                  <a:pt x="449579" y="393573"/>
                </a:lnTo>
                <a:close/>
              </a:path>
            </a:pathLst>
          </a:custGeom>
          <a:solidFill>
            <a:srgbClr val="1C05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214359" y="1623060"/>
            <a:ext cx="533400" cy="391160"/>
          </a:xfrm>
          <a:custGeom>
            <a:avLst/>
            <a:gdLst/>
            <a:ahLst/>
            <a:cxnLst/>
            <a:rect l="l" t="t" r="r" b="b"/>
            <a:pathLst>
              <a:path w="533400" h="391160">
                <a:moveTo>
                  <a:pt x="2540" y="82677"/>
                </a:moveTo>
                <a:lnTo>
                  <a:pt x="0" y="82677"/>
                </a:lnTo>
                <a:lnTo>
                  <a:pt x="0" y="83820"/>
                </a:lnTo>
                <a:lnTo>
                  <a:pt x="2540" y="83820"/>
                </a:lnTo>
                <a:lnTo>
                  <a:pt x="2540" y="82677"/>
                </a:lnTo>
                <a:close/>
              </a:path>
              <a:path w="533400" h="391160">
                <a:moveTo>
                  <a:pt x="533400" y="82677"/>
                </a:moveTo>
                <a:lnTo>
                  <a:pt x="529590" y="82677"/>
                </a:lnTo>
                <a:lnTo>
                  <a:pt x="529590" y="83820"/>
                </a:lnTo>
                <a:lnTo>
                  <a:pt x="533400" y="83820"/>
                </a:lnTo>
                <a:lnTo>
                  <a:pt x="533400" y="82677"/>
                </a:lnTo>
                <a:close/>
              </a:path>
              <a:path w="533400" h="391160">
                <a:moveTo>
                  <a:pt x="2540" y="80137"/>
                </a:moveTo>
                <a:lnTo>
                  <a:pt x="0" y="80137"/>
                </a:lnTo>
                <a:lnTo>
                  <a:pt x="0" y="82550"/>
                </a:lnTo>
                <a:lnTo>
                  <a:pt x="2540" y="82550"/>
                </a:lnTo>
                <a:lnTo>
                  <a:pt x="2540" y="80137"/>
                </a:lnTo>
                <a:close/>
              </a:path>
              <a:path w="533400" h="391160">
                <a:moveTo>
                  <a:pt x="533400" y="80137"/>
                </a:moveTo>
                <a:lnTo>
                  <a:pt x="529590" y="80137"/>
                </a:lnTo>
                <a:lnTo>
                  <a:pt x="529590" y="82550"/>
                </a:lnTo>
                <a:lnTo>
                  <a:pt x="533400" y="82550"/>
                </a:lnTo>
                <a:lnTo>
                  <a:pt x="533400" y="80137"/>
                </a:lnTo>
                <a:close/>
              </a:path>
              <a:path w="533400" h="391160">
                <a:moveTo>
                  <a:pt x="2540" y="76454"/>
                </a:moveTo>
                <a:lnTo>
                  <a:pt x="0" y="76454"/>
                </a:lnTo>
                <a:lnTo>
                  <a:pt x="0" y="80010"/>
                </a:lnTo>
                <a:lnTo>
                  <a:pt x="2540" y="80010"/>
                </a:lnTo>
                <a:lnTo>
                  <a:pt x="2540" y="76454"/>
                </a:lnTo>
                <a:close/>
              </a:path>
              <a:path w="533400" h="391160">
                <a:moveTo>
                  <a:pt x="533400" y="76454"/>
                </a:moveTo>
                <a:lnTo>
                  <a:pt x="529590" y="76454"/>
                </a:lnTo>
                <a:lnTo>
                  <a:pt x="529590" y="80010"/>
                </a:lnTo>
                <a:lnTo>
                  <a:pt x="533400" y="80010"/>
                </a:lnTo>
                <a:lnTo>
                  <a:pt x="533400" y="76454"/>
                </a:lnTo>
                <a:close/>
              </a:path>
              <a:path w="533400" h="391160">
                <a:moveTo>
                  <a:pt x="1270" y="73660"/>
                </a:moveTo>
                <a:lnTo>
                  <a:pt x="0" y="73660"/>
                </a:lnTo>
                <a:lnTo>
                  <a:pt x="0" y="76200"/>
                </a:lnTo>
                <a:lnTo>
                  <a:pt x="2540" y="76200"/>
                </a:lnTo>
                <a:lnTo>
                  <a:pt x="2540" y="73787"/>
                </a:lnTo>
                <a:lnTo>
                  <a:pt x="1270" y="73787"/>
                </a:lnTo>
                <a:close/>
              </a:path>
              <a:path w="533400" h="391160">
                <a:moveTo>
                  <a:pt x="533400" y="73660"/>
                </a:moveTo>
                <a:lnTo>
                  <a:pt x="532129" y="73660"/>
                </a:lnTo>
                <a:lnTo>
                  <a:pt x="529590" y="73787"/>
                </a:lnTo>
                <a:lnTo>
                  <a:pt x="529590" y="76200"/>
                </a:lnTo>
                <a:lnTo>
                  <a:pt x="533400" y="76200"/>
                </a:lnTo>
                <a:lnTo>
                  <a:pt x="533400" y="73660"/>
                </a:lnTo>
                <a:close/>
              </a:path>
              <a:path w="533400" h="391160">
                <a:moveTo>
                  <a:pt x="2540" y="72644"/>
                </a:moveTo>
                <a:lnTo>
                  <a:pt x="1270" y="72644"/>
                </a:lnTo>
                <a:lnTo>
                  <a:pt x="1270" y="73660"/>
                </a:lnTo>
                <a:lnTo>
                  <a:pt x="2540" y="73660"/>
                </a:lnTo>
                <a:lnTo>
                  <a:pt x="2540" y="72644"/>
                </a:lnTo>
                <a:close/>
              </a:path>
              <a:path w="533400" h="391160">
                <a:moveTo>
                  <a:pt x="530860" y="69850"/>
                </a:moveTo>
                <a:lnTo>
                  <a:pt x="529590" y="69850"/>
                </a:lnTo>
                <a:lnTo>
                  <a:pt x="529590" y="73660"/>
                </a:lnTo>
                <a:lnTo>
                  <a:pt x="532129" y="73660"/>
                </a:lnTo>
                <a:lnTo>
                  <a:pt x="532129" y="72644"/>
                </a:lnTo>
                <a:lnTo>
                  <a:pt x="530860" y="72644"/>
                </a:lnTo>
                <a:lnTo>
                  <a:pt x="530860" y="69850"/>
                </a:lnTo>
                <a:close/>
              </a:path>
              <a:path w="533400" h="391160">
                <a:moveTo>
                  <a:pt x="86360" y="3810"/>
                </a:moveTo>
                <a:lnTo>
                  <a:pt x="83820" y="3810"/>
                </a:lnTo>
                <a:lnTo>
                  <a:pt x="86360" y="3937"/>
                </a:lnTo>
                <a:close/>
              </a:path>
              <a:path w="533400" h="391160">
                <a:moveTo>
                  <a:pt x="447040" y="2794"/>
                </a:moveTo>
                <a:lnTo>
                  <a:pt x="86360" y="2794"/>
                </a:lnTo>
                <a:lnTo>
                  <a:pt x="86360" y="3810"/>
                </a:lnTo>
                <a:lnTo>
                  <a:pt x="447040" y="3810"/>
                </a:lnTo>
                <a:lnTo>
                  <a:pt x="447040" y="2794"/>
                </a:lnTo>
                <a:close/>
              </a:path>
              <a:path w="533400" h="391160">
                <a:moveTo>
                  <a:pt x="444500" y="1397"/>
                </a:moveTo>
                <a:lnTo>
                  <a:pt x="88900" y="1397"/>
                </a:lnTo>
                <a:lnTo>
                  <a:pt x="88900" y="2794"/>
                </a:lnTo>
                <a:lnTo>
                  <a:pt x="444500" y="2794"/>
                </a:lnTo>
                <a:lnTo>
                  <a:pt x="444500" y="1397"/>
                </a:lnTo>
                <a:close/>
              </a:path>
              <a:path w="533400" h="391160">
                <a:moveTo>
                  <a:pt x="93980" y="126"/>
                </a:moveTo>
                <a:lnTo>
                  <a:pt x="91440" y="126"/>
                </a:lnTo>
                <a:lnTo>
                  <a:pt x="91440" y="1397"/>
                </a:lnTo>
                <a:lnTo>
                  <a:pt x="441960" y="1397"/>
                </a:lnTo>
                <a:lnTo>
                  <a:pt x="441960" y="254"/>
                </a:lnTo>
                <a:lnTo>
                  <a:pt x="93980" y="254"/>
                </a:lnTo>
                <a:lnTo>
                  <a:pt x="93980" y="126"/>
                </a:lnTo>
                <a:close/>
              </a:path>
              <a:path w="533400" h="391160">
                <a:moveTo>
                  <a:pt x="441960" y="0"/>
                </a:moveTo>
                <a:lnTo>
                  <a:pt x="440690" y="0"/>
                </a:lnTo>
                <a:lnTo>
                  <a:pt x="440690" y="254"/>
                </a:lnTo>
                <a:lnTo>
                  <a:pt x="441960" y="254"/>
                </a:lnTo>
                <a:lnTo>
                  <a:pt x="441960" y="0"/>
                </a:lnTo>
                <a:close/>
              </a:path>
              <a:path w="533400" h="391160">
                <a:moveTo>
                  <a:pt x="2540" y="83820"/>
                </a:moveTo>
                <a:lnTo>
                  <a:pt x="0" y="83820"/>
                </a:lnTo>
                <a:lnTo>
                  <a:pt x="0" y="96520"/>
                </a:lnTo>
                <a:lnTo>
                  <a:pt x="2540" y="96520"/>
                </a:lnTo>
                <a:lnTo>
                  <a:pt x="2540" y="83820"/>
                </a:lnTo>
                <a:close/>
              </a:path>
              <a:path w="533400" h="391160">
                <a:moveTo>
                  <a:pt x="533400" y="83820"/>
                </a:moveTo>
                <a:lnTo>
                  <a:pt x="529590" y="83820"/>
                </a:lnTo>
                <a:lnTo>
                  <a:pt x="529590" y="96520"/>
                </a:lnTo>
                <a:lnTo>
                  <a:pt x="533400" y="96520"/>
                </a:lnTo>
                <a:lnTo>
                  <a:pt x="533400" y="83820"/>
                </a:lnTo>
                <a:close/>
              </a:path>
              <a:path w="533400" h="391160">
                <a:moveTo>
                  <a:pt x="2540" y="96520"/>
                </a:moveTo>
                <a:lnTo>
                  <a:pt x="0" y="96520"/>
                </a:lnTo>
                <a:lnTo>
                  <a:pt x="0" y="102870"/>
                </a:lnTo>
                <a:lnTo>
                  <a:pt x="2540" y="102870"/>
                </a:lnTo>
                <a:lnTo>
                  <a:pt x="2540" y="96520"/>
                </a:lnTo>
                <a:close/>
              </a:path>
              <a:path w="533400" h="391160">
                <a:moveTo>
                  <a:pt x="533400" y="96520"/>
                </a:moveTo>
                <a:lnTo>
                  <a:pt x="529590" y="96520"/>
                </a:lnTo>
                <a:lnTo>
                  <a:pt x="529590" y="102870"/>
                </a:lnTo>
                <a:lnTo>
                  <a:pt x="533400" y="102870"/>
                </a:lnTo>
                <a:lnTo>
                  <a:pt x="533400" y="96520"/>
                </a:lnTo>
                <a:close/>
              </a:path>
              <a:path w="533400" h="391160">
                <a:moveTo>
                  <a:pt x="2540" y="102870"/>
                </a:moveTo>
                <a:lnTo>
                  <a:pt x="0" y="102870"/>
                </a:lnTo>
                <a:lnTo>
                  <a:pt x="0" y="121920"/>
                </a:lnTo>
                <a:lnTo>
                  <a:pt x="2540" y="121920"/>
                </a:lnTo>
                <a:lnTo>
                  <a:pt x="2540" y="102870"/>
                </a:lnTo>
                <a:close/>
              </a:path>
              <a:path w="533400" h="391160">
                <a:moveTo>
                  <a:pt x="533400" y="102870"/>
                </a:moveTo>
                <a:lnTo>
                  <a:pt x="529590" y="102870"/>
                </a:lnTo>
                <a:lnTo>
                  <a:pt x="529590" y="121920"/>
                </a:lnTo>
                <a:lnTo>
                  <a:pt x="533400" y="121920"/>
                </a:lnTo>
                <a:lnTo>
                  <a:pt x="533400" y="102870"/>
                </a:lnTo>
                <a:close/>
              </a:path>
              <a:path w="533400" h="391160">
                <a:moveTo>
                  <a:pt x="2540" y="121920"/>
                </a:moveTo>
                <a:lnTo>
                  <a:pt x="0" y="121920"/>
                </a:lnTo>
                <a:lnTo>
                  <a:pt x="0" y="147320"/>
                </a:lnTo>
                <a:lnTo>
                  <a:pt x="2540" y="147320"/>
                </a:lnTo>
                <a:lnTo>
                  <a:pt x="2540" y="121920"/>
                </a:lnTo>
                <a:close/>
              </a:path>
              <a:path w="533400" h="391160">
                <a:moveTo>
                  <a:pt x="533400" y="121920"/>
                </a:moveTo>
                <a:lnTo>
                  <a:pt x="529590" y="121920"/>
                </a:lnTo>
                <a:lnTo>
                  <a:pt x="529590" y="147320"/>
                </a:lnTo>
                <a:lnTo>
                  <a:pt x="533400" y="147320"/>
                </a:lnTo>
                <a:lnTo>
                  <a:pt x="533400" y="121920"/>
                </a:lnTo>
                <a:close/>
              </a:path>
              <a:path w="533400" h="391160">
                <a:moveTo>
                  <a:pt x="2540" y="147320"/>
                </a:moveTo>
                <a:lnTo>
                  <a:pt x="0" y="147320"/>
                </a:lnTo>
                <a:lnTo>
                  <a:pt x="0" y="163830"/>
                </a:lnTo>
                <a:lnTo>
                  <a:pt x="2540" y="163830"/>
                </a:lnTo>
                <a:lnTo>
                  <a:pt x="2540" y="147320"/>
                </a:lnTo>
                <a:close/>
              </a:path>
              <a:path w="533400" h="391160">
                <a:moveTo>
                  <a:pt x="533400" y="147320"/>
                </a:moveTo>
                <a:lnTo>
                  <a:pt x="529590" y="147320"/>
                </a:lnTo>
                <a:lnTo>
                  <a:pt x="529590" y="163830"/>
                </a:lnTo>
                <a:lnTo>
                  <a:pt x="533400" y="163830"/>
                </a:lnTo>
                <a:lnTo>
                  <a:pt x="533400" y="147320"/>
                </a:lnTo>
                <a:close/>
              </a:path>
              <a:path w="533400" h="391160">
                <a:moveTo>
                  <a:pt x="2540" y="163830"/>
                </a:moveTo>
                <a:lnTo>
                  <a:pt x="0" y="163830"/>
                </a:lnTo>
                <a:lnTo>
                  <a:pt x="0" y="236220"/>
                </a:lnTo>
                <a:lnTo>
                  <a:pt x="2540" y="236220"/>
                </a:lnTo>
                <a:lnTo>
                  <a:pt x="2540" y="163830"/>
                </a:lnTo>
                <a:close/>
              </a:path>
              <a:path w="533400" h="391160">
                <a:moveTo>
                  <a:pt x="533400" y="163830"/>
                </a:moveTo>
                <a:lnTo>
                  <a:pt x="529590" y="163830"/>
                </a:lnTo>
                <a:lnTo>
                  <a:pt x="529590" y="236220"/>
                </a:lnTo>
                <a:lnTo>
                  <a:pt x="533400" y="236220"/>
                </a:lnTo>
                <a:lnTo>
                  <a:pt x="533400" y="163830"/>
                </a:lnTo>
                <a:close/>
              </a:path>
              <a:path w="533400" h="391160">
                <a:moveTo>
                  <a:pt x="2540" y="236220"/>
                </a:moveTo>
                <a:lnTo>
                  <a:pt x="0" y="236220"/>
                </a:lnTo>
                <a:lnTo>
                  <a:pt x="0" y="274320"/>
                </a:lnTo>
                <a:lnTo>
                  <a:pt x="2540" y="274320"/>
                </a:lnTo>
                <a:lnTo>
                  <a:pt x="2540" y="236220"/>
                </a:lnTo>
                <a:close/>
              </a:path>
              <a:path w="533400" h="391160">
                <a:moveTo>
                  <a:pt x="533400" y="236220"/>
                </a:moveTo>
                <a:lnTo>
                  <a:pt x="529590" y="236220"/>
                </a:lnTo>
                <a:lnTo>
                  <a:pt x="529590" y="274320"/>
                </a:lnTo>
                <a:lnTo>
                  <a:pt x="533400" y="274320"/>
                </a:lnTo>
                <a:lnTo>
                  <a:pt x="533400" y="236220"/>
                </a:lnTo>
                <a:close/>
              </a:path>
              <a:path w="533400" h="391160">
                <a:moveTo>
                  <a:pt x="2540" y="274320"/>
                </a:moveTo>
                <a:lnTo>
                  <a:pt x="0" y="274320"/>
                </a:lnTo>
                <a:lnTo>
                  <a:pt x="0" y="287020"/>
                </a:lnTo>
                <a:lnTo>
                  <a:pt x="2540" y="287020"/>
                </a:lnTo>
                <a:lnTo>
                  <a:pt x="2540" y="274320"/>
                </a:lnTo>
                <a:close/>
              </a:path>
              <a:path w="533400" h="391160">
                <a:moveTo>
                  <a:pt x="533400" y="274320"/>
                </a:moveTo>
                <a:lnTo>
                  <a:pt x="529590" y="274320"/>
                </a:lnTo>
                <a:lnTo>
                  <a:pt x="529590" y="287020"/>
                </a:lnTo>
                <a:lnTo>
                  <a:pt x="533400" y="287020"/>
                </a:lnTo>
                <a:lnTo>
                  <a:pt x="533400" y="274320"/>
                </a:lnTo>
                <a:close/>
              </a:path>
              <a:path w="533400" h="391160">
                <a:moveTo>
                  <a:pt x="2540" y="287020"/>
                </a:moveTo>
                <a:lnTo>
                  <a:pt x="0" y="287020"/>
                </a:lnTo>
                <a:lnTo>
                  <a:pt x="0" y="312420"/>
                </a:lnTo>
                <a:lnTo>
                  <a:pt x="2540" y="312420"/>
                </a:lnTo>
                <a:lnTo>
                  <a:pt x="2540" y="287020"/>
                </a:lnTo>
                <a:close/>
              </a:path>
              <a:path w="533400" h="391160">
                <a:moveTo>
                  <a:pt x="533400" y="287020"/>
                </a:moveTo>
                <a:lnTo>
                  <a:pt x="529590" y="287020"/>
                </a:lnTo>
                <a:lnTo>
                  <a:pt x="529590" y="312420"/>
                </a:lnTo>
                <a:lnTo>
                  <a:pt x="533400" y="312420"/>
                </a:lnTo>
                <a:lnTo>
                  <a:pt x="533400" y="287020"/>
                </a:lnTo>
                <a:close/>
              </a:path>
              <a:path w="533400" h="391160">
                <a:moveTo>
                  <a:pt x="2540" y="312420"/>
                </a:moveTo>
                <a:lnTo>
                  <a:pt x="0" y="312420"/>
                </a:lnTo>
                <a:lnTo>
                  <a:pt x="0" y="318770"/>
                </a:lnTo>
                <a:lnTo>
                  <a:pt x="2540" y="318770"/>
                </a:lnTo>
                <a:lnTo>
                  <a:pt x="2540" y="312420"/>
                </a:lnTo>
                <a:close/>
              </a:path>
              <a:path w="533400" h="391160">
                <a:moveTo>
                  <a:pt x="533400" y="312420"/>
                </a:moveTo>
                <a:lnTo>
                  <a:pt x="529590" y="312420"/>
                </a:lnTo>
                <a:lnTo>
                  <a:pt x="529590" y="318770"/>
                </a:lnTo>
                <a:lnTo>
                  <a:pt x="533400" y="318770"/>
                </a:lnTo>
                <a:lnTo>
                  <a:pt x="533400" y="312420"/>
                </a:lnTo>
                <a:close/>
              </a:path>
              <a:path w="533400" h="391160">
                <a:moveTo>
                  <a:pt x="532129" y="318770"/>
                </a:moveTo>
                <a:lnTo>
                  <a:pt x="529590" y="318770"/>
                </a:lnTo>
                <a:lnTo>
                  <a:pt x="529590" y="322580"/>
                </a:lnTo>
                <a:lnTo>
                  <a:pt x="530860" y="322580"/>
                </a:lnTo>
                <a:lnTo>
                  <a:pt x="530860" y="321310"/>
                </a:lnTo>
                <a:lnTo>
                  <a:pt x="532129" y="321310"/>
                </a:lnTo>
                <a:lnTo>
                  <a:pt x="532129" y="318770"/>
                </a:lnTo>
                <a:close/>
              </a:path>
              <a:path w="533400" h="391160">
                <a:moveTo>
                  <a:pt x="2540" y="318770"/>
                </a:moveTo>
                <a:lnTo>
                  <a:pt x="1270" y="318770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18770"/>
                </a:lnTo>
                <a:close/>
              </a:path>
              <a:path w="533400" h="391160">
                <a:moveTo>
                  <a:pt x="448310" y="389890"/>
                </a:moveTo>
                <a:lnTo>
                  <a:pt x="87630" y="389890"/>
                </a:lnTo>
                <a:lnTo>
                  <a:pt x="87630" y="391160"/>
                </a:lnTo>
                <a:lnTo>
                  <a:pt x="448310" y="391160"/>
                </a:lnTo>
                <a:lnTo>
                  <a:pt x="448310" y="389890"/>
                </a:lnTo>
                <a:close/>
              </a:path>
              <a:path w="533400" h="391160">
                <a:moveTo>
                  <a:pt x="449580" y="388747"/>
                </a:moveTo>
                <a:lnTo>
                  <a:pt x="85090" y="388747"/>
                </a:lnTo>
                <a:lnTo>
                  <a:pt x="85090" y="389890"/>
                </a:lnTo>
                <a:lnTo>
                  <a:pt x="449580" y="389890"/>
                </a:lnTo>
                <a:lnTo>
                  <a:pt x="449580" y="388747"/>
                </a:lnTo>
                <a:close/>
              </a:path>
              <a:path w="533400" h="391160">
                <a:moveTo>
                  <a:pt x="452120" y="387350"/>
                </a:moveTo>
                <a:lnTo>
                  <a:pt x="83820" y="387350"/>
                </a:lnTo>
                <a:lnTo>
                  <a:pt x="83820" y="388747"/>
                </a:lnTo>
                <a:lnTo>
                  <a:pt x="452120" y="388747"/>
                </a:lnTo>
                <a:lnTo>
                  <a:pt x="452120" y="387350"/>
                </a:lnTo>
                <a:close/>
              </a:path>
            </a:pathLst>
          </a:custGeom>
          <a:solidFill>
            <a:srgbClr val="1E06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216900" y="1626870"/>
            <a:ext cx="527050" cy="383540"/>
          </a:xfrm>
          <a:custGeom>
            <a:avLst/>
            <a:gdLst/>
            <a:ahLst/>
            <a:cxnLst/>
            <a:rect l="l" t="t" r="r" b="b"/>
            <a:pathLst>
              <a:path w="527050" h="383539">
                <a:moveTo>
                  <a:pt x="3809" y="78867"/>
                </a:moveTo>
                <a:lnTo>
                  <a:pt x="0" y="78867"/>
                </a:lnTo>
                <a:lnTo>
                  <a:pt x="0" y="80010"/>
                </a:lnTo>
                <a:lnTo>
                  <a:pt x="3809" y="80010"/>
                </a:lnTo>
                <a:lnTo>
                  <a:pt x="3809" y="78867"/>
                </a:lnTo>
                <a:close/>
              </a:path>
              <a:path w="527050" h="383539">
                <a:moveTo>
                  <a:pt x="527050" y="78867"/>
                </a:moveTo>
                <a:lnTo>
                  <a:pt x="523240" y="78867"/>
                </a:lnTo>
                <a:lnTo>
                  <a:pt x="523240" y="80010"/>
                </a:lnTo>
                <a:lnTo>
                  <a:pt x="527050" y="80010"/>
                </a:lnTo>
                <a:lnTo>
                  <a:pt x="527050" y="78867"/>
                </a:lnTo>
                <a:close/>
              </a:path>
              <a:path w="527050" h="383539">
                <a:moveTo>
                  <a:pt x="3809" y="76326"/>
                </a:moveTo>
                <a:lnTo>
                  <a:pt x="0" y="76326"/>
                </a:lnTo>
                <a:lnTo>
                  <a:pt x="0" y="78739"/>
                </a:lnTo>
                <a:lnTo>
                  <a:pt x="3809" y="78739"/>
                </a:lnTo>
                <a:lnTo>
                  <a:pt x="3809" y="76326"/>
                </a:lnTo>
                <a:close/>
              </a:path>
              <a:path w="527050" h="383539">
                <a:moveTo>
                  <a:pt x="527050" y="76326"/>
                </a:moveTo>
                <a:lnTo>
                  <a:pt x="523240" y="76326"/>
                </a:lnTo>
                <a:lnTo>
                  <a:pt x="523240" y="78739"/>
                </a:lnTo>
                <a:lnTo>
                  <a:pt x="527050" y="78739"/>
                </a:lnTo>
                <a:lnTo>
                  <a:pt x="527050" y="76326"/>
                </a:lnTo>
                <a:close/>
              </a:path>
              <a:path w="527050" h="383539">
                <a:moveTo>
                  <a:pt x="3809" y="72517"/>
                </a:moveTo>
                <a:lnTo>
                  <a:pt x="0" y="72517"/>
                </a:lnTo>
                <a:lnTo>
                  <a:pt x="0" y="76200"/>
                </a:lnTo>
                <a:lnTo>
                  <a:pt x="3809" y="76200"/>
                </a:lnTo>
                <a:lnTo>
                  <a:pt x="3809" y="72517"/>
                </a:lnTo>
                <a:close/>
              </a:path>
              <a:path w="527050" h="383539">
                <a:moveTo>
                  <a:pt x="527050" y="72517"/>
                </a:moveTo>
                <a:lnTo>
                  <a:pt x="523240" y="72517"/>
                </a:lnTo>
                <a:lnTo>
                  <a:pt x="523240" y="76200"/>
                </a:lnTo>
                <a:lnTo>
                  <a:pt x="527050" y="76200"/>
                </a:lnTo>
                <a:lnTo>
                  <a:pt x="527050" y="72517"/>
                </a:lnTo>
                <a:close/>
              </a:path>
              <a:path w="527050" h="383539">
                <a:moveTo>
                  <a:pt x="3809" y="69976"/>
                </a:moveTo>
                <a:lnTo>
                  <a:pt x="0" y="69976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69976"/>
                </a:lnTo>
                <a:close/>
              </a:path>
              <a:path w="527050" h="383539">
                <a:moveTo>
                  <a:pt x="527050" y="69976"/>
                </a:moveTo>
                <a:lnTo>
                  <a:pt x="523240" y="69976"/>
                </a:lnTo>
                <a:lnTo>
                  <a:pt x="523240" y="72389"/>
                </a:lnTo>
                <a:lnTo>
                  <a:pt x="527050" y="72389"/>
                </a:lnTo>
                <a:lnTo>
                  <a:pt x="527050" y="69976"/>
                </a:lnTo>
                <a:close/>
              </a:path>
              <a:path w="527050" h="383539">
                <a:moveTo>
                  <a:pt x="3809" y="66294"/>
                </a:moveTo>
                <a:lnTo>
                  <a:pt x="1270" y="66294"/>
                </a:lnTo>
                <a:lnTo>
                  <a:pt x="1270" y="67437"/>
                </a:lnTo>
                <a:lnTo>
                  <a:pt x="0" y="67437"/>
                </a:lnTo>
                <a:lnTo>
                  <a:pt x="0" y="69850"/>
                </a:lnTo>
                <a:lnTo>
                  <a:pt x="3809" y="69850"/>
                </a:lnTo>
                <a:lnTo>
                  <a:pt x="3809" y="66294"/>
                </a:lnTo>
                <a:close/>
              </a:path>
              <a:path w="527050" h="383539">
                <a:moveTo>
                  <a:pt x="527050" y="66294"/>
                </a:moveTo>
                <a:lnTo>
                  <a:pt x="523240" y="66294"/>
                </a:lnTo>
                <a:lnTo>
                  <a:pt x="523240" y="69850"/>
                </a:lnTo>
                <a:lnTo>
                  <a:pt x="527050" y="69850"/>
                </a:lnTo>
                <a:lnTo>
                  <a:pt x="527050" y="66294"/>
                </a:lnTo>
                <a:close/>
              </a:path>
              <a:path w="527050" h="383539">
                <a:moveTo>
                  <a:pt x="3809" y="63500"/>
                </a:moveTo>
                <a:lnTo>
                  <a:pt x="2540" y="63500"/>
                </a:lnTo>
                <a:lnTo>
                  <a:pt x="2540" y="65024"/>
                </a:lnTo>
                <a:lnTo>
                  <a:pt x="1270" y="65024"/>
                </a:lnTo>
                <a:lnTo>
                  <a:pt x="1270" y="66039"/>
                </a:lnTo>
                <a:lnTo>
                  <a:pt x="3809" y="66039"/>
                </a:lnTo>
                <a:lnTo>
                  <a:pt x="3809" y="63500"/>
                </a:lnTo>
                <a:close/>
              </a:path>
              <a:path w="527050" h="383539">
                <a:moveTo>
                  <a:pt x="525780" y="63500"/>
                </a:moveTo>
                <a:lnTo>
                  <a:pt x="524509" y="63500"/>
                </a:lnTo>
                <a:lnTo>
                  <a:pt x="523240" y="63626"/>
                </a:lnTo>
                <a:lnTo>
                  <a:pt x="523240" y="66039"/>
                </a:lnTo>
                <a:lnTo>
                  <a:pt x="527050" y="66039"/>
                </a:lnTo>
                <a:lnTo>
                  <a:pt x="527050" y="65024"/>
                </a:lnTo>
                <a:lnTo>
                  <a:pt x="525780" y="65024"/>
                </a:lnTo>
                <a:lnTo>
                  <a:pt x="525780" y="63500"/>
                </a:lnTo>
                <a:close/>
              </a:path>
              <a:path w="527050" h="383539">
                <a:moveTo>
                  <a:pt x="524509" y="61087"/>
                </a:moveTo>
                <a:lnTo>
                  <a:pt x="523240" y="61087"/>
                </a:lnTo>
                <a:lnTo>
                  <a:pt x="523240" y="63500"/>
                </a:lnTo>
                <a:lnTo>
                  <a:pt x="524509" y="63500"/>
                </a:lnTo>
                <a:lnTo>
                  <a:pt x="524509" y="61087"/>
                </a:lnTo>
                <a:close/>
              </a:path>
              <a:path w="527050" h="383539">
                <a:moveTo>
                  <a:pt x="78740" y="2539"/>
                </a:moveTo>
                <a:lnTo>
                  <a:pt x="76200" y="2539"/>
                </a:lnTo>
                <a:lnTo>
                  <a:pt x="76200" y="3937"/>
                </a:lnTo>
                <a:lnTo>
                  <a:pt x="452120" y="3937"/>
                </a:lnTo>
                <a:lnTo>
                  <a:pt x="452120" y="2794"/>
                </a:lnTo>
                <a:lnTo>
                  <a:pt x="78740" y="2794"/>
                </a:lnTo>
                <a:lnTo>
                  <a:pt x="78740" y="2539"/>
                </a:lnTo>
                <a:close/>
              </a:path>
              <a:path w="527050" h="383539">
                <a:moveTo>
                  <a:pt x="452120" y="2539"/>
                </a:moveTo>
                <a:lnTo>
                  <a:pt x="449580" y="2539"/>
                </a:lnTo>
                <a:lnTo>
                  <a:pt x="449580" y="2794"/>
                </a:lnTo>
                <a:lnTo>
                  <a:pt x="452120" y="2794"/>
                </a:lnTo>
                <a:lnTo>
                  <a:pt x="452120" y="2539"/>
                </a:lnTo>
                <a:close/>
              </a:path>
              <a:path w="527050" h="383539">
                <a:moveTo>
                  <a:pt x="449580" y="1524"/>
                </a:moveTo>
                <a:lnTo>
                  <a:pt x="78740" y="1524"/>
                </a:lnTo>
                <a:lnTo>
                  <a:pt x="78740" y="2539"/>
                </a:lnTo>
                <a:lnTo>
                  <a:pt x="449580" y="2539"/>
                </a:lnTo>
                <a:lnTo>
                  <a:pt x="449580" y="1524"/>
                </a:lnTo>
                <a:close/>
              </a:path>
              <a:path w="527050" h="383539">
                <a:moveTo>
                  <a:pt x="447039" y="0"/>
                </a:moveTo>
                <a:lnTo>
                  <a:pt x="444500" y="0"/>
                </a:lnTo>
                <a:lnTo>
                  <a:pt x="81279" y="126"/>
                </a:lnTo>
                <a:lnTo>
                  <a:pt x="81279" y="1524"/>
                </a:lnTo>
                <a:lnTo>
                  <a:pt x="447039" y="1524"/>
                </a:lnTo>
                <a:lnTo>
                  <a:pt x="447039" y="0"/>
                </a:lnTo>
                <a:close/>
              </a:path>
              <a:path w="527050" h="383539">
                <a:moveTo>
                  <a:pt x="3809" y="80010"/>
                </a:moveTo>
                <a:lnTo>
                  <a:pt x="0" y="80010"/>
                </a:lnTo>
                <a:lnTo>
                  <a:pt x="0" y="92710"/>
                </a:lnTo>
                <a:lnTo>
                  <a:pt x="3809" y="92710"/>
                </a:lnTo>
                <a:lnTo>
                  <a:pt x="3809" y="80010"/>
                </a:lnTo>
                <a:close/>
              </a:path>
              <a:path w="527050" h="383539">
                <a:moveTo>
                  <a:pt x="527050" y="80010"/>
                </a:moveTo>
                <a:lnTo>
                  <a:pt x="523240" y="80010"/>
                </a:lnTo>
                <a:lnTo>
                  <a:pt x="523240" y="92710"/>
                </a:lnTo>
                <a:lnTo>
                  <a:pt x="527050" y="92710"/>
                </a:lnTo>
                <a:lnTo>
                  <a:pt x="527050" y="80010"/>
                </a:lnTo>
                <a:close/>
              </a:path>
              <a:path w="527050" h="383539">
                <a:moveTo>
                  <a:pt x="3809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3809" y="99060"/>
                </a:lnTo>
                <a:lnTo>
                  <a:pt x="3809" y="92710"/>
                </a:lnTo>
                <a:close/>
              </a:path>
              <a:path w="527050" h="383539">
                <a:moveTo>
                  <a:pt x="527050" y="92710"/>
                </a:moveTo>
                <a:lnTo>
                  <a:pt x="523240" y="92710"/>
                </a:lnTo>
                <a:lnTo>
                  <a:pt x="523240" y="99060"/>
                </a:lnTo>
                <a:lnTo>
                  <a:pt x="527050" y="99060"/>
                </a:lnTo>
                <a:lnTo>
                  <a:pt x="527050" y="92710"/>
                </a:lnTo>
                <a:close/>
              </a:path>
              <a:path w="527050" h="383539">
                <a:moveTo>
                  <a:pt x="3809" y="99060"/>
                </a:moveTo>
                <a:lnTo>
                  <a:pt x="0" y="99060"/>
                </a:lnTo>
                <a:lnTo>
                  <a:pt x="0" y="118110"/>
                </a:lnTo>
                <a:lnTo>
                  <a:pt x="3809" y="118110"/>
                </a:lnTo>
                <a:lnTo>
                  <a:pt x="3809" y="99060"/>
                </a:lnTo>
                <a:close/>
              </a:path>
              <a:path w="527050" h="383539">
                <a:moveTo>
                  <a:pt x="527050" y="99060"/>
                </a:moveTo>
                <a:lnTo>
                  <a:pt x="523240" y="99060"/>
                </a:lnTo>
                <a:lnTo>
                  <a:pt x="523240" y="118110"/>
                </a:lnTo>
                <a:lnTo>
                  <a:pt x="527050" y="118110"/>
                </a:lnTo>
                <a:lnTo>
                  <a:pt x="527050" y="99060"/>
                </a:lnTo>
                <a:close/>
              </a:path>
              <a:path w="527050" h="383539">
                <a:moveTo>
                  <a:pt x="3809" y="118110"/>
                </a:moveTo>
                <a:lnTo>
                  <a:pt x="0" y="118110"/>
                </a:lnTo>
                <a:lnTo>
                  <a:pt x="0" y="143510"/>
                </a:lnTo>
                <a:lnTo>
                  <a:pt x="3809" y="143510"/>
                </a:lnTo>
                <a:lnTo>
                  <a:pt x="3809" y="118110"/>
                </a:lnTo>
                <a:close/>
              </a:path>
              <a:path w="527050" h="383539">
                <a:moveTo>
                  <a:pt x="527050" y="118110"/>
                </a:moveTo>
                <a:lnTo>
                  <a:pt x="523240" y="118110"/>
                </a:lnTo>
                <a:lnTo>
                  <a:pt x="523240" y="143510"/>
                </a:lnTo>
                <a:lnTo>
                  <a:pt x="527050" y="143510"/>
                </a:lnTo>
                <a:lnTo>
                  <a:pt x="527050" y="118110"/>
                </a:lnTo>
                <a:close/>
              </a:path>
              <a:path w="527050" h="383539">
                <a:moveTo>
                  <a:pt x="3809" y="143510"/>
                </a:moveTo>
                <a:lnTo>
                  <a:pt x="0" y="143510"/>
                </a:lnTo>
                <a:lnTo>
                  <a:pt x="0" y="160020"/>
                </a:lnTo>
                <a:lnTo>
                  <a:pt x="3809" y="160020"/>
                </a:lnTo>
                <a:lnTo>
                  <a:pt x="3809" y="143510"/>
                </a:lnTo>
                <a:close/>
              </a:path>
              <a:path w="527050" h="383539">
                <a:moveTo>
                  <a:pt x="527050" y="143510"/>
                </a:moveTo>
                <a:lnTo>
                  <a:pt x="523240" y="143510"/>
                </a:lnTo>
                <a:lnTo>
                  <a:pt x="523240" y="160020"/>
                </a:lnTo>
                <a:lnTo>
                  <a:pt x="527050" y="160020"/>
                </a:lnTo>
                <a:lnTo>
                  <a:pt x="527050" y="143510"/>
                </a:lnTo>
                <a:close/>
              </a:path>
              <a:path w="527050" h="383539">
                <a:moveTo>
                  <a:pt x="3809" y="160020"/>
                </a:moveTo>
                <a:lnTo>
                  <a:pt x="0" y="160020"/>
                </a:lnTo>
                <a:lnTo>
                  <a:pt x="0" y="232410"/>
                </a:lnTo>
                <a:lnTo>
                  <a:pt x="3809" y="232410"/>
                </a:lnTo>
                <a:lnTo>
                  <a:pt x="3809" y="160020"/>
                </a:lnTo>
                <a:close/>
              </a:path>
              <a:path w="527050" h="383539">
                <a:moveTo>
                  <a:pt x="527050" y="160020"/>
                </a:moveTo>
                <a:lnTo>
                  <a:pt x="523240" y="160020"/>
                </a:lnTo>
                <a:lnTo>
                  <a:pt x="523240" y="232410"/>
                </a:lnTo>
                <a:lnTo>
                  <a:pt x="527050" y="232410"/>
                </a:lnTo>
                <a:lnTo>
                  <a:pt x="527050" y="160020"/>
                </a:lnTo>
                <a:close/>
              </a:path>
              <a:path w="527050" h="383539">
                <a:moveTo>
                  <a:pt x="3809" y="232410"/>
                </a:moveTo>
                <a:lnTo>
                  <a:pt x="0" y="232410"/>
                </a:lnTo>
                <a:lnTo>
                  <a:pt x="0" y="270510"/>
                </a:lnTo>
                <a:lnTo>
                  <a:pt x="3809" y="270510"/>
                </a:lnTo>
                <a:lnTo>
                  <a:pt x="3809" y="232410"/>
                </a:lnTo>
                <a:close/>
              </a:path>
              <a:path w="527050" h="383539">
                <a:moveTo>
                  <a:pt x="527050" y="232410"/>
                </a:moveTo>
                <a:lnTo>
                  <a:pt x="523240" y="232410"/>
                </a:lnTo>
                <a:lnTo>
                  <a:pt x="523240" y="270510"/>
                </a:lnTo>
                <a:lnTo>
                  <a:pt x="527050" y="270510"/>
                </a:lnTo>
                <a:lnTo>
                  <a:pt x="527050" y="232410"/>
                </a:lnTo>
                <a:close/>
              </a:path>
              <a:path w="527050" h="383539">
                <a:moveTo>
                  <a:pt x="3809" y="270510"/>
                </a:moveTo>
                <a:lnTo>
                  <a:pt x="0" y="270510"/>
                </a:lnTo>
                <a:lnTo>
                  <a:pt x="0" y="283210"/>
                </a:lnTo>
                <a:lnTo>
                  <a:pt x="3809" y="283210"/>
                </a:lnTo>
                <a:lnTo>
                  <a:pt x="3809" y="270510"/>
                </a:lnTo>
                <a:close/>
              </a:path>
              <a:path w="527050" h="383539">
                <a:moveTo>
                  <a:pt x="527050" y="270510"/>
                </a:moveTo>
                <a:lnTo>
                  <a:pt x="523240" y="270510"/>
                </a:lnTo>
                <a:lnTo>
                  <a:pt x="523240" y="283210"/>
                </a:lnTo>
                <a:lnTo>
                  <a:pt x="527050" y="283210"/>
                </a:lnTo>
                <a:lnTo>
                  <a:pt x="527050" y="270510"/>
                </a:lnTo>
                <a:close/>
              </a:path>
              <a:path w="527050" h="383539">
                <a:moveTo>
                  <a:pt x="3809" y="283210"/>
                </a:moveTo>
                <a:lnTo>
                  <a:pt x="0" y="283210"/>
                </a:lnTo>
                <a:lnTo>
                  <a:pt x="0" y="308610"/>
                </a:lnTo>
                <a:lnTo>
                  <a:pt x="3809" y="308610"/>
                </a:lnTo>
                <a:lnTo>
                  <a:pt x="3809" y="283210"/>
                </a:lnTo>
                <a:close/>
              </a:path>
              <a:path w="527050" h="383539">
                <a:moveTo>
                  <a:pt x="527050" y="283210"/>
                </a:moveTo>
                <a:lnTo>
                  <a:pt x="523240" y="283210"/>
                </a:lnTo>
                <a:lnTo>
                  <a:pt x="523240" y="308610"/>
                </a:lnTo>
                <a:lnTo>
                  <a:pt x="527050" y="308610"/>
                </a:lnTo>
                <a:lnTo>
                  <a:pt x="527050" y="283210"/>
                </a:lnTo>
                <a:close/>
              </a:path>
              <a:path w="527050" h="383539">
                <a:moveTo>
                  <a:pt x="3809" y="308610"/>
                </a:moveTo>
                <a:lnTo>
                  <a:pt x="0" y="308610"/>
                </a:lnTo>
                <a:lnTo>
                  <a:pt x="0" y="314960"/>
                </a:lnTo>
                <a:lnTo>
                  <a:pt x="3809" y="314960"/>
                </a:lnTo>
                <a:lnTo>
                  <a:pt x="3809" y="308610"/>
                </a:lnTo>
                <a:close/>
              </a:path>
              <a:path w="527050" h="383539">
                <a:moveTo>
                  <a:pt x="527050" y="308610"/>
                </a:moveTo>
                <a:lnTo>
                  <a:pt x="523240" y="308610"/>
                </a:lnTo>
                <a:lnTo>
                  <a:pt x="523240" y="314960"/>
                </a:lnTo>
                <a:lnTo>
                  <a:pt x="527050" y="314960"/>
                </a:lnTo>
                <a:lnTo>
                  <a:pt x="527050" y="308610"/>
                </a:lnTo>
                <a:close/>
              </a:path>
              <a:path w="527050" h="383539">
                <a:moveTo>
                  <a:pt x="3809" y="314960"/>
                </a:moveTo>
                <a:lnTo>
                  <a:pt x="0" y="314960"/>
                </a:lnTo>
                <a:lnTo>
                  <a:pt x="0" y="318770"/>
                </a:lnTo>
                <a:lnTo>
                  <a:pt x="1270" y="318770"/>
                </a:lnTo>
                <a:lnTo>
                  <a:pt x="1270" y="320040"/>
                </a:lnTo>
                <a:lnTo>
                  <a:pt x="2540" y="320040"/>
                </a:lnTo>
                <a:lnTo>
                  <a:pt x="2540" y="321310"/>
                </a:lnTo>
                <a:lnTo>
                  <a:pt x="3809" y="321310"/>
                </a:lnTo>
                <a:lnTo>
                  <a:pt x="3809" y="314960"/>
                </a:lnTo>
                <a:close/>
              </a:path>
              <a:path w="527050" h="383539">
                <a:moveTo>
                  <a:pt x="527050" y="314960"/>
                </a:moveTo>
                <a:lnTo>
                  <a:pt x="523240" y="314960"/>
                </a:lnTo>
                <a:lnTo>
                  <a:pt x="523240" y="321310"/>
                </a:lnTo>
                <a:lnTo>
                  <a:pt x="525780" y="321310"/>
                </a:lnTo>
                <a:lnTo>
                  <a:pt x="525780" y="320040"/>
                </a:lnTo>
                <a:lnTo>
                  <a:pt x="527050" y="320040"/>
                </a:lnTo>
                <a:lnTo>
                  <a:pt x="527050" y="314960"/>
                </a:lnTo>
                <a:close/>
              </a:path>
              <a:path w="527050" h="383539">
                <a:moveTo>
                  <a:pt x="452120" y="382397"/>
                </a:moveTo>
                <a:lnTo>
                  <a:pt x="78740" y="382397"/>
                </a:lnTo>
                <a:lnTo>
                  <a:pt x="78740" y="383540"/>
                </a:lnTo>
                <a:lnTo>
                  <a:pt x="452120" y="383540"/>
                </a:lnTo>
                <a:lnTo>
                  <a:pt x="452120" y="382397"/>
                </a:lnTo>
                <a:close/>
              </a:path>
              <a:path w="527050" h="383539">
                <a:moveTo>
                  <a:pt x="453390" y="381127"/>
                </a:moveTo>
                <a:lnTo>
                  <a:pt x="76200" y="381127"/>
                </a:lnTo>
                <a:lnTo>
                  <a:pt x="76200" y="382397"/>
                </a:lnTo>
                <a:lnTo>
                  <a:pt x="453390" y="382397"/>
                </a:lnTo>
                <a:lnTo>
                  <a:pt x="453390" y="381127"/>
                </a:lnTo>
                <a:close/>
              </a:path>
              <a:path w="527050" h="383539">
                <a:moveTo>
                  <a:pt x="455929" y="379730"/>
                </a:moveTo>
                <a:lnTo>
                  <a:pt x="74929" y="379730"/>
                </a:lnTo>
                <a:lnTo>
                  <a:pt x="74929" y="381127"/>
                </a:lnTo>
                <a:lnTo>
                  <a:pt x="455929" y="381127"/>
                </a:lnTo>
                <a:lnTo>
                  <a:pt x="455929" y="379730"/>
                </a:lnTo>
                <a:close/>
              </a:path>
              <a:path w="527050" h="383539">
                <a:moveTo>
                  <a:pt x="524509" y="321564"/>
                </a:moveTo>
                <a:lnTo>
                  <a:pt x="523240" y="321564"/>
                </a:lnTo>
                <a:lnTo>
                  <a:pt x="523240" y="323977"/>
                </a:lnTo>
                <a:lnTo>
                  <a:pt x="524509" y="323977"/>
                </a:lnTo>
                <a:lnTo>
                  <a:pt x="524509" y="321564"/>
                </a:lnTo>
                <a:close/>
              </a:path>
            </a:pathLst>
          </a:custGeom>
          <a:solidFill>
            <a:srgbClr val="2106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220709" y="1630807"/>
            <a:ext cx="519430" cy="375920"/>
          </a:xfrm>
          <a:custGeom>
            <a:avLst/>
            <a:gdLst/>
            <a:ahLst/>
            <a:cxnLst/>
            <a:rect l="l" t="t" r="r" b="b"/>
            <a:pathLst>
              <a:path w="519429" h="375919">
                <a:moveTo>
                  <a:pt x="3810" y="74930"/>
                </a:moveTo>
                <a:lnTo>
                  <a:pt x="0" y="74930"/>
                </a:lnTo>
                <a:lnTo>
                  <a:pt x="0" y="76073"/>
                </a:lnTo>
                <a:lnTo>
                  <a:pt x="3810" y="76073"/>
                </a:lnTo>
                <a:lnTo>
                  <a:pt x="3810" y="74930"/>
                </a:lnTo>
                <a:close/>
              </a:path>
              <a:path w="519429" h="375919">
                <a:moveTo>
                  <a:pt x="519430" y="74930"/>
                </a:moveTo>
                <a:lnTo>
                  <a:pt x="515620" y="74930"/>
                </a:lnTo>
                <a:lnTo>
                  <a:pt x="515620" y="76073"/>
                </a:lnTo>
                <a:lnTo>
                  <a:pt x="519430" y="76073"/>
                </a:lnTo>
                <a:lnTo>
                  <a:pt x="519430" y="74930"/>
                </a:lnTo>
                <a:close/>
              </a:path>
              <a:path w="519429" h="375919">
                <a:moveTo>
                  <a:pt x="3810" y="72389"/>
                </a:moveTo>
                <a:lnTo>
                  <a:pt x="0" y="72389"/>
                </a:lnTo>
                <a:lnTo>
                  <a:pt x="0" y="74802"/>
                </a:lnTo>
                <a:lnTo>
                  <a:pt x="3810" y="74802"/>
                </a:lnTo>
                <a:lnTo>
                  <a:pt x="3810" y="72389"/>
                </a:lnTo>
                <a:close/>
              </a:path>
              <a:path w="519429" h="375919">
                <a:moveTo>
                  <a:pt x="519430" y="72389"/>
                </a:moveTo>
                <a:lnTo>
                  <a:pt x="515620" y="72389"/>
                </a:lnTo>
                <a:lnTo>
                  <a:pt x="515620" y="74802"/>
                </a:lnTo>
                <a:lnTo>
                  <a:pt x="519430" y="74802"/>
                </a:lnTo>
                <a:lnTo>
                  <a:pt x="519430" y="72389"/>
                </a:lnTo>
                <a:close/>
              </a:path>
              <a:path w="519429" h="375919">
                <a:moveTo>
                  <a:pt x="3810" y="68580"/>
                </a:moveTo>
                <a:lnTo>
                  <a:pt x="0" y="68580"/>
                </a:lnTo>
                <a:lnTo>
                  <a:pt x="0" y="72262"/>
                </a:lnTo>
                <a:lnTo>
                  <a:pt x="3810" y="72262"/>
                </a:lnTo>
                <a:lnTo>
                  <a:pt x="3810" y="68580"/>
                </a:lnTo>
                <a:close/>
              </a:path>
              <a:path w="519429" h="375919">
                <a:moveTo>
                  <a:pt x="519430" y="68580"/>
                </a:moveTo>
                <a:lnTo>
                  <a:pt x="515620" y="68580"/>
                </a:lnTo>
                <a:lnTo>
                  <a:pt x="515620" y="72262"/>
                </a:lnTo>
                <a:lnTo>
                  <a:pt x="519430" y="72262"/>
                </a:lnTo>
                <a:lnTo>
                  <a:pt x="519430" y="68580"/>
                </a:lnTo>
                <a:close/>
              </a:path>
              <a:path w="519429" h="375919">
                <a:moveTo>
                  <a:pt x="3810" y="66039"/>
                </a:moveTo>
                <a:lnTo>
                  <a:pt x="0" y="66039"/>
                </a:lnTo>
                <a:lnTo>
                  <a:pt x="0" y="68452"/>
                </a:lnTo>
                <a:lnTo>
                  <a:pt x="3810" y="68452"/>
                </a:lnTo>
                <a:lnTo>
                  <a:pt x="3810" y="66039"/>
                </a:lnTo>
                <a:close/>
              </a:path>
              <a:path w="519429" h="375919">
                <a:moveTo>
                  <a:pt x="519430" y="66039"/>
                </a:moveTo>
                <a:lnTo>
                  <a:pt x="515620" y="66039"/>
                </a:lnTo>
                <a:lnTo>
                  <a:pt x="515620" y="68452"/>
                </a:lnTo>
                <a:lnTo>
                  <a:pt x="519430" y="68452"/>
                </a:lnTo>
                <a:lnTo>
                  <a:pt x="519430" y="66039"/>
                </a:lnTo>
                <a:close/>
              </a:path>
              <a:path w="519429" h="375919">
                <a:moveTo>
                  <a:pt x="3810" y="62230"/>
                </a:moveTo>
                <a:lnTo>
                  <a:pt x="0" y="62230"/>
                </a:lnTo>
                <a:lnTo>
                  <a:pt x="0" y="65912"/>
                </a:lnTo>
                <a:lnTo>
                  <a:pt x="3810" y="65912"/>
                </a:lnTo>
                <a:lnTo>
                  <a:pt x="3810" y="62230"/>
                </a:lnTo>
                <a:close/>
              </a:path>
              <a:path w="519429" h="375919">
                <a:moveTo>
                  <a:pt x="519430" y="62230"/>
                </a:moveTo>
                <a:lnTo>
                  <a:pt x="515620" y="62230"/>
                </a:lnTo>
                <a:lnTo>
                  <a:pt x="515620" y="65912"/>
                </a:lnTo>
                <a:lnTo>
                  <a:pt x="519430" y="65912"/>
                </a:lnTo>
                <a:lnTo>
                  <a:pt x="519430" y="62230"/>
                </a:lnTo>
                <a:close/>
              </a:path>
              <a:path w="519429" h="375919">
                <a:moveTo>
                  <a:pt x="3810" y="59816"/>
                </a:moveTo>
                <a:lnTo>
                  <a:pt x="0" y="59816"/>
                </a:lnTo>
                <a:lnTo>
                  <a:pt x="0" y="62102"/>
                </a:lnTo>
                <a:lnTo>
                  <a:pt x="3810" y="62102"/>
                </a:lnTo>
                <a:lnTo>
                  <a:pt x="3810" y="59816"/>
                </a:lnTo>
                <a:close/>
              </a:path>
              <a:path w="519429" h="375919">
                <a:moveTo>
                  <a:pt x="519430" y="59816"/>
                </a:moveTo>
                <a:lnTo>
                  <a:pt x="515620" y="59816"/>
                </a:lnTo>
                <a:lnTo>
                  <a:pt x="515620" y="62102"/>
                </a:lnTo>
                <a:lnTo>
                  <a:pt x="519430" y="62102"/>
                </a:lnTo>
                <a:lnTo>
                  <a:pt x="519430" y="59816"/>
                </a:lnTo>
                <a:close/>
              </a:path>
              <a:path w="519429" h="375919">
                <a:moveTo>
                  <a:pt x="2540" y="55752"/>
                </a:moveTo>
                <a:lnTo>
                  <a:pt x="1270" y="55752"/>
                </a:lnTo>
                <a:lnTo>
                  <a:pt x="1270" y="58547"/>
                </a:lnTo>
                <a:lnTo>
                  <a:pt x="0" y="58547"/>
                </a:lnTo>
                <a:lnTo>
                  <a:pt x="0" y="59689"/>
                </a:lnTo>
                <a:lnTo>
                  <a:pt x="3810" y="59689"/>
                </a:lnTo>
                <a:lnTo>
                  <a:pt x="3810" y="56006"/>
                </a:lnTo>
                <a:lnTo>
                  <a:pt x="2540" y="56006"/>
                </a:lnTo>
                <a:lnTo>
                  <a:pt x="2540" y="55752"/>
                </a:lnTo>
                <a:close/>
              </a:path>
              <a:path w="519429" h="375919">
                <a:moveTo>
                  <a:pt x="519429" y="55752"/>
                </a:moveTo>
                <a:lnTo>
                  <a:pt x="518160" y="55752"/>
                </a:lnTo>
                <a:lnTo>
                  <a:pt x="518160" y="56006"/>
                </a:lnTo>
                <a:lnTo>
                  <a:pt x="515620" y="56006"/>
                </a:lnTo>
                <a:lnTo>
                  <a:pt x="515620" y="59689"/>
                </a:lnTo>
                <a:lnTo>
                  <a:pt x="519430" y="59689"/>
                </a:lnTo>
                <a:lnTo>
                  <a:pt x="519429" y="55752"/>
                </a:lnTo>
                <a:close/>
              </a:path>
              <a:path w="519429" h="375919">
                <a:moveTo>
                  <a:pt x="3810" y="54737"/>
                </a:moveTo>
                <a:lnTo>
                  <a:pt x="2540" y="54737"/>
                </a:lnTo>
                <a:lnTo>
                  <a:pt x="2540" y="55752"/>
                </a:lnTo>
                <a:lnTo>
                  <a:pt x="3810" y="55752"/>
                </a:lnTo>
                <a:lnTo>
                  <a:pt x="3810" y="54737"/>
                </a:lnTo>
                <a:close/>
              </a:path>
              <a:path w="519429" h="375919">
                <a:moveTo>
                  <a:pt x="516890" y="53339"/>
                </a:moveTo>
                <a:lnTo>
                  <a:pt x="515620" y="53339"/>
                </a:lnTo>
                <a:lnTo>
                  <a:pt x="515620" y="55752"/>
                </a:lnTo>
                <a:lnTo>
                  <a:pt x="518160" y="55752"/>
                </a:lnTo>
                <a:lnTo>
                  <a:pt x="518160" y="54737"/>
                </a:lnTo>
                <a:lnTo>
                  <a:pt x="516890" y="54737"/>
                </a:lnTo>
                <a:lnTo>
                  <a:pt x="516890" y="53339"/>
                </a:lnTo>
                <a:close/>
              </a:path>
              <a:path w="519429" h="375919">
                <a:moveTo>
                  <a:pt x="67310" y="2539"/>
                </a:moveTo>
                <a:lnTo>
                  <a:pt x="64770" y="2539"/>
                </a:lnTo>
                <a:lnTo>
                  <a:pt x="64770" y="3810"/>
                </a:lnTo>
                <a:lnTo>
                  <a:pt x="455929" y="3810"/>
                </a:lnTo>
                <a:lnTo>
                  <a:pt x="455929" y="2666"/>
                </a:lnTo>
                <a:lnTo>
                  <a:pt x="67310" y="2666"/>
                </a:lnTo>
                <a:close/>
              </a:path>
              <a:path w="519429" h="375919">
                <a:moveTo>
                  <a:pt x="455929" y="2539"/>
                </a:moveTo>
                <a:lnTo>
                  <a:pt x="453390" y="2539"/>
                </a:lnTo>
                <a:lnTo>
                  <a:pt x="455929" y="2666"/>
                </a:lnTo>
                <a:close/>
              </a:path>
              <a:path w="519429" h="375919">
                <a:moveTo>
                  <a:pt x="453390" y="1397"/>
                </a:moveTo>
                <a:lnTo>
                  <a:pt x="67310" y="1397"/>
                </a:lnTo>
                <a:lnTo>
                  <a:pt x="67310" y="2539"/>
                </a:lnTo>
                <a:lnTo>
                  <a:pt x="453390" y="2539"/>
                </a:lnTo>
                <a:lnTo>
                  <a:pt x="453390" y="1397"/>
                </a:lnTo>
                <a:close/>
              </a:path>
              <a:path w="519429" h="375919">
                <a:moveTo>
                  <a:pt x="450850" y="0"/>
                </a:moveTo>
                <a:lnTo>
                  <a:pt x="69850" y="0"/>
                </a:lnTo>
                <a:lnTo>
                  <a:pt x="69850" y="1397"/>
                </a:lnTo>
                <a:lnTo>
                  <a:pt x="450850" y="1397"/>
                </a:lnTo>
                <a:lnTo>
                  <a:pt x="450850" y="0"/>
                </a:lnTo>
                <a:close/>
              </a:path>
              <a:path w="519429" h="375919">
                <a:moveTo>
                  <a:pt x="3810" y="76073"/>
                </a:moveTo>
                <a:lnTo>
                  <a:pt x="0" y="76073"/>
                </a:lnTo>
                <a:lnTo>
                  <a:pt x="0" y="88773"/>
                </a:lnTo>
                <a:lnTo>
                  <a:pt x="3810" y="88773"/>
                </a:lnTo>
                <a:lnTo>
                  <a:pt x="3810" y="76073"/>
                </a:lnTo>
                <a:close/>
              </a:path>
              <a:path w="519429" h="375919">
                <a:moveTo>
                  <a:pt x="519430" y="76073"/>
                </a:moveTo>
                <a:lnTo>
                  <a:pt x="515620" y="76073"/>
                </a:lnTo>
                <a:lnTo>
                  <a:pt x="515620" y="88773"/>
                </a:lnTo>
                <a:lnTo>
                  <a:pt x="519430" y="88773"/>
                </a:lnTo>
                <a:lnTo>
                  <a:pt x="519430" y="76073"/>
                </a:lnTo>
                <a:close/>
              </a:path>
              <a:path w="519429" h="375919">
                <a:moveTo>
                  <a:pt x="3810" y="88773"/>
                </a:moveTo>
                <a:lnTo>
                  <a:pt x="0" y="88773"/>
                </a:lnTo>
                <a:lnTo>
                  <a:pt x="0" y="95123"/>
                </a:lnTo>
                <a:lnTo>
                  <a:pt x="3810" y="95123"/>
                </a:lnTo>
                <a:lnTo>
                  <a:pt x="3810" y="88773"/>
                </a:lnTo>
                <a:close/>
              </a:path>
              <a:path w="519429" h="375919">
                <a:moveTo>
                  <a:pt x="519430" y="88773"/>
                </a:moveTo>
                <a:lnTo>
                  <a:pt x="515620" y="88773"/>
                </a:lnTo>
                <a:lnTo>
                  <a:pt x="515620" y="95123"/>
                </a:lnTo>
                <a:lnTo>
                  <a:pt x="519430" y="95123"/>
                </a:lnTo>
                <a:lnTo>
                  <a:pt x="519430" y="88773"/>
                </a:lnTo>
                <a:close/>
              </a:path>
              <a:path w="519429" h="375919">
                <a:moveTo>
                  <a:pt x="3810" y="95123"/>
                </a:moveTo>
                <a:lnTo>
                  <a:pt x="0" y="95123"/>
                </a:lnTo>
                <a:lnTo>
                  <a:pt x="0" y="114173"/>
                </a:lnTo>
                <a:lnTo>
                  <a:pt x="3810" y="114173"/>
                </a:lnTo>
                <a:lnTo>
                  <a:pt x="3810" y="95123"/>
                </a:lnTo>
                <a:close/>
              </a:path>
              <a:path w="519429" h="375919">
                <a:moveTo>
                  <a:pt x="519430" y="95123"/>
                </a:moveTo>
                <a:lnTo>
                  <a:pt x="515620" y="95123"/>
                </a:lnTo>
                <a:lnTo>
                  <a:pt x="515620" y="114173"/>
                </a:lnTo>
                <a:lnTo>
                  <a:pt x="519430" y="114173"/>
                </a:lnTo>
                <a:lnTo>
                  <a:pt x="519430" y="95123"/>
                </a:lnTo>
                <a:close/>
              </a:path>
              <a:path w="519429" h="375919">
                <a:moveTo>
                  <a:pt x="3810" y="114173"/>
                </a:moveTo>
                <a:lnTo>
                  <a:pt x="0" y="114173"/>
                </a:lnTo>
                <a:lnTo>
                  <a:pt x="0" y="139573"/>
                </a:lnTo>
                <a:lnTo>
                  <a:pt x="3810" y="139573"/>
                </a:lnTo>
                <a:lnTo>
                  <a:pt x="3810" y="114173"/>
                </a:lnTo>
                <a:close/>
              </a:path>
              <a:path w="519429" h="375919">
                <a:moveTo>
                  <a:pt x="519430" y="114173"/>
                </a:moveTo>
                <a:lnTo>
                  <a:pt x="515620" y="114173"/>
                </a:lnTo>
                <a:lnTo>
                  <a:pt x="515620" y="139573"/>
                </a:lnTo>
                <a:lnTo>
                  <a:pt x="519430" y="139573"/>
                </a:lnTo>
                <a:lnTo>
                  <a:pt x="519430" y="114173"/>
                </a:lnTo>
                <a:close/>
              </a:path>
              <a:path w="519429" h="375919">
                <a:moveTo>
                  <a:pt x="3810" y="139573"/>
                </a:moveTo>
                <a:lnTo>
                  <a:pt x="0" y="139573"/>
                </a:lnTo>
                <a:lnTo>
                  <a:pt x="0" y="156083"/>
                </a:lnTo>
                <a:lnTo>
                  <a:pt x="3810" y="156083"/>
                </a:lnTo>
                <a:lnTo>
                  <a:pt x="3810" y="139573"/>
                </a:lnTo>
                <a:close/>
              </a:path>
              <a:path w="519429" h="375919">
                <a:moveTo>
                  <a:pt x="519430" y="139573"/>
                </a:moveTo>
                <a:lnTo>
                  <a:pt x="515620" y="139573"/>
                </a:lnTo>
                <a:lnTo>
                  <a:pt x="515620" y="156083"/>
                </a:lnTo>
                <a:lnTo>
                  <a:pt x="519430" y="156083"/>
                </a:lnTo>
                <a:lnTo>
                  <a:pt x="519430" y="139573"/>
                </a:lnTo>
                <a:close/>
              </a:path>
              <a:path w="519429" h="375919">
                <a:moveTo>
                  <a:pt x="3810" y="156083"/>
                </a:moveTo>
                <a:lnTo>
                  <a:pt x="0" y="156083"/>
                </a:lnTo>
                <a:lnTo>
                  <a:pt x="0" y="228473"/>
                </a:lnTo>
                <a:lnTo>
                  <a:pt x="3810" y="228473"/>
                </a:lnTo>
                <a:lnTo>
                  <a:pt x="3810" y="156083"/>
                </a:lnTo>
                <a:close/>
              </a:path>
              <a:path w="519429" h="375919">
                <a:moveTo>
                  <a:pt x="519430" y="156083"/>
                </a:moveTo>
                <a:lnTo>
                  <a:pt x="515620" y="156083"/>
                </a:lnTo>
                <a:lnTo>
                  <a:pt x="515620" y="228473"/>
                </a:lnTo>
                <a:lnTo>
                  <a:pt x="519430" y="228473"/>
                </a:lnTo>
                <a:lnTo>
                  <a:pt x="519430" y="156083"/>
                </a:lnTo>
                <a:close/>
              </a:path>
              <a:path w="519429" h="375919">
                <a:moveTo>
                  <a:pt x="3810" y="228473"/>
                </a:moveTo>
                <a:lnTo>
                  <a:pt x="0" y="228473"/>
                </a:lnTo>
                <a:lnTo>
                  <a:pt x="0" y="266573"/>
                </a:lnTo>
                <a:lnTo>
                  <a:pt x="3810" y="266573"/>
                </a:lnTo>
                <a:lnTo>
                  <a:pt x="3810" y="228473"/>
                </a:lnTo>
                <a:close/>
              </a:path>
              <a:path w="519429" h="375919">
                <a:moveTo>
                  <a:pt x="519430" y="228473"/>
                </a:moveTo>
                <a:lnTo>
                  <a:pt x="515620" y="228473"/>
                </a:lnTo>
                <a:lnTo>
                  <a:pt x="515620" y="266573"/>
                </a:lnTo>
                <a:lnTo>
                  <a:pt x="519430" y="266573"/>
                </a:lnTo>
                <a:lnTo>
                  <a:pt x="519430" y="228473"/>
                </a:lnTo>
                <a:close/>
              </a:path>
              <a:path w="519429" h="375919">
                <a:moveTo>
                  <a:pt x="3810" y="266573"/>
                </a:moveTo>
                <a:lnTo>
                  <a:pt x="0" y="266573"/>
                </a:lnTo>
                <a:lnTo>
                  <a:pt x="0" y="279273"/>
                </a:lnTo>
                <a:lnTo>
                  <a:pt x="3810" y="279273"/>
                </a:lnTo>
                <a:lnTo>
                  <a:pt x="3810" y="266573"/>
                </a:lnTo>
                <a:close/>
              </a:path>
              <a:path w="519429" h="375919">
                <a:moveTo>
                  <a:pt x="519430" y="266573"/>
                </a:moveTo>
                <a:lnTo>
                  <a:pt x="515620" y="266573"/>
                </a:lnTo>
                <a:lnTo>
                  <a:pt x="515620" y="279273"/>
                </a:lnTo>
                <a:lnTo>
                  <a:pt x="519430" y="279273"/>
                </a:lnTo>
                <a:lnTo>
                  <a:pt x="519430" y="266573"/>
                </a:lnTo>
                <a:close/>
              </a:path>
              <a:path w="519429" h="375919">
                <a:moveTo>
                  <a:pt x="3810" y="279273"/>
                </a:moveTo>
                <a:lnTo>
                  <a:pt x="0" y="279273"/>
                </a:lnTo>
                <a:lnTo>
                  <a:pt x="0" y="304673"/>
                </a:lnTo>
                <a:lnTo>
                  <a:pt x="3810" y="304673"/>
                </a:lnTo>
                <a:lnTo>
                  <a:pt x="3810" y="279273"/>
                </a:lnTo>
                <a:close/>
              </a:path>
              <a:path w="519429" h="375919">
                <a:moveTo>
                  <a:pt x="519430" y="279273"/>
                </a:moveTo>
                <a:lnTo>
                  <a:pt x="515620" y="279273"/>
                </a:lnTo>
                <a:lnTo>
                  <a:pt x="515620" y="304673"/>
                </a:lnTo>
                <a:lnTo>
                  <a:pt x="519430" y="304673"/>
                </a:lnTo>
                <a:lnTo>
                  <a:pt x="519430" y="279273"/>
                </a:lnTo>
                <a:close/>
              </a:path>
              <a:path w="519429" h="375919">
                <a:moveTo>
                  <a:pt x="3810" y="304673"/>
                </a:moveTo>
                <a:lnTo>
                  <a:pt x="0" y="304673"/>
                </a:lnTo>
                <a:lnTo>
                  <a:pt x="0" y="311023"/>
                </a:lnTo>
                <a:lnTo>
                  <a:pt x="3810" y="311023"/>
                </a:lnTo>
                <a:lnTo>
                  <a:pt x="3810" y="304673"/>
                </a:lnTo>
                <a:close/>
              </a:path>
              <a:path w="519429" h="375919">
                <a:moveTo>
                  <a:pt x="519430" y="304673"/>
                </a:moveTo>
                <a:lnTo>
                  <a:pt x="515620" y="304673"/>
                </a:lnTo>
                <a:lnTo>
                  <a:pt x="515620" y="311023"/>
                </a:lnTo>
                <a:lnTo>
                  <a:pt x="519430" y="311023"/>
                </a:lnTo>
                <a:lnTo>
                  <a:pt x="519430" y="304673"/>
                </a:lnTo>
                <a:close/>
              </a:path>
              <a:path w="519429" h="375919">
                <a:moveTo>
                  <a:pt x="3810" y="311023"/>
                </a:moveTo>
                <a:lnTo>
                  <a:pt x="0" y="311023"/>
                </a:lnTo>
                <a:lnTo>
                  <a:pt x="0" y="317373"/>
                </a:lnTo>
                <a:lnTo>
                  <a:pt x="3810" y="317373"/>
                </a:lnTo>
                <a:lnTo>
                  <a:pt x="3810" y="311023"/>
                </a:lnTo>
                <a:close/>
              </a:path>
              <a:path w="519429" h="375919">
                <a:moveTo>
                  <a:pt x="519430" y="311023"/>
                </a:moveTo>
                <a:lnTo>
                  <a:pt x="515620" y="311023"/>
                </a:lnTo>
                <a:lnTo>
                  <a:pt x="515620" y="317373"/>
                </a:lnTo>
                <a:lnTo>
                  <a:pt x="519430" y="317373"/>
                </a:lnTo>
                <a:lnTo>
                  <a:pt x="519430" y="311023"/>
                </a:lnTo>
                <a:close/>
              </a:path>
              <a:path w="519429" h="375919">
                <a:moveTo>
                  <a:pt x="454660" y="374650"/>
                </a:moveTo>
                <a:lnTo>
                  <a:pt x="68580" y="374650"/>
                </a:lnTo>
                <a:lnTo>
                  <a:pt x="68580" y="375793"/>
                </a:lnTo>
                <a:lnTo>
                  <a:pt x="454660" y="375793"/>
                </a:lnTo>
                <a:lnTo>
                  <a:pt x="454660" y="374650"/>
                </a:lnTo>
                <a:close/>
              </a:path>
              <a:path w="519429" h="375919">
                <a:moveTo>
                  <a:pt x="457200" y="373380"/>
                </a:moveTo>
                <a:lnTo>
                  <a:pt x="66040" y="373380"/>
                </a:lnTo>
                <a:lnTo>
                  <a:pt x="66040" y="374650"/>
                </a:lnTo>
                <a:lnTo>
                  <a:pt x="457200" y="374650"/>
                </a:lnTo>
                <a:lnTo>
                  <a:pt x="457200" y="373380"/>
                </a:lnTo>
                <a:close/>
              </a:path>
              <a:path w="519429" h="375919">
                <a:moveTo>
                  <a:pt x="458470" y="372110"/>
                </a:moveTo>
                <a:lnTo>
                  <a:pt x="63500" y="372110"/>
                </a:lnTo>
                <a:lnTo>
                  <a:pt x="63500" y="373380"/>
                </a:lnTo>
                <a:lnTo>
                  <a:pt x="458470" y="373380"/>
                </a:lnTo>
                <a:lnTo>
                  <a:pt x="458470" y="372110"/>
                </a:lnTo>
                <a:close/>
              </a:path>
              <a:path w="519429" h="375919">
                <a:moveTo>
                  <a:pt x="519430" y="317627"/>
                </a:moveTo>
                <a:lnTo>
                  <a:pt x="515620" y="317627"/>
                </a:lnTo>
                <a:lnTo>
                  <a:pt x="515620" y="323850"/>
                </a:lnTo>
                <a:lnTo>
                  <a:pt x="516890" y="323850"/>
                </a:lnTo>
                <a:lnTo>
                  <a:pt x="516890" y="322580"/>
                </a:lnTo>
                <a:lnTo>
                  <a:pt x="518160" y="322580"/>
                </a:lnTo>
                <a:lnTo>
                  <a:pt x="518160" y="321310"/>
                </a:lnTo>
                <a:lnTo>
                  <a:pt x="519429" y="321310"/>
                </a:lnTo>
                <a:lnTo>
                  <a:pt x="519430" y="317627"/>
                </a:lnTo>
                <a:close/>
              </a:path>
              <a:path w="519429" h="375919">
                <a:moveTo>
                  <a:pt x="3810" y="317627"/>
                </a:moveTo>
                <a:lnTo>
                  <a:pt x="0" y="317627"/>
                </a:lnTo>
                <a:lnTo>
                  <a:pt x="0" y="320040"/>
                </a:lnTo>
                <a:lnTo>
                  <a:pt x="1270" y="320040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22580"/>
                </a:lnTo>
                <a:lnTo>
                  <a:pt x="3810" y="322580"/>
                </a:lnTo>
                <a:lnTo>
                  <a:pt x="3810" y="317627"/>
                </a:lnTo>
                <a:close/>
              </a:path>
            </a:pathLst>
          </a:custGeom>
          <a:solidFill>
            <a:srgbClr val="24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224519" y="1634617"/>
            <a:ext cx="511809" cy="368300"/>
          </a:xfrm>
          <a:custGeom>
            <a:avLst/>
            <a:gdLst/>
            <a:ahLst/>
            <a:cxnLst/>
            <a:rect l="l" t="t" r="r" b="b"/>
            <a:pathLst>
              <a:path w="511809" h="368300">
                <a:moveTo>
                  <a:pt x="3809" y="71120"/>
                </a:moveTo>
                <a:lnTo>
                  <a:pt x="0" y="71120"/>
                </a:lnTo>
                <a:lnTo>
                  <a:pt x="0" y="72262"/>
                </a:lnTo>
                <a:lnTo>
                  <a:pt x="3809" y="72262"/>
                </a:lnTo>
                <a:lnTo>
                  <a:pt x="3809" y="71120"/>
                </a:lnTo>
                <a:close/>
              </a:path>
              <a:path w="511809" h="368300">
                <a:moveTo>
                  <a:pt x="511809" y="71120"/>
                </a:moveTo>
                <a:lnTo>
                  <a:pt x="509270" y="71120"/>
                </a:lnTo>
                <a:lnTo>
                  <a:pt x="509270" y="72262"/>
                </a:lnTo>
                <a:lnTo>
                  <a:pt x="511809" y="72262"/>
                </a:lnTo>
                <a:lnTo>
                  <a:pt x="511809" y="71120"/>
                </a:lnTo>
                <a:close/>
              </a:path>
              <a:path w="511809" h="368300">
                <a:moveTo>
                  <a:pt x="3809" y="68579"/>
                </a:moveTo>
                <a:lnTo>
                  <a:pt x="0" y="68579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68579"/>
                </a:lnTo>
                <a:close/>
              </a:path>
              <a:path w="511809" h="368300">
                <a:moveTo>
                  <a:pt x="511809" y="68579"/>
                </a:moveTo>
                <a:lnTo>
                  <a:pt x="509270" y="68579"/>
                </a:lnTo>
                <a:lnTo>
                  <a:pt x="509270" y="70992"/>
                </a:lnTo>
                <a:lnTo>
                  <a:pt x="511809" y="70992"/>
                </a:lnTo>
                <a:lnTo>
                  <a:pt x="511809" y="68579"/>
                </a:lnTo>
                <a:close/>
              </a:path>
              <a:path w="511809" h="368300">
                <a:moveTo>
                  <a:pt x="3809" y="64770"/>
                </a:moveTo>
                <a:lnTo>
                  <a:pt x="0" y="64770"/>
                </a:lnTo>
                <a:lnTo>
                  <a:pt x="0" y="68452"/>
                </a:lnTo>
                <a:lnTo>
                  <a:pt x="3809" y="68452"/>
                </a:lnTo>
                <a:lnTo>
                  <a:pt x="3809" y="64770"/>
                </a:lnTo>
                <a:close/>
              </a:path>
              <a:path w="511809" h="368300">
                <a:moveTo>
                  <a:pt x="511809" y="64770"/>
                </a:moveTo>
                <a:lnTo>
                  <a:pt x="509270" y="64770"/>
                </a:lnTo>
                <a:lnTo>
                  <a:pt x="509270" y="68452"/>
                </a:lnTo>
                <a:lnTo>
                  <a:pt x="511809" y="68452"/>
                </a:lnTo>
                <a:lnTo>
                  <a:pt x="511809" y="64770"/>
                </a:lnTo>
                <a:close/>
              </a:path>
              <a:path w="511809" h="368300">
                <a:moveTo>
                  <a:pt x="3809" y="62229"/>
                </a:moveTo>
                <a:lnTo>
                  <a:pt x="0" y="62229"/>
                </a:lnTo>
                <a:lnTo>
                  <a:pt x="0" y="64642"/>
                </a:lnTo>
                <a:lnTo>
                  <a:pt x="3809" y="64642"/>
                </a:lnTo>
                <a:lnTo>
                  <a:pt x="3809" y="62229"/>
                </a:lnTo>
                <a:close/>
              </a:path>
              <a:path w="511809" h="368300">
                <a:moveTo>
                  <a:pt x="511809" y="62229"/>
                </a:moveTo>
                <a:lnTo>
                  <a:pt x="509270" y="62229"/>
                </a:lnTo>
                <a:lnTo>
                  <a:pt x="509270" y="64642"/>
                </a:lnTo>
                <a:lnTo>
                  <a:pt x="511809" y="64642"/>
                </a:lnTo>
                <a:lnTo>
                  <a:pt x="511809" y="62229"/>
                </a:lnTo>
                <a:close/>
              </a:path>
              <a:path w="511809" h="368300">
                <a:moveTo>
                  <a:pt x="3809" y="58420"/>
                </a:moveTo>
                <a:lnTo>
                  <a:pt x="0" y="58420"/>
                </a:lnTo>
                <a:lnTo>
                  <a:pt x="0" y="62102"/>
                </a:lnTo>
                <a:lnTo>
                  <a:pt x="3809" y="62102"/>
                </a:lnTo>
                <a:lnTo>
                  <a:pt x="3809" y="58420"/>
                </a:lnTo>
                <a:close/>
              </a:path>
              <a:path w="511809" h="368300">
                <a:moveTo>
                  <a:pt x="511809" y="58420"/>
                </a:moveTo>
                <a:lnTo>
                  <a:pt x="509270" y="58420"/>
                </a:lnTo>
                <a:lnTo>
                  <a:pt x="509270" y="62102"/>
                </a:lnTo>
                <a:lnTo>
                  <a:pt x="511809" y="62102"/>
                </a:lnTo>
                <a:lnTo>
                  <a:pt x="511809" y="58420"/>
                </a:lnTo>
                <a:close/>
              </a:path>
              <a:path w="511809" h="368300">
                <a:moveTo>
                  <a:pt x="3809" y="55879"/>
                </a:moveTo>
                <a:lnTo>
                  <a:pt x="0" y="55879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5879"/>
                </a:lnTo>
                <a:close/>
              </a:path>
              <a:path w="511809" h="368300">
                <a:moveTo>
                  <a:pt x="511809" y="55879"/>
                </a:moveTo>
                <a:lnTo>
                  <a:pt x="509270" y="55879"/>
                </a:lnTo>
                <a:lnTo>
                  <a:pt x="509270" y="58292"/>
                </a:lnTo>
                <a:lnTo>
                  <a:pt x="511809" y="58292"/>
                </a:lnTo>
                <a:lnTo>
                  <a:pt x="511809" y="55879"/>
                </a:lnTo>
                <a:close/>
              </a:path>
              <a:path w="511809" h="368300">
                <a:moveTo>
                  <a:pt x="3809" y="52070"/>
                </a:moveTo>
                <a:lnTo>
                  <a:pt x="0" y="52070"/>
                </a:lnTo>
                <a:lnTo>
                  <a:pt x="0" y="55752"/>
                </a:lnTo>
                <a:lnTo>
                  <a:pt x="3809" y="55752"/>
                </a:lnTo>
                <a:lnTo>
                  <a:pt x="3809" y="52070"/>
                </a:lnTo>
                <a:close/>
              </a:path>
              <a:path w="511809" h="368300">
                <a:moveTo>
                  <a:pt x="511809" y="52070"/>
                </a:moveTo>
                <a:lnTo>
                  <a:pt x="509270" y="52070"/>
                </a:lnTo>
                <a:lnTo>
                  <a:pt x="509270" y="55752"/>
                </a:lnTo>
                <a:lnTo>
                  <a:pt x="511809" y="55752"/>
                </a:lnTo>
                <a:lnTo>
                  <a:pt x="511809" y="52070"/>
                </a:lnTo>
                <a:close/>
              </a:path>
              <a:path w="511809" h="368300">
                <a:moveTo>
                  <a:pt x="1270" y="49529"/>
                </a:moveTo>
                <a:lnTo>
                  <a:pt x="0" y="49529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9656"/>
                </a:lnTo>
                <a:lnTo>
                  <a:pt x="1270" y="49656"/>
                </a:lnTo>
                <a:close/>
              </a:path>
              <a:path w="511809" h="368300">
                <a:moveTo>
                  <a:pt x="511809" y="49656"/>
                </a:moveTo>
                <a:lnTo>
                  <a:pt x="509270" y="49656"/>
                </a:lnTo>
                <a:lnTo>
                  <a:pt x="509270" y="51942"/>
                </a:lnTo>
                <a:lnTo>
                  <a:pt x="511809" y="51942"/>
                </a:lnTo>
                <a:lnTo>
                  <a:pt x="511809" y="49656"/>
                </a:lnTo>
                <a:close/>
              </a:path>
              <a:path w="511809" h="368300">
                <a:moveTo>
                  <a:pt x="3809" y="46989"/>
                </a:moveTo>
                <a:lnTo>
                  <a:pt x="2539" y="46989"/>
                </a:lnTo>
                <a:lnTo>
                  <a:pt x="2539" y="48387"/>
                </a:lnTo>
                <a:lnTo>
                  <a:pt x="1270" y="48387"/>
                </a:lnTo>
                <a:lnTo>
                  <a:pt x="1270" y="49529"/>
                </a:lnTo>
                <a:lnTo>
                  <a:pt x="3809" y="49529"/>
                </a:lnTo>
                <a:lnTo>
                  <a:pt x="3809" y="46989"/>
                </a:lnTo>
                <a:close/>
              </a:path>
              <a:path w="511809" h="368300">
                <a:moveTo>
                  <a:pt x="510539" y="46989"/>
                </a:moveTo>
                <a:lnTo>
                  <a:pt x="509270" y="46989"/>
                </a:lnTo>
                <a:lnTo>
                  <a:pt x="509270" y="49529"/>
                </a:lnTo>
                <a:lnTo>
                  <a:pt x="511810" y="49529"/>
                </a:lnTo>
                <a:lnTo>
                  <a:pt x="511810" y="48387"/>
                </a:lnTo>
                <a:lnTo>
                  <a:pt x="510539" y="48387"/>
                </a:lnTo>
                <a:lnTo>
                  <a:pt x="510539" y="46989"/>
                </a:lnTo>
                <a:close/>
              </a:path>
              <a:path w="511809" h="368300">
                <a:moveTo>
                  <a:pt x="457200" y="2539"/>
                </a:moveTo>
                <a:lnTo>
                  <a:pt x="55879" y="2539"/>
                </a:lnTo>
                <a:lnTo>
                  <a:pt x="55879" y="3809"/>
                </a:lnTo>
                <a:lnTo>
                  <a:pt x="457200" y="3809"/>
                </a:lnTo>
                <a:lnTo>
                  <a:pt x="457200" y="2539"/>
                </a:lnTo>
                <a:close/>
              </a:path>
              <a:path w="511809" h="368300">
                <a:moveTo>
                  <a:pt x="59689" y="1142"/>
                </a:moveTo>
                <a:lnTo>
                  <a:pt x="57150" y="1142"/>
                </a:lnTo>
                <a:lnTo>
                  <a:pt x="57150" y="2539"/>
                </a:lnTo>
                <a:lnTo>
                  <a:pt x="455929" y="2539"/>
                </a:lnTo>
                <a:lnTo>
                  <a:pt x="455929" y="1396"/>
                </a:lnTo>
                <a:lnTo>
                  <a:pt x="59689" y="1396"/>
                </a:lnTo>
                <a:lnTo>
                  <a:pt x="59689" y="1142"/>
                </a:lnTo>
                <a:close/>
              </a:path>
              <a:path w="511809" h="368300">
                <a:moveTo>
                  <a:pt x="455929" y="1142"/>
                </a:moveTo>
                <a:lnTo>
                  <a:pt x="454659" y="1142"/>
                </a:lnTo>
                <a:lnTo>
                  <a:pt x="454659" y="1396"/>
                </a:lnTo>
                <a:lnTo>
                  <a:pt x="455929" y="1396"/>
                </a:lnTo>
                <a:lnTo>
                  <a:pt x="455929" y="1142"/>
                </a:lnTo>
                <a:close/>
              </a:path>
              <a:path w="511809" h="368300">
                <a:moveTo>
                  <a:pt x="454659" y="126"/>
                </a:moveTo>
                <a:lnTo>
                  <a:pt x="59689" y="126"/>
                </a:lnTo>
                <a:lnTo>
                  <a:pt x="59689" y="1142"/>
                </a:lnTo>
                <a:lnTo>
                  <a:pt x="454659" y="1142"/>
                </a:lnTo>
                <a:lnTo>
                  <a:pt x="454659" y="126"/>
                </a:lnTo>
                <a:close/>
              </a:path>
              <a:path w="511809" h="368300">
                <a:moveTo>
                  <a:pt x="452119" y="0"/>
                </a:moveTo>
                <a:lnTo>
                  <a:pt x="60959" y="0"/>
                </a:lnTo>
                <a:lnTo>
                  <a:pt x="452119" y="126"/>
                </a:lnTo>
                <a:close/>
              </a:path>
              <a:path w="511809" h="368300">
                <a:moveTo>
                  <a:pt x="3809" y="72263"/>
                </a:moveTo>
                <a:lnTo>
                  <a:pt x="0" y="72263"/>
                </a:lnTo>
                <a:lnTo>
                  <a:pt x="0" y="84962"/>
                </a:lnTo>
                <a:lnTo>
                  <a:pt x="3809" y="84962"/>
                </a:lnTo>
                <a:lnTo>
                  <a:pt x="3809" y="72263"/>
                </a:lnTo>
                <a:close/>
              </a:path>
              <a:path w="511809" h="368300">
                <a:moveTo>
                  <a:pt x="511809" y="72263"/>
                </a:moveTo>
                <a:lnTo>
                  <a:pt x="509270" y="72263"/>
                </a:lnTo>
                <a:lnTo>
                  <a:pt x="509270" y="84962"/>
                </a:lnTo>
                <a:lnTo>
                  <a:pt x="511809" y="84962"/>
                </a:lnTo>
                <a:lnTo>
                  <a:pt x="511809" y="72263"/>
                </a:lnTo>
                <a:close/>
              </a:path>
              <a:path w="511809" h="368300">
                <a:moveTo>
                  <a:pt x="3809" y="84963"/>
                </a:moveTo>
                <a:lnTo>
                  <a:pt x="0" y="84963"/>
                </a:lnTo>
                <a:lnTo>
                  <a:pt x="0" y="91312"/>
                </a:lnTo>
                <a:lnTo>
                  <a:pt x="3809" y="91312"/>
                </a:lnTo>
                <a:lnTo>
                  <a:pt x="3809" y="84963"/>
                </a:lnTo>
                <a:close/>
              </a:path>
              <a:path w="511809" h="368300">
                <a:moveTo>
                  <a:pt x="511809" y="84963"/>
                </a:moveTo>
                <a:lnTo>
                  <a:pt x="509270" y="84963"/>
                </a:lnTo>
                <a:lnTo>
                  <a:pt x="509270" y="91312"/>
                </a:lnTo>
                <a:lnTo>
                  <a:pt x="511809" y="91312"/>
                </a:lnTo>
                <a:lnTo>
                  <a:pt x="511809" y="84963"/>
                </a:lnTo>
                <a:close/>
              </a:path>
              <a:path w="511809" h="368300">
                <a:moveTo>
                  <a:pt x="3809" y="91313"/>
                </a:moveTo>
                <a:lnTo>
                  <a:pt x="0" y="91313"/>
                </a:lnTo>
                <a:lnTo>
                  <a:pt x="0" y="110362"/>
                </a:lnTo>
                <a:lnTo>
                  <a:pt x="3809" y="110362"/>
                </a:lnTo>
                <a:lnTo>
                  <a:pt x="3809" y="91313"/>
                </a:lnTo>
                <a:close/>
              </a:path>
              <a:path w="511809" h="368300">
                <a:moveTo>
                  <a:pt x="511809" y="91313"/>
                </a:moveTo>
                <a:lnTo>
                  <a:pt x="509270" y="91313"/>
                </a:lnTo>
                <a:lnTo>
                  <a:pt x="509270" y="110362"/>
                </a:lnTo>
                <a:lnTo>
                  <a:pt x="511809" y="110362"/>
                </a:lnTo>
                <a:lnTo>
                  <a:pt x="511809" y="91313"/>
                </a:lnTo>
                <a:close/>
              </a:path>
              <a:path w="511809" h="368300">
                <a:moveTo>
                  <a:pt x="3809" y="110363"/>
                </a:moveTo>
                <a:lnTo>
                  <a:pt x="0" y="110363"/>
                </a:lnTo>
                <a:lnTo>
                  <a:pt x="0" y="135762"/>
                </a:lnTo>
                <a:lnTo>
                  <a:pt x="3809" y="135762"/>
                </a:lnTo>
                <a:lnTo>
                  <a:pt x="3809" y="110363"/>
                </a:lnTo>
                <a:close/>
              </a:path>
              <a:path w="511809" h="368300">
                <a:moveTo>
                  <a:pt x="511809" y="110363"/>
                </a:moveTo>
                <a:lnTo>
                  <a:pt x="509270" y="110363"/>
                </a:lnTo>
                <a:lnTo>
                  <a:pt x="509270" y="135762"/>
                </a:lnTo>
                <a:lnTo>
                  <a:pt x="511809" y="135762"/>
                </a:lnTo>
                <a:lnTo>
                  <a:pt x="511809" y="110363"/>
                </a:lnTo>
                <a:close/>
              </a:path>
              <a:path w="511809" h="368300">
                <a:moveTo>
                  <a:pt x="3809" y="135763"/>
                </a:moveTo>
                <a:lnTo>
                  <a:pt x="0" y="135763"/>
                </a:lnTo>
                <a:lnTo>
                  <a:pt x="0" y="152273"/>
                </a:lnTo>
                <a:lnTo>
                  <a:pt x="3809" y="152273"/>
                </a:lnTo>
                <a:lnTo>
                  <a:pt x="3809" y="135763"/>
                </a:lnTo>
                <a:close/>
              </a:path>
              <a:path w="511809" h="368300">
                <a:moveTo>
                  <a:pt x="511809" y="135763"/>
                </a:moveTo>
                <a:lnTo>
                  <a:pt x="509270" y="135763"/>
                </a:lnTo>
                <a:lnTo>
                  <a:pt x="509270" y="152273"/>
                </a:lnTo>
                <a:lnTo>
                  <a:pt x="511809" y="152273"/>
                </a:lnTo>
                <a:lnTo>
                  <a:pt x="511809" y="135763"/>
                </a:lnTo>
                <a:close/>
              </a:path>
              <a:path w="511809" h="368300">
                <a:moveTo>
                  <a:pt x="3809" y="152273"/>
                </a:moveTo>
                <a:lnTo>
                  <a:pt x="0" y="152273"/>
                </a:lnTo>
                <a:lnTo>
                  <a:pt x="0" y="224662"/>
                </a:lnTo>
                <a:lnTo>
                  <a:pt x="3809" y="224662"/>
                </a:lnTo>
                <a:lnTo>
                  <a:pt x="3809" y="152273"/>
                </a:lnTo>
                <a:close/>
              </a:path>
              <a:path w="511809" h="368300">
                <a:moveTo>
                  <a:pt x="511809" y="152273"/>
                </a:moveTo>
                <a:lnTo>
                  <a:pt x="509270" y="152273"/>
                </a:lnTo>
                <a:lnTo>
                  <a:pt x="509270" y="224662"/>
                </a:lnTo>
                <a:lnTo>
                  <a:pt x="511809" y="224662"/>
                </a:lnTo>
                <a:lnTo>
                  <a:pt x="511809" y="152273"/>
                </a:lnTo>
                <a:close/>
              </a:path>
              <a:path w="511809" h="368300">
                <a:moveTo>
                  <a:pt x="3809" y="224663"/>
                </a:moveTo>
                <a:lnTo>
                  <a:pt x="0" y="224663"/>
                </a:lnTo>
                <a:lnTo>
                  <a:pt x="0" y="262763"/>
                </a:lnTo>
                <a:lnTo>
                  <a:pt x="3809" y="262763"/>
                </a:lnTo>
                <a:lnTo>
                  <a:pt x="3809" y="224663"/>
                </a:lnTo>
                <a:close/>
              </a:path>
              <a:path w="511809" h="368300">
                <a:moveTo>
                  <a:pt x="511809" y="224663"/>
                </a:moveTo>
                <a:lnTo>
                  <a:pt x="509270" y="224663"/>
                </a:lnTo>
                <a:lnTo>
                  <a:pt x="509270" y="262763"/>
                </a:lnTo>
                <a:lnTo>
                  <a:pt x="511809" y="262763"/>
                </a:lnTo>
                <a:lnTo>
                  <a:pt x="511809" y="224663"/>
                </a:lnTo>
                <a:close/>
              </a:path>
              <a:path w="511809" h="368300">
                <a:moveTo>
                  <a:pt x="3809" y="262763"/>
                </a:moveTo>
                <a:lnTo>
                  <a:pt x="0" y="262763"/>
                </a:lnTo>
                <a:lnTo>
                  <a:pt x="0" y="275463"/>
                </a:lnTo>
                <a:lnTo>
                  <a:pt x="3809" y="275463"/>
                </a:lnTo>
                <a:lnTo>
                  <a:pt x="3809" y="262763"/>
                </a:lnTo>
                <a:close/>
              </a:path>
              <a:path w="511809" h="368300">
                <a:moveTo>
                  <a:pt x="511809" y="262763"/>
                </a:moveTo>
                <a:lnTo>
                  <a:pt x="509270" y="262763"/>
                </a:lnTo>
                <a:lnTo>
                  <a:pt x="509270" y="275463"/>
                </a:lnTo>
                <a:lnTo>
                  <a:pt x="511809" y="275463"/>
                </a:lnTo>
                <a:lnTo>
                  <a:pt x="511809" y="262763"/>
                </a:lnTo>
                <a:close/>
              </a:path>
              <a:path w="511809" h="368300">
                <a:moveTo>
                  <a:pt x="3809" y="275463"/>
                </a:moveTo>
                <a:lnTo>
                  <a:pt x="0" y="275463"/>
                </a:lnTo>
                <a:lnTo>
                  <a:pt x="0" y="300863"/>
                </a:lnTo>
                <a:lnTo>
                  <a:pt x="3809" y="300863"/>
                </a:lnTo>
                <a:lnTo>
                  <a:pt x="3809" y="275463"/>
                </a:lnTo>
                <a:close/>
              </a:path>
              <a:path w="511809" h="368300">
                <a:moveTo>
                  <a:pt x="511809" y="275463"/>
                </a:moveTo>
                <a:lnTo>
                  <a:pt x="509270" y="275463"/>
                </a:lnTo>
                <a:lnTo>
                  <a:pt x="509270" y="300863"/>
                </a:lnTo>
                <a:lnTo>
                  <a:pt x="511809" y="300863"/>
                </a:lnTo>
                <a:lnTo>
                  <a:pt x="511809" y="275463"/>
                </a:lnTo>
                <a:close/>
              </a:path>
              <a:path w="511809" h="368300">
                <a:moveTo>
                  <a:pt x="3809" y="300863"/>
                </a:moveTo>
                <a:lnTo>
                  <a:pt x="0" y="300863"/>
                </a:lnTo>
                <a:lnTo>
                  <a:pt x="0" y="307213"/>
                </a:lnTo>
                <a:lnTo>
                  <a:pt x="3809" y="307213"/>
                </a:lnTo>
                <a:lnTo>
                  <a:pt x="3809" y="300863"/>
                </a:lnTo>
                <a:close/>
              </a:path>
              <a:path w="511809" h="368300">
                <a:moveTo>
                  <a:pt x="511809" y="300863"/>
                </a:moveTo>
                <a:lnTo>
                  <a:pt x="509270" y="300863"/>
                </a:lnTo>
                <a:lnTo>
                  <a:pt x="509270" y="307213"/>
                </a:lnTo>
                <a:lnTo>
                  <a:pt x="511809" y="307213"/>
                </a:lnTo>
                <a:lnTo>
                  <a:pt x="511809" y="300863"/>
                </a:lnTo>
                <a:close/>
              </a:path>
              <a:path w="511809" h="368300">
                <a:moveTo>
                  <a:pt x="3809" y="307213"/>
                </a:moveTo>
                <a:lnTo>
                  <a:pt x="0" y="307213"/>
                </a:lnTo>
                <a:lnTo>
                  <a:pt x="0" y="313563"/>
                </a:lnTo>
                <a:lnTo>
                  <a:pt x="3809" y="313563"/>
                </a:lnTo>
                <a:lnTo>
                  <a:pt x="3809" y="307213"/>
                </a:lnTo>
                <a:close/>
              </a:path>
              <a:path w="511809" h="368300">
                <a:moveTo>
                  <a:pt x="511809" y="307213"/>
                </a:moveTo>
                <a:lnTo>
                  <a:pt x="509270" y="307213"/>
                </a:lnTo>
                <a:lnTo>
                  <a:pt x="509270" y="313563"/>
                </a:lnTo>
                <a:lnTo>
                  <a:pt x="511809" y="313563"/>
                </a:lnTo>
                <a:lnTo>
                  <a:pt x="511809" y="307213"/>
                </a:lnTo>
                <a:close/>
              </a:path>
              <a:path w="511809" h="368300">
                <a:moveTo>
                  <a:pt x="457200" y="366903"/>
                </a:moveTo>
                <a:lnTo>
                  <a:pt x="58420" y="366903"/>
                </a:lnTo>
                <a:lnTo>
                  <a:pt x="58420" y="368173"/>
                </a:lnTo>
                <a:lnTo>
                  <a:pt x="457200" y="368173"/>
                </a:lnTo>
                <a:lnTo>
                  <a:pt x="457200" y="366903"/>
                </a:lnTo>
                <a:close/>
              </a:path>
              <a:path w="511809" h="368300">
                <a:moveTo>
                  <a:pt x="458470" y="365633"/>
                </a:moveTo>
                <a:lnTo>
                  <a:pt x="55879" y="365633"/>
                </a:lnTo>
                <a:lnTo>
                  <a:pt x="55879" y="366903"/>
                </a:lnTo>
                <a:lnTo>
                  <a:pt x="458470" y="366903"/>
                </a:lnTo>
                <a:lnTo>
                  <a:pt x="458470" y="365633"/>
                </a:lnTo>
                <a:close/>
              </a:path>
              <a:path w="511809" h="368300">
                <a:moveTo>
                  <a:pt x="3809" y="313690"/>
                </a:moveTo>
                <a:lnTo>
                  <a:pt x="0" y="313690"/>
                </a:lnTo>
                <a:lnTo>
                  <a:pt x="0" y="319913"/>
                </a:lnTo>
                <a:lnTo>
                  <a:pt x="1270" y="319913"/>
                </a:lnTo>
                <a:lnTo>
                  <a:pt x="1270" y="321183"/>
                </a:lnTo>
                <a:lnTo>
                  <a:pt x="2539" y="321183"/>
                </a:lnTo>
                <a:lnTo>
                  <a:pt x="2539" y="322453"/>
                </a:lnTo>
                <a:lnTo>
                  <a:pt x="3809" y="322453"/>
                </a:lnTo>
                <a:lnTo>
                  <a:pt x="3809" y="313690"/>
                </a:lnTo>
                <a:close/>
              </a:path>
              <a:path w="511809" h="368300">
                <a:moveTo>
                  <a:pt x="511809" y="313690"/>
                </a:moveTo>
                <a:lnTo>
                  <a:pt x="509270" y="313690"/>
                </a:lnTo>
                <a:lnTo>
                  <a:pt x="509270" y="322453"/>
                </a:lnTo>
                <a:lnTo>
                  <a:pt x="510539" y="322453"/>
                </a:lnTo>
                <a:lnTo>
                  <a:pt x="510539" y="321183"/>
                </a:lnTo>
                <a:lnTo>
                  <a:pt x="511810" y="321183"/>
                </a:lnTo>
                <a:lnTo>
                  <a:pt x="511809" y="313690"/>
                </a:lnTo>
                <a:close/>
              </a:path>
            </a:pathLst>
          </a:custGeom>
          <a:solidFill>
            <a:srgbClr val="2607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228330" y="1638426"/>
            <a:ext cx="505459" cy="361950"/>
          </a:xfrm>
          <a:custGeom>
            <a:avLst/>
            <a:gdLst/>
            <a:ahLst/>
            <a:cxnLst/>
            <a:rect l="l" t="t" r="r" b="b"/>
            <a:pathLst>
              <a:path w="505459" h="361950">
                <a:moveTo>
                  <a:pt x="3810" y="67310"/>
                </a:moveTo>
                <a:lnTo>
                  <a:pt x="0" y="67310"/>
                </a:lnTo>
                <a:lnTo>
                  <a:pt x="0" y="68452"/>
                </a:lnTo>
                <a:lnTo>
                  <a:pt x="3810" y="68452"/>
                </a:lnTo>
                <a:lnTo>
                  <a:pt x="3810" y="67310"/>
                </a:lnTo>
                <a:close/>
              </a:path>
              <a:path w="505459" h="361950">
                <a:moveTo>
                  <a:pt x="505460" y="67310"/>
                </a:moveTo>
                <a:lnTo>
                  <a:pt x="501650" y="67310"/>
                </a:lnTo>
                <a:lnTo>
                  <a:pt x="501650" y="68452"/>
                </a:lnTo>
                <a:lnTo>
                  <a:pt x="505460" y="68452"/>
                </a:lnTo>
                <a:lnTo>
                  <a:pt x="505460" y="67310"/>
                </a:lnTo>
                <a:close/>
              </a:path>
              <a:path w="505459" h="361950">
                <a:moveTo>
                  <a:pt x="3810" y="64769"/>
                </a:moveTo>
                <a:lnTo>
                  <a:pt x="0" y="64769"/>
                </a:lnTo>
                <a:lnTo>
                  <a:pt x="0" y="67182"/>
                </a:lnTo>
                <a:lnTo>
                  <a:pt x="3810" y="67182"/>
                </a:lnTo>
                <a:lnTo>
                  <a:pt x="3810" y="64769"/>
                </a:lnTo>
                <a:close/>
              </a:path>
              <a:path w="505459" h="361950">
                <a:moveTo>
                  <a:pt x="505460" y="64769"/>
                </a:moveTo>
                <a:lnTo>
                  <a:pt x="501650" y="64769"/>
                </a:lnTo>
                <a:lnTo>
                  <a:pt x="501650" y="67182"/>
                </a:lnTo>
                <a:lnTo>
                  <a:pt x="505460" y="67182"/>
                </a:lnTo>
                <a:lnTo>
                  <a:pt x="505460" y="64769"/>
                </a:lnTo>
                <a:close/>
              </a:path>
              <a:path w="505459" h="361950">
                <a:moveTo>
                  <a:pt x="3810" y="60960"/>
                </a:moveTo>
                <a:lnTo>
                  <a:pt x="0" y="60960"/>
                </a:lnTo>
                <a:lnTo>
                  <a:pt x="0" y="64642"/>
                </a:lnTo>
                <a:lnTo>
                  <a:pt x="3810" y="64642"/>
                </a:lnTo>
                <a:lnTo>
                  <a:pt x="3810" y="60960"/>
                </a:lnTo>
                <a:close/>
              </a:path>
              <a:path w="505459" h="361950">
                <a:moveTo>
                  <a:pt x="505460" y="60960"/>
                </a:moveTo>
                <a:lnTo>
                  <a:pt x="501650" y="60960"/>
                </a:lnTo>
                <a:lnTo>
                  <a:pt x="501650" y="64642"/>
                </a:lnTo>
                <a:lnTo>
                  <a:pt x="505460" y="64642"/>
                </a:lnTo>
                <a:lnTo>
                  <a:pt x="505460" y="60960"/>
                </a:lnTo>
                <a:close/>
              </a:path>
              <a:path w="505459" h="361950">
                <a:moveTo>
                  <a:pt x="3810" y="58419"/>
                </a:moveTo>
                <a:lnTo>
                  <a:pt x="0" y="58419"/>
                </a:lnTo>
                <a:lnTo>
                  <a:pt x="0" y="60832"/>
                </a:lnTo>
                <a:lnTo>
                  <a:pt x="3810" y="60832"/>
                </a:lnTo>
                <a:lnTo>
                  <a:pt x="3810" y="58419"/>
                </a:lnTo>
                <a:close/>
              </a:path>
              <a:path w="505459" h="361950">
                <a:moveTo>
                  <a:pt x="505460" y="58419"/>
                </a:moveTo>
                <a:lnTo>
                  <a:pt x="501650" y="58419"/>
                </a:lnTo>
                <a:lnTo>
                  <a:pt x="501650" y="60832"/>
                </a:lnTo>
                <a:lnTo>
                  <a:pt x="505460" y="60832"/>
                </a:lnTo>
                <a:lnTo>
                  <a:pt x="505460" y="58419"/>
                </a:lnTo>
                <a:close/>
              </a:path>
              <a:path w="505459" h="361950">
                <a:moveTo>
                  <a:pt x="3810" y="54610"/>
                </a:moveTo>
                <a:lnTo>
                  <a:pt x="0" y="54610"/>
                </a:lnTo>
                <a:lnTo>
                  <a:pt x="0" y="58292"/>
                </a:lnTo>
                <a:lnTo>
                  <a:pt x="3810" y="58292"/>
                </a:lnTo>
                <a:lnTo>
                  <a:pt x="3810" y="54610"/>
                </a:lnTo>
                <a:close/>
              </a:path>
              <a:path w="505459" h="361950">
                <a:moveTo>
                  <a:pt x="505460" y="54610"/>
                </a:moveTo>
                <a:lnTo>
                  <a:pt x="501650" y="54610"/>
                </a:lnTo>
                <a:lnTo>
                  <a:pt x="501650" y="58292"/>
                </a:lnTo>
                <a:lnTo>
                  <a:pt x="505460" y="58292"/>
                </a:lnTo>
                <a:lnTo>
                  <a:pt x="505460" y="54610"/>
                </a:lnTo>
                <a:close/>
              </a:path>
              <a:path w="505459" h="361950">
                <a:moveTo>
                  <a:pt x="3810" y="52069"/>
                </a:moveTo>
                <a:lnTo>
                  <a:pt x="0" y="52069"/>
                </a:lnTo>
                <a:lnTo>
                  <a:pt x="0" y="54482"/>
                </a:lnTo>
                <a:lnTo>
                  <a:pt x="3810" y="54482"/>
                </a:lnTo>
                <a:lnTo>
                  <a:pt x="3810" y="52069"/>
                </a:lnTo>
                <a:close/>
              </a:path>
              <a:path w="505459" h="361950">
                <a:moveTo>
                  <a:pt x="505460" y="52069"/>
                </a:moveTo>
                <a:lnTo>
                  <a:pt x="501650" y="52069"/>
                </a:lnTo>
                <a:lnTo>
                  <a:pt x="501650" y="54482"/>
                </a:lnTo>
                <a:lnTo>
                  <a:pt x="505460" y="54482"/>
                </a:lnTo>
                <a:lnTo>
                  <a:pt x="505460" y="52069"/>
                </a:lnTo>
                <a:close/>
              </a:path>
              <a:path w="505459" h="361950">
                <a:moveTo>
                  <a:pt x="3810" y="48260"/>
                </a:moveTo>
                <a:lnTo>
                  <a:pt x="0" y="48260"/>
                </a:lnTo>
                <a:lnTo>
                  <a:pt x="0" y="51942"/>
                </a:lnTo>
                <a:lnTo>
                  <a:pt x="3810" y="51942"/>
                </a:lnTo>
                <a:lnTo>
                  <a:pt x="3810" y="48260"/>
                </a:lnTo>
                <a:close/>
              </a:path>
              <a:path w="505459" h="361950">
                <a:moveTo>
                  <a:pt x="505460" y="48260"/>
                </a:moveTo>
                <a:lnTo>
                  <a:pt x="501650" y="48260"/>
                </a:lnTo>
                <a:lnTo>
                  <a:pt x="501650" y="51942"/>
                </a:lnTo>
                <a:lnTo>
                  <a:pt x="505460" y="51942"/>
                </a:lnTo>
                <a:lnTo>
                  <a:pt x="505460" y="48260"/>
                </a:lnTo>
                <a:close/>
              </a:path>
              <a:path w="505459" h="361950">
                <a:moveTo>
                  <a:pt x="3810" y="45719"/>
                </a:moveTo>
                <a:lnTo>
                  <a:pt x="0" y="45719"/>
                </a:lnTo>
                <a:lnTo>
                  <a:pt x="0" y="48132"/>
                </a:lnTo>
                <a:lnTo>
                  <a:pt x="3810" y="48132"/>
                </a:lnTo>
                <a:lnTo>
                  <a:pt x="3810" y="45719"/>
                </a:lnTo>
                <a:close/>
              </a:path>
              <a:path w="505459" h="361950">
                <a:moveTo>
                  <a:pt x="505460" y="45719"/>
                </a:moveTo>
                <a:lnTo>
                  <a:pt x="501650" y="45719"/>
                </a:lnTo>
                <a:lnTo>
                  <a:pt x="501650" y="48132"/>
                </a:lnTo>
                <a:lnTo>
                  <a:pt x="505460" y="48132"/>
                </a:lnTo>
                <a:lnTo>
                  <a:pt x="505460" y="45719"/>
                </a:lnTo>
                <a:close/>
              </a:path>
              <a:path w="505459" h="361950">
                <a:moveTo>
                  <a:pt x="1270" y="41782"/>
                </a:moveTo>
                <a:lnTo>
                  <a:pt x="0" y="41782"/>
                </a:lnTo>
                <a:lnTo>
                  <a:pt x="0" y="45592"/>
                </a:lnTo>
                <a:lnTo>
                  <a:pt x="3810" y="45592"/>
                </a:lnTo>
                <a:lnTo>
                  <a:pt x="3810" y="42037"/>
                </a:lnTo>
                <a:lnTo>
                  <a:pt x="1270" y="42037"/>
                </a:lnTo>
                <a:lnTo>
                  <a:pt x="1270" y="41782"/>
                </a:lnTo>
                <a:close/>
              </a:path>
              <a:path w="505459" h="361950">
                <a:moveTo>
                  <a:pt x="505459" y="41782"/>
                </a:moveTo>
                <a:lnTo>
                  <a:pt x="504190" y="41782"/>
                </a:lnTo>
                <a:lnTo>
                  <a:pt x="504190" y="42037"/>
                </a:lnTo>
                <a:lnTo>
                  <a:pt x="501650" y="42037"/>
                </a:lnTo>
                <a:lnTo>
                  <a:pt x="501650" y="45592"/>
                </a:lnTo>
                <a:lnTo>
                  <a:pt x="505460" y="45592"/>
                </a:lnTo>
                <a:lnTo>
                  <a:pt x="505459" y="41782"/>
                </a:lnTo>
                <a:close/>
              </a:path>
              <a:path w="505459" h="361950">
                <a:moveTo>
                  <a:pt x="3810" y="39242"/>
                </a:moveTo>
                <a:lnTo>
                  <a:pt x="2540" y="39242"/>
                </a:lnTo>
                <a:lnTo>
                  <a:pt x="2540" y="40766"/>
                </a:lnTo>
                <a:lnTo>
                  <a:pt x="1270" y="40766"/>
                </a:lnTo>
                <a:lnTo>
                  <a:pt x="1270" y="41782"/>
                </a:lnTo>
                <a:lnTo>
                  <a:pt x="3810" y="41782"/>
                </a:lnTo>
                <a:lnTo>
                  <a:pt x="3810" y="39242"/>
                </a:lnTo>
                <a:close/>
              </a:path>
              <a:path w="505459" h="361950">
                <a:moveTo>
                  <a:pt x="502920" y="39242"/>
                </a:moveTo>
                <a:lnTo>
                  <a:pt x="501650" y="39242"/>
                </a:lnTo>
                <a:lnTo>
                  <a:pt x="501650" y="41782"/>
                </a:lnTo>
                <a:lnTo>
                  <a:pt x="504190" y="41782"/>
                </a:lnTo>
                <a:lnTo>
                  <a:pt x="504190" y="40766"/>
                </a:lnTo>
                <a:lnTo>
                  <a:pt x="502920" y="40766"/>
                </a:lnTo>
                <a:lnTo>
                  <a:pt x="502920" y="39242"/>
                </a:lnTo>
                <a:close/>
              </a:path>
              <a:path w="505459" h="361950">
                <a:moveTo>
                  <a:pt x="46990" y="3682"/>
                </a:moveTo>
                <a:lnTo>
                  <a:pt x="44450" y="3682"/>
                </a:lnTo>
                <a:lnTo>
                  <a:pt x="46990" y="3809"/>
                </a:lnTo>
                <a:close/>
              </a:path>
              <a:path w="505459" h="361950">
                <a:moveTo>
                  <a:pt x="458470" y="2666"/>
                </a:moveTo>
                <a:lnTo>
                  <a:pt x="46990" y="2666"/>
                </a:lnTo>
                <a:lnTo>
                  <a:pt x="46990" y="3682"/>
                </a:lnTo>
                <a:lnTo>
                  <a:pt x="458470" y="3682"/>
                </a:lnTo>
                <a:lnTo>
                  <a:pt x="458470" y="2666"/>
                </a:lnTo>
                <a:close/>
              </a:path>
              <a:path w="505459" h="361950">
                <a:moveTo>
                  <a:pt x="50800" y="1142"/>
                </a:moveTo>
                <a:lnTo>
                  <a:pt x="48260" y="1142"/>
                </a:lnTo>
                <a:lnTo>
                  <a:pt x="48260" y="2666"/>
                </a:lnTo>
                <a:lnTo>
                  <a:pt x="457200" y="2666"/>
                </a:lnTo>
                <a:lnTo>
                  <a:pt x="457200" y="1269"/>
                </a:lnTo>
                <a:lnTo>
                  <a:pt x="50800" y="1269"/>
                </a:lnTo>
                <a:close/>
              </a:path>
              <a:path w="505459" h="361950">
                <a:moveTo>
                  <a:pt x="457200" y="1142"/>
                </a:moveTo>
                <a:lnTo>
                  <a:pt x="455929" y="1142"/>
                </a:lnTo>
                <a:lnTo>
                  <a:pt x="457200" y="1269"/>
                </a:lnTo>
                <a:close/>
              </a:path>
              <a:path w="505459" h="361950">
                <a:moveTo>
                  <a:pt x="455929" y="126"/>
                </a:moveTo>
                <a:lnTo>
                  <a:pt x="50800" y="126"/>
                </a:lnTo>
                <a:lnTo>
                  <a:pt x="50800" y="1142"/>
                </a:lnTo>
                <a:lnTo>
                  <a:pt x="455929" y="1142"/>
                </a:lnTo>
                <a:lnTo>
                  <a:pt x="455929" y="126"/>
                </a:lnTo>
                <a:close/>
              </a:path>
              <a:path w="505459" h="361950">
                <a:moveTo>
                  <a:pt x="453390" y="0"/>
                </a:moveTo>
                <a:lnTo>
                  <a:pt x="52070" y="0"/>
                </a:lnTo>
                <a:lnTo>
                  <a:pt x="453390" y="126"/>
                </a:lnTo>
                <a:close/>
              </a:path>
              <a:path w="505459" h="361950">
                <a:moveTo>
                  <a:pt x="3810" y="68453"/>
                </a:moveTo>
                <a:lnTo>
                  <a:pt x="0" y="68453"/>
                </a:lnTo>
                <a:lnTo>
                  <a:pt x="0" y="81152"/>
                </a:lnTo>
                <a:lnTo>
                  <a:pt x="3810" y="81152"/>
                </a:lnTo>
                <a:lnTo>
                  <a:pt x="3810" y="68453"/>
                </a:lnTo>
                <a:close/>
              </a:path>
              <a:path w="505459" h="361950">
                <a:moveTo>
                  <a:pt x="505460" y="68453"/>
                </a:moveTo>
                <a:lnTo>
                  <a:pt x="501650" y="68453"/>
                </a:lnTo>
                <a:lnTo>
                  <a:pt x="501650" y="81152"/>
                </a:lnTo>
                <a:lnTo>
                  <a:pt x="505460" y="81152"/>
                </a:lnTo>
                <a:lnTo>
                  <a:pt x="505460" y="68453"/>
                </a:lnTo>
                <a:close/>
              </a:path>
              <a:path w="505459" h="361950">
                <a:moveTo>
                  <a:pt x="3810" y="81153"/>
                </a:moveTo>
                <a:lnTo>
                  <a:pt x="0" y="81153"/>
                </a:lnTo>
                <a:lnTo>
                  <a:pt x="0" y="87502"/>
                </a:lnTo>
                <a:lnTo>
                  <a:pt x="3810" y="87502"/>
                </a:lnTo>
                <a:lnTo>
                  <a:pt x="3810" y="81153"/>
                </a:lnTo>
                <a:close/>
              </a:path>
              <a:path w="505459" h="361950">
                <a:moveTo>
                  <a:pt x="505460" y="81153"/>
                </a:moveTo>
                <a:lnTo>
                  <a:pt x="501650" y="81153"/>
                </a:lnTo>
                <a:lnTo>
                  <a:pt x="501650" y="87502"/>
                </a:lnTo>
                <a:lnTo>
                  <a:pt x="505460" y="87502"/>
                </a:lnTo>
                <a:lnTo>
                  <a:pt x="505460" y="81153"/>
                </a:lnTo>
                <a:close/>
              </a:path>
              <a:path w="505459" h="361950">
                <a:moveTo>
                  <a:pt x="3810" y="87503"/>
                </a:moveTo>
                <a:lnTo>
                  <a:pt x="0" y="87503"/>
                </a:lnTo>
                <a:lnTo>
                  <a:pt x="0" y="106552"/>
                </a:lnTo>
                <a:lnTo>
                  <a:pt x="3810" y="106552"/>
                </a:lnTo>
                <a:lnTo>
                  <a:pt x="3810" y="87503"/>
                </a:lnTo>
                <a:close/>
              </a:path>
              <a:path w="505459" h="361950">
                <a:moveTo>
                  <a:pt x="505460" y="87503"/>
                </a:moveTo>
                <a:lnTo>
                  <a:pt x="501650" y="87503"/>
                </a:lnTo>
                <a:lnTo>
                  <a:pt x="501650" y="106552"/>
                </a:lnTo>
                <a:lnTo>
                  <a:pt x="505460" y="106552"/>
                </a:lnTo>
                <a:lnTo>
                  <a:pt x="505460" y="87503"/>
                </a:lnTo>
                <a:close/>
              </a:path>
              <a:path w="505459" h="361950">
                <a:moveTo>
                  <a:pt x="3810" y="106553"/>
                </a:moveTo>
                <a:lnTo>
                  <a:pt x="0" y="106553"/>
                </a:lnTo>
                <a:lnTo>
                  <a:pt x="0" y="131952"/>
                </a:lnTo>
                <a:lnTo>
                  <a:pt x="3810" y="131952"/>
                </a:lnTo>
                <a:lnTo>
                  <a:pt x="3810" y="106553"/>
                </a:lnTo>
                <a:close/>
              </a:path>
              <a:path w="505459" h="361950">
                <a:moveTo>
                  <a:pt x="505460" y="106553"/>
                </a:moveTo>
                <a:lnTo>
                  <a:pt x="501650" y="106553"/>
                </a:lnTo>
                <a:lnTo>
                  <a:pt x="501650" y="131952"/>
                </a:lnTo>
                <a:lnTo>
                  <a:pt x="505460" y="131952"/>
                </a:lnTo>
                <a:lnTo>
                  <a:pt x="505460" y="106553"/>
                </a:lnTo>
                <a:close/>
              </a:path>
              <a:path w="505459" h="361950">
                <a:moveTo>
                  <a:pt x="3810" y="131953"/>
                </a:moveTo>
                <a:lnTo>
                  <a:pt x="0" y="131953"/>
                </a:lnTo>
                <a:lnTo>
                  <a:pt x="0" y="148462"/>
                </a:lnTo>
                <a:lnTo>
                  <a:pt x="3810" y="148462"/>
                </a:lnTo>
                <a:lnTo>
                  <a:pt x="3810" y="131953"/>
                </a:lnTo>
                <a:close/>
              </a:path>
              <a:path w="505459" h="361950">
                <a:moveTo>
                  <a:pt x="505460" y="131953"/>
                </a:moveTo>
                <a:lnTo>
                  <a:pt x="501650" y="131953"/>
                </a:lnTo>
                <a:lnTo>
                  <a:pt x="501650" y="148462"/>
                </a:lnTo>
                <a:lnTo>
                  <a:pt x="505460" y="148462"/>
                </a:lnTo>
                <a:lnTo>
                  <a:pt x="505460" y="131953"/>
                </a:lnTo>
                <a:close/>
              </a:path>
              <a:path w="505459" h="361950">
                <a:moveTo>
                  <a:pt x="3810" y="148463"/>
                </a:moveTo>
                <a:lnTo>
                  <a:pt x="0" y="148463"/>
                </a:lnTo>
                <a:lnTo>
                  <a:pt x="0" y="220852"/>
                </a:lnTo>
                <a:lnTo>
                  <a:pt x="3810" y="220852"/>
                </a:lnTo>
                <a:lnTo>
                  <a:pt x="3810" y="148463"/>
                </a:lnTo>
                <a:close/>
              </a:path>
              <a:path w="505459" h="361950">
                <a:moveTo>
                  <a:pt x="505460" y="148463"/>
                </a:moveTo>
                <a:lnTo>
                  <a:pt x="501650" y="148463"/>
                </a:lnTo>
                <a:lnTo>
                  <a:pt x="501650" y="220852"/>
                </a:lnTo>
                <a:lnTo>
                  <a:pt x="505460" y="220852"/>
                </a:lnTo>
                <a:lnTo>
                  <a:pt x="505460" y="148463"/>
                </a:lnTo>
                <a:close/>
              </a:path>
              <a:path w="505459" h="361950">
                <a:moveTo>
                  <a:pt x="3810" y="220853"/>
                </a:moveTo>
                <a:lnTo>
                  <a:pt x="0" y="220853"/>
                </a:lnTo>
                <a:lnTo>
                  <a:pt x="0" y="258952"/>
                </a:lnTo>
                <a:lnTo>
                  <a:pt x="3810" y="258952"/>
                </a:lnTo>
                <a:lnTo>
                  <a:pt x="3810" y="220853"/>
                </a:lnTo>
                <a:close/>
              </a:path>
              <a:path w="505459" h="361950">
                <a:moveTo>
                  <a:pt x="505460" y="220853"/>
                </a:moveTo>
                <a:lnTo>
                  <a:pt x="501650" y="220853"/>
                </a:lnTo>
                <a:lnTo>
                  <a:pt x="501650" y="258952"/>
                </a:lnTo>
                <a:lnTo>
                  <a:pt x="505460" y="258952"/>
                </a:lnTo>
                <a:lnTo>
                  <a:pt x="505460" y="220853"/>
                </a:lnTo>
                <a:close/>
              </a:path>
              <a:path w="505459" h="361950">
                <a:moveTo>
                  <a:pt x="3810" y="258953"/>
                </a:moveTo>
                <a:lnTo>
                  <a:pt x="0" y="258953"/>
                </a:lnTo>
                <a:lnTo>
                  <a:pt x="0" y="271652"/>
                </a:lnTo>
                <a:lnTo>
                  <a:pt x="3810" y="271652"/>
                </a:lnTo>
                <a:lnTo>
                  <a:pt x="3810" y="258953"/>
                </a:lnTo>
                <a:close/>
              </a:path>
              <a:path w="505459" h="361950">
                <a:moveTo>
                  <a:pt x="505460" y="258953"/>
                </a:moveTo>
                <a:lnTo>
                  <a:pt x="501650" y="258953"/>
                </a:lnTo>
                <a:lnTo>
                  <a:pt x="501650" y="271652"/>
                </a:lnTo>
                <a:lnTo>
                  <a:pt x="505460" y="271652"/>
                </a:lnTo>
                <a:lnTo>
                  <a:pt x="505460" y="258953"/>
                </a:lnTo>
                <a:close/>
              </a:path>
              <a:path w="505459" h="361950">
                <a:moveTo>
                  <a:pt x="3810" y="271653"/>
                </a:moveTo>
                <a:lnTo>
                  <a:pt x="0" y="271653"/>
                </a:lnTo>
                <a:lnTo>
                  <a:pt x="0" y="297052"/>
                </a:lnTo>
                <a:lnTo>
                  <a:pt x="3810" y="297052"/>
                </a:lnTo>
                <a:lnTo>
                  <a:pt x="3810" y="271653"/>
                </a:lnTo>
                <a:close/>
              </a:path>
              <a:path w="505459" h="361950">
                <a:moveTo>
                  <a:pt x="505460" y="271653"/>
                </a:moveTo>
                <a:lnTo>
                  <a:pt x="501650" y="271653"/>
                </a:lnTo>
                <a:lnTo>
                  <a:pt x="501650" y="297052"/>
                </a:lnTo>
                <a:lnTo>
                  <a:pt x="505460" y="297052"/>
                </a:lnTo>
                <a:lnTo>
                  <a:pt x="505460" y="271653"/>
                </a:lnTo>
                <a:close/>
              </a:path>
              <a:path w="505459" h="361950">
                <a:moveTo>
                  <a:pt x="3810" y="297053"/>
                </a:moveTo>
                <a:lnTo>
                  <a:pt x="0" y="297053"/>
                </a:lnTo>
                <a:lnTo>
                  <a:pt x="0" y="303402"/>
                </a:lnTo>
                <a:lnTo>
                  <a:pt x="3810" y="303402"/>
                </a:lnTo>
                <a:lnTo>
                  <a:pt x="3810" y="297053"/>
                </a:lnTo>
                <a:close/>
              </a:path>
              <a:path w="505459" h="361950">
                <a:moveTo>
                  <a:pt x="505460" y="297053"/>
                </a:moveTo>
                <a:lnTo>
                  <a:pt x="501650" y="297053"/>
                </a:lnTo>
                <a:lnTo>
                  <a:pt x="501650" y="303402"/>
                </a:lnTo>
                <a:lnTo>
                  <a:pt x="505460" y="303402"/>
                </a:lnTo>
                <a:lnTo>
                  <a:pt x="505460" y="297053"/>
                </a:lnTo>
                <a:close/>
              </a:path>
              <a:path w="505459" h="361950">
                <a:moveTo>
                  <a:pt x="3810" y="303403"/>
                </a:moveTo>
                <a:lnTo>
                  <a:pt x="0" y="303403"/>
                </a:lnTo>
                <a:lnTo>
                  <a:pt x="0" y="309752"/>
                </a:lnTo>
                <a:lnTo>
                  <a:pt x="3810" y="309752"/>
                </a:lnTo>
                <a:lnTo>
                  <a:pt x="3810" y="303403"/>
                </a:lnTo>
                <a:close/>
              </a:path>
              <a:path w="505459" h="361950">
                <a:moveTo>
                  <a:pt x="505460" y="303403"/>
                </a:moveTo>
                <a:lnTo>
                  <a:pt x="501650" y="303403"/>
                </a:lnTo>
                <a:lnTo>
                  <a:pt x="501650" y="309752"/>
                </a:lnTo>
                <a:lnTo>
                  <a:pt x="505460" y="309752"/>
                </a:lnTo>
                <a:lnTo>
                  <a:pt x="505460" y="303403"/>
                </a:lnTo>
                <a:close/>
              </a:path>
              <a:path w="505459" h="361950">
                <a:moveTo>
                  <a:pt x="455929" y="360680"/>
                </a:moveTo>
                <a:lnTo>
                  <a:pt x="50800" y="360680"/>
                </a:lnTo>
                <a:lnTo>
                  <a:pt x="50800" y="361823"/>
                </a:lnTo>
                <a:lnTo>
                  <a:pt x="455929" y="361823"/>
                </a:lnTo>
                <a:lnTo>
                  <a:pt x="455929" y="360680"/>
                </a:lnTo>
                <a:close/>
              </a:path>
              <a:path w="505459" h="361950">
                <a:moveTo>
                  <a:pt x="458470" y="359410"/>
                </a:moveTo>
                <a:lnTo>
                  <a:pt x="48260" y="359410"/>
                </a:lnTo>
                <a:lnTo>
                  <a:pt x="48260" y="360680"/>
                </a:lnTo>
                <a:lnTo>
                  <a:pt x="458470" y="360680"/>
                </a:lnTo>
                <a:lnTo>
                  <a:pt x="458470" y="359410"/>
                </a:lnTo>
                <a:close/>
              </a:path>
              <a:path w="505459" h="361950">
                <a:moveTo>
                  <a:pt x="459740" y="358139"/>
                </a:moveTo>
                <a:lnTo>
                  <a:pt x="46990" y="358139"/>
                </a:lnTo>
                <a:lnTo>
                  <a:pt x="46990" y="359410"/>
                </a:lnTo>
                <a:lnTo>
                  <a:pt x="459740" y="359410"/>
                </a:lnTo>
                <a:lnTo>
                  <a:pt x="459740" y="358139"/>
                </a:lnTo>
                <a:close/>
              </a:path>
              <a:path w="505459" h="361950">
                <a:moveTo>
                  <a:pt x="3810" y="310007"/>
                </a:moveTo>
                <a:lnTo>
                  <a:pt x="0" y="310007"/>
                </a:lnTo>
                <a:lnTo>
                  <a:pt x="0" y="320039"/>
                </a:lnTo>
                <a:lnTo>
                  <a:pt x="1270" y="320039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22580"/>
                </a:lnTo>
                <a:lnTo>
                  <a:pt x="3810" y="322580"/>
                </a:lnTo>
                <a:lnTo>
                  <a:pt x="3810" y="310007"/>
                </a:lnTo>
                <a:close/>
              </a:path>
              <a:path w="505459" h="361950">
                <a:moveTo>
                  <a:pt x="505460" y="310007"/>
                </a:moveTo>
                <a:lnTo>
                  <a:pt x="501650" y="310007"/>
                </a:lnTo>
                <a:lnTo>
                  <a:pt x="501650" y="322580"/>
                </a:lnTo>
                <a:lnTo>
                  <a:pt x="502920" y="322580"/>
                </a:lnTo>
                <a:lnTo>
                  <a:pt x="502920" y="321310"/>
                </a:lnTo>
                <a:lnTo>
                  <a:pt x="504190" y="321310"/>
                </a:lnTo>
                <a:lnTo>
                  <a:pt x="504190" y="320039"/>
                </a:lnTo>
                <a:lnTo>
                  <a:pt x="505459" y="320039"/>
                </a:lnTo>
                <a:lnTo>
                  <a:pt x="505460" y="310007"/>
                </a:lnTo>
                <a:close/>
              </a:path>
            </a:pathLst>
          </a:custGeom>
          <a:solidFill>
            <a:srgbClr val="290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32140" y="1642110"/>
            <a:ext cx="497840" cy="354330"/>
          </a:xfrm>
          <a:custGeom>
            <a:avLst/>
            <a:gdLst/>
            <a:ahLst/>
            <a:cxnLst/>
            <a:rect l="l" t="t" r="r" b="b"/>
            <a:pathLst>
              <a:path w="497840" h="354330">
                <a:moveTo>
                  <a:pt x="3809" y="63627"/>
                </a:moveTo>
                <a:lnTo>
                  <a:pt x="0" y="63627"/>
                </a:lnTo>
                <a:lnTo>
                  <a:pt x="0" y="64770"/>
                </a:lnTo>
                <a:lnTo>
                  <a:pt x="3809" y="64770"/>
                </a:lnTo>
                <a:lnTo>
                  <a:pt x="3809" y="63627"/>
                </a:lnTo>
                <a:close/>
              </a:path>
              <a:path w="497840" h="354330">
                <a:moveTo>
                  <a:pt x="497839" y="63627"/>
                </a:moveTo>
                <a:lnTo>
                  <a:pt x="494029" y="63627"/>
                </a:lnTo>
                <a:lnTo>
                  <a:pt x="494029" y="64770"/>
                </a:lnTo>
                <a:lnTo>
                  <a:pt x="497839" y="64770"/>
                </a:lnTo>
                <a:lnTo>
                  <a:pt x="497839" y="63627"/>
                </a:lnTo>
                <a:close/>
              </a:path>
              <a:path w="497840" h="354330">
                <a:moveTo>
                  <a:pt x="3809" y="61087"/>
                </a:moveTo>
                <a:lnTo>
                  <a:pt x="0" y="61087"/>
                </a:lnTo>
                <a:lnTo>
                  <a:pt x="0" y="63500"/>
                </a:lnTo>
                <a:lnTo>
                  <a:pt x="3809" y="63500"/>
                </a:lnTo>
                <a:lnTo>
                  <a:pt x="3809" y="61087"/>
                </a:lnTo>
                <a:close/>
              </a:path>
              <a:path w="497840" h="354330">
                <a:moveTo>
                  <a:pt x="497839" y="61087"/>
                </a:moveTo>
                <a:lnTo>
                  <a:pt x="494029" y="61087"/>
                </a:lnTo>
                <a:lnTo>
                  <a:pt x="494029" y="63500"/>
                </a:lnTo>
                <a:lnTo>
                  <a:pt x="497839" y="63500"/>
                </a:lnTo>
                <a:lnTo>
                  <a:pt x="497839" y="61087"/>
                </a:lnTo>
                <a:close/>
              </a:path>
              <a:path w="497840" h="354330">
                <a:moveTo>
                  <a:pt x="3809" y="57277"/>
                </a:moveTo>
                <a:lnTo>
                  <a:pt x="0" y="57277"/>
                </a:lnTo>
                <a:lnTo>
                  <a:pt x="0" y="60960"/>
                </a:lnTo>
                <a:lnTo>
                  <a:pt x="3809" y="60960"/>
                </a:lnTo>
                <a:lnTo>
                  <a:pt x="3809" y="57277"/>
                </a:lnTo>
                <a:close/>
              </a:path>
              <a:path w="497840" h="354330">
                <a:moveTo>
                  <a:pt x="497839" y="57277"/>
                </a:moveTo>
                <a:lnTo>
                  <a:pt x="494029" y="57277"/>
                </a:lnTo>
                <a:lnTo>
                  <a:pt x="494029" y="60960"/>
                </a:lnTo>
                <a:lnTo>
                  <a:pt x="497839" y="60960"/>
                </a:lnTo>
                <a:lnTo>
                  <a:pt x="497839" y="57277"/>
                </a:lnTo>
                <a:close/>
              </a:path>
              <a:path w="497840" h="354330">
                <a:moveTo>
                  <a:pt x="3809" y="54737"/>
                </a:moveTo>
                <a:lnTo>
                  <a:pt x="0" y="54737"/>
                </a:lnTo>
                <a:lnTo>
                  <a:pt x="0" y="57150"/>
                </a:lnTo>
                <a:lnTo>
                  <a:pt x="3809" y="57150"/>
                </a:lnTo>
                <a:lnTo>
                  <a:pt x="3809" y="54737"/>
                </a:lnTo>
                <a:close/>
              </a:path>
              <a:path w="497840" h="354330">
                <a:moveTo>
                  <a:pt x="497839" y="54737"/>
                </a:moveTo>
                <a:lnTo>
                  <a:pt x="494029" y="54737"/>
                </a:lnTo>
                <a:lnTo>
                  <a:pt x="494029" y="57150"/>
                </a:lnTo>
                <a:lnTo>
                  <a:pt x="497839" y="57150"/>
                </a:lnTo>
                <a:lnTo>
                  <a:pt x="497839" y="54737"/>
                </a:lnTo>
                <a:close/>
              </a:path>
              <a:path w="497840" h="354330">
                <a:moveTo>
                  <a:pt x="3809" y="50927"/>
                </a:moveTo>
                <a:lnTo>
                  <a:pt x="0" y="50927"/>
                </a:lnTo>
                <a:lnTo>
                  <a:pt x="0" y="54610"/>
                </a:lnTo>
                <a:lnTo>
                  <a:pt x="3809" y="54610"/>
                </a:lnTo>
                <a:lnTo>
                  <a:pt x="3809" y="50927"/>
                </a:lnTo>
                <a:close/>
              </a:path>
              <a:path w="497840" h="354330">
                <a:moveTo>
                  <a:pt x="497839" y="50927"/>
                </a:moveTo>
                <a:lnTo>
                  <a:pt x="494029" y="50927"/>
                </a:lnTo>
                <a:lnTo>
                  <a:pt x="494029" y="54610"/>
                </a:lnTo>
                <a:lnTo>
                  <a:pt x="497839" y="54610"/>
                </a:lnTo>
                <a:lnTo>
                  <a:pt x="497839" y="50927"/>
                </a:lnTo>
                <a:close/>
              </a:path>
              <a:path w="497840" h="354330">
                <a:moveTo>
                  <a:pt x="3809" y="48387"/>
                </a:moveTo>
                <a:lnTo>
                  <a:pt x="0" y="48387"/>
                </a:lnTo>
                <a:lnTo>
                  <a:pt x="0" y="50800"/>
                </a:lnTo>
                <a:lnTo>
                  <a:pt x="3809" y="50800"/>
                </a:lnTo>
                <a:lnTo>
                  <a:pt x="3809" y="48387"/>
                </a:lnTo>
                <a:close/>
              </a:path>
              <a:path w="497840" h="354330">
                <a:moveTo>
                  <a:pt x="497839" y="48387"/>
                </a:moveTo>
                <a:lnTo>
                  <a:pt x="494029" y="48387"/>
                </a:lnTo>
                <a:lnTo>
                  <a:pt x="494029" y="50800"/>
                </a:lnTo>
                <a:lnTo>
                  <a:pt x="497839" y="50800"/>
                </a:lnTo>
                <a:lnTo>
                  <a:pt x="497839" y="48387"/>
                </a:lnTo>
                <a:close/>
              </a:path>
              <a:path w="497840" h="354330">
                <a:moveTo>
                  <a:pt x="3809" y="44577"/>
                </a:moveTo>
                <a:lnTo>
                  <a:pt x="0" y="44577"/>
                </a:lnTo>
                <a:lnTo>
                  <a:pt x="0" y="48260"/>
                </a:lnTo>
                <a:lnTo>
                  <a:pt x="3809" y="48260"/>
                </a:lnTo>
                <a:lnTo>
                  <a:pt x="3809" y="44577"/>
                </a:lnTo>
                <a:close/>
              </a:path>
              <a:path w="497840" h="354330">
                <a:moveTo>
                  <a:pt x="497839" y="44577"/>
                </a:moveTo>
                <a:lnTo>
                  <a:pt x="494029" y="44577"/>
                </a:lnTo>
                <a:lnTo>
                  <a:pt x="494029" y="48260"/>
                </a:lnTo>
                <a:lnTo>
                  <a:pt x="497839" y="48260"/>
                </a:lnTo>
                <a:lnTo>
                  <a:pt x="497839" y="44577"/>
                </a:lnTo>
                <a:close/>
              </a:path>
              <a:path w="497840" h="354330">
                <a:moveTo>
                  <a:pt x="3809" y="42037"/>
                </a:moveTo>
                <a:lnTo>
                  <a:pt x="0" y="42037"/>
                </a:lnTo>
                <a:lnTo>
                  <a:pt x="0" y="44450"/>
                </a:lnTo>
                <a:lnTo>
                  <a:pt x="3809" y="44450"/>
                </a:lnTo>
                <a:lnTo>
                  <a:pt x="3809" y="42037"/>
                </a:lnTo>
                <a:close/>
              </a:path>
              <a:path w="497840" h="354330">
                <a:moveTo>
                  <a:pt x="497839" y="42037"/>
                </a:moveTo>
                <a:lnTo>
                  <a:pt x="494029" y="42037"/>
                </a:lnTo>
                <a:lnTo>
                  <a:pt x="494029" y="44450"/>
                </a:lnTo>
                <a:lnTo>
                  <a:pt x="497839" y="44450"/>
                </a:lnTo>
                <a:lnTo>
                  <a:pt x="497839" y="42037"/>
                </a:lnTo>
                <a:close/>
              </a:path>
              <a:path w="497840" h="354330">
                <a:moveTo>
                  <a:pt x="3809" y="38227"/>
                </a:moveTo>
                <a:lnTo>
                  <a:pt x="0" y="38227"/>
                </a:lnTo>
                <a:lnTo>
                  <a:pt x="0" y="41910"/>
                </a:lnTo>
                <a:lnTo>
                  <a:pt x="3809" y="41910"/>
                </a:lnTo>
                <a:lnTo>
                  <a:pt x="3809" y="38227"/>
                </a:lnTo>
                <a:close/>
              </a:path>
              <a:path w="497840" h="354330">
                <a:moveTo>
                  <a:pt x="497839" y="38227"/>
                </a:moveTo>
                <a:lnTo>
                  <a:pt x="494029" y="38227"/>
                </a:lnTo>
                <a:lnTo>
                  <a:pt x="494029" y="41910"/>
                </a:lnTo>
                <a:lnTo>
                  <a:pt x="497839" y="41910"/>
                </a:lnTo>
                <a:lnTo>
                  <a:pt x="497839" y="38227"/>
                </a:lnTo>
                <a:close/>
              </a:path>
              <a:path w="497840" h="354330">
                <a:moveTo>
                  <a:pt x="3809" y="35813"/>
                </a:moveTo>
                <a:lnTo>
                  <a:pt x="0" y="35813"/>
                </a:lnTo>
                <a:lnTo>
                  <a:pt x="0" y="38100"/>
                </a:lnTo>
                <a:lnTo>
                  <a:pt x="3809" y="38100"/>
                </a:lnTo>
                <a:lnTo>
                  <a:pt x="3809" y="35813"/>
                </a:lnTo>
                <a:close/>
              </a:path>
              <a:path w="497840" h="354330">
                <a:moveTo>
                  <a:pt x="497839" y="35813"/>
                </a:moveTo>
                <a:lnTo>
                  <a:pt x="494029" y="35813"/>
                </a:lnTo>
                <a:lnTo>
                  <a:pt x="494029" y="38100"/>
                </a:lnTo>
                <a:lnTo>
                  <a:pt x="497839" y="38100"/>
                </a:lnTo>
                <a:lnTo>
                  <a:pt x="497839" y="35813"/>
                </a:lnTo>
                <a:close/>
              </a:path>
              <a:path w="497840" h="354330">
                <a:moveTo>
                  <a:pt x="3809" y="33147"/>
                </a:moveTo>
                <a:lnTo>
                  <a:pt x="2539" y="33147"/>
                </a:lnTo>
                <a:lnTo>
                  <a:pt x="2539" y="34544"/>
                </a:lnTo>
                <a:lnTo>
                  <a:pt x="0" y="34544"/>
                </a:lnTo>
                <a:lnTo>
                  <a:pt x="0" y="35687"/>
                </a:lnTo>
                <a:lnTo>
                  <a:pt x="3809" y="35687"/>
                </a:lnTo>
                <a:lnTo>
                  <a:pt x="3809" y="33147"/>
                </a:lnTo>
                <a:close/>
              </a:path>
              <a:path w="497840" h="354330">
                <a:moveTo>
                  <a:pt x="495300" y="31750"/>
                </a:moveTo>
                <a:lnTo>
                  <a:pt x="494029" y="31750"/>
                </a:lnTo>
                <a:lnTo>
                  <a:pt x="494029" y="35687"/>
                </a:lnTo>
                <a:lnTo>
                  <a:pt x="497839" y="35687"/>
                </a:lnTo>
                <a:lnTo>
                  <a:pt x="497840" y="34544"/>
                </a:lnTo>
                <a:lnTo>
                  <a:pt x="496569" y="34544"/>
                </a:lnTo>
                <a:lnTo>
                  <a:pt x="496569" y="33147"/>
                </a:lnTo>
                <a:lnTo>
                  <a:pt x="495300" y="33147"/>
                </a:lnTo>
                <a:lnTo>
                  <a:pt x="495300" y="31750"/>
                </a:lnTo>
                <a:close/>
              </a:path>
              <a:path w="497840" h="354330">
                <a:moveTo>
                  <a:pt x="458469" y="1397"/>
                </a:moveTo>
                <a:lnTo>
                  <a:pt x="39369" y="1397"/>
                </a:lnTo>
                <a:lnTo>
                  <a:pt x="39369" y="2666"/>
                </a:lnTo>
                <a:lnTo>
                  <a:pt x="458469" y="2666"/>
                </a:lnTo>
                <a:lnTo>
                  <a:pt x="458469" y="1397"/>
                </a:lnTo>
                <a:close/>
              </a:path>
              <a:path w="497840" h="354330">
                <a:moveTo>
                  <a:pt x="43179" y="126"/>
                </a:moveTo>
                <a:lnTo>
                  <a:pt x="40639" y="126"/>
                </a:lnTo>
                <a:lnTo>
                  <a:pt x="40639" y="1397"/>
                </a:lnTo>
                <a:lnTo>
                  <a:pt x="457199" y="1397"/>
                </a:lnTo>
                <a:lnTo>
                  <a:pt x="457199" y="253"/>
                </a:lnTo>
                <a:lnTo>
                  <a:pt x="43179" y="253"/>
                </a:lnTo>
                <a:close/>
              </a:path>
              <a:path w="497840" h="354330">
                <a:moveTo>
                  <a:pt x="457199" y="0"/>
                </a:moveTo>
                <a:lnTo>
                  <a:pt x="454659" y="0"/>
                </a:lnTo>
                <a:lnTo>
                  <a:pt x="454659" y="253"/>
                </a:lnTo>
                <a:lnTo>
                  <a:pt x="457199" y="253"/>
                </a:lnTo>
                <a:lnTo>
                  <a:pt x="457199" y="0"/>
                </a:lnTo>
                <a:close/>
              </a:path>
              <a:path w="497840" h="354330">
                <a:moveTo>
                  <a:pt x="3809" y="64770"/>
                </a:moveTo>
                <a:lnTo>
                  <a:pt x="0" y="64770"/>
                </a:lnTo>
                <a:lnTo>
                  <a:pt x="0" y="77470"/>
                </a:lnTo>
                <a:lnTo>
                  <a:pt x="3809" y="77470"/>
                </a:lnTo>
                <a:lnTo>
                  <a:pt x="3809" y="64770"/>
                </a:lnTo>
                <a:close/>
              </a:path>
              <a:path w="497840" h="354330">
                <a:moveTo>
                  <a:pt x="497839" y="64770"/>
                </a:moveTo>
                <a:lnTo>
                  <a:pt x="494029" y="64770"/>
                </a:lnTo>
                <a:lnTo>
                  <a:pt x="494029" y="77470"/>
                </a:lnTo>
                <a:lnTo>
                  <a:pt x="497839" y="77470"/>
                </a:lnTo>
                <a:lnTo>
                  <a:pt x="497839" y="64770"/>
                </a:lnTo>
                <a:close/>
              </a:path>
              <a:path w="497840" h="354330">
                <a:moveTo>
                  <a:pt x="3809" y="77470"/>
                </a:moveTo>
                <a:lnTo>
                  <a:pt x="0" y="77470"/>
                </a:lnTo>
                <a:lnTo>
                  <a:pt x="0" y="83820"/>
                </a:lnTo>
                <a:lnTo>
                  <a:pt x="3809" y="83820"/>
                </a:lnTo>
                <a:lnTo>
                  <a:pt x="3809" y="77470"/>
                </a:lnTo>
                <a:close/>
              </a:path>
              <a:path w="497840" h="354330">
                <a:moveTo>
                  <a:pt x="497839" y="77470"/>
                </a:moveTo>
                <a:lnTo>
                  <a:pt x="494029" y="77470"/>
                </a:lnTo>
                <a:lnTo>
                  <a:pt x="494029" y="83820"/>
                </a:lnTo>
                <a:lnTo>
                  <a:pt x="497839" y="83820"/>
                </a:lnTo>
                <a:lnTo>
                  <a:pt x="497839" y="77470"/>
                </a:lnTo>
                <a:close/>
              </a:path>
              <a:path w="497840" h="354330">
                <a:moveTo>
                  <a:pt x="3809" y="83820"/>
                </a:moveTo>
                <a:lnTo>
                  <a:pt x="0" y="83820"/>
                </a:lnTo>
                <a:lnTo>
                  <a:pt x="0" y="102870"/>
                </a:lnTo>
                <a:lnTo>
                  <a:pt x="3809" y="102870"/>
                </a:lnTo>
                <a:lnTo>
                  <a:pt x="3809" y="83820"/>
                </a:lnTo>
                <a:close/>
              </a:path>
              <a:path w="497840" h="354330">
                <a:moveTo>
                  <a:pt x="497839" y="83820"/>
                </a:moveTo>
                <a:lnTo>
                  <a:pt x="494029" y="83820"/>
                </a:lnTo>
                <a:lnTo>
                  <a:pt x="494029" y="102870"/>
                </a:lnTo>
                <a:lnTo>
                  <a:pt x="497839" y="102870"/>
                </a:lnTo>
                <a:lnTo>
                  <a:pt x="497839" y="83820"/>
                </a:lnTo>
                <a:close/>
              </a:path>
              <a:path w="497840" h="354330">
                <a:moveTo>
                  <a:pt x="3809" y="102870"/>
                </a:moveTo>
                <a:lnTo>
                  <a:pt x="0" y="102870"/>
                </a:lnTo>
                <a:lnTo>
                  <a:pt x="0" y="128270"/>
                </a:lnTo>
                <a:lnTo>
                  <a:pt x="3809" y="128270"/>
                </a:lnTo>
                <a:lnTo>
                  <a:pt x="3809" y="102870"/>
                </a:lnTo>
                <a:close/>
              </a:path>
              <a:path w="497840" h="354330">
                <a:moveTo>
                  <a:pt x="497839" y="102870"/>
                </a:moveTo>
                <a:lnTo>
                  <a:pt x="494029" y="102870"/>
                </a:lnTo>
                <a:lnTo>
                  <a:pt x="494029" y="128270"/>
                </a:lnTo>
                <a:lnTo>
                  <a:pt x="497839" y="128270"/>
                </a:lnTo>
                <a:lnTo>
                  <a:pt x="497839" y="102870"/>
                </a:lnTo>
                <a:close/>
              </a:path>
              <a:path w="497840" h="354330">
                <a:moveTo>
                  <a:pt x="3809" y="128270"/>
                </a:moveTo>
                <a:lnTo>
                  <a:pt x="0" y="128270"/>
                </a:lnTo>
                <a:lnTo>
                  <a:pt x="0" y="144780"/>
                </a:lnTo>
                <a:lnTo>
                  <a:pt x="3809" y="144780"/>
                </a:lnTo>
                <a:lnTo>
                  <a:pt x="3809" y="128270"/>
                </a:lnTo>
                <a:close/>
              </a:path>
              <a:path w="497840" h="354330">
                <a:moveTo>
                  <a:pt x="497839" y="128270"/>
                </a:moveTo>
                <a:lnTo>
                  <a:pt x="494029" y="128270"/>
                </a:lnTo>
                <a:lnTo>
                  <a:pt x="494029" y="144780"/>
                </a:lnTo>
                <a:lnTo>
                  <a:pt x="497839" y="144780"/>
                </a:lnTo>
                <a:lnTo>
                  <a:pt x="497839" y="128270"/>
                </a:lnTo>
                <a:close/>
              </a:path>
              <a:path w="497840" h="354330">
                <a:moveTo>
                  <a:pt x="3809" y="144780"/>
                </a:moveTo>
                <a:lnTo>
                  <a:pt x="0" y="144780"/>
                </a:lnTo>
                <a:lnTo>
                  <a:pt x="0" y="217170"/>
                </a:lnTo>
                <a:lnTo>
                  <a:pt x="3809" y="217170"/>
                </a:lnTo>
                <a:lnTo>
                  <a:pt x="3809" y="144780"/>
                </a:lnTo>
                <a:close/>
              </a:path>
              <a:path w="497840" h="354330">
                <a:moveTo>
                  <a:pt x="497839" y="144780"/>
                </a:moveTo>
                <a:lnTo>
                  <a:pt x="494029" y="144780"/>
                </a:lnTo>
                <a:lnTo>
                  <a:pt x="494029" y="217170"/>
                </a:lnTo>
                <a:lnTo>
                  <a:pt x="497839" y="217170"/>
                </a:lnTo>
                <a:lnTo>
                  <a:pt x="497839" y="144780"/>
                </a:lnTo>
                <a:close/>
              </a:path>
              <a:path w="497840" h="354330">
                <a:moveTo>
                  <a:pt x="3809" y="217170"/>
                </a:moveTo>
                <a:lnTo>
                  <a:pt x="0" y="217170"/>
                </a:lnTo>
                <a:lnTo>
                  <a:pt x="0" y="255270"/>
                </a:lnTo>
                <a:lnTo>
                  <a:pt x="3809" y="255270"/>
                </a:lnTo>
                <a:lnTo>
                  <a:pt x="3809" y="217170"/>
                </a:lnTo>
                <a:close/>
              </a:path>
              <a:path w="497840" h="354330">
                <a:moveTo>
                  <a:pt x="497839" y="217170"/>
                </a:moveTo>
                <a:lnTo>
                  <a:pt x="494029" y="217170"/>
                </a:lnTo>
                <a:lnTo>
                  <a:pt x="494029" y="255270"/>
                </a:lnTo>
                <a:lnTo>
                  <a:pt x="497839" y="255270"/>
                </a:lnTo>
                <a:lnTo>
                  <a:pt x="497839" y="217170"/>
                </a:lnTo>
                <a:close/>
              </a:path>
              <a:path w="497840" h="354330">
                <a:moveTo>
                  <a:pt x="3809" y="255270"/>
                </a:moveTo>
                <a:lnTo>
                  <a:pt x="0" y="255270"/>
                </a:lnTo>
                <a:lnTo>
                  <a:pt x="0" y="267970"/>
                </a:lnTo>
                <a:lnTo>
                  <a:pt x="3809" y="267970"/>
                </a:lnTo>
                <a:lnTo>
                  <a:pt x="3809" y="255270"/>
                </a:lnTo>
                <a:close/>
              </a:path>
              <a:path w="497840" h="354330">
                <a:moveTo>
                  <a:pt x="497839" y="255270"/>
                </a:moveTo>
                <a:lnTo>
                  <a:pt x="494029" y="255270"/>
                </a:lnTo>
                <a:lnTo>
                  <a:pt x="494029" y="267970"/>
                </a:lnTo>
                <a:lnTo>
                  <a:pt x="497839" y="267970"/>
                </a:lnTo>
                <a:lnTo>
                  <a:pt x="497839" y="255270"/>
                </a:lnTo>
                <a:close/>
              </a:path>
              <a:path w="497840" h="354330">
                <a:moveTo>
                  <a:pt x="3809" y="267970"/>
                </a:moveTo>
                <a:lnTo>
                  <a:pt x="0" y="267970"/>
                </a:lnTo>
                <a:lnTo>
                  <a:pt x="0" y="293370"/>
                </a:lnTo>
                <a:lnTo>
                  <a:pt x="3809" y="293370"/>
                </a:lnTo>
                <a:lnTo>
                  <a:pt x="3809" y="267970"/>
                </a:lnTo>
                <a:close/>
              </a:path>
              <a:path w="497840" h="354330">
                <a:moveTo>
                  <a:pt x="497839" y="267970"/>
                </a:moveTo>
                <a:lnTo>
                  <a:pt x="494029" y="267970"/>
                </a:lnTo>
                <a:lnTo>
                  <a:pt x="494029" y="293370"/>
                </a:lnTo>
                <a:lnTo>
                  <a:pt x="497839" y="293370"/>
                </a:lnTo>
                <a:lnTo>
                  <a:pt x="497839" y="267970"/>
                </a:lnTo>
                <a:close/>
              </a:path>
              <a:path w="497840" h="354330">
                <a:moveTo>
                  <a:pt x="3809" y="293370"/>
                </a:moveTo>
                <a:lnTo>
                  <a:pt x="0" y="293370"/>
                </a:lnTo>
                <a:lnTo>
                  <a:pt x="0" y="299720"/>
                </a:lnTo>
                <a:lnTo>
                  <a:pt x="3809" y="299720"/>
                </a:lnTo>
                <a:lnTo>
                  <a:pt x="3809" y="293370"/>
                </a:lnTo>
                <a:close/>
              </a:path>
              <a:path w="497840" h="354330">
                <a:moveTo>
                  <a:pt x="497839" y="293370"/>
                </a:moveTo>
                <a:lnTo>
                  <a:pt x="494029" y="293370"/>
                </a:lnTo>
                <a:lnTo>
                  <a:pt x="494029" y="299720"/>
                </a:lnTo>
                <a:lnTo>
                  <a:pt x="497839" y="299720"/>
                </a:lnTo>
                <a:lnTo>
                  <a:pt x="497839" y="293370"/>
                </a:lnTo>
                <a:close/>
              </a:path>
              <a:path w="497840" h="354330">
                <a:moveTo>
                  <a:pt x="3809" y="299720"/>
                </a:moveTo>
                <a:lnTo>
                  <a:pt x="0" y="299720"/>
                </a:lnTo>
                <a:lnTo>
                  <a:pt x="0" y="306070"/>
                </a:lnTo>
                <a:lnTo>
                  <a:pt x="3809" y="306070"/>
                </a:lnTo>
                <a:lnTo>
                  <a:pt x="3809" y="299720"/>
                </a:lnTo>
                <a:close/>
              </a:path>
              <a:path w="497840" h="354330">
                <a:moveTo>
                  <a:pt x="497839" y="299720"/>
                </a:moveTo>
                <a:lnTo>
                  <a:pt x="494029" y="299720"/>
                </a:lnTo>
                <a:lnTo>
                  <a:pt x="494029" y="306070"/>
                </a:lnTo>
                <a:lnTo>
                  <a:pt x="497839" y="306070"/>
                </a:lnTo>
                <a:lnTo>
                  <a:pt x="497839" y="299720"/>
                </a:lnTo>
                <a:close/>
              </a:path>
              <a:path w="497840" h="354330">
                <a:moveTo>
                  <a:pt x="458469" y="353060"/>
                </a:moveTo>
                <a:lnTo>
                  <a:pt x="40639" y="353060"/>
                </a:lnTo>
                <a:lnTo>
                  <a:pt x="40639" y="354330"/>
                </a:lnTo>
                <a:lnTo>
                  <a:pt x="458469" y="354330"/>
                </a:lnTo>
                <a:lnTo>
                  <a:pt x="458469" y="353060"/>
                </a:lnTo>
                <a:close/>
              </a:path>
              <a:path w="497840" h="354330">
                <a:moveTo>
                  <a:pt x="459739" y="351790"/>
                </a:moveTo>
                <a:lnTo>
                  <a:pt x="39369" y="351790"/>
                </a:lnTo>
                <a:lnTo>
                  <a:pt x="39369" y="353060"/>
                </a:lnTo>
                <a:lnTo>
                  <a:pt x="459739" y="353060"/>
                </a:lnTo>
                <a:lnTo>
                  <a:pt x="459739" y="351790"/>
                </a:lnTo>
                <a:close/>
              </a:path>
              <a:path w="497840" h="354330">
                <a:moveTo>
                  <a:pt x="462279" y="350520"/>
                </a:moveTo>
                <a:lnTo>
                  <a:pt x="36829" y="350520"/>
                </a:lnTo>
                <a:lnTo>
                  <a:pt x="36829" y="351790"/>
                </a:lnTo>
                <a:lnTo>
                  <a:pt x="462279" y="351790"/>
                </a:lnTo>
                <a:lnTo>
                  <a:pt x="462279" y="350520"/>
                </a:lnTo>
                <a:close/>
              </a:path>
              <a:path w="497840" h="354330">
                <a:moveTo>
                  <a:pt x="497839" y="306197"/>
                </a:moveTo>
                <a:lnTo>
                  <a:pt x="494029" y="306197"/>
                </a:lnTo>
                <a:lnTo>
                  <a:pt x="494029" y="323850"/>
                </a:lnTo>
                <a:lnTo>
                  <a:pt x="495300" y="323850"/>
                </a:lnTo>
                <a:lnTo>
                  <a:pt x="495300" y="322580"/>
                </a:lnTo>
                <a:lnTo>
                  <a:pt x="496569" y="322580"/>
                </a:lnTo>
                <a:lnTo>
                  <a:pt x="496569" y="321310"/>
                </a:lnTo>
                <a:lnTo>
                  <a:pt x="497839" y="321310"/>
                </a:lnTo>
                <a:lnTo>
                  <a:pt x="497839" y="306197"/>
                </a:lnTo>
                <a:close/>
              </a:path>
              <a:path w="497840" h="354330">
                <a:moveTo>
                  <a:pt x="3809" y="306197"/>
                </a:moveTo>
                <a:lnTo>
                  <a:pt x="0" y="306197"/>
                </a:lnTo>
                <a:lnTo>
                  <a:pt x="0" y="320040"/>
                </a:lnTo>
                <a:lnTo>
                  <a:pt x="1269" y="320040"/>
                </a:lnTo>
                <a:lnTo>
                  <a:pt x="1269" y="321310"/>
                </a:lnTo>
                <a:lnTo>
                  <a:pt x="2539" y="321310"/>
                </a:lnTo>
                <a:lnTo>
                  <a:pt x="2539" y="322580"/>
                </a:lnTo>
                <a:lnTo>
                  <a:pt x="3809" y="322580"/>
                </a:lnTo>
                <a:lnTo>
                  <a:pt x="3809" y="306197"/>
                </a:lnTo>
                <a:close/>
              </a:path>
            </a:pathLst>
          </a:custGeom>
          <a:solidFill>
            <a:srgbClr val="2C09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235950" y="1644776"/>
            <a:ext cx="490220" cy="347980"/>
          </a:xfrm>
          <a:custGeom>
            <a:avLst/>
            <a:gdLst/>
            <a:ahLst/>
            <a:cxnLst/>
            <a:rect l="l" t="t" r="r" b="b"/>
            <a:pathLst>
              <a:path w="490220" h="347980">
                <a:moveTo>
                  <a:pt x="3809" y="60960"/>
                </a:moveTo>
                <a:lnTo>
                  <a:pt x="0" y="60960"/>
                </a:lnTo>
                <a:lnTo>
                  <a:pt x="0" y="62102"/>
                </a:lnTo>
                <a:lnTo>
                  <a:pt x="3809" y="62102"/>
                </a:lnTo>
                <a:lnTo>
                  <a:pt x="3809" y="60960"/>
                </a:lnTo>
                <a:close/>
              </a:path>
              <a:path w="490220" h="347980">
                <a:moveTo>
                  <a:pt x="490220" y="60960"/>
                </a:moveTo>
                <a:lnTo>
                  <a:pt x="486409" y="60960"/>
                </a:lnTo>
                <a:lnTo>
                  <a:pt x="486409" y="62102"/>
                </a:lnTo>
                <a:lnTo>
                  <a:pt x="490220" y="62102"/>
                </a:lnTo>
                <a:lnTo>
                  <a:pt x="490220" y="60960"/>
                </a:lnTo>
                <a:close/>
              </a:path>
              <a:path w="490220" h="347980">
                <a:moveTo>
                  <a:pt x="3809" y="58419"/>
                </a:moveTo>
                <a:lnTo>
                  <a:pt x="0" y="58419"/>
                </a:lnTo>
                <a:lnTo>
                  <a:pt x="0" y="60832"/>
                </a:lnTo>
                <a:lnTo>
                  <a:pt x="3809" y="60832"/>
                </a:lnTo>
                <a:lnTo>
                  <a:pt x="3809" y="58419"/>
                </a:lnTo>
                <a:close/>
              </a:path>
              <a:path w="490220" h="347980">
                <a:moveTo>
                  <a:pt x="490220" y="58419"/>
                </a:moveTo>
                <a:lnTo>
                  <a:pt x="486409" y="58419"/>
                </a:lnTo>
                <a:lnTo>
                  <a:pt x="486409" y="60832"/>
                </a:lnTo>
                <a:lnTo>
                  <a:pt x="490220" y="60832"/>
                </a:lnTo>
                <a:lnTo>
                  <a:pt x="490220" y="58419"/>
                </a:lnTo>
                <a:close/>
              </a:path>
              <a:path w="490220" h="347980">
                <a:moveTo>
                  <a:pt x="3809" y="54610"/>
                </a:moveTo>
                <a:lnTo>
                  <a:pt x="0" y="54610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4610"/>
                </a:lnTo>
                <a:close/>
              </a:path>
              <a:path w="490220" h="347980">
                <a:moveTo>
                  <a:pt x="490220" y="54610"/>
                </a:moveTo>
                <a:lnTo>
                  <a:pt x="486409" y="54610"/>
                </a:lnTo>
                <a:lnTo>
                  <a:pt x="486409" y="58292"/>
                </a:lnTo>
                <a:lnTo>
                  <a:pt x="490220" y="58292"/>
                </a:lnTo>
                <a:lnTo>
                  <a:pt x="490220" y="54610"/>
                </a:lnTo>
                <a:close/>
              </a:path>
              <a:path w="490220" h="347980">
                <a:moveTo>
                  <a:pt x="3809" y="52069"/>
                </a:moveTo>
                <a:lnTo>
                  <a:pt x="0" y="52069"/>
                </a:lnTo>
                <a:lnTo>
                  <a:pt x="0" y="54482"/>
                </a:lnTo>
                <a:lnTo>
                  <a:pt x="3809" y="54482"/>
                </a:lnTo>
                <a:lnTo>
                  <a:pt x="3809" y="52069"/>
                </a:lnTo>
                <a:close/>
              </a:path>
              <a:path w="490220" h="347980">
                <a:moveTo>
                  <a:pt x="490220" y="52069"/>
                </a:moveTo>
                <a:lnTo>
                  <a:pt x="486409" y="52069"/>
                </a:lnTo>
                <a:lnTo>
                  <a:pt x="486409" y="54482"/>
                </a:lnTo>
                <a:lnTo>
                  <a:pt x="490220" y="54482"/>
                </a:lnTo>
                <a:lnTo>
                  <a:pt x="490220" y="52069"/>
                </a:lnTo>
                <a:close/>
              </a:path>
              <a:path w="490220" h="347980">
                <a:moveTo>
                  <a:pt x="3809" y="48260"/>
                </a:moveTo>
                <a:lnTo>
                  <a:pt x="0" y="48260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8260"/>
                </a:lnTo>
                <a:close/>
              </a:path>
              <a:path w="490220" h="347980">
                <a:moveTo>
                  <a:pt x="490220" y="48260"/>
                </a:moveTo>
                <a:lnTo>
                  <a:pt x="486409" y="48260"/>
                </a:lnTo>
                <a:lnTo>
                  <a:pt x="486409" y="51942"/>
                </a:lnTo>
                <a:lnTo>
                  <a:pt x="490220" y="51942"/>
                </a:lnTo>
                <a:lnTo>
                  <a:pt x="490220" y="48260"/>
                </a:lnTo>
                <a:close/>
              </a:path>
              <a:path w="490220" h="347980">
                <a:moveTo>
                  <a:pt x="3809" y="45719"/>
                </a:moveTo>
                <a:lnTo>
                  <a:pt x="0" y="45719"/>
                </a:lnTo>
                <a:lnTo>
                  <a:pt x="0" y="48132"/>
                </a:lnTo>
                <a:lnTo>
                  <a:pt x="3809" y="48132"/>
                </a:lnTo>
                <a:lnTo>
                  <a:pt x="3809" y="45719"/>
                </a:lnTo>
                <a:close/>
              </a:path>
              <a:path w="490220" h="347980">
                <a:moveTo>
                  <a:pt x="490220" y="45719"/>
                </a:moveTo>
                <a:lnTo>
                  <a:pt x="486409" y="45719"/>
                </a:lnTo>
                <a:lnTo>
                  <a:pt x="486409" y="48132"/>
                </a:lnTo>
                <a:lnTo>
                  <a:pt x="490220" y="48132"/>
                </a:lnTo>
                <a:lnTo>
                  <a:pt x="490220" y="45719"/>
                </a:lnTo>
                <a:close/>
              </a:path>
              <a:path w="490220" h="347980">
                <a:moveTo>
                  <a:pt x="3809" y="41910"/>
                </a:moveTo>
                <a:lnTo>
                  <a:pt x="0" y="41910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41910"/>
                </a:lnTo>
                <a:close/>
              </a:path>
              <a:path w="490220" h="347980">
                <a:moveTo>
                  <a:pt x="490220" y="41910"/>
                </a:moveTo>
                <a:lnTo>
                  <a:pt x="486409" y="41910"/>
                </a:lnTo>
                <a:lnTo>
                  <a:pt x="486409" y="45592"/>
                </a:lnTo>
                <a:lnTo>
                  <a:pt x="490220" y="45592"/>
                </a:lnTo>
                <a:lnTo>
                  <a:pt x="490220" y="41910"/>
                </a:lnTo>
                <a:close/>
              </a:path>
              <a:path w="490220" h="347980">
                <a:moveTo>
                  <a:pt x="3809" y="39369"/>
                </a:moveTo>
                <a:lnTo>
                  <a:pt x="0" y="39369"/>
                </a:lnTo>
                <a:lnTo>
                  <a:pt x="0" y="41782"/>
                </a:lnTo>
                <a:lnTo>
                  <a:pt x="3809" y="41782"/>
                </a:lnTo>
                <a:lnTo>
                  <a:pt x="3809" y="39369"/>
                </a:lnTo>
                <a:close/>
              </a:path>
              <a:path w="490220" h="347980">
                <a:moveTo>
                  <a:pt x="490220" y="39369"/>
                </a:moveTo>
                <a:lnTo>
                  <a:pt x="486409" y="39369"/>
                </a:lnTo>
                <a:lnTo>
                  <a:pt x="486409" y="41782"/>
                </a:lnTo>
                <a:lnTo>
                  <a:pt x="490220" y="41782"/>
                </a:lnTo>
                <a:lnTo>
                  <a:pt x="490220" y="39369"/>
                </a:lnTo>
                <a:close/>
              </a:path>
              <a:path w="490220" h="347980">
                <a:moveTo>
                  <a:pt x="3809" y="35560"/>
                </a:moveTo>
                <a:lnTo>
                  <a:pt x="0" y="35560"/>
                </a:lnTo>
                <a:lnTo>
                  <a:pt x="0" y="39242"/>
                </a:lnTo>
                <a:lnTo>
                  <a:pt x="3809" y="39242"/>
                </a:lnTo>
                <a:lnTo>
                  <a:pt x="3809" y="35560"/>
                </a:lnTo>
                <a:close/>
              </a:path>
              <a:path w="490220" h="347980">
                <a:moveTo>
                  <a:pt x="490220" y="35560"/>
                </a:moveTo>
                <a:lnTo>
                  <a:pt x="486409" y="35560"/>
                </a:lnTo>
                <a:lnTo>
                  <a:pt x="486409" y="39242"/>
                </a:lnTo>
                <a:lnTo>
                  <a:pt x="490220" y="39242"/>
                </a:lnTo>
                <a:lnTo>
                  <a:pt x="490220" y="35560"/>
                </a:lnTo>
                <a:close/>
              </a:path>
              <a:path w="490220" h="347980">
                <a:moveTo>
                  <a:pt x="3809" y="33019"/>
                </a:moveTo>
                <a:lnTo>
                  <a:pt x="0" y="33019"/>
                </a:lnTo>
                <a:lnTo>
                  <a:pt x="0" y="35432"/>
                </a:lnTo>
                <a:lnTo>
                  <a:pt x="3809" y="35432"/>
                </a:lnTo>
                <a:lnTo>
                  <a:pt x="3809" y="33019"/>
                </a:lnTo>
                <a:close/>
              </a:path>
              <a:path w="490220" h="347980">
                <a:moveTo>
                  <a:pt x="490220" y="33019"/>
                </a:moveTo>
                <a:lnTo>
                  <a:pt x="486409" y="33019"/>
                </a:lnTo>
                <a:lnTo>
                  <a:pt x="486409" y="35432"/>
                </a:lnTo>
                <a:lnTo>
                  <a:pt x="490220" y="35432"/>
                </a:lnTo>
                <a:lnTo>
                  <a:pt x="490220" y="33019"/>
                </a:lnTo>
                <a:close/>
              </a:path>
              <a:path w="490220" h="347980">
                <a:moveTo>
                  <a:pt x="1270" y="29082"/>
                </a:moveTo>
                <a:lnTo>
                  <a:pt x="0" y="29082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29337"/>
                </a:lnTo>
                <a:lnTo>
                  <a:pt x="1270" y="29337"/>
                </a:lnTo>
                <a:lnTo>
                  <a:pt x="1270" y="29082"/>
                </a:lnTo>
                <a:close/>
              </a:path>
              <a:path w="490220" h="347980">
                <a:moveTo>
                  <a:pt x="490220" y="29337"/>
                </a:moveTo>
                <a:lnTo>
                  <a:pt x="486409" y="29337"/>
                </a:lnTo>
                <a:lnTo>
                  <a:pt x="486409" y="32892"/>
                </a:lnTo>
                <a:lnTo>
                  <a:pt x="490220" y="32892"/>
                </a:lnTo>
                <a:lnTo>
                  <a:pt x="490220" y="29337"/>
                </a:lnTo>
                <a:close/>
              </a:path>
              <a:path w="490220" h="347980">
                <a:moveTo>
                  <a:pt x="3809" y="26542"/>
                </a:moveTo>
                <a:lnTo>
                  <a:pt x="2540" y="26542"/>
                </a:lnTo>
                <a:lnTo>
                  <a:pt x="2540" y="28066"/>
                </a:lnTo>
                <a:lnTo>
                  <a:pt x="1270" y="28066"/>
                </a:lnTo>
                <a:lnTo>
                  <a:pt x="1270" y="29082"/>
                </a:lnTo>
                <a:lnTo>
                  <a:pt x="3809" y="29082"/>
                </a:lnTo>
                <a:lnTo>
                  <a:pt x="3809" y="26542"/>
                </a:lnTo>
                <a:close/>
              </a:path>
              <a:path w="490220" h="347980">
                <a:moveTo>
                  <a:pt x="488950" y="26542"/>
                </a:moveTo>
                <a:lnTo>
                  <a:pt x="487679" y="26542"/>
                </a:lnTo>
                <a:lnTo>
                  <a:pt x="486409" y="26669"/>
                </a:lnTo>
                <a:lnTo>
                  <a:pt x="486409" y="29082"/>
                </a:lnTo>
                <a:lnTo>
                  <a:pt x="490220" y="29082"/>
                </a:lnTo>
                <a:lnTo>
                  <a:pt x="490220" y="28066"/>
                </a:lnTo>
                <a:lnTo>
                  <a:pt x="488950" y="28066"/>
                </a:lnTo>
                <a:lnTo>
                  <a:pt x="488950" y="26542"/>
                </a:lnTo>
                <a:close/>
              </a:path>
              <a:path w="490220" h="347980">
                <a:moveTo>
                  <a:pt x="487679" y="25526"/>
                </a:moveTo>
                <a:lnTo>
                  <a:pt x="486409" y="25526"/>
                </a:lnTo>
                <a:lnTo>
                  <a:pt x="486409" y="26542"/>
                </a:lnTo>
                <a:lnTo>
                  <a:pt x="487679" y="26542"/>
                </a:lnTo>
                <a:lnTo>
                  <a:pt x="487679" y="25526"/>
                </a:lnTo>
                <a:close/>
              </a:path>
              <a:path w="490220" h="347980">
                <a:moveTo>
                  <a:pt x="30479" y="3682"/>
                </a:moveTo>
                <a:lnTo>
                  <a:pt x="29209" y="3682"/>
                </a:lnTo>
                <a:lnTo>
                  <a:pt x="29209" y="5079"/>
                </a:lnTo>
                <a:lnTo>
                  <a:pt x="461009" y="5079"/>
                </a:lnTo>
                <a:lnTo>
                  <a:pt x="461009" y="3937"/>
                </a:lnTo>
                <a:lnTo>
                  <a:pt x="30479" y="3937"/>
                </a:lnTo>
                <a:lnTo>
                  <a:pt x="30479" y="3682"/>
                </a:lnTo>
                <a:close/>
              </a:path>
              <a:path w="490220" h="347980">
                <a:moveTo>
                  <a:pt x="461009" y="3682"/>
                </a:moveTo>
                <a:lnTo>
                  <a:pt x="459739" y="3682"/>
                </a:lnTo>
                <a:lnTo>
                  <a:pt x="459739" y="3937"/>
                </a:lnTo>
                <a:lnTo>
                  <a:pt x="461009" y="3937"/>
                </a:lnTo>
                <a:lnTo>
                  <a:pt x="461009" y="3682"/>
                </a:lnTo>
                <a:close/>
              </a:path>
              <a:path w="490220" h="347980">
                <a:moveTo>
                  <a:pt x="459739" y="2666"/>
                </a:moveTo>
                <a:lnTo>
                  <a:pt x="30479" y="2666"/>
                </a:lnTo>
                <a:lnTo>
                  <a:pt x="30479" y="3682"/>
                </a:lnTo>
                <a:lnTo>
                  <a:pt x="459739" y="3682"/>
                </a:lnTo>
                <a:lnTo>
                  <a:pt x="459739" y="2666"/>
                </a:lnTo>
                <a:close/>
              </a:path>
              <a:path w="490220" h="347980">
                <a:moveTo>
                  <a:pt x="34290" y="1142"/>
                </a:moveTo>
                <a:lnTo>
                  <a:pt x="31750" y="1142"/>
                </a:lnTo>
                <a:lnTo>
                  <a:pt x="31750" y="2666"/>
                </a:lnTo>
                <a:lnTo>
                  <a:pt x="458470" y="2666"/>
                </a:lnTo>
                <a:lnTo>
                  <a:pt x="458470" y="1269"/>
                </a:lnTo>
                <a:lnTo>
                  <a:pt x="34290" y="1269"/>
                </a:lnTo>
                <a:close/>
              </a:path>
              <a:path w="490220" h="347980">
                <a:moveTo>
                  <a:pt x="458470" y="1142"/>
                </a:moveTo>
                <a:lnTo>
                  <a:pt x="455930" y="1142"/>
                </a:lnTo>
                <a:lnTo>
                  <a:pt x="458470" y="1269"/>
                </a:lnTo>
                <a:close/>
              </a:path>
              <a:path w="490220" h="347980">
                <a:moveTo>
                  <a:pt x="455930" y="126"/>
                </a:moveTo>
                <a:lnTo>
                  <a:pt x="34290" y="126"/>
                </a:lnTo>
                <a:lnTo>
                  <a:pt x="34290" y="1142"/>
                </a:lnTo>
                <a:lnTo>
                  <a:pt x="455930" y="1142"/>
                </a:lnTo>
                <a:lnTo>
                  <a:pt x="455930" y="126"/>
                </a:lnTo>
                <a:close/>
              </a:path>
              <a:path w="490220" h="347980">
                <a:moveTo>
                  <a:pt x="454659" y="0"/>
                </a:moveTo>
                <a:lnTo>
                  <a:pt x="35559" y="0"/>
                </a:lnTo>
                <a:lnTo>
                  <a:pt x="454659" y="126"/>
                </a:lnTo>
                <a:close/>
              </a:path>
              <a:path w="490220" h="347980">
                <a:moveTo>
                  <a:pt x="3809" y="62103"/>
                </a:moveTo>
                <a:lnTo>
                  <a:pt x="0" y="62103"/>
                </a:lnTo>
                <a:lnTo>
                  <a:pt x="0" y="74802"/>
                </a:lnTo>
                <a:lnTo>
                  <a:pt x="3809" y="74802"/>
                </a:lnTo>
                <a:lnTo>
                  <a:pt x="3809" y="62103"/>
                </a:lnTo>
                <a:close/>
              </a:path>
              <a:path w="490220" h="347980">
                <a:moveTo>
                  <a:pt x="490220" y="62103"/>
                </a:moveTo>
                <a:lnTo>
                  <a:pt x="486409" y="62103"/>
                </a:lnTo>
                <a:lnTo>
                  <a:pt x="486409" y="74802"/>
                </a:lnTo>
                <a:lnTo>
                  <a:pt x="490220" y="74802"/>
                </a:lnTo>
                <a:lnTo>
                  <a:pt x="490220" y="62103"/>
                </a:lnTo>
                <a:close/>
              </a:path>
              <a:path w="490220" h="347980">
                <a:moveTo>
                  <a:pt x="3809" y="74803"/>
                </a:moveTo>
                <a:lnTo>
                  <a:pt x="0" y="74803"/>
                </a:lnTo>
                <a:lnTo>
                  <a:pt x="0" y="81152"/>
                </a:lnTo>
                <a:lnTo>
                  <a:pt x="3809" y="81152"/>
                </a:lnTo>
                <a:lnTo>
                  <a:pt x="3809" y="74803"/>
                </a:lnTo>
                <a:close/>
              </a:path>
              <a:path w="490220" h="347980">
                <a:moveTo>
                  <a:pt x="490220" y="74803"/>
                </a:moveTo>
                <a:lnTo>
                  <a:pt x="486409" y="74803"/>
                </a:lnTo>
                <a:lnTo>
                  <a:pt x="486409" y="81152"/>
                </a:lnTo>
                <a:lnTo>
                  <a:pt x="490220" y="81152"/>
                </a:lnTo>
                <a:lnTo>
                  <a:pt x="490220" y="74803"/>
                </a:lnTo>
                <a:close/>
              </a:path>
              <a:path w="490220" h="347980">
                <a:moveTo>
                  <a:pt x="3809" y="81153"/>
                </a:moveTo>
                <a:lnTo>
                  <a:pt x="0" y="81153"/>
                </a:lnTo>
                <a:lnTo>
                  <a:pt x="0" y="100202"/>
                </a:lnTo>
                <a:lnTo>
                  <a:pt x="3809" y="100202"/>
                </a:lnTo>
                <a:lnTo>
                  <a:pt x="3809" y="81153"/>
                </a:lnTo>
                <a:close/>
              </a:path>
              <a:path w="490220" h="347980">
                <a:moveTo>
                  <a:pt x="490220" y="81153"/>
                </a:moveTo>
                <a:lnTo>
                  <a:pt x="486409" y="81153"/>
                </a:lnTo>
                <a:lnTo>
                  <a:pt x="486409" y="100202"/>
                </a:lnTo>
                <a:lnTo>
                  <a:pt x="490220" y="100202"/>
                </a:lnTo>
                <a:lnTo>
                  <a:pt x="490220" y="81153"/>
                </a:lnTo>
                <a:close/>
              </a:path>
              <a:path w="490220" h="347980">
                <a:moveTo>
                  <a:pt x="3809" y="100203"/>
                </a:moveTo>
                <a:lnTo>
                  <a:pt x="0" y="100203"/>
                </a:lnTo>
                <a:lnTo>
                  <a:pt x="0" y="125602"/>
                </a:lnTo>
                <a:lnTo>
                  <a:pt x="3809" y="125602"/>
                </a:lnTo>
                <a:lnTo>
                  <a:pt x="3809" y="100203"/>
                </a:lnTo>
                <a:close/>
              </a:path>
              <a:path w="490220" h="347980">
                <a:moveTo>
                  <a:pt x="490220" y="100203"/>
                </a:moveTo>
                <a:lnTo>
                  <a:pt x="486409" y="100203"/>
                </a:lnTo>
                <a:lnTo>
                  <a:pt x="486409" y="125602"/>
                </a:lnTo>
                <a:lnTo>
                  <a:pt x="490220" y="125602"/>
                </a:lnTo>
                <a:lnTo>
                  <a:pt x="490220" y="100203"/>
                </a:lnTo>
                <a:close/>
              </a:path>
              <a:path w="490220" h="347980">
                <a:moveTo>
                  <a:pt x="3809" y="125603"/>
                </a:moveTo>
                <a:lnTo>
                  <a:pt x="0" y="125603"/>
                </a:lnTo>
                <a:lnTo>
                  <a:pt x="0" y="142112"/>
                </a:lnTo>
                <a:lnTo>
                  <a:pt x="3809" y="142112"/>
                </a:lnTo>
                <a:lnTo>
                  <a:pt x="3809" y="125603"/>
                </a:lnTo>
                <a:close/>
              </a:path>
              <a:path w="490220" h="347980">
                <a:moveTo>
                  <a:pt x="490220" y="125603"/>
                </a:moveTo>
                <a:lnTo>
                  <a:pt x="486409" y="125603"/>
                </a:lnTo>
                <a:lnTo>
                  <a:pt x="486409" y="142112"/>
                </a:lnTo>
                <a:lnTo>
                  <a:pt x="490220" y="142112"/>
                </a:lnTo>
                <a:lnTo>
                  <a:pt x="490220" y="125603"/>
                </a:lnTo>
                <a:close/>
              </a:path>
              <a:path w="490220" h="347980">
                <a:moveTo>
                  <a:pt x="3809" y="142113"/>
                </a:moveTo>
                <a:lnTo>
                  <a:pt x="0" y="142113"/>
                </a:lnTo>
                <a:lnTo>
                  <a:pt x="0" y="214502"/>
                </a:lnTo>
                <a:lnTo>
                  <a:pt x="3809" y="214502"/>
                </a:lnTo>
                <a:lnTo>
                  <a:pt x="3809" y="142113"/>
                </a:lnTo>
                <a:close/>
              </a:path>
              <a:path w="490220" h="347980">
                <a:moveTo>
                  <a:pt x="490220" y="142113"/>
                </a:moveTo>
                <a:lnTo>
                  <a:pt x="486409" y="142113"/>
                </a:lnTo>
                <a:lnTo>
                  <a:pt x="486409" y="214502"/>
                </a:lnTo>
                <a:lnTo>
                  <a:pt x="490220" y="214502"/>
                </a:lnTo>
                <a:lnTo>
                  <a:pt x="490220" y="142113"/>
                </a:lnTo>
                <a:close/>
              </a:path>
              <a:path w="490220" h="347980">
                <a:moveTo>
                  <a:pt x="3809" y="214503"/>
                </a:moveTo>
                <a:lnTo>
                  <a:pt x="0" y="214503"/>
                </a:lnTo>
                <a:lnTo>
                  <a:pt x="0" y="252602"/>
                </a:lnTo>
                <a:lnTo>
                  <a:pt x="3809" y="252602"/>
                </a:lnTo>
                <a:lnTo>
                  <a:pt x="3809" y="214503"/>
                </a:lnTo>
                <a:close/>
              </a:path>
              <a:path w="490220" h="347980">
                <a:moveTo>
                  <a:pt x="490220" y="214503"/>
                </a:moveTo>
                <a:lnTo>
                  <a:pt x="486409" y="214503"/>
                </a:lnTo>
                <a:lnTo>
                  <a:pt x="486409" y="252602"/>
                </a:lnTo>
                <a:lnTo>
                  <a:pt x="490220" y="252602"/>
                </a:lnTo>
                <a:lnTo>
                  <a:pt x="490220" y="214503"/>
                </a:lnTo>
                <a:close/>
              </a:path>
              <a:path w="490220" h="347980">
                <a:moveTo>
                  <a:pt x="3809" y="252603"/>
                </a:moveTo>
                <a:lnTo>
                  <a:pt x="0" y="252603"/>
                </a:lnTo>
                <a:lnTo>
                  <a:pt x="0" y="265302"/>
                </a:lnTo>
                <a:lnTo>
                  <a:pt x="3809" y="265302"/>
                </a:lnTo>
                <a:lnTo>
                  <a:pt x="3809" y="252603"/>
                </a:lnTo>
                <a:close/>
              </a:path>
              <a:path w="490220" h="347980">
                <a:moveTo>
                  <a:pt x="490220" y="252603"/>
                </a:moveTo>
                <a:lnTo>
                  <a:pt x="486409" y="252603"/>
                </a:lnTo>
                <a:lnTo>
                  <a:pt x="486409" y="265302"/>
                </a:lnTo>
                <a:lnTo>
                  <a:pt x="490220" y="265302"/>
                </a:lnTo>
                <a:lnTo>
                  <a:pt x="490220" y="252603"/>
                </a:lnTo>
                <a:close/>
              </a:path>
              <a:path w="490220" h="347980">
                <a:moveTo>
                  <a:pt x="3809" y="265303"/>
                </a:moveTo>
                <a:lnTo>
                  <a:pt x="0" y="265303"/>
                </a:lnTo>
                <a:lnTo>
                  <a:pt x="0" y="290702"/>
                </a:lnTo>
                <a:lnTo>
                  <a:pt x="3809" y="290702"/>
                </a:lnTo>
                <a:lnTo>
                  <a:pt x="3809" y="265303"/>
                </a:lnTo>
                <a:close/>
              </a:path>
              <a:path w="490220" h="347980">
                <a:moveTo>
                  <a:pt x="490220" y="265303"/>
                </a:moveTo>
                <a:lnTo>
                  <a:pt x="486409" y="265303"/>
                </a:lnTo>
                <a:lnTo>
                  <a:pt x="486409" y="290702"/>
                </a:lnTo>
                <a:lnTo>
                  <a:pt x="490220" y="290702"/>
                </a:lnTo>
                <a:lnTo>
                  <a:pt x="490220" y="265303"/>
                </a:lnTo>
                <a:close/>
              </a:path>
              <a:path w="490220" h="347980">
                <a:moveTo>
                  <a:pt x="3809" y="290703"/>
                </a:moveTo>
                <a:lnTo>
                  <a:pt x="0" y="290703"/>
                </a:lnTo>
                <a:lnTo>
                  <a:pt x="0" y="297052"/>
                </a:lnTo>
                <a:lnTo>
                  <a:pt x="3809" y="297052"/>
                </a:lnTo>
                <a:lnTo>
                  <a:pt x="3809" y="290703"/>
                </a:lnTo>
                <a:close/>
              </a:path>
              <a:path w="490220" h="347980">
                <a:moveTo>
                  <a:pt x="490220" y="290703"/>
                </a:moveTo>
                <a:lnTo>
                  <a:pt x="486409" y="290703"/>
                </a:lnTo>
                <a:lnTo>
                  <a:pt x="486409" y="297052"/>
                </a:lnTo>
                <a:lnTo>
                  <a:pt x="490220" y="297052"/>
                </a:lnTo>
                <a:lnTo>
                  <a:pt x="490220" y="290703"/>
                </a:lnTo>
                <a:close/>
              </a:path>
              <a:path w="490220" h="347980">
                <a:moveTo>
                  <a:pt x="3809" y="297053"/>
                </a:moveTo>
                <a:lnTo>
                  <a:pt x="0" y="297053"/>
                </a:lnTo>
                <a:lnTo>
                  <a:pt x="0" y="303402"/>
                </a:lnTo>
                <a:lnTo>
                  <a:pt x="3809" y="303402"/>
                </a:lnTo>
                <a:lnTo>
                  <a:pt x="3809" y="297053"/>
                </a:lnTo>
                <a:close/>
              </a:path>
              <a:path w="490220" h="347980">
                <a:moveTo>
                  <a:pt x="490220" y="297053"/>
                </a:moveTo>
                <a:lnTo>
                  <a:pt x="486409" y="297053"/>
                </a:lnTo>
                <a:lnTo>
                  <a:pt x="486409" y="303402"/>
                </a:lnTo>
                <a:lnTo>
                  <a:pt x="490220" y="303402"/>
                </a:lnTo>
                <a:lnTo>
                  <a:pt x="490220" y="297053"/>
                </a:lnTo>
                <a:close/>
              </a:path>
              <a:path w="490220" h="347980">
                <a:moveTo>
                  <a:pt x="459740" y="346583"/>
                </a:moveTo>
                <a:lnTo>
                  <a:pt x="31750" y="346583"/>
                </a:lnTo>
                <a:lnTo>
                  <a:pt x="31750" y="347853"/>
                </a:lnTo>
                <a:lnTo>
                  <a:pt x="459740" y="347853"/>
                </a:lnTo>
                <a:lnTo>
                  <a:pt x="459740" y="346583"/>
                </a:lnTo>
                <a:close/>
              </a:path>
              <a:path w="490220" h="347980">
                <a:moveTo>
                  <a:pt x="461009" y="345440"/>
                </a:moveTo>
                <a:lnTo>
                  <a:pt x="29209" y="345440"/>
                </a:lnTo>
                <a:lnTo>
                  <a:pt x="29209" y="346583"/>
                </a:lnTo>
                <a:lnTo>
                  <a:pt x="461009" y="346583"/>
                </a:lnTo>
                <a:lnTo>
                  <a:pt x="461009" y="345440"/>
                </a:lnTo>
                <a:close/>
              </a:path>
              <a:path w="490220" h="347980">
                <a:moveTo>
                  <a:pt x="463550" y="344043"/>
                </a:moveTo>
                <a:lnTo>
                  <a:pt x="27940" y="344043"/>
                </a:lnTo>
                <a:lnTo>
                  <a:pt x="27940" y="345440"/>
                </a:lnTo>
                <a:lnTo>
                  <a:pt x="463550" y="345440"/>
                </a:lnTo>
                <a:lnTo>
                  <a:pt x="463550" y="344043"/>
                </a:lnTo>
                <a:close/>
              </a:path>
              <a:path w="490220" h="347980">
                <a:moveTo>
                  <a:pt x="490220" y="303530"/>
                </a:moveTo>
                <a:lnTo>
                  <a:pt x="486409" y="303530"/>
                </a:lnTo>
                <a:lnTo>
                  <a:pt x="486409" y="324993"/>
                </a:lnTo>
                <a:lnTo>
                  <a:pt x="487679" y="324993"/>
                </a:lnTo>
                <a:lnTo>
                  <a:pt x="487679" y="323723"/>
                </a:lnTo>
                <a:lnTo>
                  <a:pt x="488950" y="323723"/>
                </a:lnTo>
                <a:lnTo>
                  <a:pt x="488950" y="322453"/>
                </a:lnTo>
                <a:lnTo>
                  <a:pt x="490220" y="322453"/>
                </a:lnTo>
                <a:lnTo>
                  <a:pt x="490220" y="303530"/>
                </a:lnTo>
                <a:close/>
              </a:path>
              <a:path w="490220" h="347980">
                <a:moveTo>
                  <a:pt x="3809" y="303530"/>
                </a:moveTo>
                <a:lnTo>
                  <a:pt x="0" y="303530"/>
                </a:lnTo>
                <a:lnTo>
                  <a:pt x="0" y="321183"/>
                </a:lnTo>
                <a:lnTo>
                  <a:pt x="1270" y="321183"/>
                </a:lnTo>
                <a:lnTo>
                  <a:pt x="1270" y="322453"/>
                </a:lnTo>
                <a:lnTo>
                  <a:pt x="2540" y="322453"/>
                </a:lnTo>
                <a:lnTo>
                  <a:pt x="2540" y="323723"/>
                </a:lnTo>
                <a:lnTo>
                  <a:pt x="3809" y="323723"/>
                </a:lnTo>
                <a:lnTo>
                  <a:pt x="3809" y="303530"/>
                </a:lnTo>
                <a:close/>
              </a:path>
            </a:pathLst>
          </a:custGeom>
          <a:solidFill>
            <a:srgbClr val="2E09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39759" y="1649857"/>
            <a:ext cx="482600" cy="339090"/>
          </a:xfrm>
          <a:custGeom>
            <a:avLst/>
            <a:gdLst/>
            <a:ahLst/>
            <a:cxnLst/>
            <a:rect l="l" t="t" r="r" b="b"/>
            <a:pathLst>
              <a:path w="482600" h="339089">
                <a:moveTo>
                  <a:pt x="2540" y="55880"/>
                </a:moveTo>
                <a:lnTo>
                  <a:pt x="0" y="55880"/>
                </a:lnTo>
                <a:lnTo>
                  <a:pt x="0" y="57023"/>
                </a:lnTo>
                <a:lnTo>
                  <a:pt x="2540" y="57023"/>
                </a:lnTo>
                <a:lnTo>
                  <a:pt x="2540" y="55880"/>
                </a:lnTo>
                <a:close/>
              </a:path>
              <a:path w="482600" h="339089">
                <a:moveTo>
                  <a:pt x="482600" y="55880"/>
                </a:moveTo>
                <a:lnTo>
                  <a:pt x="478790" y="55880"/>
                </a:lnTo>
                <a:lnTo>
                  <a:pt x="478790" y="57023"/>
                </a:lnTo>
                <a:lnTo>
                  <a:pt x="482600" y="57023"/>
                </a:lnTo>
                <a:lnTo>
                  <a:pt x="482600" y="55880"/>
                </a:lnTo>
                <a:close/>
              </a:path>
              <a:path w="482600" h="339089">
                <a:moveTo>
                  <a:pt x="2540" y="53339"/>
                </a:moveTo>
                <a:lnTo>
                  <a:pt x="0" y="53339"/>
                </a:lnTo>
                <a:lnTo>
                  <a:pt x="0" y="55752"/>
                </a:lnTo>
                <a:lnTo>
                  <a:pt x="2540" y="55752"/>
                </a:lnTo>
                <a:lnTo>
                  <a:pt x="2540" y="53339"/>
                </a:lnTo>
                <a:close/>
              </a:path>
              <a:path w="482600" h="339089">
                <a:moveTo>
                  <a:pt x="482600" y="53339"/>
                </a:moveTo>
                <a:lnTo>
                  <a:pt x="478790" y="53339"/>
                </a:lnTo>
                <a:lnTo>
                  <a:pt x="478790" y="55752"/>
                </a:lnTo>
                <a:lnTo>
                  <a:pt x="482600" y="55752"/>
                </a:lnTo>
                <a:lnTo>
                  <a:pt x="482600" y="53339"/>
                </a:lnTo>
                <a:close/>
              </a:path>
              <a:path w="482600" h="339089">
                <a:moveTo>
                  <a:pt x="2540" y="49530"/>
                </a:moveTo>
                <a:lnTo>
                  <a:pt x="0" y="49530"/>
                </a:lnTo>
                <a:lnTo>
                  <a:pt x="0" y="53212"/>
                </a:lnTo>
                <a:lnTo>
                  <a:pt x="2540" y="53212"/>
                </a:lnTo>
                <a:lnTo>
                  <a:pt x="2540" y="49530"/>
                </a:lnTo>
                <a:close/>
              </a:path>
              <a:path w="482600" h="339089">
                <a:moveTo>
                  <a:pt x="482600" y="49530"/>
                </a:moveTo>
                <a:lnTo>
                  <a:pt x="478790" y="49530"/>
                </a:lnTo>
                <a:lnTo>
                  <a:pt x="478790" y="53212"/>
                </a:lnTo>
                <a:lnTo>
                  <a:pt x="482600" y="53212"/>
                </a:lnTo>
                <a:lnTo>
                  <a:pt x="482600" y="49530"/>
                </a:lnTo>
                <a:close/>
              </a:path>
              <a:path w="482600" h="339089">
                <a:moveTo>
                  <a:pt x="2540" y="46989"/>
                </a:moveTo>
                <a:lnTo>
                  <a:pt x="0" y="46989"/>
                </a:lnTo>
                <a:lnTo>
                  <a:pt x="0" y="49402"/>
                </a:lnTo>
                <a:lnTo>
                  <a:pt x="2540" y="49402"/>
                </a:lnTo>
                <a:lnTo>
                  <a:pt x="2540" y="46989"/>
                </a:lnTo>
                <a:close/>
              </a:path>
              <a:path w="482600" h="339089">
                <a:moveTo>
                  <a:pt x="482600" y="46989"/>
                </a:moveTo>
                <a:lnTo>
                  <a:pt x="478790" y="46989"/>
                </a:lnTo>
                <a:lnTo>
                  <a:pt x="478790" y="49402"/>
                </a:lnTo>
                <a:lnTo>
                  <a:pt x="482600" y="49402"/>
                </a:lnTo>
                <a:lnTo>
                  <a:pt x="482600" y="46989"/>
                </a:lnTo>
                <a:close/>
              </a:path>
              <a:path w="482600" h="339089">
                <a:moveTo>
                  <a:pt x="2540" y="43180"/>
                </a:moveTo>
                <a:lnTo>
                  <a:pt x="0" y="43180"/>
                </a:lnTo>
                <a:lnTo>
                  <a:pt x="0" y="46862"/>
                </a:lnTo>
                <a:lnTo>
                  <a:pt x="2540" y="46862"/>
                </a:lnTo>
                <a:lnTo>
                  <a:pt x="2540" y="43180"/>
                </a:lnTo>
                <a:close/>
              </a:path>
              <a:path w="482600" h="339089">
                <a:moveTo>
                  <a:pt x="482600" y="43180"/>
                </a:moveTo>
                <a:lnTo>
                  <a:pt x="478790" y="43180"/>
                </a:lnTo>
                <a:lnTo>
                  <a:pt x="478790" y="46862"/>
                </a:lnTo>
                <a:lnTo>
                  <a:pt x="482600" y="46862"/>
                </a:lnTo>
                <a:lnTo>
                  <a:pt x="482600" y="43180"/>
                </a:lnTo>
                <a:close/>
              </a:path>
              <a:path w="482600" h="339089">
                <a:moveTo>
                  <a:pt x="2540" y="40639"/>
                </a:moveTo>
                <a:lnTo>
                  <a:pt x="0" y="40639"/>
                </a:lnTo>
                <a:lnTo>
                  <a:pt x="0" y="43052"/>
                </a:lnTo>
                <a:lnTo>
                  <a:pt x="2540" y="43052"/>
                </a:lnTo>
                <a:lnTo>
                  <a:pt x="2540" y="40639"/>
                </a:lnTo>
                <a:close/>
              </a:path>
              <a:path w="482600" h="339089">
                <a:moveTo>
                  <a:pt x="482600" y="40639"/>
                </a:moveTo>
                <a:lnTo>
                  <a:pt x="478790" y="40639"/>
                </a:lnTo>
                <a:lnTo>
                  <a:pt x="478790" y="43052"/>
                </a:lnTo>
                <a:lnTo>
                  <a:pt x="482600" y="43052"/>
                </a:lnTo>
                <a:lnTo>
                  <a:pt x="482600" y="40639"/>
                </a:lnTo>
                <a:close/>
              </a:path>
              <a:path w="482600" h="339089">
                <a:moveTo>
                  <a:pt x="2540" y="36830"/>
                </a:moveTo>
                <a:lnTo>
                  <a:pt x="0" y="36830"/>
                </a:lnTo>
                <a:lnTo>
                  <a:pt x="0" y="40512"/>
                </a:lnTo>
                <a:lnTo>
                  <a:pt x="2540" y="40512"/>
                </a:lnTo>
                <a:lnTo>
                  <a:pt x="2540" y="36830"/>
                </a:lnTo>
                <a:close/>
              </a:path>
              <a:path w="482600" h="339089">
                <a:moveTo>
                  <a:pt x="482600" y="36830"/>
                </a:moveTo>
                <a:lnTo>
                  <a:pt x="478790" y="36830"/>
                </a:lnTo>
                <a:lnTo>
                  <a:pt x="478790" y="40512"/>
                </a:lnTo>
                <a:lnTo>
                  <a:pt x="482600" y="40512"/>
                </a:lnTo>
                <a:lnTo>
                  <a:pt x="482600" y="36830"/>
                </a:lnTo>
                <a:close/>
              </a:path>
              <a:path w="482600" h="339089">
                <a:moveTo>
                  <a:pt x="2540" y="34289"/>
                </a:moveTo>
                <a:lnTo>
                  <a:pt x="0" y="34289"/>
                </a:lnTo>
                <a:lnTo>
                  <a:pt x="0" y="36702"/>
                </a:lnTo>
                <a:lnTo>
                  <a:pt x="2540" y="36702"/>
                </a:lnTo>
                <a:lnTo>
                  <a:pt x="2540" y="34289"/>
                </a:lnTo>
                <a:close/>
              </a:path>
              <a:path w="482600" h="339089">
                <a:moveTo>
                  <a:pt x="482600" y="34289"/>
                </a:moveTo>
                <a:lnTo>
                  <a:pt x="478790" y="34289"/>
                </a:lnTo>
                <a:lnTo>
                  <a:pt x="478790" y="36702"/>
                </a:lnTo>
                <a:lnTo>
                  <a:pt x="482600" y="36702"/>
                </a:lnTo>
                <a:lnTo>
                  <a:pt x="482600" y="34289"/>
                </a:lnTo>
                <a:close/>
              </a:path>
              <a:path w="482600" h="339089">
                <a:moveTo>
                  <a:pt x="2540" y="30480"/>
                </a:moveTo>
                <a:lnTo>
                  <a:pt x="0" y="30480"/>
                </a:lnTo>
                <a:lnTo>
                  <a:pt x="0" y="34162"/>
                </a:lnTo>
                <a:lnTo>
                  <a:pt x="2540" y="34162"/>
                </a:lnTo>
                <a:lnTo>
                  <a:pt x="2540" y="30480"/>
                </a:lnTo>
                <a:close/>
              </a:path>
              <a:path w="482600" h="339089">
                <a:moveTo>
                  <a:pt x="482600" y="30480"/>
                </a:moveTo>
                <a:lnTo>
                  <a:pt x="478790" y="30480"/>
                </a:lnTo>
                <a:lnTo>
                  <a:pt x="478790" y="34162"/>
                </a:lnTo>
                <a:lnTo>
                  <a:pt x="482600" y="34162"/>
                </a:lnTo>
                <a:lnTo>
                  <a:pt x="482600" y="30480"/>
                </a:lnTo>
                <a:close/>
              </a:path>
              <a:path w="482600" h="339089">
                <a:moveTo>
                  <a:pt x="2540" y="27939"/>
                </a:moveTo>
                <a:lnTo>
                  <a:pt x="0" y="27939"/>
                </a:lnTo>
                <a:lnTo>
                  <a:pt x="0" y="30352"/>
                </a:lnTo>
                <a:lnTo>
                  <a:pt x="2540" y="30352"/>
                </a:lnTo>
                <a:lnTo>
                  <a:pt x="2540" y="27939"/>
                </a:lnTo>
                <a:close/>
              </a:path>
              <a:path w="482600" h="339089">
                <a:moveTo>
                  <a:pt x="482600" y="27939"/>
                </a:moveTo>
                <a:lnTo>
                  <a:pt x="478790" y="27939"/>
                </a:lnTo>
                <a:lnTo>
                  <a:pt x="478790" y="30352"/>
                </a:lnTo>
                <a:lnTo>
                  <a:pt x="482600" y="30352"/>
                </a:lnTo>
                <a:lnTo>
                  <a:pt x="482600" y="27939"/>
                </a:lnTo>
                <a:close/>
              </a:path>
              <a:path w="482600" h="339089">
                <a:moveTo>
                  <a:pt x="2540" y="24130"/>
                </a:moveTo>
                <a:lnTo>
                  <a:pt x="0" y="24130"/>
                </a:lnTo>
                <a:lnTo>
                  <a:pt x="0" y="27812"/>
                </a:lnTo>
                <a:lnTo>
                  <a:pt x="2540" y="27812"/>
                </a:lnTo>
                <a:lnTo>
                  <a:pt x="2540" y="24130"/>
                </a:lnTo>
                <a:close/>
              </a:path>
              <a:path w="482600" h="339089">
                <a:moveTo>
                  <a:pt x="482600" y="24130"/>
                </a:moveTo>
                <a:lnTo>
                  <a:pt x="478790" y="24130"/>
                </a:lnTo>
                <a:lnTo>
                  <a:pt x="478790" y="27812"/>
                </a:lnTo>
                <a:lnTo>
                  <a:pt x="482600" y="27812"/>
                </a:lnTo>
                <a:lnTo>
                  <a:pt x="482600" y="24130"/>
                </a:lnTo>
                <a:close/>
              </a:path>
              <a:path w="482600" h="339089">
                <a:moveTo>
                  <a:pt x="2540" y="21716"/>
                </a:moveTo>
                <a:lnTo>
                  <a:pt x="0" y="21716"/>
                </a:lnTo>
                <a:lnTo>
                  <a:pt x="0" y="24002"/>
                </a:lnTo>
                <a:lnTo>
                  <a:pt x="2540" y="24002"/>
                </a:lnTo>
                <a:lnTo>
                  <a:pt x="2540" y="21716"/>
                </a:lnTo>
                <a:close/>
              </a:path>
              <a:path w="482600" h="339089">
                <a:moveTo>
                  <a:pt x="482600" y="21716"/>
                </a:moveTo>
                <a:lnTo>
                  <a:pt x="478790" y="21716"/>
                </a:lnTo>
                <a:lnTo>
                  <a:pt x="478790" y="24002"/>
                </a:lnTo>
                <a:lnTo>
                  <a:pt x="482600" y="24002"/>
                </a:lnTo>
                <a:lnTo>
                  <a:pt x="482600" y="21716"/>
                </a:lnTo>
                <a:close/>
              </a:path>
              <a:path w="482600" h="339089">
                <a:moveTo>
                  <a:pt x="2540" y="19050"/>
                </a:moveTo>
                <a:lnTo>
                  <a:pt x="1270" y="19050"/>
                </a:lnTo>
                <a:lnTo>
                  <a:pt x="1270" y="20447"/>
                </a:lnTo>
                <a:lnTo>
                  <a:pt x="0" y="20447"/>
                </a:lnTo>
                <a:lnTo>
                  <a:pt x="0" y="21589"/>
                </a:lnTo>
                <a:lnTo>
                  <a:pt x="2540" y="21589"/>
                </a:lnTo>
                <a:lnTo>
                  <a:pt x="2540" y="19050"/>
                </a:lnTo>
                <a:close/>
              </a:path>
              <a:path w="482600" h="339089">
                <a:moveTo>
                  <a:pt x="481330" y="17652"/>
                </a:moveTo>
                <a:lnTo>
                  <a:pt x="480060" y="17652"/>
                </a:lnTo>
                <a:lnTo>
                  <a:pt x="480060" y="17906"/>
                </a:lnTo>
                <a:lnTo>
                  <a:pt x="478790" y="17906"/>
                </a:lnTo>
                <a:lnTo>
                  <a:pt x="478790" y="21589"/>
                </a:lnTo>
                <a:lnTo>
                  <a:pt x="482600" y="21589"/>
                </a:lnTo>
                <a:lnTo>
                  <a:pt x="482600" y="19050"/>
                </a:lnTo>
                <a:lnTo>
                  <a:pt x="481330" y="19050"/>
                </a:lnTo>
                <a:lnTo>
                  <a:pt x="481330" y="17652"/>
                </a:lnTo>
                <a:close/>
              </a:path>
              <a:path w="482600" h="339089">
                <a:moveTo>
                  <a:pt x="480060" y="16637"/>
                </a:moveTo>
                <a:lnTo>
                  <a:pt x="478790" y="16637"/>
                </a:lnTo>
                <a:lnTo>
                  <a:pt x="478790" y="17652"/>
                </a:lnTo>
                <a:lnTo>
                  <a:pt x="480060" y="17652"/>
                </a:lnTo>
                <a:lnTo>
                  <a:pt x="480060" y="16637"/>
                </a:lnTo>
                <a:close/>
              </a:path>
              <a:path w="482600" h="339089">
                <a:moveTo>
                  <a:pt x="461010" y="1397"/>
                </a:moveTo>
                <a:lnTo>
                  <a:pt x="21590" y="1397"/>
                </a:lnTo>
                <a:lnTo>
                  <a:pt x="21590" y="2539"/>
                </a:lnTo>
                <a:lnTo>
                  <a:pt x="461010" y="2539"/>
                </a:lnTo>
                <a:lnTo>
                  <a:pt x="461010" y="1397"/>
                </a:lnTo>
                <a:close/>
              </a:path>
              <a:path w="482600" h="339089">
                <a:moveTo>
                  <a:pt x="459740" y="0"/>
                </a:moveTo>
                <a:lnTo>
                  <a:pt x="22860" y="0"/>
                </a:lnTo>
                <a:lnTo>
                  <a:pt x="22860" y="1397"/>
                </a:lnTo>
                <a:lnTo>
                  <a:pt x="459740" y="1397"/>
                </a:lnTo>
                <a:lnTo>
                  <a:pt x="459740" y="0"/>
                </a:lnTo>
                <a:close/>
              </a:path>
              <a:path w="482600" h="339089">
                <a:moveTo>
                  <a:pt x="2540" y="57023"/>
                </a:moveTo>
                <a:lnTo>
                  <a:pt x="0" y="57023"/>
                </a:lnTo>
                <a:lnTo>
                  <a:pt x="0" y="69723"/>
                </a:lnTo>
                <a:lnTo>
                  <a:pt x="2540" y="69723"/>
                </a:lnTo>
                <a:lnTo>
                  <a:pt x="2540" y="57023"/>
                </a:lnTo>
                <a:close/>
              </a:path>
              <a:path w="482600" h="339089">
                <a:moveTo>
                  <a:pt x="482600" y="57023"/>
                </a:moveTo>
                <a:lnTo>
                  <a:pt x="478790" y="57023"/>
                </a:lnTo>
                <a:lnTo>
                  <a:pt x="478790" y="69723"/>
                </a:lnTo>
                <a:lnTo>
                  <a:pt x="482600" y="69723"/>
                </a:lnTo>
                <a:lnTo>
                  <a:pt x="482600" y="57023"/>
                </a:lnTo>
                <a:close/>
              </a:path>
              <a:path w="482600" h="339089">
                <a:moveTo>
                  <a:pt x="2540" y="69723"/>
                </a:moveTo>
                <a:lnTo>
                  <a:pt x="0" y="69723"/>
                </a:lnTo>
                <a:lnTo>
                  <a:pt x="0" y="76073"/>
                </a:lnTo>
                <a:lnTo>
                  <a:pt x="2540" y="76073"/>
                </a:lnTo>
                <a:lnTo>
                  <a:pt x="2540" y="69723"/>
                </a:lnTo>
                <a:close/>
              </a:path>
              <a:path w="482600" h="339089">
                <a:moveTo>
                  <a:pt x="482600" y="69723"/>
                </a:moveTo>
                <a:lnTo>
                  <a:pt x="478790" y="69723"/>
                </a:lnTo>
                <a:lnTo>
                  <a:pt x="478790" y="76073"/>
                </a:lnTo>
                <a:lnTo>
                  <a:pt x="482600" y="76073"/>
                </a:lnTo>
                <a:lnTo>
                  <a:pt x="482600" y="69723"/>
                </a:lnTo>
                <a:close/>
              </a:path>
              <a:path w="482600" h="339089">
                <a:moveTo>
                  <a:pt x="2540" y="76073"/>
                </a:moveTo>
                <a:lnTo>
                  <a:pt x="0" y="76073"/>
                </a:lnTo>
                <a:lnTo>
                  <a:pt x="0" y="95123"/>
                </a:lnTo>
                <a:lnTo>
                  <a:pt x="2540" y="95123"/>
                </a:lnTo>
                <a:lnTo>
                  <a:pt x="2540" y="76073"/>
                </a:lnTo>
                <a:close/>
              </a:path>
              <a:path w="482600" h="339089">
                <a:moveTo>
                  <a:pt x="482600" y="76073"/>
                </a:moveTo>
                <a:lnTo>
                  <a:pt x="478790" y="76073"/>
                </a:lnTo>
                <a:lnTo>
                  <a:pt x="478790" y="95123"/>
                </a:lnTo>
                <a:lnTo>
                  <a:pt x="482600" y="95123"/>
                </a:lnTo>
                <a:lnTo>
                  <a:pt x="482600" y="76073"/>
                </a:lnTo>
                <a:close/>
              </a:path>
              <a:path w="482600" h="339089">
                <a:moveTo>
                  <a:pt x="2540" y="95123"/>
                </a:moveTo>
                <a:lnTo>
                  <a:pt x="0" y="95123"/>
                </a:lnTo>
                <a:lnTo>
                  <a:pt x="0" y="120523"/>
                </a:lnTo>
                <a:lnTo>
                  <a:pt x="2540" y="120523"/>
                </a:lnTo>
                <a:lnTo>
                  <a:pt x="2540" y="95123"/>
                </a:lnTo>
                <a:close/>
              </a:path>
              <a:path w="482600" h="339089">
                <a:moveTo>
                  <a:pt x="482600" y="95123"/>
                </a:moveTo>
                <a:lnTo>
                  <a:pt x="478790" y="95123"/>
                </a:lnTo>
                <a:lnTo>
                  <a:pt x="478790" y="120523"/>
                </a:lnTo>
                <a:lnTo>
                  <a:pt x="482600" y="120523"/>
                </a:lnTo>
                <a:lnTo>
                  <a:pt x="482600" y="95123"/>
                </a:lnTo>
                <a:close/>
              </a:path>
              <a:path w="482600" h="339089">
                <a:moveTo>
                  <a:pt x="2540" y="120523"/>
                </a:moveTo>
                <a:lnTo>
                  <a:pt x="0" y="120523"/>
                </a:lnTo>
                <a:lnTo>
                  <a:pt x="0" y="137033"/>
                </a:lnTo>
                <a:lnTo>
                  <a:pt x="2540" y="137033"/>
                </a:lnTo>
                <a:lnTo>
                  <a:pt x="2540" y="120523"/>
                </a:lnTo>
                <a:close/>
              </a:path>
              <a:path w="482600" h="339089">
                <a:moveTo>
                  <a:pt x="482600" y="120523"/>
                </a:moveTo>
                <a:lnTo>
                  <a:pt x="478790" y="120523"/>
                </a:lnTo>
                <a:lnTo>
                  <a:pt x="478790" y="137033"/>
                </a:lnTo>
                <a:lnTo>
                  <a:pt x="482600" y="137033"/>
                </a:lnTo>
                <a:lnTo>
                  <a:pt x="482600" y="120523"/>
                </a:lnTo>
                <a:close/>
              </a:path>
              <a:path w="482600" h="339089">
                <a:moveTo>
                  <a:pt x="2540" y="137033"/>
                </a:moveTo>
                <a:lnTo>
                  <a:pt x="0" y="137033"/>
                </a:lnTo>
                <a:lnTo>
                  <a:pt x="0" y="209423"/>
                </a:lnTo>
                <a:lnTo>
                  <a:pt x="2540" y="209423"/>
                </a:lnTo>
                <a:lnTo>
                  <a:pt x="2540" y="137033"/>
                </a:lnTo>
                <a:close/>
              </a:path>
              <a:path w="482600" h="339089">
                <a:moveTo>
                  <a:pt x="482600" y="137033"/>
                </a:moveTo>
                <a:lnTo>
                  <a:pt x="478790" y="137033"/>
                </a:lnTo>
                <a:lnTo>
                  <a:pt x="478790" y="209423"/>
                </a:lnTo>
                <a:lnTo>
                  <a:pt x="482600" y="209423"/>
                </a:lnTo>
                <a:lnTo>
                  <a:pt x="482600" y="137033"/>
                </a:lnTo>
                <a:close/>
              </a:path>
              <a:path w="482600" h="339089">
                <a:moveTo>
                  <a:pt x="2540" y="209423"/>
                </a:moveTo>
                <a:lnTo>
                  <a:pt x="0" y="209423"/>
                </a:lnTo>
                <a:lnTo>
                  <a:pt x="0" y="247523"/>
                </a:lnTo>
                <a:lnTo>
                  <a:pt x="2540" y="247523"/>
                </a:lnTo>
                <a:lnTo>
                  <a:pt x="2540" y="209423"/>
                </a:lnTo>
                <a:close/>
              </a:path>
              <a:path w="482600" h="339089">
                <a:moveTo>
                  <a:pt x="482600" y="209423"/>
                </a:moveTo>
                <a:lnTo>
                  <a:pt x="478790" y="209423"/>
                </a:lnTo>
                <a:lnTo>
                  <a:pt x="478790" y="247523"/>
                </a:lnTo>
                <a:lnTo>
                  <a:pt x="482600" y="247523"/>
                </a:lnTo>
                <a:lnTo>
                  <a:pt x="482600" y="209423"/>
                </a:lnTo>
                <a:close/>
              </a:path>
              <a:path w="482600" h="339089">
                <a:moveTo>
                  <a:pt x="2540" y="247523"/>
                </a:moveTo>
                <a:lnTo>
                  <a:pt x="0" y="247523"/>
                </a:lnTo>
                <a:lnTo>
                  <a:pt x="0" y="260223"/>
                </a:lnTo>
                <a:lnTo>
                  <a:pt x="2540" y="260223"/>
                </a:lnTo>
                <a:lnTo>
                  <a:pt x="2540" y="247523"/>
                </a:lnTo>
                <a:close/>
              </a:path>
              <a:path w="482600" h="339089">
                <a:moveTo>
                  <a:pt x="482600" y="247523"/>
                </a:moveTo>
                <a:lnTo>
                  <a:pt x="478790" y="247523"/>
                </a:lnTo>
                <a:lnTo>
                  <a:pt x="478790" y="260223"/>
                </a:lnTo>
                <a:lnTo>
                  <a:pt x="482600" y="260223"/>
                </a:lnTo>
                <a:lnTo>
                  <a:pt x="482600" y="247523"/>
                </a:lnTo>
                <a:close/>
              </a:path>
              <a:path w="482600" h="339089">
                <a:moveTo>
                  <a:pt x="2540" y="260223"/>
                </a:moveTo>
                <a:lnTo>
                  <a:pt x="0" y="260223"/>
                </a:lnTo>
                <a:lnTo>
                  <a:pt x="0" y="285623"/>
                </a:lnTo>
                <a:lnTo>
                  <a:pt x="2540" y="285623"/>
                </a:lnTo>
                <a:lnTo>
                  <a:pt x="2540" y="260223"/>
                </a:lnTo>
                <a:close/>
              </a:path>
              <a:path w="482600" h="339089">
                <a:moveTo>
                  <a:pt x="482600" y="260223"/>
                </a:moveTo>
                <a:lnTo>
                  <a:pt x="478790" y="260223"/>
                </a:lnTo>
                <a:lnTo>
                  <a:pt x="478790" y="285623"/>
                </a:lnTo>
                <a:lnTo>
                  <a:pt x="482600" y="285623"/>
                </a:lnTo>
                <a:lnTo>
                  <a:pt x="482600" y="260223"/>
                </a:lnTo>
                <a:close/>
              </a:path>
              <a:path w="482600" h="339089">
                <a:moveTo>
                  <a:pt x="2540" y="285623"/>
                </a:moveTo>
                <a:lnTo>
                  <a:pt x="0" y="285623"/>
                </a:lnTo>
                <a:lnTo>
                  <a:pt x="0" y="291973"/>
                </a:lnTo>
                <a:lnTo>
                  <a:pt x="2540" y="291973"/>
                </a:lnTo>
                <a:lnTo>
                  <a:pt x="2540" y="285623"/>
                </a:lnTo>
                <a:close/>
              </a:path>
              <a:path w="482600" h="339089">
                <a:moveTo>
                  <a:pt x="482600" y="285623"/>
                </a:moveTo>
                <a:lnTo>
                  <a:pt x="478790" y="285623"/>
                </a:lnTo>
                <a:lnTo>
                  <a:pt x="478790" y="291973"/>
                </a:lnTo>
                <a:lnTo>
                  <a:pt x="482600" y="291973"/>
                </a:lnTo>
                <a:lnTo>
                  <a:pt x="482600" y="285623"/>
                </a:lnTo>
                <a:close/>
              </a:path>
              <a:path w="482600" h="339089">
                <a:moveTo>
                  <a:pt x="2540" y="291973"/>
                </a:moveTo>
                <a:lnTo>
                  <a:pt x="0" y="291973"/>
                </a:lnTo>
                <a:lnTo>
                  <a:pt x="0" y="298323"/>
                </a:lnTo>
                <a:lnTo>
                  <a:pt x="2540" y="298323"/>
                </a:lnTo>
                <a:lnTo>
                  <a:pt x="2540" y="291973"/>
                </a:lnTo>
                <a:close/>
              </a:path>
              <a:path w="482600" h="339089">
                <a:moveTo>
                  <a:pt x="482600" y="291973"/>
                </a:moveTo>
                <a:lnTo>
                  <a:pt x="478790" y="291973"/>
                </a:lnTo>
                <a:lnTo>
                  <a:pt x="478790" y="298323"/>
                </a:lnTo>
                <a:lnTo>
                  <a:pt x="482600" y="298323"/>
                </a:lnTo>
                <a:lnTo>
                  <a:pt x="482600" y="291973"/>
                </a:lnTo>
                <a:close/>
              </a:path>
              <a:path w="482600" h="339089">
                <a:moveTo>
                  <a:pt x="461010" y="337693"/>
                </a:moveTo>
                <a:lnTo>
                  <a:pt x="21590" y="337693"/>
                </a:lnTo>
                <a:lnTo>
                  <a:pt x="21590" y="338963"/>
                </a:lnTo>
                <a:lnTo>
                  <a:pt x="461010" y="338963"/>
                </a:lnTo>
                <a:lnTo>
                  <a:pt x="461010" y="337693"/>
                </a:lnTo>
                <a:close/>
              </a:path>
              <a:path w="482600" h="339089">
                <a:moveTo>
                  <a:pt x="462279" y="336550"/>
                </a:moveTo>
                <a:lnTo>
                  <a:pt x="20320" y="336550"/>
                </a:lnTo>
                <a:lnTo>
                  <a:pt x="20320" y="337693"/>
                </a:lnTo>
                <a:lnTo>
                  <a:pt x="462279" y="337693"/>
                </a:lnTo>
                <a:lnTo>
                  <a:pt x="462279" y="336550"/>
                </a:lnTo>
                <a:close/>
              </a:path>
              <a:path w="482600" h="339089">
                <a:moveTo>
                  <a:pt x="464820" y="335153"/>
                </a:moveTo>
                <a:lnTo>
                  <a:pt x="19050" y="335153"/>
                </a:lnTo>
                <a:lnTo>
                  <a:pt x="19050" y="336550"/>
                </a:lnTo>
                <a:lnTo>
                  <a:pt x="464820" y="336550"/>
                </a:lnTo>
                <a:lnTo>
                  <a:pt x="464820" y="335153"/>
                </a:lnTo>
                <a:close/>
              </a:path>
              <a:path w="482600" h="339089">
                <a:moveTo>
                  <a:pt x="482600" y="298577"/>
                </a:moveTo>
                <a:lnTo>
                  <a:pt x="478790" y="298577"/>
                </a:lnTo>
                <a:lnTo>
                  <a:pt x="478790" y="323850"/>
                </a:lnTo>
                <a:lnTo>
                  <a:pt x="480060" y="323850"/>
                </a:lnTo>
                <a:lnTo>
                  <a:pt x="480060" y="322453"/>
                </a:lnTo>
                <a:lnTo>
                  <a:pt x="481330" y="322453"/>
                </a:lnTo>
                <a:lnTo>
                  <a:pt x="481330" y="321310"/>
                </a:lnTo>
                <a:lnTo>
                  <a:pt x="482600" y="321310"/>
                </a:lnTo>
                <a:lnTo>
                  <a:pt x="482600" y="298577"/>
                </a:lnTo>
                <a:close/>
              </a:path>
              <a:path w="482600" h="339089">
                <a:moveTo>
                  <a:pt x="2540" y="298577"/>
                </a:moveTo>
                <a:lnTo>
                  <a:pt x="0" y="298577"/>
                </a:lnTo>
                <a:lnTo>
                  <a:pt x="0" y="319913"/>
                </a:lnTo>
                <a:lnTo>
                  <a:pt x="1270" y="319913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298577"/>
                </a:lnTo>
                <a:close/>
              </a:path>
            </a:pathLst>
          </a:custGeom>
          <a:solidFill>
            <a:srgbClr val="310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242300" y="1652270"/>
            <a:ext cx="476250" cy="332740"/>
          </a:xfrm>
          <a:custGeom>
            <a:avLst/>
            <a:gdLst/>
            <a:ahLst/>
            <a:cxnLst/>
            <a:rect l="l" t="t" r="r" b="b"/>
            <a:pathLst>
              <a:path w="476250" h="332739">
                <a:moveTo>
                  <a:pt x="3809" y="53466"/>
                </a:moveTo>
                <a:lnTo>
                  <a:pt x="0" y="53466"/>
                </a:lnTo>
                <a:lnTo>
                  <a:pt x="0" y="54609"/>
                </a:lnTo>
                <a:lnTo>
                  <a:pt x="3809" y="54609"/>
                </a:lnTo>
                <a:lnTo>
                  <a:pt x="3809" y="53466"/>
                </a:lnTo>
                <a:close/>
              </a:path>
              <a:path w="476250" h="332739">
                <a:moveTo>
                  <a:pt x="476250" y="53466"/>
                </a:moveTo>
                <a:lnTo>
                  <a:pt x="472440" y="53466"/>
                </a:lnTo>
                <a:lnTo>
                  <a:pt x="472440" y="54609"/>
                </a:lnTo>
                <a:lnTo>
                  <a:pt x="476250" y="54609"/>
                </a:lnTo>
                <a:lnTo>
                  <a:pt x="476250" y="53466"/>
                </a:lnTo>
                <a:close/>
              </a:path>
              <a:path w="476250" h="332739">
                <a:moveTo>
                  <a:pt x="3809" y="50926"/>
                </a:moveTo>
                <a:lnTo>
                  <a:pt x="0" y="50926"/>
                </a:lnTo>
                <a:lnTo>
                  <a:pt x="0" y="53339"/>
                </a:lnTo>
                <a:lnTo>
                  <a:pt x="3809" y="53339"/>
                </a:lnTo>
                <a:lnTo>
                  <a:pt x="3809" y="50926"/>
                </a:lnTo>
                <a:close/>
              </a:path>
              <a:path w="476250" h="332739">
                <a:moveTo>
                  <a:pt x="476250" y="50926"/>
                </a:moveTo>
                <a:lnTo>
                  <a:pt x="472440" y="50926"/>
                </a:lnTo>
                <a:lnTo>
                  <a:pt x="472440" y="53339"/>
                </a:lnTo>
                <a:lnTo>
                  <a:pt x="476250" y="53339"/>
                </a:lnTo>
                <a:lnTo>
                  <a:pt x="476250" y="50926"/>
                </a:lnTo>
                <a:close/>
              </a:path>
              <a:path w="476250" h="332739">
                <a:moveTo>
                  <a:pt x="3809" y="47116"/>
                </a:moveTo>
                <a:lnTo>
                  <a:pt x="0" y="47116"/>
                </a:lnTo>
                <a:lnTo>
                  <a:pt x="0" y="50799"/>
                </a:lnTo>
                <a:lnTo>
                  <a:pt x="3809" y="50799"/>
                </a:lnTo>
                <a:lnTo>
                  <a:pt x="3809" y="47116"/>
                </a:lnTo>
                <a:close/>
              </a:path>
              <a:path w="476250" h="332739">
                <a:moveTo>
                  <a:pt x="476250" y="47116"/>
                </a:moveTo>
                <a:lnTo>
                  <a:pt x="472440" y="47116"/>
                </a:lnTo>
                <a:lnTo>
                  <a:pt x="472440" y="50799"/>
                </a:lnTo>
                <a:lnTo>
                  <a:pt x="476250" y="50799"/>
                </a:lnTo>
                <a:lnTo>
                  <a:pt x="476250" y="47116"/>
                </a:lnTo>
                <a:close/>
              </a:path>
              <a:path w="476250" h="332739">
                <a:moveTo>
                  <a:pt x="3809" y="44576"/>
                </a:moveTo>
                <a:lnTo>
                  <a:pt x="0" y="44576"/>
                </a:lnTo>
                <a:lnTo>
                  <a:pt x="0" y="46989"/>
                </a:lnTo>
                <a:lnTo>
                  <a:pt x="3809" y="46989"/>
                </a:lnTo>
                <a:lnTo>
                  <a:pt x="3809" y="44576"/>
                </a:lnTo>
                <a:close/>
              </a:path>
              <a:path w="476250" h="332739">
                <a:moveTo>
                  <a:pt x="476250" y="44576"/>
                </a:moveTo>
                <a:lnTo>
                  <a:pt x="472440" y="44576"/>
                </a:lnTo>
                <a:lnTo>
                  <a:pt x="472440" y="46989"/>
                </a:lnTo>
                <a:lnTo>
                  <a:pt x="476250" y="46989"/>
                </a:lnTo>
                <a:lnTo>
                  <a:pt x="476250" y="44576"/>
                </a:lnTo>
                <a:close/>
              </a:path>
              <a:path w="476250" h="332739">
                <a:moveTo>
                  <a:pt x="3809" y="40766"/>
                </a:moveTo>
                <a:lnTo>
                  <a:pt x="0" y="40766"/>
                </a:lnTo>
                <a:lnTo>
                  <a:pt x="0" y="44449"/>
                </a:lnTo>
                <a:lnTo>
                  <a:pt x="3809" y="44449"/>
                </a:lnTo>
                <a:lnTo>
                  <a:pt x="3809" y="40766"/>
                </a:lnTo>
                <a:close/>
              </a:path>
              <a:path w="476250" h="332739">
                <a:moveTo>
                  <a:pt x="476250" y="40766"/>
                </a:moveTo>
                <a:lnTo>
                  <a:pt x="472440" y="40766"/>
                </a:lnTo>
                <a:lnTo>
                  <a:pt x="472440" y="44449"/>
                </a:lnTo>
                <a:lnTo>
                  <a:pt x="476250" y="44449"/>
                </a:lnTo>
                <a:lnTo>
                  <a:pt x="476250" y="40766"/>
                </a:lnTo>
                <a:close/>
              </a:path>
              <a:path w="476250" h="332739">
                <a:moveTo>
                  <a:pt x="3809" y="38226"/>
                </a:moveTo>
                <a:lnTo>
                  <a:pt x="0" y="38226"/>
                </a:lnTo>
                <a:lnTo>
                  <a:pt x="0" y="40639"/>
                </a:lnTo>
                <a:lnTo>
                  <a:pt x="3809" y="40639"/>
                </a:lnTo>
                <a:lnTo>
                  <a:pt x="3809" y="38226"/>
                </a:lnTo>
                <a:close/>
              </a:path>
              <a:path w="476250" h="332739">
                <a:moveTo>
                  <a:pt x="476250" y="38226"/>
                </a:moveTo>
                <a:lnTo>
                  <a:pt x="472440" y="38226"/>
                </a:lnTo>
                <a:lnTo>
                  <a:pt x="472440" y="40639"/>
                </a:lnTo>
                <a:lnTo>
                  <a:pt x="476250" y="40639"/>
                </a:lnTo>
                <a:lnTo>
                  <a:pt x="476250" y="38226"/>
                </a:lnTo>
                <a:close/>
              </a:path>
              <a:path w="476250" h="332739">
                <a:moveTo>
                  <a:pt x="3809" y="34416"/>
                </a:moveTo>
                <a:lnTo>
                  <a:pt x="0" y="34416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34416"/>
                </a:lnTo>
                <a:close/>
              </a:path>
              <a:path w="476250" h="332739">
                <a:moveTo>
                  <a:pt x="476250" y="34416"/>
                </a:moveTo>
                <a:lnTo>
                  <a:pt x="472440" y="34416"/>
                </a:lnTo>
                <a:lnTo>
                  <a:pt x="472440" y="38099"/>
                </a:lnTo>
                <a:lnTo>
                  <a:pt x="476250" y="38099"/>
                </a:lnTo>
                <a:lnTo>
                  <a:pt x="476250" y="34416"/>
                </a:lnTo>
                <a:close/>
              </a:path>
              <a:path w="476250" h="332739">
                <a:moveTo>
                  <a:pt x="3809" y="31876"/>
                </a:moveTo>
                <a:lnTo>
                  <a:pt x="0" y="31876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31876"/>
                </a:lnTo>
                <a:close/>
              </a:path>
              <a:path w="476250" h="332739">
                <a:moveTo>
                  <a:pt x="476250" y="31876"/>
                </a:moveTo>
                <a:lnTo>
                  <a:pt x="472440" y="31876"/>
                </a:lnTo>
                <a:lnTo>
                  <a:pt x="472440" y="34289"/>
                </a:lnTo>
                <a:lnTo>
                  <a:pt x="476250" y="34289"/>
                </a:lnTo>
                <a:lnTo>
                  <a:pt x="476250" y="31876"/>
                </a:lnTo>
                <a:close/>
              </a:path>
              <a:path w="476250" h="332739">
                <a:moveTo>
                  <a:pt x="3809" y="28066"/>
                </a:moveTo>
                <a:lnTo>
                  <a:pt x="0" y="28066"/>
                </a:lnTo>
                <a:lnTo>
                  <a:pt x="0" y="31749"/>
                </a:lnTo>
                <a:lnTo>
                  <a:pt x="3809" y="31749"/>
                </a:lnTo>
                <a:lnTo>
                  <a:pt x="3809" y="28066"/>
                </a:lnTo>
                <a:close/>
              </a:path>
              <a:path w="476250" h="332739">
                <a:moveTo>
                  <a:pt x="476250" y="28066"/>
                </a:moveTo>
                <a:lnTo>
                  <a:pt x="472440" y="28066"/>
                </a:lnTo>
                <a:lnTo>
                  <a:pt x="472440" y="31749"/>
                </a:lnTo>
                <a:lnTo>
                  <a:pt x="476250" y="31749"/>
                </a:lnTo>
                <a:lnTo>
                  <a:pt x="476250" y="28066"/>
                </a:lnTo>
                <a:close/>
              </a:path>
              <a:path w="476250" h="332739">
                <a:moveTo>
                  <a:pt x="3809" y="25526"/>
                </a:moveTo>
                <a:lnTo>
                  <a:pt x="0" y="25526"/>
                </a:lnTo>
                <a:lnTo>
                  <a:pt x="0" y="27939"/>
                </a:lnTo>
                <a:lnTo>
                  <a:pt x="3809" y="27939"/>
                </a:lnTo>
                <a:lnTo>
                  <a:pt x="3809" y="25526"/>
                </a:lnTo>
                <a:close/>
              </a:path>
              <a:path w="476250" h="332739">
                <a:moveTo>
                  <a:pt x="476250" y="25526"/>
                </a:moveTo>
                <a:lnTo>
                  <a:pt x="472440" y="25526"/>
                </a:lnTo>
                <a:lnTo>
                  <a:pt x="472440" y="27939"/>
                </a:lnTo>
                <a:lnTo>
                  <a:pt x="476250" y="27939"/>
                </a:lnTo>
                <a:lnTo>
                  <a:pt x="476250" y="25526"/>
                </a:lnTo>
                <a:close/>
              </a:path>
              <a:path w="476250" h="332739">
                <a:moveTo>
                  <a:pt x="3809" y="21716"/>
                </a:moveTo>
                <a:lnTo>
                  <a:pt x="0" y="21716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21716"/>
                </a:lnTo>
                <a:close/>
              </a:path>
              <a:path w="476250" h="332739">
                <a:moveTo>
                  <a:pt x="476250" y="21716"/>
                </a:moveTo>
                <a:lnTo>
                  <a:pt x="472440" y="21716"/>
                </a:lnTo>
                <a:lnTo>
                  <a:pt x="472440" y="25399"/>
                </a:lnTo>
                <a:lnTo>
                  <a:pt x="476250" y="25399"/>
                </a:lnTo>
                <a:lnTo>
                  <a:pt x="476250" y="21716"/>
                </a:lnTo>
                <a:close/>
              </a:path>
              <a:path w="476250" h="332739">
                <a:moveTo>
                  <a:pt x="3809" y="19176"/>
                </a:moveTo>
                <a:lnTo>
                  <a:pt x="0" y="19176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19176"/>
                </a:lnTo>
                <a:close/>
              </a:path>
              <a:path w="476250" h="332739">
                <a:moveTo>
                  <a:pt x="476250" y="19176"/>
                </a:moveTo>
                <a:lnTo>
                  <a:pt x="472440" y="19176"/>
                </a:lnTo>
                <a:lnTo>
                  <a:pt x="472440" y="21589"/>
                </a:lnTo>
                <a:lnTo>
                  <a:pt x="476250" y="21589"/>
                </a:lnTo>
                <a:lnTo>
                  <a:pt x="476250" y="19176"/>
                </a:lnTo>
                <a:close/>
              </a:path>
              <a:path w="476250" h="332739">
                <a:moveTo>
                  <a:pt x="1270" y="15239"/>
                </a:moveTo>
                <a:lnTo>
                  <a:pt x="0" y="15239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15366"/>
                </a:lnTo>
                <a:lnTo>
                  <a:pt x="1270" y="15366"/>
                </a:lnTo>
                <a:lnTo>
                  <a:pt x="1270" y="15239"/>
                </a:lnTo>
                <a:close/>
              </a:path>
              <a:path w="476250" h="332739">
                <a:moveTo>
                  <a:pt x="476250" y="15366"/>
                </a:moveTo>
                <a:lnTo>
                  <a:pt x="472440" y="15366"/>
                </a:lnTo>
                <a:lnTo>
                  <a:pt x="472440" y="19049"/>
                </a:lnTo>
                <a:lnTo>
                  <a:pt x="476250" y="19049"/>
                </a:lnTo>
                <a:lnTo>
                  <a:pt x="476250" y="15366"/>
                </a:lnTo>
                <a:close/>
              </a:path>
              <a:path w="476250" h="332739">
                <a:moveTo>
                  <a:pt x="3809" y="12699"/>
                </a:moveTo>
                <a:lnTo>
                  <a:pt x="2540" y="12699"/>
                </a:lnTo>
                <a:lnTo>
                  <a:pt x="2540" y="14096"/>
                </a:lnTo>
                <a:lnTo>
                  <a:pt x="1270" y="14096"/>
                </a:lnTo>
                <a:lnTo>
                  <a:pt x="1270" y="15239"/>
                </a:lnTo>
                <a:lnTo>
                  <a:pt x="3809" y="15239"/>
                </a:lnTo>
                <a:lnTo>
                  <a:pt x="3809" y="12699"/>
                </a:lnTo>
                <a:close/>
              </a:path>
              <a:path w="476250" h="332739">
                <a:moveTo>
                  <a:pt x="474980" y="12699"/>
                </a:moveTo>
                <a:lnTo>
                  <a:pt x="473709" y="12699"/>
                </a:lnTo>
                <a:lnTo>
                  <a:pt x="472440" y="12826"/>
                </a:lnTo>
                <a:lnTo>
                  <a:pt x="472440" y="15239"/>
                </a:lnTo>
                <a:lnTo>
                  <a:pt x="476250" y="15239"/>
                </a:lnTo>
                <a:lnTo>
                  <a:pt x="476250" y="14096"/>
                </a:lnTo>
                <a:lnTo>
                  <a:pt x="474980" y="14096"/>
                </a:lnTo>
                <a:lnTo>
                  <a:pt x="474980" y="12699"/>
                </a:lnTo>
                <a:close/>
              </a:path>
              <a:path w="476250" h="332739">
                <a:moveTo>
                  <a:pt x="473709" y="11556"/>
                </a:moveTo>
                <a:lnTo>
                  <a:pt x="472440" y="11556"/>
                </a:lnTo>
                <a:lnTo>
                  <a:pt x="472440" y="12699"/>
                </a:lnTo>
                <a:lnTo>
                  <a:pt x="473709" y="12699"/>
                </a:lnTo>
                <a:lnTo>
                  <a:pt x="473709" y="11556"/>
                </a:lnTo>
                <a:close/>
              </a:path>
              <a:path w="476250" h="332739">
                <a:moveTo>
                  <a:pt x="16509" y="2539"/>
                </a:moveTo>
                <a:lnTo>
                  <a:pt x="13970" y="2539"/>
                </a:lnTo>
                <a:lnTo>
                  <a:pt x="13970" y="3809"/>
                </a:lnTo>
                <a:lnTo>
                  <a:pt x="463550" y="3809"/>
                </a:lnTo>
                <a:lnTo>
                  <a:pt x="463550" y="2666"/>
                </a:lnTo>
                <a:lnTo>
                  <a:pt x="16509" y="2666"/>
                </a:lnTo>
                <a:lnTo>
                  <a:pt x="16509" y="2539"/>
                </a:lnTo>
                <a:close/>
              </a:path>
              <a:path w="476250" h="332739">
                <a:moveTo>
                  <a:pt x="463550" y="2539"/>
                </a:moveTo>
                <a:lnTo>
                  <a:pt x="461009" y="2539"/>
                </a:lnTo>
                <a:lnTo>
                  <a:pt x="461009" y="2666"/>
                </a:lnTo>
                <a:lnTo>
                  <a:pt x="463550" y="2666"/>
                </a:lnTo>
                <a:lnTo>
                  <a:pt x="463550" y="2539"/>
                </a:lnTo>
                <a:close/>
              </a:path>
              <a:path w="476250" h="332739">
                <a:moveTo>
                  <a:pt x="461009" y="1396"/>
                </a:moveTo>
                <a:lnTo>
                  <a:pt x="16509" y="1396"/>
                </a:lnTo>
                <a:lnTo>
                  <a:pt x="16509" y="2539"/>
                </a:lnTo>
                <a:lnTo>
                  <a:pt x="461009" y="2539"/>
                </a:lnTo>
                <a:lnTo>
                  <a:pt x="461009" y="1396"/>
                </a:lnTo>
                <a:close/>
              </a:path>
              <a:path w="476250" h="332739">
                <a:moveTo>
                  <a:pt x="19050" y="0"/>
                </a:moveTo>
                <a:lnTo>
                  <a:pt x="17779" y="0"/>
                </a:lnTo>
                <a:lnTo>
                  <a:pt x="17779" y="1396"/>
                </a:lnTo>
                <a:lnTo>
                  <a:pt x="459739" y="1396"/>
                </a:lnTo>
                <a:lnTo>
                  <a:pt x="459739" y="126"/>
                </a:lnTo>
                <a:lnTo>
                  <a:pt x="19050" y="126"/>
                </a:lnTo>
                <a:close/>
              </a:path>
              <a:path w="476250" h="332739">
                <a:moveTo>
                  <a:pt x="459739" y="0"/>
                </a:moveTo>
                <a:lnTo>
                  <a:pt x="458470" y="0"/>
                </a:lnTo>
                <a:lnTo>
                  <a:pt x="459739" y="126"/>
                </a:lnTo>
                <a:close/>
              </a:path>
              <a:path w="476250" h="332739">
                <a:moveTo>
                  <a:pt x="3809" y="54610"/>
                </a:moveTo>
                <a:lnTo>
                  <a:pt x="0" y="54610"/>
                </a:lnTo>
                <a:lnTo>
                  <a:pt x="0" y="67309"/>
                </a:lnTo>
                <a:lnTo>
                  <a:pt x="3809" y="67309"/>
                </a:lnTo>
                <a:lnTo>
                  <a:pt x="3809" y="54610"/>
                </a:lnTo>
                <a:close/>
              </a:path>
              <a:path w="476250" h="332739">
                <a:moveTo>
                  <a:pt x="476250" y="54610"/>
                </a:moveTo>
                <a:lnTo>
                  <a:pt x="472440" y="54610"/>
                </a:lnTo>
                <a:lnTo>
                  <a:pt x="472440" y="67309"/>
                </a:lnTo>
                <a:lnTo>
                  <a:pt x="476250" y="67309"/>
                </a:lnTo>
                <a:lnTo>
                  <a:pt x="476250" y="54610"/>
                </a:lnTo>
                <a:close/>
              </a:path>
              <a:path w="476250" h="332739">
                <a:moveTo>
                  <a:pt x="3809" y="67310"/>
                </a:moveTo>
                <a:lnTo>
                  <a:pt x="0" y="67310"/>
                </a:lnTo>
                <a:lnTo>
                  <a:pt x="0" y="73659"/>
                </a:lnTo>
                <a:lnTo>
                  <a:pt x="3809" y="73659"/>
                </a:lnTo>
                <a:lnTo>
                  <a:pt x="3809" y="67310"/>
                </a:lnTo>
                <a:close/>
              </a:path>
              <a:path w="476250" h="332739">
                <a:moveTo>
                  <a:pt x="476250" y="67310"/>
                </a:moveTo>
                <a:lnTo>
                  <a:pt x="472440" y="67310"/>
                </a:lnTo>
                <a:lnTo>
                  <a:pt x="472440" y="73659"/>
                </a:lnTo>
                <a:lnTo>
                  <a:pt x="476250" y="73659"/>
                </a:lnTo>
                <a:lnTo>
                  <a:pt x="476250" y="67310"/>
                </a:lnTo>
                <a:close/>
              </a:path>
              <a:path w="476250" h="332739">
                <a:moveTo>
                  <a:pt x="3809" y="73660"/>
                </a:moveTo>
                <a:lnTo>
                  <a:pt x="0" y="73660"/>
                </a:lnTo>
                <a:lnTo>
                  <a:pt x="0" y="92709"/>
                </a:lnTo>
                <a:lnTo>
                  <a:pt x="3809" y="92709"/>
                </a:lnTo>
                <a:lnTo>
                  <a:pt x="3809" y="73660"/>
                </a:lnTo>
                <a:close/>
              </a:path>
              <a:path w="476250" h="332739">
                <a:moveTo>
                  <a:pt x="476250" y="73660"/>
                </a:moveTo>
                <a:lnTo>
                  <a:pt x="472440" y="73660"/>
                </a:lnTo>
                <a:lnTo>
                  <a:pt x="472440" y="92709"/>
                </a:lnTo>
                <a:lnTo>
                  <a:pt x="476250" y="92709"/>
                </a:lnTo>
                <a:lnTo>
                  <a:pt x="476250" y="73660"/>
                </a:lnTo>
                <a:close/>
              </a:path>
              <a:path w="476250" h="332739">
                <a:moveTo>
                  <a:pt x="3809" y="92710"/>
                </a:moveTo>
                <a:lnTo>
                  <a:pt x="0" y="92710"/>
                </a:lnTo>
                <a:lnTo>
                  <a:pt x="0" y="118109"/>
                </a:lnTo>
                <a:lnTo>
                  <a:pt x="3809" y="118109"/>
                </a:lnTo>
                <a:lnTo>
                  <a:pt x="3809" y="92710"/>
                </a:lnTo>
                <a:close/>
              </a:path>
              <a:path w="476250" h="332739">
                <a:moveTo>
                  <a:pt x="476250" y="92710"/>
                </a:moveTo>
                <a:lnTo>
                  <a:pt x="472440" y="92710"/>
                </a:lnTo>
                <a:lnTo>
                  <a:pt x="472440" y="118109"/>
                </a:lnTo>
                <a:lnTo>
                  <a:pt x="476250" y="118109"/>
                </a:lnTo>
                <a:lnTo>
                  <a:pt x="476250" y="92710"/>
                </a:lnTo>
                <a:close/>
              </a:path>
              <a:path w="476250" h="332739">
                <a:moveTo>
                  <a:pt x="3809" y="118110"/>
                </a:moveTo>
                <a:lnTo>
                  <a:pt x="0" y="118110"/>
                </a:lnTo>
                <a:lnTo>
                  <a:pt x="0" y="134619"/>
                </a:lnTo>
                <a:lnTo>
                  <a:pt x="3809" y="134619"/>
                </a:lnTo>
                <a:lnTo>
                  <a:pt x="3809" y="118110"/>
                </a:lnTo>
                <a:close/>
              </a:path>
              <a:path w="476250" h="332739">
                <a:moveTo>
                  <a:pt x="476250" y="118110"/>
                </a:moveTo>
                <a:lnTo>
                  <a:pt x="472440" y="118110"/>
                </a:lnTo>
                <a:lnTo>
                  <a:pt x="472440" y="134619"/>
                </a:lnTo>
                <a:lnTo>
                  <a:pt x="476250" y="134619"/>
                </a:lnTo>
                <a:lnTo>
                  <a:pt x="476250" y="118110"/>
                </a:lnTo>
                <a:close/>
              </a:path>
              <a:path w="476250" h="332739">
                <a:moveTo>
                  <a:pt x="3809" y="134620"/>
                </a:moveTo>
                <a:lnTo>
                  <a:pt x="0" y="134620"/>
                </a:lnTo>
                <a:lnTo>
                  <a:pt x="0" y="207009"/>
                </a:lnTo>
                <a:lnTo>
                  <a:pt x="3809" y="207009"/>
                </a:lnTo>
                <a:lnTo>
                  <a:pt x="3809" y="134620"/>
                </a:lnTo>
                <a:close/>
              </a:path>
              <a:path w="476250" h="332739">
                <a:moveTo>
                  <a:pt x="476250" y="134620"/>
                </a:moveTo>
                <a:lnTo>
                  <a:pt x="472440" y="134620"/>
                </a:lnTo>
                <a:lnTo>
                  <a:pt x="472440" y="207009"/>
                </a:lnTo>
                <a:lnTo>
                  <a:pt x="476250" y="207009"/>
                </a:lnTo>
                <a:lnTo>
                  <a:pt x="476250" y="134620"/>
                </a:lnTo>
                <a:close/>
              </a:path>
              <a:path w="476250" h="332739">
                <a:moveTo>
                  <a:pt x="3809" y="207010"/>
                </a:moveTo>
                <a:lnTo>
                  <a:pt x="0" y="207010"/>
                </a:lnTo>
                <a:lnTo>
                  <a:pt x="0" y="245109"/>
                </a:lnTo>
                <a:lnTo>
                  <a:pt x="3809" y="245109"/>
                </a:lnTo>
                <a:lnTo>
                  <a:pt x="3809" y="207010"/>
                </a:lnTo>
                <a:close/>
              </a:path>
              <a:path w="476250" h="332739">
                <a:moveTo>
                  <a:pt x="476250" y="207010"/>
                </a:moveTo>
                <a:lnTo>
                  <a:pt x="472440" y="207010"/>
                </a:lnTo>
                <a:lnTo>
                  <a:pt x="472440" y="245109"/>
                </a:lnTo>
                <a:lnTo>
                  <a:pt x="476250" y="245109"/>
                </a:lnTo>
                <a:lnTo>
                  <a:pt x="476250" y="207010"/>
                </a:lnTo>
                <a:close/>
              </a:path>
              <a:path w="476250" h="332739">
                <a:moveTo>
                  <a:pt x="3809" y="245110"/>
                </a:moveTo>
                <a:lnTo>
                  <a:pt x="0" y="245110"/>
                </a:lnTo>
                <a:lnTo>
                  <a:pt x="0" y="257809"/>
                </a:lnTo>
                <a:lnTo>
                  <a:pt x="3809" y="257809"/>
                </a:lnTo>
                <a:lnTo>
                  <a:pt x="3809" y="245110"/>
                </a:lnTo>
                <a:close/>
              </a:path>
              <a:path w="476250" h="332739">
                <a:moveTo>
                  <a:pt x="476250" y="245110"/>
                </a:moveTo>
                <a:lnTo>
                  <a:pt x="472440" y="245110"/>
                </a:lnTo>
                <a:lnTo>
                  <a:pt x="472440" y="257809"/>
                </a:lnTo>
                <a:lnTo>
                  <a:pt x="476250" y="257809"/>
                </a:lnTo>
                <a:lnTo>
                  <a:pt x="476250" y="245110"/>
                </a:lnTo>
                <a:close/>
              </a:path>
              <a:path w="476250" h="332739">
                <a:moveTo>
                  <a:pt x="3809" y="257810"/>
                </a:moveTo>
                <a:lnTo>
                  <a:pt x="0" y="257810"/>
                </a:lnTo>
                <a:lnTo>
                  <a:pt x="0" y="283209"/>
                </a:lnTo>
                <a:lnTo>
                  <a:pt x="3809" y="283209"/>
                </a:lnTo>
                <a:lnTo>
                  <a:pt x="3809" y="257810"/>
                </a:lnTo>
                <a:close/>
              </a:path>
              <a:path w="476250" h="332739">
                <a:moveTo>
                  <a:pt x="476250" y="257810"/>
                </a:moveTo>
                <a:lnTo>
                  <a:pt x="472440" y="257810"/>
                </a:lnTo>
                <a:lnTo>
                  <a:pt x="472440" y="283209"/>
                </a:lnTo>
                <a:lnTo>
                  <a:pt x="476250" y="283209"/>
                </a:lnTo>
                <a:lnTo>
                  <a:pt x="476250" y="257810"/>
                </a:lnTo>
                <a:close/>
              </a:path>
              <a:path w="476250" h="332739">
                <a:moveTo>
                  <a:pt x="3809" y="283210"/>
                </a:moveTo>
                <a:lnTo>
                  <a:pt x="0" y="283210"/>
                </a:lnTo>
                <a:lnTo>
                  <a:pt x="0" y="289559"/>
                </a:lnTo>
                <a:lnTo>
                  <a:pt x="3809" y="289559"/>
                </a:lnTo>
                <a:lnTo>
                  <a:pt x="3809" y="283210"/>
                </a:lnTo>
                <a:close/>
              </a:path>
              <a:path w="476250" h="332739">
                <a:moveTo>
                  <a:pt x="476250" y="283210"/>
                </a:moveTo>
                <a:lnTo>
                  <a:pt x="472440" y="283210"/>
                </a:lnTo>
                <a:lnTo>
                  <a:pt x="472440" y="289559"/>
                </a:lnTo>
                <a:lnTo>
                  <a:pt x="476250" y="289559"/>
                </a:lnTo>
                <a:lnTo>
                  <a:pt x="476250" y="283210"/>
                </a:lnTo>
                <a:close/>
              </a:path>
              <a:path w="476250" h="332739">
                <a:moveTo>
                  <a:pt x="3809" y="289560"/>
                </a:moveTo>
                <a:lnTo>
                  <a:pt x="0" y="289560"/>
                </a:lnTo>
                <a:lnTo>
                  <a:pt x="0" y="295909"/>
                </a:lnTo>
                <a:lnTo>
                  <a:pt x="3809" y="295909"/>
                </a:lnTo>
                <a:lnTo>
                  <a:pt x="3809" y="289560"/>
                </a:lnTo>
                <a:close/>
              </a:path>
              <a:path w="476250" h="332739">
                <a:moveTo>
                  <a:pt x="476250" y="289560"/>
                </a:moveTo>
                <a:lnTo>
                  <a:pt x="472440" y="289560"/>
                </a:lnTo>
                <a:lnTo>
                  <a:pt x="472440" y="295909"/>
                </a:lnTo>
                <a:lnTo>
                  <a:pt x="476250" y="295909"/>
                </a:lnTo>
                <a:lnTo>
                  <a:pt x="476250" y="289560"/>
                </a:lnTo>
                <a:close/>
              </a:path>
              <a:path w="476250" h="332739">
                <a:moveTo>
                  <a:pt x="463550" y="331597"/>
                </a:moveTo>
                <a:lnTo>
                  <a:pt x="15240" y="331597"/>
                </a:lnTo>
                <a:lnTo>
                  <a:pt x="15240" y="332739"/>
                </a:lnTo>
                <a:lnTo>
                  <a:pt x="463550" y="332739"/>
                </a:lnTo>
                <a:lnTo>
                  <a:pt x="463550" y="331597"/>
                </a:lnTo>
                <a:close/>
              </a:path>
              <a:path w="476250" h="332739">
                <a:moveTo>
                  <a:pt x="464820" y="330326"/>
                </a:moveTo>
                <a:lnTo>
                  <a:pt x="12700" y="330326"/>
                </a:lnTo>
                <a:lnTo>
                  <a:pt x="12700" y="331597"/>
                </a:lnTo>
                <a:lnTo>
                  <a:pt x="464820" y="331597"/>
                </a:lnTo>
                <a:lnTo>
                  <a:pt x="464820" y="330326"/>
                </a:lnTo>
                <a:close/>
              </a:path>
              <a:path w="476250" h="332739">
                <a:moveTo>
                  <a:pt x="466089" y="328929"/>
                </a:moveTo>
                <a:lnTo>
                  <a:pt x="11429" y="328929"/>
                </a:lnTo>
                <a:lnTo>
                  <a:pt x="11429" y="330326"/>
                </a:lnTo>
                <a:lnTo>
                  <a:pt x="466089" y="330326"/>
                </a:lnTo>
                <a:lnTo>
                  <a:pt x="466089" y="328929"/>
                </a:lnTo>
                <a:close/>
              </a:path>
              <a:path w="476250" h="332739">
                <a:moveTo>
                  <a:pt x="476250" y="296163"/>
                </a:moveTo>
                <a:lnTo>
                  <a:pt x="472440" y="296163"/>
                </a:lnTo>
                <a:lnTo>
                  <a:pt x="472440" y="323976"/>
                </a:lnTo>
                <a:lnTo>
                  <a:pt x="473709" y="323976"/>
                </a:lnTo>
                <a:lnTo>
                  <a:pt x="473709" y="322579"/>
                </a:lnTo>
                <a:lnTo>
                  <a:pt x="476250" y="322579"/>
                </a:lnTo>
                <a:lnTo>
                  <a:pt x="476250" y="296163"/>
                </a:lnTo>
                <a:close/>
              </a:path>
              <a:path w="476250" h="332739">
                <a:moveTo>
                  <a:pt x="3809" y="296163"/>
                </a:moveTo>
                <a:lnTo>
                  <a:pt x="0" y="296163"/>
                </a:lnTo>
                <a:lnTo>
                  <a:pt x="0" y="320039"/>
                </a:lnTo>
                <a:lnTo>
                  <a:pt x="1270" y="320039"/>
                </a:lnTo>
                <a:lnTo>
                  <a:pt x="1270" y="321437"/>
                </a:lnTo>
                <a:lnTo>
                  <a:pt x="2540" y="321437"/>
                </a:lnTo>
                <a:lnTo>
                  <a:pt x="2540" y="322579"/>
                </a:lnTo>
                <a:lnTo>
                  <a:pt x="3809" y="322579"/>
                </a:lnTo>
                <a:lnTo>
                  <a:pt x="3809" y="296163"/>
                </a:lnTo>
                <a:close/>
              </a:path>
            </a:pathLst>
          </a:custGeom>
          <a:solidFill>
            <a:srgbClr val="340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246109" y="1656079"/>
            <a:ext cx="468630" cy="325120"/>
          </a:xfrm>
          <a:custGeom>
            <a:avLst/>
            <a:gdLst/>
            <a:ahLst/>
            <a:cxnLst/>
            <a:rect l="l" t="t" r="r" b="b"/>
            <a:pathLst>
              <a:path w="468629" h="325119">
                <a:moveTo>
                  <a:pt x="3810" y="49657"/>
                </a:moveTo>
                <a:lnTo>
                  <a:pt x="0" y="49657"/>
                </a:lnTo>
                <a:lnTo>
                  <a:pt x="0" y="50800"/>
                </a:lnTo>
                <a:lnTo>
                  <a:pt x="3810" y="50800"/>
                </a:lnTo>
                <a:lnTo>
                  <a:pt x="3810" y="49657"/>
                </a:lnTo>
                <a:close/>
              </a:path>
              <a:path w="468629" h="325119">
                <a:moveTo>
                  <a:pt x="468630" y="49657"/>
                </a:moveTo>
                <a:lnTo>
                  <a:pt x="464820" y="49657"/>
                </a:lnTo>
                <a:lnTo>
                  <a:pt x="464820" y="50800"/>
                </a:lnTo>
                <a:lnTo>
                  <a:pt x="468630" y="50800"/>
                </a:lnTo>
                <a:lnTo>
                  <a:pt x="468630" y="49657"/>
                </a:lnTo>
                <a:close/>
              </a:path>
              <a:path w="468629" h="325119">
                <a:moveTo>
                  <a:pt x="3810" y="47116"/>
                </a:moveTo>
                <a:lnTo>
                  <a:pt x="0" y="47116"/>
                </a:lnTo>
                <a:lnTo>
                  <a:pt x="0" y="49529"/>
                </a:lnTo>
                <a:lnTo>
                  <a:pt x="3810" y="49529"/>
                </a:lnTo>
                <a:lnTo>
                  <a:pt x="3810" y="47116"/>
                </a:lnTo>
                <a:close/>
              </a:path>
              <a:path w="468629" h="325119">
                <a:moveTo>
                  <a:pt x="468630" y="47116"/>
                </a:moveTo>
                <a:lnTo>
                  <a:pt x="464820" y="47116"/>
                </a:lnTo>
                <a:lnTo>
                  <a:pt x="464820" y="49529"/>
                </a:lnTo>
                <a:lnTo>
                  <a:pt x="468630" y="49529"/>
                </a:lnTo>
                <a:lnTo>
                  <a:pt x="468630" y="47116"/>
                </a:lnTo>
                <a:close/>
              </a:path>
              <a:path w="468629" h="325119">
                <a:moveTo>
                  <a:pt x="3810" y="43307"/>
                </a:moveTo>
                <a:lnTo>
                  <a:pt x="0" y="43307"/>
                </a:lnTo>
                <a:lnTo>
                  <a:pt x="0" y="46989"/>
                </a:lnTo>
                <a:lnTo>
                  <a:pt x="3810" y="46989"/>
                </a:lnTo>
                <a:lnTo>
                  <a:pt x="3810" y="43307"/>
                </a:lnTo>
                <a:close/>
              </a:path>
              <a:path w="468629" h="325119">
                <a:moveTo>
                  <a:pt x="468630" y="43307"/>
                </a:moveTo>
                <a:lnTo>
                  <a:pt x="464820" y="43307"/>
                </a:lnTo>
                <a:lnTo>
                  <a:pt x="464820" y="46989"/>
                </a:lnTo>
                <a:lnTo>
                  <a:pt x="468630" y="46989"/>
                </a:lnTo>
                <a:lnTo>
                  <a:pt x="468630" y="43307"/>
                </a:lnTo>
                <a:close/>
              </a:path>
              <a:path w="468629" h="325119">
                <a:moveTo>
                  <a:pt x="3810" y="40766"/>
                </a:moveTo>
                <a:lnTo>
                  <a:pt x="0" y="40766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40766"/>
                </a:lnTo>
                <a:close/>
              </a:path>
              <a:path w="468629" h="325119">
                <a:moveTo>
                  <a:pt x="468630" y="40766"/>
                </a:moveTo>
                <a:lnTo>
                  <a:pt x="464820" y="40766"/>
                </a:lnTo>
                <a:lnTo>
                  <a:pt x="464820" y="43179"/>
                </a:lnTo>
                <a:lnTo>
                  <a:pt x="468630" y="43179"/>
                </a:lnTo>
                <a:lnTo>
                  <a:pt x="468630" y="40766"/>
                </a:lnTo>
                <a:close/>
              </a:path>
              <a:path w="468629" h="325119">
                <a:moveTo>
                  <a:pt x="3810" y="36957"/>
                </a:moveTo>
                <a:lnTo>
                  <a:pt x="0" y="36957"/>
                </a:lnTo>
                <a:lnTo>
                  <a:pt x="0" y="40639"/>
                </a:lnTo>
                <a:lnTo>
                  <a:pt x="3810" y="40639"/>
                </a:lnTo>
                <a:lnTo>
                  <a:pt x="3810" y="36957"/>
                </a:lnTo>
                <a:close/>
              </a:path>
              <a:path w="468629" h="325119">
                <a:moveTo>
                  <a:pt x="468630" y="36957"/>
                </a:moveTo>
                <a:lnTo>
                  <a:pt x="464820" y="36957"/>
                </a:lnTo>
                <a:lnTo>
                  <a:pt x="464820" y="40639"/>
                </a:lnTo>
                <a:lnTo>
                  <a:pt x="468630" y="40639"/>
                </a:lnTo>
                <a:lnTo>
                  <a:pt x="468630" y="36957"/>
                </a:lnTo>
                <a:close/>
              </a:path>
              <a:path w="468629" h="325119">
                <a:moveTo>
                  <a:pt x="3810" y="34416"/>
                </a:moveTo>
                <a:lnTo>
                  <a:pt x="0" y="34416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4416"/>
                </a:lnTo>
                <a:close/>
              </a:path>
              <a:path w="468629" h="325119">
                <a:moveTo>
                  <a:pt x="468630" y="34416"/>
                </a:moveTo>
                <a:lnTo>
                  <a:pt x="464820" y="34416"/>
                </a:lnTo>
                <a:lnTo>
                  <a:pt x="464820" y="36829"/>
                </a:lnTo>
                <a:lnTo>
                  <a:pt x="468630" y="36829"/>
                </a:lnTo>
                <a:lnTo>
                  <a:pt x="468630" y="34416"/>
                </a:lnTo>
                <a:close/>
              </a:path>
              <a:path w="468629" h="325119">
                <a:moveTo>
                  <a:pt x="3810" y="30607"/>
                </a:moveTo>
                <a:lnTo>
                  <a:pt x="0" y="30607"/>
                </a:lnTo>
                <a:lnTo>
                  <a:pt x="0" y="34289"/>
                </a:lnTo>
                <a:lnTo>
                  <a:pt x="3810" y="34289"/>
                </a:lnTo>
                <a:lnTo>
                  <a:pt x="3810" y="30607"/>
                </a:lnTo>
                <a:close/>
              </a:path>
              <a:path w="468629" h="325119">
                <a:moveTo>
                  <a:pt x="468630" y="30607"/>
                </a:moveTo>
                <a:lnTo>
                  <a:pt x="464820" y="30607"/>
                </a:lnTo>
                <a:lnTo>
                  <a:pt x="464820" y="34289"/>
                </a:lnTo>
                <a:lnTo>
                  <a:pt x="468630" y="34289"/>
                </a:lnTo>
                <a:lnTo>
                  <a:pt x="468630" y="30607"/>
                </a:lnTo>
                <a:close/>
              </a:path>
              <a:path w="468629" h="325119">
                <a:moveTo>
                  <a:pt x="3810" y="28066"/>
                </a:moveTo>
                <a:lnTo>
                  <a:pt x="0" y="28066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28066"/>
                </a:lnTo>
                <a:close/>
              </a:path>
              <a:path w="468629" h="325119">
                <a:moveTo>
                  <a:pt x="468630" y="28066"/>
                </a:moveTo>
                <a:lnTo>
                  <a:pt x="464820" y="28066"/>
                </a:lnTo>
                <a:lnTo>
                  <a:pt x="464820" y="30479"/>
                </a:lnTo>
                <a:lnTo>
                  <a:pt x="468630" y="30479"/>
                </a:lnTo>
                <a:lnTo>
                  <a:pt x="468630" y="28066"/>
                </a:lnTo>
                <a:close/>
              </a:path>
              <a:path w="468629" h="325119">
                <a:moveTo>
                  <a:pt x="3810" y="24257"/>
                </a:moveTo>
                <a:lnTo>
                  <a:pt x="0" y="24257"/>
                </a:lnTo>
                <a:lnTo>
                  <a:pt x="0" y="27939"/>
                </a:lnTo>
                <a:lnTo>
                  <a:pt x="3810" y="27939"/>
                </a:lnTo>
                <a:lnTo>
                  <a:pt x="3810" y="24257"/>
                </a:lnTo>
                <a:close/>
              </a:path>
              <a:path w="468629" h="325119">
                <a:moveTo>
                  <a:pt x="468630" y="24257"/>
                </a:moveTo>
                <a:lnTo>
                  <a:pt x="464820" y="24257"/>
                </a:lnTo>
                <a:lnTo>
                  <a:pt x="464820" y="27939"/>
                </a:lnTo>
                <a:lnTo>
                  <a:pt x="468630" y="27939"/>
                </a:lnTo>
                <a:lnTo>
                  <a:pt x="468630" y="24257"/>
                </a:lnTo>
                <a:close/>
              </a:path>
              <a:path w="468629" h="325119">
                <a:moveTo>
                  <a:pt x="3810" y="21716"/>
                </a:moveTo>
                <a:lnTo>
                  <a:pt x="0" y="21716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1716"/>
                </a:lnTo>
                <a:close/>
              </a:path>
              <a:path w="468629" h="325119">
                <a:moveTo>
                  <a:pt x="468630" y="21716"/>
                </a:moveTo>
                <a:lnTo>
                  <a:pt x="464820" y="21716"/>
                </a:lnTo>
                <a:lnTo>
                  <a:pt x="464820" y="24129"/>
                </a:lnTo>
                <a:lnTo>
                  <a:pt x="468630" y="24129"/>
                </a:lnTo>
                <a:lnTo>
                  <a:pt x="468630" y="21716"/>
                </a:lnTo>
                <a:close/>
              </a:path>
              <a:path w="468629" h="325119">
                <a:moveTo>
                  <a:pt x="3810" y="17907"/>
                </a:moveTo>
                <a:lnTo>
                  <a:pt x="0" y="17907"/>
                </a:lnTo>
                <a:lnTo>
                  <a:pt x="0" y="21589"/>
                </a:lnTo>
                <a:lnTo>
                  <a:pt x="3810" y="21589"/>
                </a:lnTo>
                <a:lnTo>
                  <a:pt x="3810" y="17907"/>
                </a:lnTo>
                <a:close/>
              </a:path>
              <a:path w="468629" h="325119">
                <a:moveTo>
                  <a:pt x="468630" y="17907"/>
                </a:moveTo>
                <a:lnTo>
                  <a:pt x="464820" y="17907"/>
                </a:lnTo>
                <a:lnTo>
                  <a:pt x="464820" y="21589"/>
                </a:lnTo>
                <a:lnTo>
                  <a:pt x="468630" y="21589"/>
                </a:lnTo>
                <a:lnTo>
                  <a:pt x="468630" y="17907"/>
                </a:lnTo>
                <a:close/>
              </a:path>
              <a:path w="468629" h="325119">
                <a:moveTo>
                  <a:pt x="3810" y="15366"/>
                </a:moveTo>
                <a:lnTo>
                  <a:pt x="0" y="15366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5366"/>
                </a:lnTo>
                <a:close/>
              </a:path>
              <a:path w="468629" h="325119">
                <a:moveTo>
                  <a:pt x="468630" y="15366"/>
                </a:moveTo>
                <a:lnTo>
                  <a:pt x="464820" y="15366"/>
                </a:lnTo>
                <a:lnTo>
                  <a:pt x="464820" y="17779"/>
                </a:lnTo>
                <a:lnTo>
                  <a:pt x="468630" y="17779"/>
                </a:lnTo>
                <a:lnTo>
                  <a:pt x="468630" y="15366"/>
                </a:lnTo>
                <a:close/>
              </a:path>
              <a:path w="468629" h="325119">
                <a:moveTo>
                  <a:pt x="3810" y="11557"/>
                </a:moveTo>
                <a:lnTo>
                  <a:pt x="0" y="11557"/>
                </a:lnTo>
                <a:lnTo>
                  <a:pt x="0" y="15239"/>
                </a:lnTo>
                <a:lnTo>
                  <a:pt x="3810" y="15239"/>
                </a:lnTo>
                <a:lnTo>
                  <a:pt x="3810" y="11557"/>
                </a:lnTo>
                <a:close/>
              </a:path>
              <a:path w="468629" h="325119">
                <a:moveTo>
                  <a:pt x="468630" y="11557"/>
                </a:moveTo>
                <a:lnTo>
                  <a:pt x="464820" y="11557"/>
                </a:lnTo>
                <a:lnTo>
                  <a:pt x="464820" y="15239"/>
                </a:lnTo>
                <a:lnTo>
                  <a:pt x="468630" y="15239"/>
                </a:lnTo>
                <a:lnTo>
                  <a:pt x="468630" y="11557"/>
                </a:lnTo>
                <a:close/>
              </a:path>
              <a:path w="468629" h="325119">
                <a:moveTo>
                  <a:pt x="3810" y="9016"/>
                </a:moveTo>
                <a:lnTo>
                  <a:pt x="0" y="9016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9016"/>
                </a:lnTo>
                <a:close/>
              </a:path>
              <a:path w="468629" h="325119">
                <a:moveTo>
                  <a:pt x="468630" y="9016"/>
                </a:moveTo>
                <a:lnTo>
                  <a:pt x="464820" y="9016"/>
                </a:lnTo>
                <a:lnTo>
                  <a:pt x="464820" y="11429"/>
                </a:lnTo>
                <a:lnTo>
                  <a:pt x="468630" y="11429"/>
                </a:lnTo>
                <a:lnTo>
                  <a:pt x="468630" y="9016"/>
                </a:lnTo>
                <a:close/>
              </a:path>
              <a:path w="468629" h="325119">
                <a:moveTo>
                  <a:pt x="3810" y="6350"/>
                </a:moveTo>
                <a:lnTo>
                  <a:pt x="2540" y="6350"/>
                </a:lnTo>
                <a:lnTo>
                  <a:pt x="2540" y="7747"/>
                </a:lnTo>
                <a:lnTo>
                  <a:pt x="0" y="7747"/>
                </a:lnTo>
                <a:lnTo>
                  <a:pt x="0" y="8889"/>
                </a:lnTo>
                <a:lnTo>
                  <a:pt x="3810" y="8889"/>
                </a:lnTo>
                <a:lnTo>
                  <a:pt x="3810" y="6350"/>
                </a:lnTo>
                <a:close/>
              </a:path>
              <a:path w="468629" h="325119">
                <a:moveTo>
                  <a:pt x="467360" y="5079"/>
                </a:moveTo>
                <a:lnTo>
                  <a:pt x="464819" y="5079"/>
                </a:lnTo>
                <a:lnTo>
                  <a:pt x="464820" y="8889"/>
                </a:lnTo>
                <a:lnTo>
                  <a:pt x="468630" y="8889"/>
                </a:lnTo>
                <a:lnTo>
                  <a:pt x="468630" y="6350"/>
                </a:lnTo>
                <a:lnTo>
                  <a:pt x="467360" y="6350"/>
                </a:lnTo>
                <a:lnTo>
                  <a:pt x="467360" y="5079"/>
                </a:lnTo>
                <a:close/>
              </a:path>
              <a:path w="468629" h="325119">
                <a:moveTo>
                  <a:pt x="7620" y="2539"/>
                </a:moveTo>
                <a:lnTo>
                  <a:pt x="6350" y="2539"/>
                </a:lnTo>
                <a:lnTo>
                  <a:pt x="6350" y="3810"/>
                </a:lnTo>
                <a:lnTo>
                  <a:pt x="463550" y="3810"/>
                </a:lnTo>
                <a:lnTo>
                  <a:pt x="463550" y="2666"/>
                </a:lnTo>
                <a:lnTo>
                  <a:pt x="7620" y="2666"/>
                </a:lnTo>
                <a:close/>
              </a:path>
              <a:path w="468629" h="325119">
                <a:moveTo>
                  <a:pt x="463550" y="2539"/>
                </a:moveTo>
                <a:lnTo>
                  <a:pt x="462279" y="2539"/>
                </a:lnTo>
                <a:lnTo>
                  <a:pt x="463550" y="2666"/>
                </a:lnTo>
                <a:close/>
              </a:path>
              <a:path w="468629" h="325119">
                <a:moveTo>
                  <a:pt x="462279" y="1397"/>
                </a:moveTo>
                <a:lnTo>
                  <a:pt x="7620" y="1397"/>
                </a:lnTo>
                <a:lnTo>
                  <a:pt x="7620" y="2539"/>
                </a:lnTo>
                <a:lnTo>
                  <a:pt x="462279" y="2539"/>
                </a:lnTo>
                <a:lnTo>
                  <a:pt x="462279" y="1397"/>
                </a:lnTo>
                <a:close/>
              </a:path>
              <a:path w="468629" h="325119">
                <a:moveTo>
                  <a:pt x="461010" y="0"/>
                </a:moveTo>
                <a:lnTo>
                  <a:pt x="8890" y="0"/>
                </a:lnTo>
                <a:lnTo>
                  <a:pt x="8890" y="1397"/>
                </a:lnTo>
                <a:lnTo>
                  <a:pt x="461010" y="1397"/>
                </a:lnTo>
                <a:lnTo>
                  <a:pt x="461010" y="0"/>
                </a:lnTo>
                <a:close/>
              </a:path>
              <a:path w="468629" h="325119">
                <a:moveTo>
                  <a:pt x="3810" y="50800"/>
                </a:moveTo>
                <a:lnTo>
                  <a:pt x="0" y="5080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50800"/>
                </a:lnTo>
                <a:close/>
              </a:path>
              <a:path w="468629" h="325119">
                <a:moveTo>
                  <a:pt x="468630" y="50800"/>
                </a:moveTo>
                <a:lnTo>
                  <a:pt x="464820" y="50800"/>
                </a:lnTo>
                <a:lnTo>
                  <a:pt x="464820" y="63500"/>
                </a:lnTo>
                <a:lnTo>
                  <a:pt x="468630" y="63500"/>
                </a:lnTo>
                <a:lnTo>
                  <a:pt x="468630" y="50800"/>
                </a:lnTo>
                <a:close/>
              </a:path>
              <a:path w="468629" h="325119">
                <a:moveTo>
                  <a:pt x="3810" y="63500"/>
                </a:moveTo>
                <a:lnTo>
                  <a:pt x="0" y="63500"/>
                </a:lnTo>
                <a:lnTo>
                  <a:pt x="0" y="69850"/>
                </a:lnTo>
                <a:lnTo>
                  <a:pt x="3810" y="69850"/>
                </a:lnTo>
                <a:lnTo>
                  <a:pt x="3810" y="63500"/>
                </a:lnTo>
                <a:close/>
              </a:path>
              <a:path w="468629" h="325119">
                <a:moveTo>
                  <a:pt x="468630" y="63500"/>
                </a:moveTo>
                <a:lnTo>
                  <a:pt x="464820" y="63500"/>
                </a:lnTo>
                <a:lnTo>
                  <a:pt x="464820" y="69850"/>
                </a:lnTo>
                <a:lnTo>
                  <a:pt x="468630" y="69850"/>
                </a:lnTo>
                <a:lnTo>
                  <a:pt x="468630" y="63500"/>
                </a:lnTo>
                <a:close/>
              </a:path>
              <a:path w="468629" h="325119">
                <a:moveTo>
                  <a:pt x="3810" y="69850"/>
                </a:moveTo>
                <a:lnTo>
                  <a:pt x="0" y="69850"/>
                </a:lnTo>
                <a:lnTo>
                  <a:pt x="0" y="88900"/>
                </a:lnTo>
                <a:lnTo>
                  <a:pt x="3810" y="88900"/>
                </a:lnTo>
                <a:lnTo>
                  <a:pt x="3810" y="69850"/>
                </a:lnTo>
                <a:close/>
              </a:path>
              <a:path w="468629" h="325119">
                <a:moveTo>
                  <a:pt x="468630" y="69850"/>
                </a:moveTo>
                <a:lnTo>
                  <a:pt x="464820" y="69850"/>
                </a:lnTo>
                <a:lnTo>
                  <a:pt x="464820" y="88900"/>
                </a:lnTo>
                <a:lnTo>
                  <a:pt x="468630" y="88900"/>
                </a:lnTo>
                <a:lnTo>
                  <a:pt x="468630" y="69850"/>
                </a:lnTo>
                <a:close/>
              </a:path>
              <a:path w="468629" h="325119">
                <a:moveTo>
                  <a:pt x="3810" y="88900"/>
                </a:moveTo>
                <a:lnTo>
                  <a:pt x="0" y="88900"/>
                </a:lnTo>
                <a:lnTo>
                  <a:pt x="0" y="114300"/>
                </a:lnTo>
                <a:lnTo>
                  <a:pt x="3810" y="114300"/>
                </a:lnTo>
                <a:lnTo>
                  <a:pt x="3810" y="88900"/>
                </a:lnTo>
                <a:close/>
              </a:path>
              <a:path w="468629" h="325119">
                <a:moveTo>
                  <a:pt x="468630" y="88900"/>
                </a:moveTo>
                <a:lnTo>
                  <a:pt x="464820" y="88900"/>
                </a:lnTo>
                <a:lnTo>
                  <a:pt x="464820" y="114300"/>
                </a:lnTo>
                <a:lnTo>
                  <a:pt x="468630" y="114300"/>
                </a:lnTo>
                <a:lnTo>
                  <a:pt x="468630" y="88900"/>
                </a:lnTo>
                <a:close/>
              </a:path>
              <a:path w="468629" h="325119">
                <a:moveTo>
                  <a:pt x="3810" y="114300"/>
                </a:moveTo>
                <a:lnTo>
                  <a:pt x="0" y="114300"/>
                </a:lnTo>
                <a:lnTo>
                  <a:pt x="0" y="130810"/>
                </a:lnTo>
                <a:lnTo>
                  <a:pt x="3810" y="130810"/>
                </a:lnTo>
                <a:lnTo>
                  <a:pt x="3810" y="114300"/>
                </a:lnTo>
                <a:close/>
              </a:path>
              <a:path w="468629" h="325119">
                <a:moveTo>
                  <a:pt x="468630" y="114300"/>
                </a:moveTo>
                <a:lnTo>
                  <a:pt x="464820" y="114300"/>
                </a:lnTo>
                <a:lnTo>
                  <a:pt x="464820" y="130810"/>
                </a:lnTo>
                <a:lnTo>
                  <a:pt x="468630" y="130810"/>
                </a:lnTo>
                <a:lnTo>
                  <a:pt x="468630" y="114300"/>
                </a:lnTo>
                <a:close/>
              </a:path>
              <a:path w="468629" h="325119">
                <a:moveTo>
                  <a:pt x="3810" y="130810"/>
                </a:moveTo>
                <a:lnTo>
                  <a:pt x="0" y="130810"/>
                </a:lnTo>
                <a:lnTo>
                  <a:pt x="0" y="203200"/>
                </a:lnTo>
                <a:lnTo>
                  <a:pt x="3810" y="203200"/>
                </a:lnTo>
                <a:lnTo>
                  <a:pt x="3810" y="130810"/>
                </a:lnTo>
                <a:close/>
              </a:path>
              <a:path w="468629" h="325119">
                <a:moveTo>
                  <a:pt x="468630" y="130810"/>
                </a:moveTo>
                <a:lnTo>
                  <a:pt x="464820" y="130810"/>
                </a:lnTo>
                <a:lnTo>
                  <a:pt x="464820" y="203200"/>
                </a:lnTo>
                <a:lnTo>
                  <a:pt x="468630" y="203200"/>
                </a:lnTo>
                <a:lnTo>
                  <a:pt x="468630" y="130810"/>
                </a:lnTo>
                <a:close/>
              </a:path>
              <a:path w="468629" h="325119">
                <a:moveTo>
                  <a:pt x="3810" y="203200"/>
                </a:moveTo>
                <a:lnTo>
                  <a:pt x="0" y="203200"/>
                </a:lnTo>
                <a:lnTo>
                  <a:pt x="0" y="241300"/>
                </a:lnTo>
                <a:lnTo>
                  <a:pt x="3810" y="241300"/>
                </a:lnTo>
                <a:lnTo>
                  <a:pt x="3810" y="203200"/>
                </a:lnTo>
                <a:close/>
              </a:path>
              <a:path w="468629" h="325119">
                <a:moveTo>
                  <a:pt x="468630" y="203200"/>
                </a:moveTo>
                <a:lnTo>
                  <a:pt x="464820" y="203200"/>
                </a:lnTo>
                <a:lnTo>
                  <a:pt x="464820" y="241300"/>
                </a:lnTo>
                <a:lnTo>
                  <a:pt x="468630" y="241300"/>
                </a:lnTo>
                <a:lnTo>
                  <a:pt x="468630" y="203200"/>
                </a:lnTo>
                <a:close/>
              </a:path>
              <a:path w="468629" h="325119">
                <a:moveTo>
                  <a:pt x="3810" y="241300"/>
                </a:moveTo>
                <a:lnTo>
                  <a:pt x="0" y="241300"/>
                </a:lnTo>
                <a:lnTo>
                  <a:pt x="0" y="254000"/>
                </a:lnTo>
                <a:lnTo>
                  <a:pt x="3810" y="254000"/>
                </a:lnTo>
                <a:lnTo>
                  <a:pt x="3810" y="241300"/>
                </a:lnTo>
                <a:close/>
              </a:path>
              <a:path w="468629" h="325119">
                <a:moveTo>
                  <a:pt x="468630" y="241300"/>
                </a:moveTo>
                <a:lnTo>
                  <a:pt x="464820" y="241300"/>
                </a:lnTo>
                <a:lnTo>
                  <a:pt x="464820" y="254000"/>
                </a:lnTo>
                <a:lnTo>
                  <a:pt x="468630" y="254000"/>
                </a:lnTo>
                <a:lnTo>
                  <a:pt x="468630" y="241300"/>
                </a:lnTo>
                <a:close/>
              </a:path>
              <a:path w="468629" h="325119">
                <a:moveTo>
                  <a:pt x="3810" y="254000"/>
                </a:moveTo>
                <a:lnTo>
                  <a:pt x="0" y="254000"/>
                </a:lnTo>
                <a:lnTo>
                  <a:pt x="0" y="279400"/>
                </a:lnTo>
                <a:lnTo>
                  <a:pt x="3810" y="279400"/>
                </a:lnTo>
                <a:lnTo>
                  <a:pt x="3810" y="254000"/>
                </a:lnTo>
                <a:close/>
              </a:path>
              <a:path w="468629" h="325119">
                <a:moveTo>
                  <a:pt x="468630" y="254000"/>
                </a:moveTo>
                <a:lnTo>
                  <a:pt x="464820" y="254000"/>
                </a:lnTo>
                <a:lnTo>
                  <a:pt x="464820" y="279400"/>
                </a:lnTo>
                <a:lnTo>
                  <a:pt x="468630" y="279400"/>
                </a:lnTo>
                <a:lnTo>
                  <a:pt x="468630" y="254000"/>
                </a:lnTo>
                <a:close/>
              </a:path>
              <a:path w="468629" h="325119">
                <a:moveTo>
                  <a:pt x="3810" y="279400"/>
                </a:moveTo>
                <a:lnTo>
                  <a:pt x="0" y="279400"/>
                </a:lnTo>
                <a:lnTo>
                  <a:pt x="0" y="285750"/>
                </a:lnTo>
                <a:lnTo>
                  <a:pt x="3810" y="285750"/>
                </a:lnTo>
                <a:lnTo>
                  <a:pt x="3810" y="279400"/>
                </a:lnTo>
                <a:close/>
              </a:path>
              <a:path w="468629" h="325119">
                <a:moveTo>
                  <a:pt x="468630" y="279400"/>
                </a:moveTo>
                <a:lnTo>
                  <a:pt x="464820" y="279400"/>
                </a:lnTo>
                <a:lnTo>
                  <a:pt x="464820" y="285750"/>
                </a:lnTo>
                <a:lnTo>
                  <a:pt x="468630" y="285750"/>
                </a:lnTo>
                <a:lnTo>
                  <a:pt x="468630" y="279400"/>
                </a:lnTo>
                <a:close/>
              </a:path>
              <a:path w="468629" h="325119">
                <a:moveTo>
                  <a:pt x="3810" y="285750"/>
                </a:moveTo>
                <a:lnTo>
                  <a:pt x="0" y="285750"/>
                </a:lnTo>
                <a:lnTo>
                  <a:pt x="0" y="292100"/>
                </a:lnTo>
                <a:lnTo>
                  <a:pt x="3810" y="292100"/>
                </a:lnTo>
                <a:lnTo>
                  <a:pt x="3810" y="285750"/>
                </a:lnTo>
                <a:close/>
              </a:path>
              <a:path w="468629" h="325119">
                <a:moveTo>
                  <a:pt x="468630" y="285750"/>
                </a:moveTo>
                <a:lnTo>
                  <a:pt x="464820" y="285750"/>
                </a:lnTo>
                <a:lnTo>
                  <a:pt x="464820" y="292100"/>
                </a:lnTo>
                <a:lnTo>
                  <a:pt x="468630" y="292100"/>
                </a:lnTo>
                <a:lnTo>
                  <a:pt x="468630" y="285750"/>
                </a:lnTo>
                <a:close/>
              </a:path>
              <a:path w="468629" h="325119">
                <a:moveTo>
                  <a:pt x="464820" y="323850"/>
                </a:moveTo>
                <a:lnTo>
                  <a:pt x="6350" y="323850"/>
                </a:lnTo>
                <a:lnTo>
                  <a:pt x="6350" y="325120"/>
                </a:lnTo>
                <a:lnTo>
                  <a:pt x="464820" y="325120"/>
                </a:lnTo>
                <a:lnTo>
                  <a:pt x="464820" y="323850"/>
                </a:lnTo>
                <a:close/>
              </a:path>
              <a:path w="468629" h="325119">
                <a:moveTo>
                  <a:pt x="466090" y="322580"/>
                </a:moveTo>
                <a:lnTo>
                  <a:pt x="5080" y="322580"/>
                </a:lnTo>
                <a:lnTo>
                  <a:pt x="5080" y="323850"/>
                </a:lnTo>
                <a:lnTo>
                  <a:pt x="466090" y="323850"/>
                </a:lnTo>
                <a:lnTo>
                  <a:pt x="466090" y="322580"/>
                </a:lnTo>
                <a:close/>
              </a:path>
              <a:path w="468629" h="325119">
                <a:moveTo>
                  <a:pt x="467360" y="321310"/>
                </a:moveTo>
                <a:lnTo>
                  <a:pt x="3809" y="321310"/>
                </a:lnTo>
                <a:lnTo>
                  <a:pt x="3810" y="322580"/>
                </a:lnTo>
                <a:lnTo>
                  <a:pt x="467360" y="322580"/>
                </a:lnTo>
                <a:lnTo>
                  <a:pt x="467360" y="321310"/>
                </a:lnTo>
                <a:close/>
              </a:path>
              <a:path w="468629" h="325119">
                <a:moveTo>
                  <a:pt x="3810" y="292227"/>
                </a:moveTo>
                <a:lnTo>
                  <a:pt x="0" y="292227"/>
                </a:lnTo>
                <a:lnTo>
                  <a:pt x="0" y="318770"/>
                </a:lnTo>
                <a:lnTo>
                  <a:pt x="1270" y="318770"/>
                </a:lnTo>
                <a:lnTo>
                  <a:pt x="1270" y="320040"/>
                </a:lnTo>
                <a:lnTo>
                  <a:pt x="2540" y="320040"/>
                </a:lnTo>
                <a:lnTo>
                  <a:pt x="2540" y="321310"/>
                </a:lnTo>
                <a:lnTo>
                  <a:pt x="3809" y="321310"/>
                </a:lnTo>
                <a:lnTo>
                  <a:pt x="3810" y="292227"/>
                </a:lnTo>
                <a:close/>
              </a:path>
              <a:path w="468629" h="325119">
                <a:moveTo>
                  <a:pt x="468630" y="292227"/>
                </a:moveTo>
                <a:lnTo>
                  <a:pt x="464820" y="292227"/>
                </a:lnTo>
                <a:lnTo>
                  <a:pt x="464820" y="321310"/>
                </a:lnTo>
                <a:lnTo>
                  <a:pt x="468630" y="321310"/>
                </a:lnTo>
                <a:lnTo>
                  <a:pt x="468630" y="292227"/>
                </a:lnTo>
                <a:close/>
              </a:path>
            </a:pathLst>
          </a:custGeom>
          <a:solidFill>
            <a:srgbClr val="360B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49919" y="1659889"/>
            <a:ext cx="461009" cy="317500"/>
          </a:xfrm>
          <a:custGeom>
            <a:avLst/>
            <a:gdLst/>
            <a:ahLst/>
            <a:cxnLst/>
            <a:rect l="l" t="t" r="r" b="b"/>
            <a:pathLst>
              <a:path w="461009" h="317500">
                <a:moveTo>
                  <a:pt x="3810" y="45847"/>
                </a:moveTo>
                <a:lnTo>
                  <a:pt x="0" y="45847"/>
                </a:lnTo>
                <a:lnTo>
                  <a:pt x="0" y="46989"/>
                </a:lnTo>
                <a:lnTo>
                  <a:pt x="3810" y="46989"/>
                </a:lnTo>
                <a:lnTo>
                  <a:pt x="3810" y="45847"/>
                </a:lnTo>
                <a:close/>
              </a:path>
              <a:path w="461009" h="317500">
                <a:moveTo>
                  <a:pt x="461010" y="45847"/>
                </a:moveTo>
                <a:lnTo>
                  <a:pt x="457200" y="45847"/>
                </a:lnTo>
                <a:lnTo>
                  <a:pt x="457200" y="46989"/>
                </a:lnTo>
                <a:lnTo>
                  <a:pt x="461010" y="46989"/>
                </a:lnTo>
                <a:lnTo>
                  <a:pt x="461010" y="45847"/>
                </a:lnTo>
                <a:close/>
              </a:path>
              <a:path w="461009" h="317500">
                <a:moveTo>
                  <a:pt x="3810" y="43306"/>
                </a:moveTo>
                <a:lnTo>
                  <a:pt x="0" y="43306"/>
                </a:lnTo>
                <a:lnTo>
                  <a:pt x="0" y="45719"/>
                </a:lnTo>
                <a:lnTo>
                  <a:pt x="3810" y="45719"/>
                </a:lnTo>
                <a:lnTo>
                  <a:pt x="3810" y="43306"/>
                </a:lnTo>
                <a:close/>
              </a:path>
              <a:path w="461009" h="317500">
                <a:moveTo>
                  <a:pt x="461010" y="43306"/>
                </a:moveTo>
                <a:lnTo>
                  <a:pt x="457200" y="43306"/>
                </a:lnTo>
                <a:lnTo>
                  <a:pt x="457200" y="45719"/>
                </a:lnTo>
                <a:lnTo>
                  <a:pt x="461010" y="45719"/>
                </a:lnTo>
                <a:lnTo>
                  <a:pt x="461010" y="43306"/>
                </a:lnTo>
                <a:close/>
              </a:path>
              <a:path w="461009" h="317500">
                <a:moveTo>
                  <a:pt x="3810" y="39497"/>
                </a:moveTo>
                <a:lnTo>
                  <a:pt x="0" y="39497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39497"/>
                </a:lnTo>
                <a:close/>
              </a:path>
              <a:path w="461009" h="317500">
                <a:moveTo>
                  <a:pt x="461010" y="39497"/>
                </a:moveTo>
                <a:lnTo>
                  <a:pt x="457200" y="39497"/>
                </a:lnTo>
                <a:lnTo>
                  <a:pt x="457200" y="43179"/>
                </a:lnTo>
                <a:lnTo>
                  <a:pt x="461010" y="43179"/>
                </a:lnTo>
                <a:lnTo>
                  <a:pt x="461010" y="39497"/>
                </a:lnTo>
                <a:close/>
              </a:path>
              <a:path w="461009" h="317500">
                <a:moveTo>
                  <a:pt x="3810" y="36956"/>
                </a:moveTo>
                <a:lnTo>
                  <a:pt x="0" y="36956"/>
                </a:lnTo>
                <a:lnTo>
                  <a:pt x="0" y="39369"/>
                </a:lnTo>
                <a:lnTo>
                  <a:pt x="3810" y="39369"/>
                </a:lnTo>
                <a:lnTo>
                  <a:pt x="3810" y="36956"/>
                </a:lnTo>
                <a:close/>
              </a:path>
              <a:path w="461009" h="317500">
                <a:moveTo>
                  <a:pt x="461010" y="36956"/>
                </a:moveTo>
                <a:lnTo>
                  <a:pt x="457200" y="36956"/>
                </a:lnTo>
                <a:lnTo>
                  <a:pt x="457200" y="39369"/>
                </a:lnTo>
                <a:lnTo>
                  <a:pt x="461010" y="39369"/>
                </a:lnTo>
                <a:lnTo>
                  <a:pt x="461010" y="36956"/>
                </a:lnTo>
                <a:close/>
              </a:path>
              <a:path w="461009" h="317500">
                <a:moveTo>
                  <a:pt x="3810" y="33147"/>
                </a:moveTo>
                <a:lnTo>
                  <a:pt x="0" y="33147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3147"/>
                </a:lnTo>
                <a:close/>
              </a:path>
              <a:path w="461009" h="317500">
                <a:moveTo>
                  <a:pt x="461010" y="33147"/>
                </a:moveTo>
                <a:lnTo>
                  <a:pt x="457200" y="33147"/>
                </a:lnTo>
                <a:lnTo>
                  <a:pt x="457200" y="36829"/>
                </a:lnTo>
                <a:lnTo>
                  <a:pt x="461010" y="36829"/>
                </a:lnTo>
                <a:lnTo>
                  <a:pt x="461010" y="33147"/>
                </a:lnTo>
                <a:close/>
              </a:path>
              <a:path w="461009" h="317500">
                <a:moveTo>
                  <a:pt x="3810" y="30606"/>
                </a:moveTo>
                <a:lnTo>
                  <a:pt x="0" y="30606"/>
                </a:lnTo>
                <a:lnTo>
                  <a:pt x="0" y="33019"/>
                </a:lnTo>
                <a:lnTo>
                  <a:pt x="3810" y="33019"/>
                </a:lnTo>
                <a:lnTo>
                  <a:pt x="3810" y="30606"/>
                </a:lnTo>
                <a:close/>
              </a:path>
              <a:path w="461009" h="317500">
                <a:moveTo>
                  <a:pt x="461010" y="30606"/>
                </a:moveTo>
                <a:lnTo>
                  <a:pt x="457200" y="30606"/>
                </a:lnTo>
                <a:lnTo>
                  <a:pt x="457200" y="33019"/>
                </a:lnTo>
                <a:lnTo>
                  <a:pt x="461010" y="33019"/>
                </a:lnTo>
                <a:lnTo>
                  <a:pt x="461010" y="30606"/>
                </a:lnTo>
                <a:close/>
              </a:path>
              <a:path w="461009" h="317500">
                <a:moveTo>
                  <a:pt x="3810" y="26797"/>
                </a:moveTo>
                <a:lnTo>
                  <a:pt x="0" y="26797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26797"/>
                </a:lnTo>
                <a:close/>
              </a:path>
              <a:path w="461009" h="317500">
                <a:moveTo>
                  <a:pt x="461010" y="26797"/>
                </a:moveTo>
                <a:lnTo>
                  <a:pt x="457200" y="26797"/>
                </a:lnTo>
                <a:lnTo>
                  <a:pt x="457200" y="30479"/>
                </a:lnTo>
                <a:lnTo>
                  <a:pt x="461010" y="30479"/>
                </a:lnTo>
                <a:lnTo>
                  <a:pt x="461010" y="26797"/>
                </a:lnTo>
                <a:close/>
              </a:path>
              <a:path w="461009" h="317500">
                <a:moveTo>
                  <a:pt x="3810" y="24256"/>
                </a:moveTo>
                <a:lnTo>
                  <a:pt x="0" y="24256"/>
                </a:lnTo>
                <a:lnTo>
                  <a:pt x="0" y="26669"/>
                </a:lnTo>
                <a:lnTo>
                  <a:pt x="3810" y="26669"/>
                </a:lnTo>
                <a:lnTo>
                  <a:pt x="3810" y="24256"/>
                </a:lnTo>
                <a:close/>
              </a:path>
              <a:path w="461009" h="317500">
                <a:moveTo>
                  <a:pt x="461010" y="24256"/>
                </a:moveTo>
                <a:lnTo>
                  <a:pt x="457200" y="24256"/>
                </a:lnTo>
                <a:lnTo>
                  <a:pt x="457200" y="26669"/>
                </a:lnTo>
                <a:lnTo>
                  <a:pt x="461010" y="26669"/>
                </a:lnTo>
                <a:lnTo>
                  <a:pt x="461010" y="24256"/>
                </a:lnTo>
                <a:close/>
              </a:path>
              <a:path w="461009" h="317500">
                <a:moveTo>
                  <a:pt x="3810" y="20447"/>
                </a:moveTo>
                <a:lnTo>
                  <a:pt x="0" y="20447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0447"/>
                </a:lnTo>
                <a:close/>
              </a:path>
              <a:path w="461009" h="317500">
                <a:moveTo>
                  <a:pt x="461010" y="20447"/>
                </a:moveTo>
                <a:lnTo>
                  <a:pt x="457200" y="20447"/>
                </a:lnTo>
                <a:lnTo>
                  <a:pt x="457200" y="24129"/>
                </a:lnTo>
                <a:lnTo>
                  <a:pt x="461010" y="24129"/>
                </a:lnTo>
                <a:lnTo>
                  <a:pt x="461010" y="20447"/>
                </a:lnTo>
                <a:close/>
              </a:path>
              <a:path w="461009" h="317500">
                <a:moveTo>
                  <a:pt x="3810" y="17906"/>
                </a:moveTo>
                <a:lnTo>
                  <a:pt x="0" y="17906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17906"/>
                </a:lnTo>
                <a:close/>
              </a:path>
              <a:path w="461009" h="317500">
                <a:moveTo>
                  <a:pt x="461010" y="17906"/>
                </a:moveTo>
                <a:lnTo>
                  <a:pt x="457200" y="17906"/>
                </a:lnTo>
                <a:lnTo>
                  <a:pt x="457200" y="20319"/>
                </a:lnTo>
                <a:lnTo>
                  <a:pt x="461010" y="20319"/>
                </a:lnTo>
                <a:lnTo>
                  <a:pt x="461010" y="17906"/>
                </a:lnTo>
                <a:close/>
              </a:path>
              <a:path w="461009" h="317500">
                <a:moveTo>
                  <a:pt x="3810" y="14097"/>
                </a:moveTo>
                <a:lnTo>
                  <a:pt x="0" y="14097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4097"/>
                </a:lnTo>
                <a:close/>
              </a:path>
              <a:path w="461009" h="317500">
                <a:moveTo>
                  <a:pt x="461010" y="14097"/>
                </a:moveTo>
                <a:lnTo>
                  <a:pt x="457200" y="14097"/>
                </a:lnTo>
                <a:lnTo>
                  <a:pt x="457200" y="17779"/>
                </a:lnTo>
                <a:lnTo>
                  <a:pt x="461010" y="17779"/>
                </a:lnTo>
                <a:lnTo>
                  <a:pt x="461010" y="14097"/>
                </a:lnTo>
                <a:close/>
              </a:path>
              <a:path w="461009" h="317500">
                <a:moveTo>
                  <a:pt x="3810" y="11556"/>
                </a:moveTo>
                <a:lnTo>
                  <a:pt x="0" y="11556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1556"/>
                </a:lnTo>
                <a:close/>
              </a:path>
              <a:path w="461009" h="317500">
                <a:moveTo>
                  <a:pt x="461010" y="11556"/>
                </a:moveTo>
                <a:lnTo>
                  <a:pt x="457200" y="11556"/>
                </a:lnTo>
                <a:lnTo>
                  <a:pt x="457200" y="13969"/>
                </a:lnTo>
                <a:lnTo>
                  <a:pt x="461010" y="13969"/>
                </a:lnTo>
                <a:lnTo>
                  <a:pt x="461010" y="11556"/>
                </a:lnTo>
                <a:close/>
              </a:path>
              <a:path w="461009" h="317500">
                <a:moveTo>
                  <a:pt x="3810" y="7747"/>
                </a:moveTo>
                <a:lnTo>
                  <a:pt x="0" y="7747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7747"/>
                </a:lnTo>
                <a:close/>
              </a:path>
              <a:path w="461009" h="317500">
                <a:moveTo>
                  <a:pt x="461010" y="7747"/>
                </a:moveTo>
                <a:lnTo>
                  <a:pt x="457200" y="7747"/>
                </a:lnTo>
                <a:lnTo>
                  <a:pt x="457200" y="11429"/>
                </a:lnTo>
                <a:lnTo>
                  <a:pt x="461010" y="11429"/>
                </a:lnTo>
                <a:lnTo>
                  <a:pt x="461010" y="7747"/>
                </a:lnTo>
                <a:close/>
              </a:path>
              <a:path w="461009" h="317500">
                <a:moveTo>
                  <a:pt x="3810" y="5206"/>
                </a:moveTo>
                <a:lnTo>
                  <a:pt x="0" y="5206"/>
                </a:lnTo>
                <a:lnTo>
                  <a:pt x="0" y="7619"/>
                </a:lnTo>
                <a:lnTo>
                  <a:pt x="3810" y="7619"/>
                </a:lnTo>
                <a:lnTo>
                  <a:pt x="3810" y="5206"/>
                </a:lnTo>
                <a:close/>
              </a:path>
              <a:path w="461009" h="317500">
                <a:moveTo>
                  <a:pt x="461010" y="5206"/>
                </a:moveTo>
                <a:lnTo>
                  <a:pt x="457200" y="5206"/>
                </a:lnTo>
                <a:lnTo>
                  <a:pt x="457200" y="7619"/>
                </a:lnTo>
                <a:lnTo>
                  <a:pt x="461010" y="7619"/>
                </a:lnTo>
                <a:lnTo>
                  <a:pt x="461010" y="5206"/>
                </a:lnTo>
                <a:close/>
              </a:path>
              <a:path w="461009" h="317500">
                <a:moveTo>
                  <a:pt x="1270" y="1269"/>
                </a:moveTo>
                <a:lnTo>
                  <a:pt x="0" y="1269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461010" y="3810"/>
                </a:lnTo>
                <a:lnTo>
                  <a:pt x="461010" y="1397"/>
                </a:lnTo>
                <a:lnTo>
                  <a:pt x="1270" y="1397"/>
                </a:lnTo>
                <a:lnTo>
                  <a:pt x="1270" y="1269"/>
                </a:lnTo>
                <a:close/>
              </a:path>
              <a:path w="461009" h="317500">
                <a:moveTo>
                  <a:pt x="461010" y="3810"/>
                </a:moveTo>
                <a:lnTo>
                  <a:pt x="457200" y="3810"/>
                </a:lnTo>
                <a:lnTo>
                  <a:pt x="457200" y="5079"/>
                </a:lnTo>
                <a:lnTo>
                  <a:pt x="461010" y="5079"/>
                </a:lnTo>
                <a:lnTo>
                  <a:pt x="461010" y="3810"/>
                </a:lnTo>
                <a:close/>
              </a:path>
              <a:path w="461009" h="317500">
                <a:moveTo>
                  <a:pt x="461010" y="126"/>
                </a:moveTo>
                <a:lnTo>
                  <a:pt x="1270" y="126"/>
                </a:lnTo>
                <a:lnTo>
                  <a:pt x="1270" y="1269"/>
                </a:lnTo>
                <a:lnTo>
                  <a:pt x="461010" y="1269"/>
                </a:lnTo>
                <a:lnTo>
                  <a:pt x="461010" y="126"/>
                </a:lnTo>
                <a:close/>
              </a:path>
              <a:path w="461009" h="317500">
                <a:moveTo>
                  <a:pt x="459740" y="0"/>
                </a:moveTo>
                <a:lnTo>
                  <a:pt x="2540" y="0"/>
                </a:lnTo>
                <a:lnTo>
                  <a:pt x="459740" y="126"/>
                </a:lnTo>
                <a:close/>
              </a:path>
              <a:path w="461009" h="317500">
                <a:moveTo>
                  <a:pt x="3810" y="46990"/>
                </a:moveTo>
                <a:lnTo>
                  <a:pt x="0" y="46990"/>
                </a:lnTo>
                <a:lnTo>
                  <a:pt x="0" y="59689"/>
                </a:lnTo>
                <a:lnTo>
                  <a:pt x="3810" y="59689"/>
                </a:lnTo>
                <a:lnTo>
                  <a:pt x="3810" y="46990"/>
                </a:lnTo>
                <a:close/>
              </a:path>
              <a:path w="461009" h="317500">
                <a:moveTo>
                  <a:pt x="461010" y="46990"/>
                </a:moveTo>
                <a:lnTo>
                  <a:pt x="457200" y="46990"/>
                </a:lnTo>
                <a:lnTo>
                  <a:pt x="457200" y="59689"/>
                </a:lnTo>
                <a:lnTo>
                  <a:pt x="461010" y="59689"/>
                </a:lnTo>
                <a:lnTo>
                  <a:pt x="461010" y="46990"/>
                </a:lnTo>
                <a:close/>
              </a:path>
              <a:path w="461009" h="317500">
                <a:moveTo>
                  <a:pt x="381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3810" y="66039"/>
                </a:lnTo>
                <a:lnTo>
                  <a:pt x="3810" y="59690"/>
                </a:lnTo>
                <a:close/>
              </a:path>
              <a:path w="461009" h="317500">
                <a:moveTo>
                  <a:pt x="461010" y="59690"/>
                </a:moveTo>
                <a:lnTo>
                  <a:pt x="457200" y="59690"/>
                </a:lnTo>
                <a:lnTo>
                  <a:pt x="457200" y="66039"/>
                </a:lnTo>
                <a:lnTo>
                  <a:pt x="461010" y="66039"/>
                </a:lnTo>
                <a:lnTo>
                  <a:pt x="461010" y="59690"/>
                </a:lnTo>
                <a:close/>
              </a:path>
              <a:path w="461009" h="317500">
                <a:moveTo>
                  <a:pt x="3810" y="66040"/>
                </a:moveTo>
                <a:lnTo>
                  <a:pt x="0" y="66040"/>
                </a:lnTo>
                <a:lnTo>
                  <a:pt x="0" y="85089"/>
                </a:lnTo>
                <a:lnTo>
                  <a:pt x="3810" y="85089"/>
                </a:lnTo>
                <a:lnTo>
                  <a:pt x="3810" y="66040"/>
                </a:lnTo>
                <a:close/>
              </a:path>
              <a:path w="461009" h="317500">
                <a:moveTo>
                  <a:pt x="461010" y="66040"/>
                </a:moveTo>
                <a:lnTo>
                  <a:pt x="457200" y="66040"/>
                </a:lnTo>
                <a:lnTo>
                  <a:pt x="457200" y="85089"/>
                </a:lnTo>
                <a:lnTo>
                  <a:pt x="461010" y="85089"/>
                </a:lnTo>
                <a:lnTo>
                  <a:pt x="461010" y="66040"/>
                </a:lnTo>
                <a:close/>
              </a:path>
              <a:path w="461009" h="317500">
                <a:moveTo>
                  <a:pt x="3810" y="85090"/>
                </a:moveTo>
                <a:lnTo>
                  <a:pt x="0" y="85090"/>
                </a:lnTo>
                <a:lnTo>
                  <a:pt x="0" y="110489"/>
                </a:lnTo>
                <a:lnTo>
                  <a:pt x="3810" y="110489"/>
                </a:lnTo>
                <a:lnTo>
                  <a:pt x="3810" y="85090"/>
                </a:lnTo>
                <a:close/>
              </a:path>
              <a:path w="461009" h="317500">
                <a:moveTo>
                  <a:pt x="461010" y="85090"/>
                </a:moveTo>
                <a:lnTo>
                  <a:pt x="457200" y="85090"/>
                </a:lnTo>
                <a:lnTo>
                  <a:pt x="457200" y="110489"/>
                </a:lnTo>
                <a:lnTo>
                  <a:pt x="461010" y="110489"/>
                </a:lnTo>
                <a:lnTo>
                  <a:pt x="461010" y="85090"/>
                </a:lnTo>
                <a:close/>
              </a:path>
              <a:path w="461009" h="317500">
                <a:moveTo>
                  <a:pt x="3810" y="110490"/>
                </a:moveTo>
                <a:lnTo>
                  <a:pt x="0" y="110490"/>
                </a:lnTo>
                <a:lnTo>
                  <a:pt x="0" y="127000"/>
                </a:lnTo>
                <a:lnTo>
                  <a:pt x="3810" y="127000"/>
                </a:lnTo>
                <a:lnTo>
                  <a:pt x="3810" y="110490"/>
                </a:lnTo>
                <a:close/>
              </a:path>
              <a:path w="461009" h="317500">
                <a:moveTo>
                  <a:pt x="461010" y="110490"/>
                </a:moveTo>
                <a:lnTo>
                  <a:pt x="457200" y="110490"/>
                </a:lnTo>
                <a:lnTo>
                  <a:pt x="457200" y="127000"/>
                </a:lnTo>
                <a:lnTo>
                  <a:pt x="461010" y="127000"/>
                </a:lnTo>
                <a:lnTo>
                  <a:pt x="461010" y="110490"/>
                </a:lnTo>
                <a:close/>
              </a:path>
              <a:path w="461009" h="317500">
                <a:moveTo>
                  <a:pt x="3810" y="127000"/>
                </a:moveTo>
                <a:lnTo>
                  <a:pt x="0" y="127000"/>
                </a:lnTo>
                <a:lnTo>
                  <a:pt x="0" y="199389"/>
                </a:lnTo>
                <a:lnTo>
                  <a:pt x="3810" y="199389"/>
                </a:lnTo>
                <a:lnTo>
                  <a:pt x="3810" y="127000"/>
                </a:lnTo>
                <a:close/>
              </a:path>
              <a:path w="461009" h="317500">
                <a:moveTo>
                  <a:pt x="461010" y="127000"/>
                </a:moveTo>
                <a:lnTo>
                  <a:pt x="457200" y="127000"/>
                </a:lnTo>
                <a:lnTo>
                  <a:pt x="457200" y="199389"/>
                </a:lnTo>
                <a:lnTo>
                  <a:pt x="461010" y="199389"/>
                </a:lnTo>
                <a:lnTo>
                  <a:pt x="461010" y="127000"/>
                </a:lnTo>
                <a:close/>
              </a:path>
              <a:path w="461009" h="317500">
                <a:moveTo>
                  <a:pt x="3810" y="199390"/>
                </a:moveTo>
                <a:lnTo>
                  <a:pt x="0" y="199390"/>
                </a:lnTo>
                <a:lnTo>
                  <a:pt x="0" y="237489"/>
                </a:lnTo>
                <a:lnTo>
                  <a:pt x="3810" y="237489"/>
                </a:lnTo>
                <a:lnTo>
                  <a:pt x="3810" y="199390"/>
                </a:lnTo>
                <a:close/>
              </a:path>
              <a:path w="461009" h="317500">
                <a:moveTo>
                  <a:pt x="461010" y="199390"/>
                </a:moveTo>
                <a:lnTo>
                  <a:pt x="457200" y="199390"/>
                </a:lnTo>
                <a:lnTo>
                  <a:pt x="457200" y="237489"/>
                </a:lnTo>
                <a:lnTo>
                  <a:pt x="461010" y="237489"/>
                </a:lnTo>
                <a:lnTo>
                  <a:pt x="461010" y="199390"/>
                </a:lnTo>
                <a:close/>
              </a:path>
              <a:path w="461009" h="317500">
                <a:moveTo>
                  <a:pt x="3810" y="237490"/>
                </a:moveTo>
                <a:lnTo>
                  <a:pt x="0" y="237490"/>
                </a:lnTo>
                <a:lnTo>
                  <a:pt x="0" y="250189"/>
                </a:lnTo>
                <a:lnTo>
                  <a:pt x="3810" y="250189"/>
                </a:lnTo>
                <a:lnTo>
                  <a:pt x="3810" y="237490"/>
                </a:lnTo>
                <a:close/>
              </a:path>
              <a:path w="461009" h="317500">
                <a:moveTo>
                  <a:pt x="461010" y="237490"/>
                </a:moveTo>
                <a:lnTo>
                  <a:pt x="457200" y="237490"/>
                </a:lnTo>
                <a:lnTo>
                  <a:pt x="457200" y="250189"/>
                </a:lnTo>
                <a:lnTo>
                  <a:pt x="461010" y="250189"/>
                </a:lnTo>
                <a:lnTo>
                  <a:pt x="461010" y="237490"/>
                </a:lnTo>
                <a:close/>
              </a:path>
              <a:path w="461009" h="317500">
                <a:moveTo>
                  <a:pt x="3810" y="250190"/>
                </a:moveTo>
                <a:lnTo>
                  <a:pt x="0" y="250190"/>
                </a:lnTo>
                <a:lnTo>
                  <a:pt x="0" y="275589"/>
                </a:lnTo>
                <a:lnTo>
                  <a:pt x="3810" y="275589"/>
                </a:lnTo>
                <a:lnTo>
                  <a:pt x="3810" y="250190"/>
                </a:lnTo>
                <a:close/>
              </a:path>
              <a:path w="461009" h="317500">
                <a:moveTo>
                  <a:pt x="461010" y="250190"/>
                </a:moveTo>
                <a:lnTo>
                  <a:pt x="457200" y="250190"/>
                </a:lnTo>
                <a:lnTo>
                  <a:pt x="457200" y="275589"/>
                </a:lnTo>
                <a:lnTo>
                  <a:pt x="461010" y="275589"/>
                </a:lnTo>
                <a:lnTo>
                  <a:pt x="461010" y="250190"/>
                </a:lnTo>
                <a:close/>
              </a:path>
              <a:path w="461009" h="317500">
                <a:moveTo>
                  <a:pt x="3810" y="275590"/>
                </a:moveTo>
                <a:lnTo>
                  <a:pt x="0" y="275590"/>
                </a:lnTo>
                <a:lnTo>
                  <a:pt x="0" y="281939"/>
                </a:lnTo>
                <a:lnTo>
                  <a:pt x="3810" y="281939"/>
                </a:lnTo>
                <a:lnTo>
                  <a:pt x="3810" y="275590"/>
                </a:lnTo>
                <a:close/>
              </a:path>
              <a:path w="461009" h="317500">
                <a:moveTo>
                  <a:pt x="461010" y="275590"/>
                </a:moveTo>
                <a:lnTo>
                  <a:pt x="457200" y="275590"/>
                </a:lnTo>
                <a:lnTo>
                  <a:pt x="457200" y="281939"/>
                </a:lnTo>
                <a:lnTo>
                  <a:pt x="461010" y="281939"/>
                </a:lnTo>
                <a:lnTo>
                  <a:pt x="461010" y="275590"/>
                </a:lnTo>
                <a:close/>
              </a:path>
              <a:path w="461009" h="317500">
                <a:moveTo>
                  <a:pt x="3810" y="281940"/>
                </a:moveTo>
                <a:lnTo>
                  <a:pt x="0" y="281940"/>
                </a:lnTo>
                <a:lnTo>
                  <a:pt x="0" y="288289"/>
                </a:lnTo>
                <a:lnTo>
                  <a:pt x="3810" y="288289"/>
                </a:lnTo>
                <a:lnTo>
                  <a:pt x="3810" y="281940"/>
                </a:lnTo>
                <a:close/>
              </a:path>
              <a:path w="461009" h="317500">
                <a:moveTo>
                  <a:pt x="461010" y="281940"/>
                </a:moveTo>
                <a:lnTo>
                  <a:pt x="457200" y="281940"/>
                </a:lnTo>
                <a:lnTo>
                  <a:pt x="457200" y="288289"/>
                </a:lnTo>
                <a:lnTo>
                  <a:pt x="461010" y="288289"/>
                </a:lnTo>
                <a:lnTo>
                  <a:pt x="461010" y="281940"/>
                </a:lnTo>
                <a:close/>
              </a:path>
              <a:path w="461009" h="317500">
                <a:moveTo>
                  <a:pt x="3810" y="288417"/>
                </a:moveTo>
                <a:lnTo>
                  <a:pt x="0" y="288417"/>
                </a:lnTo>
                <a:lnTo>
                  <a:pt x="0" y="317500"/>
                </a:lnTo>
                <a:lnTo>
                  <a:pt x="461010" y="317500"/>
                </a:lnTo>
                <a:lnTo>
                  <a:pt x="461010" y="314960"/>
                </a:lnTo>
                <a:lnTo>
                  <a:pt x="3810" y="314960"/>
                </a:lnTo>
                <a:lnTo>
                  <a:pt x="3810" y="288417"/>
                </a:lnTo>
                <a:close/>
              </a:path>
              <a:path w="461009" h="317500">
                <a:moveTo>
                  <a:pt x="461010" y="288417"/>
                </a:moveTo>
                <a:lnTo>
                  <a:pt x="457200" y="288417"/>
                </a:lnTo>
                <a:lnTo>
                  <a:pt x="457200" y="314960"/>
                </a:lnTo>
                <a:lnTo>
                  <a:pt x="461010" y="314960"/>
                </a:lnTo>
                <a:lnTo>
                  <a:pt x="461010" y="288417"/>
                </a:lnTo>
                <a:close/>
              </a:path>
            </a:pathLst>
          </a:custGeom>
          <a:solidFill>
            <a:srgbClr val="390C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253730" y="1663700"/>
            <a:ext cx="453390" cy="311150"/>
          </a:xfrm>
          <a:custGeom>
            <a:avLst/>
            <a:gdLst/>
            <a:ahLst/>
            <a:cxnLst/>
            <a:rect l="l" t="t" r="r" b="b"/>
            <a:pathLst>
              <a:path w="453390" h="311150">
                <a:moveTo>
                  <a:pt x="3810" y="42037"/>
                </a:moveTo>
                <a:lnTo>
                  <a:pt x="0" y="42037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42037"/>
                </a:lnTo>
                <a:close/>
              </a:path>
              <a:path w="453390" h="311150">
                <a:moveTo>
                  <a:pt x="453390" y="42037"/>
                </a:moveTo>
                <a:lnTo>
                  <a:pt x="450850" y="42037"/>
                </a:lnTo>
                <a:lnTo>
                  <a:pt x="450850" y="43179"/>
                </a:lnTo>
                <a:lnTo>
                  <a:pt x="453390" y="43179"/>
                </a:lnTo>
                <a:lnTo>
                  <a:pt x="453390" y="42037"/>
                </a:lnTo>
                <a:close/>
              </a:path>
              <a:path w="453390" h="311150">
                <a:moveTo>
                  <a:pt x="3810" y="39496"/>
                </a:moveTo>
                <a:lnTo>
                  <a:pt x="0" y="39496"/>
                </a:lnTo>
                <a:lnTo>
                  <a:pt x="0" y="41909"/>
                </a:lnTo>
                <a:lnTo>
                  <a:pt x="3810" y="41909"/>
                </a:lnTo>
                <a:lnTo>
                  <a:pt x="3810" y="39496"/>
                </a:lnTo>
                <a:close/>
              </a:path>
              <a:path w="453390" h="311150">
                <a:moveTo>
                  <a:pt x="453390" y="39496"/>
                </a:moveTo>
                <a:lnTo>
                  <a:pt x="450850" y="39496"/>
                </a:lnTo>
                <a:lnTo>
                  <a:pt x="450850" y="41909"/>
                </a:lnTo>
                <a:lnTo>
                  <a:pt x="453390" y="41909"/>
                </a:lnTo>
                <a:lnTo>
                  <a:pt x="453390" y="39496"/>
                </a:lnTo>
                <a:close/>
              </a:path>
              <a:path w="453390" h="311150">
                <a:moveTo>
                  <a:pt x="3810" y="35687"/>
                </a:moveTo>
                <a:lnTo>
                  <a:pt x="0" y="35687"/>
                </a:lnTo>
                <a:lnTo>
                  <a:pt x="0" y="39369"/>
                </a:lnTo>
                <a:lnTo>
                  <a:pt x="3810" y="39369"/>
                </a:lnTo>
                <a:lnTo>
                  <a:pt x="3810" y="35687"/>
                </a:lnTo>
                <a:close/>
              </a:path>
              <a:path w="453390" h="311150">
                <a:moveTo>
                  <a:pt x="453390" y="35687"/>
                </a:moveTo>
                <a:lnTo>
                  <a:pt x="450850" y="35687"/>
                </a:lnTo>
                <a:lnTo>
                  <a:pt x="450850" y="39369"/>
                </a:lnTo>
                <a:lnTo>
                  <a:pt x="453390" y="39369"/>
                </a:lnTo>
                <a:lnTo>
                  <a:pt x="453390" y="35687"/>
                </a:lnTo>
                <a:close/>
              </a:path>
              <a:path w="453390" h="311150">
                <a:moveTo>
                  <a:pt x="3810" y="33146"/>
                </a:moveTo>
                <a:lnTo>
                  <a:pt x="0" y="33146"/>
                </a:lnTo>
                <a:lnTo>
                  <a:pt x="0" y="35559"/>
                </a:lnTo>
                <a:lnTo>
                  <a:pt x="3810" y="35559"/>
                </a:lnTo>
                <a:lnTo>
                  <a:pt x="3810" y="33146"/>
                </a:lnTo>
                <a:close/>
              </a:path>
              <a:path w="453390" h="311150">
                <a:moveTo>
                  <a:pt x="453390" y="33146"/>
                </a:moveTo>
                <a:lnTo>
                  <a:pt x="450850" y="33146"/>
                </a:lnTo>
                <a:lnTo>
                  <a:pt x="450850" y="35559"/>
                </a:lnTo>
                <a:lnTo>
                  <a:pt x="453390" y="35559"/>
                </a:lnTo>
                <a:lnTo>
                  <a:pt x="453390" y="33146"/>
                </a:lnTo>
                <a:close/>
              </a:path>
              <a:path w="453390" h="311150">
                <a:moveTo>
                  <a:pt x="3810" y="29337"/>
                </a:moveTo>
                <a:lnTo>
                  <a:pt x="0" y="29337"/>
                </a:lnTo>
                <a:lnTo>
                  <a:pt x="0" y="33019"/>
                </a:lnTo>
                <a:lnTo>
                  <a:pt x="3810" y="33019"/>
                </a:lnTo>
                <a:lnTo>
                  <a:pt x="3810" y="29337"/>
                </a:lnTo>
                <a:close/>
              </a:path>
              <a:path w="453390" h="311150">
                <a:moveTo>
                  <a:pt x="453390" y="29337"/>
                </a:moveTo>
                <a:lnTo>
                  <a:pt x="450850" y="29337"/>
                </a:lnTo>
                <a:lnTo>
                  <a:pt x="450850" y="33019"/>
                </a:lnTo>
                <a:lnTo>
                  <a:pt x="453390" y="33019"/>
                </a:lnTo>
                <a:lnTo>
                  <a:pt x="453390" y="29337"/>
                </a:lnTo>
                <a:close/>
              </a:path>
              <a:path w="453390" h="311150">
                <a:moveTo>
                  <a:pt x="3810" y="26796"/>
                </a:moveTo>
                <a:lnTo>
                  <a:pt x="0" y="26796"/>
                </a:lnTo>
                <a:lnTo>
                  <a:pt x="0" y="29209"/>
                </a:lnTo>
                <a:lnTo>
                  <a:pt x="3810" y="29209"/>
                </a:lnTo>
                <a:lnTo>
                  <a:pt x="3810" y="26796"/>
                </a:lnTo>
                <a:close/>
              </a:path>
              <a:path w="453390" h="311150">
                <a:moveTo>
                  <a:pt x="453390" y="26796"/>
                </a:moveTo>
                <a:lnTo>
                  <a:pt x="450850" y="26796"/>
                </a:lnTo>
                <a:lnTo>
                  <a:pt x="450850" y="29209"/>
                </a:lnTo>
                <a:lnTo>
                  <a:pt x="453390" y="29209"/>
                </a:lnTo>
                <a:lnTo>
                  <a:pt x="453390" y="26796"/>
                </a:lnTo>
                <a:close/>
              </a:path>
              <a:path w="453390" h="311150">
                <a:moveTo>
                  <a:pt x="3810" y="22987"/>
                </a:moveTo>
                <a:lnTo>
                  <a:pt x="0" y="22987"/>
                </a:lnTo>
                <a:lnTo>
                  <a:pt x="0" y="26669"/>
                </a:lnTo>
                <a:lnTo>
                  <a:pt x="3810" y="26669"/>
                </a:lnTo>
                <a:lnTo>
                  <a:pt x="3810" y="22987"/>
                </a:lnTo>
                <a:close/>
              </a:path>
              <a:path w="453390" h="311150">
                <a:moveTo>
                  <a:pt x="453390" y="22987"/>
                </a:moveTo>
                <a:lnTo>
                  <a:pt x="450850" y="22987"/>
                </a:lnTo>
                <a:lnTo>
                  <a:pt x="450850" y="26669"/>
                </a:lnTo>
                <a:lnTo>
                  <a:pt x="453390" y="26669"/>
                </a:lnTo>
                <a:lnTo>
                  <a:pt x="453390" y="22987"/>
                </a:lnTo>
                <a:close/>
              </a:path>
              <a:path w="453390" h="311150">
                <a:moveTo>
                  <a:pt x="3810" y="20446"/>
                </a:moveTo>
                <a:lnTo>
                  <a:pt x="0" y="20446"/>
                </a:lnTo>
                <a:lnTo>
                  <a:pt x="0" y="22859"/>
                </a:lnTo>
                <a:lnTo>
                  <a:pt x="3810" y="22859"/>
                </a:lnTo>
                <a:lnTo>
                  <a:pt x="3810" y="20446"/>
                </a:lnTo>
                <a:close/>
              </a:path>
              <a:path w="453390" h="311150">
                <a:moveTo>
                  <a:pt x="453390" y="20446"/>
                </a:moveTo>
                <a:lnTo>
                  <a:pt x="450850" y="20446"/>
                </a:lnTo>
                <a:lnTo>
                  <a:pt x="450850" y="22859"/>
                </a:lnTo>
                <a:lnTo>
                  <a:pt x="453390" y="22859"/>
                </a:lnTo>
                <a:lnTo>
                  <a:pt x="453390" y="20446"/>
                </a:lnTo>
                <a:close/>
              </a:path>
              <a:path w="453390" h="311150">
                <a:moveTo>
                  <a:pt x="3810" y="16637"/>
                </a:moveTo>
                <a:lnTo>
                  <a:pt x="0" y="16637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16637"/>
                </a:lnTo>
                <a:close/>
              </a:path>
              <a:path w="453390" h="311150">
                <a:moveTo>
                  <a:pt x="453390" y="16637"/>
                </a:moveTo>
                <a:lnTo>
                  <a:pt x="450850" y="16637"/>
                </a:lnTo>
                <a:lnTo>
                  <a:pt x="450850" y="20319"/>
                </a:lnTo>
                <a:lnTo>
                  <a:pt x="453390" y="20319"/>
                </a:lnTo>
                <a:lnTo>
                  <a:pt x="453390" y="16637"/>
                </a:lnTo>
                <a:close/>
              </a:path>
              <a:path w="453390" h="311150">
                <a:moveTo>
                  <a:pt x="3810" y="14096"/>
                </a:moveTo>
                <a:lnTo>
                  <a:pt x="0" y="14096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14096"/>
                </a:lnTo>
                <a:close/>
              </a:path>
              <a:path w="453390" h="311150">
                <a:moveTo>
                  <a:pt x="453390" y="14096"/>
                </a:moveTo>
                <a:lnTo>
                  <a:pt x="450850" y="14096"/>
                </a:lnTo>
                <a:lnTo>
                  <a:pt x="450850" y="16509"/>
                </a:lnTo>
                <a:lnTo>
                  <a:pt x="453390" y="16509"/>
                </a:lnTo>
                <a:lnTo>
                  <a:pt x="453390" y="14096"/>
                </a:lnTo>
                <a:close/>
              </a:path>
              <a:path w="453390" h="311150">
                <a:moveTo>
                  <a:pt x="3810" y="10287"/>
                </a:moveTo>
                <a:lnTo>
                  <a:pt x="0" y="10287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0287"/>
                </a:lnTo>
                <a:close/>
              </a:path>
              <a:path w="453390" h="311150">
                <a:moveTo>
                  <a:pt x="453390" y="10287"/>
                </a:moveTo>
                <a:lnTo>
                  <a:pt x="450850" y="10287"/>
                </a:lnTo>
                <a:lnTo>
                  <a:pt x="450850" y="13969"/>
                </a:lnTo>
                <a:lnTo>
                  <a:pt x="453390" y="13969"/>
                </a:lnTo>
                <a:lnTo>
                  <a:pt x="453390" y="10287"/>
                </a:lnTo>
                <a:close/>
              </a:path>
              <a:path w="453390" h="311150">
                <a:moveTo>
                  <a:pt x="3810" y="7746"/>
                </a:moveTo>
                <a:lnTo>
                  <a:pt x="0" y="7746"/>
                </a:lnTo>
                <a:lnTo>
                  <a:pt x="0" y="10159"/>
                </a:lnTo>
                <a:lnTo>
                  <a:pt x="3810" y="10159"/>
                </a:lnTo>
                <a:lnTo>
                  <a:pt x="3810" y="7746"/>
                </a:lnTo>
                <a:close/>
              </a:path>
              <a:path w="453390" h="311150">
                <a:moveTo>
                  <a:pt x="453390" y="7746"/>
                </a:moveTo>
                <a:lnTo>
                  <a:pt x="450850" y="7746"/>
                </a:lnTo>
                <a:lnTo>
                  <a:pt x="450850" y="10159"/>
                </a:lnTo>
                <a:lnTo>
                  <a:pt x="453390" y="10159"/>
                </a:lnTo>
                <a:lnTo>
                  <a:pt x="453390" y="7746"/>
                </a:lnTo>
                <a:close/>
              </a:path>
              <a:path w="453390" h="311150">
                <a:moveTo>
                  <a:pt x="3810" y="3937"/>
                </a:moveTo>
                <a:lnTo>
                  <a:pt x="0" y="3937"/>
                </a:lnTo>
                <a:lnTo>
                  <a:pt x="0" y="7619"/>
                </a:lnTo>
                <a:lnTo>
                  <a:pt x="3810" y="7619"/>
                </a:lnTo>
                <a:lnTo>
                  <a:pt x="3810" y="3937"/>
                </a:lnTo>
                <a:close/>
              </a:path>
              <a:path w="453390" h="311150">
                <a:moveTo>
                  <a:pt x="453390" y="3937"/>
                </a:moveTo>
                <a:lnTo>
                  <a:pt x="450850" y="3937"/>
                </a:lnTo>
                <a:lnTo>
                  <a:pt x="450850" y="7619"/>
                </a:lnTo>
                <a:lnTo>
                  <a:pt x="453390" y="7619"/>
                </a:lnTo>
                <a:lnTo>
                  <a:pt x="453390" y="3937"/>
                </a:lnTo>
                <a:close/>
              </a:path>
              <a:path w="453390" h="311150">
                <a:moveTo>
                  <a:pt x="453390" y="1396"/>
                </a:moveTo>
                <a:lnTo>
                  <a:pt x="0" y="1396"/>
                </a:lnTo>
                <a:lnTo>
                  <a:pt x="0" y="3809"/>
                </a:lnTo>
                <a:lnTo>
                  <a:pt x="453390" y="3809"/>
                </a:lnTo>
                <a:lnTo>
                  <a:pt x="453390" y="1396"/>
                </a:lnTo>
                <a:close/>
              </a:path>
              <a:path w="453390" h="311150">
                <a:moveTo>
                  <a:pt x="453390" y="0"/>
                </a:moveTo>
                <a:lnTo>
                  <a:pt x="0" y="0"/>
                </a:lnTo>
                <a:lnTo>
                  <a:pt x="0" y="1269"/>
                </a:lnTo>
                <a:lnTo>
                  <a:pt x="453390" y="1269"/>
                </a:lnTo>
                <a:lnTo>
                  <a:pt x="453390" y="0"/>
                </a:lnTo>
                <a:close/>
              </a:path>
              <a:path w="453390" h="311150">
                <a:moveTo>
                  <a:pt x="3810" y="43180"/>
                </a:moveTo>
                <a:lnTo>
                  <a:pt x="0" y="4318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43180"/>
                </a:lnTo>
                <a:close/>
              </a:path>
              <a:path w="453390" h="311150">
                <a:moveTo>
                  <a:pt x="453390" y="43180"/>
                </a:moveTo>
                <a:lnTo>
                  <a:pt x="450850" y="43180"/>
                </a:lnTo>
                <a:lnTo>
                  <a:pt x="450850" y="55879"/>
                </a:lnTo>
                <a:lnTo>
                  <a:pt x="453390" y="55879"/>
                </a:lnTo>
                <a:lnTo>
                  <a:pt x="453390" y="43180"/>
                </a:lnTo>
                <a:close/>
              </a:path>
              <a:path w="453390" h="311150">
                <a:moveTo>
                  <a:pt x="381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3810" y="62229"/>
                </a:lnTo>
                <a:lnTo>
                  <a:pt x="3810" y="55880"/>
                </a:lnTo>
                <a:close/>
              </a:path>
              <a:path w="453390" h="311150">
                <a:moveTo>
                  <a:pt x="453390" y="55880"/>
                </a:moveTo>
                <a:lnTo>
                  <a:pt x="450850" y="55880"/>
                </a:lnTo>
                <a:lnTo>
                  <a:pt x="450850" y="62229"/>
                </a:lnTo>
                <a:lnTo>
                  <a:pt x="453390" y="62229"/>
                </a:lnTo>
                <a:lnTo>
                  <a:pt x="453390" y="55880"/>
                </a:lnTo>
                <a:close/>
              </a:path>
              <a:path w="453390" h="311150">
                <a:moveTo>
                  <a:pt x="3810" y="62230"/>
                </a:moveTo>
                <a:lnTo>
                  <a:pt x="0" y="62230"/>
                </a:lnTo>
                <a:lnTo>
                  <a:pt x="0" y="81279"/>
                </a:lnTo>
                <a:lnTo>
                  <a:pt x="3810" y="81279"/>
                </a:lnTo>
                <a:lnTo>
                  <a:pt x="3810" y="62230"/>
                </a:lnTo>
                <a:close/>
              </a:path>
              <a:path w="453390" h="311150">
                <a:moveTo>
                  <a:pt x="453390" y="62230"/>
                </a:moveTo>
                <a:lnTo>
                  <a:pt x="450850" y="62230"/>
                </a:lnTo>
                <a:lnTo>
                  <a:pt x="450850" y="81279"/>
                </a:lnTo>
                <a:lnTo>
                  <a:pt x="453390" y="81279"/>
                </a:lnTo>
                <a:lnTo>
                  <a:pt x="453390" y="62230"/>
                </a:lnTo>
                <a:close/>
              </a:path>
              <a:path w="453390" h="311150">
                <a:moveTo>
                  <a:pt x="3810" y="81280"/>
                </a:moveTo>
                <a:lnTo>
                  <a:pt x="0" y="81280"/>
                </a:lnTo>
                <a:lnTo>
                  <a:pt x="0" y="106679"/>
                </a:lnTo>
                <a:lnTo>
                  <a:pt x="3810" y="106679"/>
                </a:lnTo>
                <a:lnTo>
                  <a:pt x="3810" y="81280"/>
                </a:lnTo>
                <a:close/>
              </a:path>
              <a:path w="453390" h="311150">
                <a:moveTo>
                  <a:pt x="453390" y="81280"/>
                </a:moveTo>
                <a:lnTo>
                  <a:pt x="450850" y="81280"/>
                </a:lnTo>
                <a:lnTo>
                  <a:pt x="450850" y="106679"/>
                </a:lnTo>
                <a:lnTo>
                  <a:pt x="453390" y="106679"/>
                </a:lnTo>
                <a:lnTo>
                  <a:pt x="453390" y="81280"/>
                </a:lnTo>
                <a:close/>
              </a:path>
              <a:path w="453390" h="311150">
                <a:moveTo>
                  <a:pt x="3810" y="106680"/>
                </a:moveTo>
                <a:lnTo>
                  <a:pt x="0" y="106680"/>
                </a:lnTo>
                <a:lnTo>
                  <a:pt x="0" y="123189"/>
                </a:lnTo>
                <a:lnTo>
                  <a:pt x="3810" y="123189"/>
                </a:lnTo>
                <a:lnTo>
                  <a:pt x="3810" y="106680"/>
                </a:lnTo>
                <a:close/>
              </a:path>
              <a:path w="453390" h="311150">
                <a:moveTo>
                  <a:pt x="453390" y="106680"/>
                </a:moveTo>
                <a:lnTo>
                  <a:pt x="450850" y="106680"/>
                </a:lnTo>
                <a:lnTo>
                  <a:pt x="450850" y="123189"/>
                </a:lnTo>
                <a:lnTo>
                  <a:pt x="453390" y="123189"/>
                </a:lnTo>
                <a:lnTo>
                  <a:pt x="453390" y="106680"/>
                </a:lnTo>
                <a:close/>
              </a:path>
              <a:path w="453390" h="311150">
                <a:moveTo>
                  <a:pt x="3810" y="123190"/>
                </a:moveTo>
                <a:lnTo>
                  <a:pt x="0" y="123190"/>
                </a:lnTo>
                <a:lnTo>
                  <a:pt x="0" y="195579"/>
                </a:lnTo>
                <a:lnTo>
                  <a:pt x="3810" y="195579"/>
                </a:lnTo>
                <a:lnTo>
                  <a:pt x="3810" y="123190"/>
                </a:lnTo>
                <a:close/>
              </a:path>
              <a:path w="453390" h="311150">
                <a:moveTo>
                  <a:pt x="453390" y="123190"/>
                </a:moveTo>
                <a:lnTo>
                  <a:pt x="450850" y="123190"/>
                </a:lnTo>
                <a:lnTo>
                  <a:pt x="450850" y="195579"/>
                </a:lnTo>
                <a:lnTo>
                  <a:pt x="453390" y="195579"/>
                </a:lnTo>
                <a:lnTo>
                  <a:pt x="453390" y="123190"/>
                </a:lnTo>
                <a:close/>
              </a:path>
              <a:path w="453390" h="311150">
                <a:moveTo>
                  <a:pt x="3810" y="195580"/>
                </a:moveTo>
                <a:lnTo>
                  <a:pt x="0" y="195580"/>
                </a:lnTo>
                <a:lnTo>
                  <a:pt x="0" y="233679"/>
                </a:lnTo>
                <a:lnTo>
                  <a:pt x="3810" y="233679"/>
                </a:lnTo>
                <a:lnTo>
                  <a:pt x="3810" y="195580"/>
                </a:lnTo>
                <a:close/>
              </a:path>
              <a:path w="453390" h="311150">
                <a:moveTo>
                  <a:pt x="453390" y="195580"/>
                </a:moveTo>
                <a:lnTo>
                  <a:pt x="450850" y="195580"/>
                </a:lnTo>
                <a:lnTo>
                  <a:pt x="450850" y="233679"/>
                </a:lnTo>
                <a:lnTo>
                  <a:pt x="453390" y="233679"/>
                </a:lnTo>
                <a:lnTo>
                  <a:pt x="453390" y="195580"/>
                </a:lnTo>
                <a:close/>
              </a:path>
              <a:path w="453390" h="311150">
                <a:moveTo>
                  <a:pt x="3810" y="233680"/>
                </a:moveTo>
                <a:lnTo>
                  <a:pt x="0" y="233680"/>
                </a:lnTo>
                <a:lnTo>
                  <a:pt x="0" y="246379"/>
                </a:lnTo>
                <a:lnTo>
                  <a:pt x="3810" y="246379"/>
                </a:lnTo>
                <a:lnTo>
                  <a:pt x="3810" y="233680"/>
                </a:lnTo>
                <a:close/>
              </a:path>
              <a:path w="453390" h="311150">
                <a:moveTo>
                  <a:pt x="453390" y="233680"/>
                </a:moveTo>
                <a:lnTo>
                  <a:pt x="450850" y="233680"/>
                </a:lnTo>
                <a:lnTo>
                  <a:pt x="450850" y="246379"/>
                </a:lnTo>
                <a:lnTo>
                  <a:pt x="453390" y="246379"/>
                </a:lnTo>
                <a:lnTo>
                  <a:pt x="453390" y="233680"/>
                </a:lnTo>
                <a:close/>
              </a:path>
              <a:path w="453390" h="311150">
                <a:moveTo>
                  <a:pt x="3810" y="246380"/>
                </a:moveTo>
                <a:lnTo>
                  <a:pt x="0" y="246380"/>
                </a:lnTo>
                <a:lnTo>
                  <a:pt x="0" y="271779"/>
                </a:lnTo>
                <a:lnTo>
                  <a:pt x="3810" y="271779"/>
                </a:lnTo>
                <a:lnTo>
                  <a:pt x="3810" y="246380"/>
                </a:lnTo>
                <a:close/>
              </a:path>
              <a:path w="453390" h="311150">
                <a:moveTo>
                  <a:pt x="453390" y="246380"/>
                </a:moveTo>
                <a:lnTo>
                  <a:pt x="450850" y="246380"/>
                </a:lnTo>
                <a:lnTo>
                  <a:pt x="450850" y="271779"/>
                </a:lnTo>
                <a:lnTo>
                  <a:pt x="453390" y="271779"/>
                </a:lnTo>
                <a:lnTo>
                  <a:pt x="453390" y="246380"/>
                </a:lnTo>
                <a:close/>
              </a:path>
              <a:path w="453390" h="311150">
                <a:moveTo>
                  <a:pt x="3810" y="271780"/>
                </a:moveTo>
                <a:lnTo>
                  <a:pt x="0" y="271780"/>
                </a:lnTo>
                <a:lnTo>
                  <a:pt x="0" y="278129"/>
                </a:lnTo>
                <a:lnTo>
                  <a:pt x="3810" y="278129"/>
                </a:lnTo>
                <a:lnTo>
                  <a:pt x="3810" y="271780"/>
                </a:lnTo>
                <a:close/>
              </a:path>
              <a:path w="453390" h="311150">
                <a:moveTo>
                  <a:pt x="453390" y="271780"/>
                </a:moveTo>
                <a:lnTo>
                  <a:pt x="450850" y="271780"/>
                </a:lnTo>
                <a:lnTo>
                  <a:pt x="450850" y="278129"/>
                </a:lnTo>
                <a:lnTo>
                  <a:pt x="453390" y="278129"/>
                </a:lnTo>
                <a:lnTo>
                  <a:pt x="453390" y="271780"/>
                </a:lnTo>
                <a:close/>
              </a:path>
              <a:path w="453390" h="311150">
                <a:moveTo>
                  <a:pt x="3810" y="278130"/>
                </a:moveTo>
                <a:lnTo>
                  <a:pt x="0" y="278130"/>
                </a:lnTo>
                <a:lnTo>
                  <a:pt x="0" y="284479"/>
                </a:lnTo>
                <a:lnTo>
                  <a:pt x="3810" y="284479"/>
                </a:lnTo>
                <a:lnTo>
                  <a:pt x="3810" y="278130"/>
                </a:lnTo>
                <a:close/>
              </a:path>
              <a:path w="453390" h="311150">
                <a:moveTo>
                  <a:pt x="453390" y="278130"/>
                </a:moveTo>
                <a:lnTo>
                  <a:pt x="450850" y="278130"/>
                </a:lnTo>
                <a:lnTo>
                  <a:pt x="450850" y="284479"/>
                </a:lnTo>
                <a:lnTo>
                  <a:pt x="453390" y="284479"/>
                </a:lnTo>
                <a:lnTo>
                  <a:pt x="453390" y="278130"/>
                </a:lnTo>
                <a:close/>
              </a:path>
              <a:path w="453390" h="311150">
                <a:moveTo>
                  <a:pt x="3810" y="284607"/>
                </a:moveTo>
                <a:lnTo>
                  <a:pt x="0" y="284607"/>
                </a:lnTo>
                <a:lnTo>
                  <a:pt x="0" y="311150"/>
                </a:lnTo>
                <a:lnTo>
                  <a:pt x="453390" y="311150"/>
                </a:lnTo>
                <a:lnTo>
                  <a:pt x="453390" y="307340"/>
                </a:lnTo>
                <a:lnTo>
                  <a:pt x="3810" y="307340"/>
                </a:lnTo>
                <a:lnTo>
                  <a:pt x="3810" y="284607"/>
                </a:lnTo>
                <a:close/>
              </a:path>
              <a:path w="453390" h="311150">
                <a:moveTo>
                  <a:pt x="453390" y="284607"/>
                </a:moveTo>
                <a:lnTo>
                  <a:pt x="450850" y="284607"/>
                </a:lnTo>
                <a:lnTo>
                  <a:pt x="450850" y="307340"/>
                </a:lnTo>
                <a:lnTo>
                  <a:pt x="453390" y="307340"/>
                </a:lnTo>
                <a:lnTo>
                  <a:pt x="453390" y="284607"/>
                </a:lnTo>
                <a:close/>
              </a:path>
            </a:pathLst>
          </a:custGeom>
          <a:solidFill>
            <a:srgbClr val="3B0C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257540" y="1667636"/>
            <a:ext cx="447040" cy="303530"/>
          </a:xfrm>
          <a:custGeom>
            <a:avLst/>
            <a:gdLst/>
            <a:ahLst/>
            <a:cxnLst/>
            <a:rect l="l" t="t" r="r" b="b"/>
            <a:pathLst>
              <a:path w="447040" h="303530">
                <a:moveTo>
                  <a:pt x="3809" y="38100"/>
                </a:moveTo>
                <a:lnTo>
                  <a:pt x="0" y="38100"/>
                </a:lnTo>
                <a:lnTo>
                  <a:pt x="0" y="39242"/>
                </a:lnTo>
                <a:lnTo>
                  <a:pt x="3809" y="39242"/>
                </a:lnTo>
                <a:lnTo>
                  <a:pt x="3809" y="38100"/>
                </a:lnTo>
                <a:close/>
              </a:path>
              <a:path w="447040" h="303530">
                <a:moveTo>
                  <a:pt x="447039" y="38100"/>
                </a:moveTo>
                <a:lnTo>
                  <a:pt x="443229" y="38100"/>
                </a:lnTo>
                <a:lnTo>
                  <a:pt x="443229" y="39242"/>
                </a:lnTo>
                <a:lnTo>
                  <a:pt x="447039" y="39242"/>
                </a:lnTo>
                <a:lnTo>
                  <a:pt x="447039" y="38100"/>
                </a:lnTo>
                <a:close/>
              </a:path>
              <a:path w="447040" h="303530">
                <a:moveTo>
                  <a:pt x="3809" y="35559"/>
                </a:moveTo>
                <a:lnTo>
                  <a:pt x="0" y="35559"/>
                </a:lnTo>
                <a:lnTo>
                  <a:pt x="0" y="37972"/>
                </a:lnTo>
                <a:lnTo>
                  <a:pt x="3809" y="37972"/>
                </a:lnTo>
                <a:lnTo>
                  <a:pt x="3809" y="35559"/>
                </a:lnTo>
                <a:close/>
              </a:path>
              <a:path w="447040" h="303530">
                <a:moveTo>
                  <a:pt x="447039" y="35559"/>
                </a:moveTo>
                <a:lnTo>
                  <a:pt x="443229" y="35559"/>
                </a:lnTo>
                <a:lnTo>
                  <a:pt x="443229" y="37972"/>
                </a:lnTo>
                <a:lnTo>
                  <a:pt x="447039" y="37972"/>
                </a:lnTo>
                <a:lnTo>
                  <a:pt x="447039" y="35559"/>
                </a:lnTo>
                <a:close/>
              </a:path>
              <a:path w="447040" h="303530">
                <a:moveTo>
                  <a:pt x="3809" y="31750"/>
                </a:moveTo>
                <a:lnTo>
                  <a:pt x="0" y="31750"/>
                </a:lnTo>
                <a:lnTo>
                  <a:pt x="0" y="35432"/>
                </a:lnTo>
                <a:lnTo>
                  <a:pt x="3809" y="35432"/>
                </a:lnTo>
                <a:lnTo>
                  <a:pt x="3809" y="31750"/>
                </a:lnTo>
                <a:close/>
              </a:path>
              <a:path w="447040" h="303530">
                <a:moveTo>
                  <a:pt x="447039" y="31750"/>
                </a:moveTo>
                <a:lnTo>
                  <a:pt x="443229" y="31750"/>
                </a:lnTo>
                <a:lnTo>
                  <a:pt x="443229" y="35432"/>
                </a:lnTo>
                <a:lnTo>
                  <a:pt x="447039" y="35432"/>
                </a:lnTo>
                <a:lnTo>
                  <a:pt x="447039" y="31750"/>
                </a:lnTo>
                <a:close/>
              </a:path>
              <a:path w="447040" h="303530">
                <a:moveTo>
                  <a:pt x="3809" y="29209"/>
                </a:moveTo>
                <a:lnTo>
                  <a:pt x="0" y="29209"/>
                </a:lnTo>
                <a:lnTo>
                  <a:pt x="0" y="31622"/>
                </a:lnTo>
                <a:lnTo>
                  <a:pt x="3809" y="31622"/>
                </a:lnTo>
                <a:lnTo>
                  <a:pt x="3809" y="29209"/>
                </a:lnTo>
                <a:close/>
              </a:path>
              <a:path w="447040" h="303530">
                <a:moveTo>
                  <a:pt x="447039" y="29209"/>
                </a:moveTo>
                <a:lnTo>
                  <a:pt x="443229" y="29209"/>
                </a:lnTo>
                <a:lnTo>
                  <a:pt x="443229" y="31622"/>
                </a:lnTo>
                <a:lnTo>
                  <a:pt x="447039" y="31622"/>
                </a:lnTo>
                <a:lnTo>
                  <a:pt x="447039" y="29209"/>
                </a:lnTo>
                <a:close/>
              </a:path>
              <a:path w="447040" h="303530">
                <a:moveTo>
                  <a:pt x="3809" y="25400"/>
                </a:moveTo>
                <a:lnTo>
                  <a:pt x="0" y="25400"/>
                </a:lnTo>
                <a:lnTo>
                  <a:pt x="0" y="29082"/>
                </a:lnTo>
                <a:lnTo>
                  <a:pt x="3809" y="29082"/>
                </a:lnTo>
                <a:lnTo>
                  <a:pt x="3809" y="25400"/>
                </a:lnTo>
                <a:close/>
              </a:path>
              <a:path w="447040" h="303530">
                <a:moveTo>
                  <a:pt x="447039" y="25400"/>
                </a:moveTo>
                <a:lnTo>
                  <a:pt x="443229" y="25400"/>
                </a:lnTo>
                <a:lnTo>
                  <a:pt x="443229" y="29082"/>
                </a:lnTo>
                <a:lnTo>
                  <a:pt x="447039" y="29082"/>
                </a:lnTo>
                <a:lnTo>
                  <a:pt x="447039" y="25400"/>
                </a:lnTo>
                <a:close/>
              </a:path>
              <a:path w="447040" h="303530">
                <a:moveTo>
                  <a:pt x="3809" y="22859"/>
                </a:moveTo>
                <a:lnTo>
                  <a:pt x="0" y="22859"/>
                </a:lnTo>
                <a:lnTo>
                  <a:pt x="0" y="25272"/>
                </a:lnTo>
                <a:lnTo>
                  <a:pt x="3809" y="25272"/>
                </a:lnTo>
                <a:lnTo>
                  <a:pt x="3809" y="22859"/>
                </a:lnTo>
                <a:close/>
              </a:path>
              <a:path w="447040" h="303530">
                <a:moveTo>
                  <a:pt x="447039" y="22859"/>
                </a:moveTo>
                <a:lnTo>
                  <a:pt x="443229" y="22859"/>
                </a:lnTo>
                <a:lnTo>
                  <a:pt x="443229" y="25272"/>
                </a:lnTo>
                <a:lnTo>
                  <a:pt x="447039" y="25272"/>
                </a:lnTo>
                <a:lnTo>
                  <a:pt x="447039" y="22859"/>
                </a:lnTo>
                <a:close/>
              </a:path>
              <a:path w="447040" h="303530">
                <a:moveTo>
                  <a:pt x="3809" y="19050"/>
                </a:moveTo>
                <a:lnTo>
                  <a:pt x="0" y="19050"/>
                </a:lnTo>
                <a:lnTo>
                  <a:pt x="0" y="22732"/>
                </a:lnTo>
                <a:lnTo>
                  <a:pt x="3809" y="22732"/>
                </a:lnTo>
                <a:lnTo>
                  <a:pt x="3809" y="19050"/>
                </a:lnTo>
                <a:close/>
              </a:path>
              <a:path w="447040" h="303530">
                <a:moveTo>
                  <a:pt x="447039" y="19050"/>
                </a:moveTo>
                <a:lnTo>
                  <a:pt x="443229" y="19050"/>
                </a:lnTo>
                <a:lnTo>
                  <a:pt x="443229" y="22732"/>
                </a:lnTo>
                <a:lnTo>
                  <a:pt x="447039" y="22732"/>
                </a:lnTo>
                <a:lnTo>
                  <a:pt x="447039" y="19050"/>
                </a:lnTo>
                <a:close/>
              </a:path>
              <a:path w="447040" h="303530">
                <a:moveTo>
                  <a:pt x="3809" y="16509"/>
                </a:moveTo>
                <a:lnTo>
                  <a:pt x="0" y="16509"/>
                </a:lnTo>
                <a:lnTo>
                  <a:pt x="0" y="18922"/>
                </a:lnTo>
                <a:lnTo>
                  <a:pt x="3809" y="18922"/>
                </a:lnTo>
                <a:lnTo>
                  <a:pt x="3809" y="16509"/>
                </a:lnTo>
                <a:close/>
              </a:path>
              <a:path w="447040" h="303530">
                <a:moveTo>
                  <a:pt x="447039" y="16509"/>
                </a:moveTo>
                <a:lnTo>
                  <a:pt x="443229" y="16509"/>
                </a:lnTo>
                <a:lnTo>
                  <a:pt x="443229" y="18922"/>
                </a:lnTo>
                <a:lnTo>
                  <a:pt x="447039" y="18922"/>
                </a:lnTo>
                <a:lnTo>
                  <a:pt x="447039" y="16509"/>
                </a:lnTo>
                <a:close/>
              </a:path>
              <a:path w="447040" h="303530">
                <a:moveTo>
                  <a:pt x="3809" y="12700"/>
                </a:moveTo>
                <a:lnTo>
                  <a:pt x="0" y="12700"/>
                </a:lnTo>
                <a:lnTo>
                  <a:pt x="0" y="16382"/>
                </a:lnTo>
                <a:lnTo>
                  <a:pt x="3809" y="16382"/>
                </a:lnTo>
                <a:lnTo>
                  <a:pt x="3809" y="12700"/>
                </a:lnTo>
                <a:close/>
              </a:path>
              <a:path w="447040" h="303530">
                <a:moveTo>
                  <a:pt x="447039" y="12700"/>
                </a:moveTo>
                <a:lnTo>
                  <a:pt x="443229" y="12700"/>
                </a:lnTo>
                <a:lnTo>
                  <a:pt x="443229" y="16382"/>
                </a:lnTo>
                <a:lnTo>
                  <a:pt x="447039" y="16382"/>
                </a:lnTo>
                <a:lnTo>
                  <a:pt x="447039" y="12700"/>
                </a:lnTo>
                <a:close/>
              </a:path>
              <a:path w="447040" h="30353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447040" h="303530">
                <a:moveTo>
                  <a:pt x="447039" y="10159"/>
                </a:moveTo>
                <a:lnTo>
                  <a:pt x="443229" y="10159"/>
                </a:lnTo>
                <a:lnTo>
                  <a:pt x="443229" y="12572"/>
                </a:lnTo>
                <a:lnTo>
                  <a:pt x="447039" y="12572"/>
                </a:lnTo>
                <a:lnTo>
                  <a:pt x="447039" y="10159"/>
                </a:lnTo>
                <a:close/>
              </a:path>
              <a:path w="447040" h="30353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447040" h="303530">
                <a:moveTo>
                  <a:pt x="447039" y="6350"/>
                </a:moveTo>
                <a:lnTo>
                  <a:pt x="443229" y="6350"/>
                </a:lnTo>
                <a:lnTo>
                  <a:pt x="443229" y="10032"/>
                </a:lnTo>
                <a:lnTo>
                  <a:pt x="447039" y="10032"/>
                </a:lnTo>
                <a:lnTo>
                  <a:pt x="447039" y="6350"/>
                </a:lnTo>
                <a:close/>
              </a:path>
              <a:path w="447040" h="30353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447040" h="303530">
                <a:moveTo>
                  <a:pt x="447039" y="3809"/>
                </a:moveTo>
                <a:lnTo>
                  <a:pt x="443229" y="3809"/>
                </a:lnTo>
                <a:lnTo>
                  <a:pt x="443229" y="6222"/>
                </a:lnTo>
                <a:lnTo>
                  <a:pt x="447039" y="6222"/>
                </a:lnTo>
                <a:lnTo>
                  <a:pt x="447039" y="3809"/>
                </a:lnTo>
                <a:close/>
              </a:path>
              <a:path w="447040" h="303530">
                <a:moveTo>
                  <a:pt x="447039" y="0"/>
                </a:moveTo>
                <a:lnTo>
                  <a:pt x="0" y="0"/>
                </a:lnTo>
                <a:lnTo>
                  <a:pt x="0" y="3682"/>
                </a:lnTo>
                <a:lnTo>
                  <a:pt x="447039" y="3682"/>
                </a:lnTo>
                <a:lnTo>
                  <a:pt x="447039" y="0"/>
                </a:lnTo>
                <a:close/>
              </a:path>
              <a:path w="447040" h="303530">
                <a:moveTo>
                  <a:pt x="3809" y="39243"/>
                </a:moveTo>
                <a:lnTo>
                  <a:pt x="0" y="3924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39243"/>
                </a:lnTo>
                <a:close/>
              </a:path>
              <a:path w="447040" h="303530">
                <a:moveTo>
                  <a:pt x="447039" y="39243"/>
                </a:moveTo>
                <a:lnTo>
                  <a:pt x="443229" y="39243"/>
                </a:lnTo>
                <a:lnTo>
                  <a:pt x="443229" y="51942"/>
                </a:lnTo>
                <a:lnTo>
                  <a:pt x="447039" y="51942"/>
                </a:lnTo>
                <a:lnTo>
                  <a:pt x="447039" y="39243"/>
                </a:lnTo>
                <a:close/>
              </a:path>
              <a:path w="447040" h="303530">
                <a:moveTo>
                  <a:pt x="3809" y="51943"/>
                </a:moveTo>
                <a:lnTo>
                  <a:pt x="0" y="51943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1943"/>
                </a:lnTo>
                <a:close/>
              </a:path>
              <a:path w="447040" h="303530">
                <a:moveTo>
                  <a:pt x="447039" y="51943"/>
                </a:moveTo>
                <a:lnTo>
                  <a:pt x="443229" y="51943"/>
                </a:lnTo>
                <a:lnTo>
                  <a:pt x="443229" y="58292"/>
                </a:lnTo>
                <a:lnTo>
                  <a:pt x="447039" y="58292"/>
                </a:lnTo>
                <a:lnTo>
                  <a:pt x="447039" y="51943"/>
                </a:lnTo>
                <a:close/>
              </a:path>
              <a:path w="447040" h="303530">
                <a:moveTo>
                  <a:pt x="3809" y="58293"/>
                </a:moveTo>
                <a:lnTo>
                  <a:pt x="0" y="58293"/>
                </a:lnTo>
                <a:lnTo>
                  <a:pt x="0" y="77342"/>
                </a:lnTo>
                <a:lnTo>
                  <a:pt x="3809" y="77342"/>
                </a:lnTo>
                <a:lnTo>
                  <a:pt x="3809" y="58293"/>
                </a:lnTo>
                <a:close/>
              </a:path>
              <a:path w="447040" h="303530">
                <a:moveTo>
                  <a:pt x="447039" y="58293"/>
                </a:moveTo>
                <a:lnTo>
                  <a:pt x="443229" y="58293"/>
                </a:lnTo>
                <a:lnTo>
                  <a:pt x="443229" y="77342"/>
                </a:lnTo>
                <a:lnTo>
                  <a:pt x="447039" y="77342"/>
                </a:lnTo>
                <a:lnTo>
                  <a:pt x="447039" y="58293"/>
                </a:lnTo>
                <a:close/>
              </a:path>
              <a:path w="447040" h="303530">
                <a:moveTo>
                  <a:pt x="3809" y="77343"/>
                </a:moveTo>
                <a:lnTo>
                  <a:pt x="0" y="77343"/>
                </a:lnTo>
                <a:lnTo>
                  <a:pt x="0" y="102742"/>
                </a:lnTo>
                <a:lnTo>
                  <a:pt x="3809" y="102742"/>
                </a:lnTo>
                <a:lnTo>
                  <a:pt x="3809" y="77343"/>
                </a:lnTo>
                <a:close/>
              </a:path>
              <a:path w="447040" h="303530">
                <a:moveTo>
                  <a:pt x="447039" y="77343"/>
                </a:moveTo>
                <a:lnTo>
                  <a:pt x="443229" y="77343"/>
                </a:lnTo>
                <a:lnTo>
                  <a:pt x="443229" y="102742"/>
                </a:lnTo>
                <a:lnTo>
                  <a:pt x="447039" y="102742"/>
                </a:lnTo>
                <a:lnTo>
                  <a:pt x="447039" y="77343"/>
                </a:lnTo>
                <a:close/>
              </a:path>
              <a:path w="447040" h="303530">
                <a:moveTo>
                  <a:pt x="3809" y="102743"/>
                </a:moveTo>
                <a:lnTo>
                  <a:pt x="0" y="102743"/>
                </a:lnTo>
                <a:lnTo>
                  <a:pt x="0" y="119252"/>
                </a:lnTo>
                <a:lnTo>
                  <a:pt x="3809" y="119252"/>
                </a:lnTo>
                <a:lnTo>
                  <a:pt x="3809" y="102743"/>
                </a:lnTo>
                <a:close/>
              </a:path>
              <a:path w="447040" h="303530">
                <a:moveTo>
                  <a:pt x="447039" y="102743"/>
                </a:moveTo>
                <a:lnTo>
                  <a:pt x="443229" y="102743"/>
                </a:lnTo>
                <a:lnTo>
                  <a:pt x="443229" y="119252"/>
                </a:lnTo>
                <a:lnTo>
                  <a:pt x="447039" y="119252"/>
                </a:lnTo>
                <a:lnTo>
                  <a:pt x="447039" y="102743"/>
                </a:lnTo>
                <a:close/>
              </a:path>
              <a:path w="447040" h="303530">
                <a:moveTo>
                  <a:pt x="3809" y="119253"/>
                </a:moveTo>
                <a:lnTo>
                  <a:pt x="0" y="119253"/>
                </a:lnTo>
                <a:lnTo>
                  <a:pt x="0" y="191642"/>
                </a:lnTo>
                <a:lnTo>
                  <a:pt x="3809" y="191642"/>
                </a:lnTo>
                <a:lnTo>
                  <a:pt x="3809" y="119253"/>
                </a:lnTo>
                <a:close/>
              </a:path>
              <a:path w="447040" h="303530">
                <a:moveTo>
                  <a:pt x="447039" y="119253"/>
                </a:moveTo>
                <a:lnTo>
                  <a:pt x="443229" y="119253"/>
                </a:lnTo>
                <a:lnTo>
                  <a:pt x="443229" y="191642"/>
                </a:lnTo>
                <a:lnTo>
                  <a:pt x="447039" y="191642"/>
                </a:lnTo>
                <a:lnTo>
                  <a:pt x="447039" y="119253"/>
                </a:lnTo>
                <a:close/>
              </a:path>
              <a:path w="447040" h="303530">
                <a:moveTo>
                  <a:pt x="3809" y="191643"/>
                </a:moveTo>
                <a:lnTo>
                  <a:pt x="0" y="191643"/>
                </a:lnTo>
                <a:lnTo>
                  <a:pt x="0" y="229742"/>
                </a:lnTo>
                <a:lnTo>
                  <a:pt x="3809" y="229742"/>
                </a:lnTo>
                <a:lnTo>
                  <a:pt x="3809" y="191643"/>
                </a:lnTo>
                <a:close/>
              </a:path>
              <a:path w="447040" h="303530">
                <a:moveTo>
                  <a:pt x="447039" y="191643"/>
                </a:moveTo>
                <a:lnTo>
                  <a:pt x="443229" y="191643"/>
                </a:lnTo>
                <a:lnTo>
                  <a:pt x="443229" y="229742"/>
                </a:lnTo>
                <a:lnTo>
                  <a:pt x="447039" y="229742"/>
                </a:lnTo>
                <a:lnTo>
                  <a:pt x="447039" y="191643"/>
                </a:lnTo>
                <a:close/>
              </a:path>
              <a:path w="447040" h="303530">
                <a:moveTo>
                  <a:pt x="3809" y="229743"/>
                </a:moveTo>
                <a:lnTo>
                  <a:pt x="0" y="229743"/>
                </a:lnTo>
                <a:lnTo>
                  <a:pt x="0" y="242442"/>
                </a:lnTo>
                <a:lnTo>
                  <a:pt x="3809" y="242442"/>
                </a:lnTo>
                <a:lnTo>
                  <a:pt x="3809" y="229743"/>
                </a:lnTo>
                <a:close/>
              </a:path>
              <a:path w="447040" h="303530">
                <a:moveTo>
                  <a:pt x="447039" y="229743"/>
                </a:moveTo>
                <a:lnTo>
                  <a:pt x="443229" y="229743"/>
                </a:lnTo>
                <a:lnTo>
                  <a:pt x="443229" y="242442"/>
                </a:lnTo>
                <a:lnTo>
                  <a:pt x="447039" y="242442"/>
                </a:lnTo>
                <a:lnTo>
                  <a:pt x="447039" y="229743"/>
                </a:lnTo>
                <a:close/>
              </a:path>
              <a:path w="447040" h="303530">
                <a:moveTo>
                  <a:pt x="3809" y="242443"/>
                </a:moveTo>
                <a:lnTo>
                  <a:pt x="0" y="242443"/>
                </a:lnTo>
                <a:lnTo>
                  <a:pt x="0" y="267842"/>
                </a:lnTo>
                <a:lnTo>
                  <a:pt x="3809" y="267842"/>
                </a:lnTo>
                <a:lnTo>
                  <a:pt x="3809" y="242443"/>
                </a:lnTo>
                <a:close/>
              </a:path>
              <a:path w="447040" h="303530">
                <a:moveTo>
                  <a:pt x="447039" y="242443"/>
                </a:moveTo>
                <a:lnTo>
                  <a:pt x="443229" y="242443"/>
                </a:lnTo>
                <a:lnTo>
                  <a:pt x="443229" y="267842"/>
                </a:lnTo>
                <a:lnTo>
                  <a:pt x="447039" y="267842"/>
                </a:lnTo>
                <a:lnTo>
                  <a:pt x="447039" y="242443"/>
                </a:lnTo>
                <a:close/>
              </a:path>
              <a:path w="447040" h="303530">
                <a:moveTo>
                  <a:pt x="3809" y="267843"/>
                </a:moveTo>
                <a:lnTo>
                  <a:pt x="0" y="267843"/>
                </a:lnTo>
                <a:lnTo>
                  <a:pt x="0" y="274192"/>
                </a:lnTo>
                <a:lnTo>
                  <a:pt x="3809" y="274192"/>
                </a:lnTo>
                <a:lnTo>
                  <a:pt x="3809" y="267843"/>
                </a:lnTo>
                <a:close/>
              </a:path>
              <a:path w="447040" h="303530">
                <a:moveTo>
                  <a:pt x="447039" y="267843"/>
                </a:moveTo>
                <a:lnTo>
                  <a:pt x="443229" y="267843"/>
                </a:lnTo>
                <a:lnTo>
                  <a:pt x="443229" y="274192"/>
                </a:lnTo>
                <a:lnTo>
                  <a:pt x="447039" y="274192"/>
                </a:lnTo>
                <a:lnTo>
                  <a:pt x="447039" y="267843"/>
                </a:lnTo>
                <a:close/>
              </a:path>
              <a:path w="447040" h="303530">
                <a:moveTo>
                  <a:pt x="3809" y="274193"/>
                </a:moveTo>
                <a:lnTo>
                  <a:pt x="0" y="274193"/>
                </a:lnTo>
                <a:lnTo>
                  <a:pt x="0" y="280542"/>
                </a:lnTo>
                <a:lnTo>
                  <a:pt x="3809" y="280542"/>
                </a:lnTo>
                <a:lnTo>
                  <a:pt x="3809" y="274193"/>
                </a:lnTo>
                <a:close/>
              </a:path>
              <a:path w="447040" h="303530">
                <a:moveTo>
                  <a:pt x="447039" y="274193"/>
                </a:moveTo>
                <a:lnTo>
                  <a:pt x="443229" y="274193"/>
                </a:lnTo>
                <a:lnTo>
                  <a:pt x="443229" y="280542"/>
                </a:lnTo>
                <a:lnTo>
                  <a:pt x="447039" y="280542"/>
                </a:lnTo>
                <a:lnTo>
                  <a:pt x="447039" y="274193"/>
                </a:lnTo>
                <a:close/>
              </a:path>
              <a:path w="447040" h="303530">
                <a:moveTo>
                  <a:pt x="3809" y="280670"/>
                </a:moveTo>
                <a:lnTo>
                  <a:pt x="0" y="280670"/>
                </a:lnTo>
                <a:lnTo>
                  <a:pt x="0" y="303403"/>
                </a:lnTo>
                <a:lnTo>
                  <a:pt x="447039" y="303403"/>
                </a:lnTo>
                <a:lnTo>
                  <a:pt x="447039" y="299593"/>
                </a:lnTo>
                <a:lnTo>
                  <a:pt x="3809" y="299593"/>
                </a:lnTo>
                <a:lnTo>
                  <a:pt x="3809" y="280670"/>
                </a:lnTo>
                <a:close/>
              </a:path>
              <a:path w="447040" h="303530">
                <a:moveTo>
                  <a:pt x="447039" y="280670"/>
                </a:moveTo>
                <a:lnTo>
                  <a:pt x="443229" y="280670"/>
                </a:lnTo>
                <a:lnTo>
                  <a:pt x="443229" y="299593"/>
                </a:lnTo>
                <a:lnTo>
                  <a:pt x="447039" y="299593"/>
                </a:lnTo>
                <a:lnTo>
                  <a:pt x="447039" y="280670"/>
                </a:lnTo>
                <a:close/>
              </a:path>
            </a:pathLst>
          </a:custGeom>
          <a:solidFill>
            <a:srgbClr val="3E0D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261350" y="1671447"/>
            <a:ext cx="439420" cy="295910"/>
          </a:xfrm>
          <a:custGeom>
            <a:avLst/>
            <a:gdLst/>
            <a:ahLst/>
            <a:cxnLst/>
            <a:rect l="l" t="t" r="r" b="b"/>
            <a:pathLst>
              <a:path w="439420" h="295910">
                <a:moveTo>
                  <a:pt x="2540" y="34290"/>
                </a:moveTo>
                <a:lnTo>
                  <a:pt x="0" y="34290"/>
                </a:lnTo>
                <a:lnTo>
                  <a:pt x="0" y="35433"/>
                </a:lnTo>
                <a:lnTo>
                  <a:pt x="2540" y="35433"/>
                </a:lnTo>
                <a:lnTo>
                  <a:pt x="2540" y="34290"/>
                </a:lnTo>
                <a:close/>
              </a:path>
              <a:path w="439420" h="295910">
                <a:moveTo>
                  <a:pt x="439420" y="34290"/>
                </a:moveTo>
                <a:lnTo>
                  <a:pt x="435609" y="34290"/>
                </a:lnTo>
                <a:lnTo>
                  <a:pt x="435609" y="35433"/>
                </a:lnTo>
                <a:lnTo>
                  <a:pt x="439420" y="35433"/>
                </a:lnTo>
                <a:lnTo>
                  <a:pt x="439420" y="34290"/>
                </a:lnTo>
                <a:close/>
              </a:path>
              <a:path w="439420" h="295910">
                <a:moveTo>
                  <a:pt x="2540" y="31750"/>
                </a:moveTo>
                <a:lnTo>
                  <a:pt x="0" y="31750"/>
                </a:lnTo>
                <a:lnTo>
                  <a:pt x="0" y="34162"/>
                </a:lnTo>
                <a:lnTo>
                  <a:pt x="2540" y="34162"/>
                </a:lnTo>
                <a:lnTo>
                  <a:pt x="2540" y="31750"/>
                </a:lnTo>
                <a:close/>
              </a:path>
              <a:path w="439420" h="295910">
                <a:moveTo>
                  <a:pt x="439420" y="31750"/>
                </a:moveTo>
                <a:lnTo>
                  <a:pt x="435609" y="31750"/>
                </a:lnTo>
                <a:lnTo>
                  <a:pt x="435609" y="34162"/>
                </a:lnTo>
                <a:lnTo>
                  <a:pt x="439420" y="34162"/>
                </a:lnTo>
                <a:lnTo>
                  <a:pt x="439420" y="31750"/>
                </a:lnTo>
                <a:close/>
              </a:path>
              <a:path w="439420" h="295910">
                <a:moveTo>
                  <a:pt x="2540" y="27940"/>
                </a:moveTo>
                <a:lnTo>
                  <a:pt x="0" y="27940"/>
                </a:lnTo>
                <a:lnTo>
                  <a:pt x="0" y="31623"/>
                </a:lnTo>
                <a:lnTo>
                  <a:pt x="2540" y="31623"/>
                </a:lnTo>
                <a:lnTo>
                  <a:pt x="2540" y="27940"/>
                </a:lnTo>
                <a:close/>
              </a:path>
              <a:path w="439420" h="295910">
                <a:moveTo>
                  <a:pt x="439420" y="27940"/>
                </a:moveTo>
                <a:lnTo>
                  <a:pt x="435609" y="27940"/>
                </a:lnTo>
                <a:lnTo>
                  <a:pt x="435609" y="31623"/>
                </a:lnTo>
                <a:lnTo>
                  <a:pt x="439420" y="31623"/>
                </a:lnTo>
                <a:lnTo>
                  <a:pt x="439420" y="27940"/>
                </a:lnTo>
                <a:close/>
              </a:path>
              <a:path w="439420" h="295910">
                <a:moveTo>
                  <a:pt x="2540" y="25400"/>
                </a:moveTo>
                <a:lnTo>
                  <a:pt x="0" y="25400"/>
                </a:lnTo>
                <a:lnTo>
                  <a:pt x="0" y="27812"/>
                </a:lnTo>
                <a:lnTo>
                  <a:pt x="2540" y="27812"/>
                </a:lnTo>
                <a:lnTo>
                  <a:pt x="2540" y="25400"/>
                </a:lnTo>
                <a:close/>
              </a:path>
              <a:path w="439420" h="295910">
                <a:moveTo>
                  <a:pt x="439420" y="25400"/>
                </a:moveTo>
                <a:lnTo>
                  <a:pt x="435609" y="25400"/>
                </a:lnTo>
                <a:lnTo>
                  <a:pt x="435609" y="27812"/>
                </a:lnTo>
                <a:lnTo>
                  <a:pt x="439420" y="27812"/>
                </a:lnTo>
                <a:lnTo>
                  <a:pt x="439420" y="25400"/>
                </a:lnTo>
                <a:close/>
              </a:path>
              <a:path w="439420" h="295910">
                <a:moveTo>
                  <a:pt x="2540" y="21590"/>
                </a:moveTo>
                <a:lnTo>
                  <a:pt x="0" y="21590"/>
                </a:lnTo>
                <a:lnTo>
                  <a:pt x="0" y="25273"/>
                </a:lnTo>
                <a:lnTo>
                  <a:pt x="2540" y="25273"/>
                </a:lnTo>
                <a:lnTo>
                  <a:pt x="2540" y="21590"/>
                </a:lnTo>
                <a:close/>
              </a:path>
              <a:path w="439420" h="295910">
                <a:moveTo>
                  <a:pt x="439420" y="21590"/>
                </a:moveTo>
                <a:lnTo>
                  <a:pt x="435609" y="21590"/>
                </a:lnTo>
                <a:lnTo>
                  <a:pt x="435609" y="25273"/>
                </a:lnTo>
                <a:lnTo>
                  <a:pt x="439420" y="25273"/>
                </a:lnTo>
                <a:lnTo>
                  <a:pt x="439420" y="21590"/>
                </a:lnTo>
                <a:close/>
              </a:path>
              <a:path w="439420" h="295910">
                <a:moveTo>
                  <a:pt x="2540" y="19050"/>
                </a:moveTo>
                <a:lnTo>
                  <a:pt x="0" y="19050"/>
                </a:lnTo>
                <a:lnTo>
                  <a:pt x="0" y="21462"/>
                </a:lnTo>
                <a:lnTo>
                  <a:pt x="2540" y="21462"/>
                </a:lnTo>
                <a:lnTo>
                  <a:pt x="2540" y="19050"/>
                </a:lnTo>
                <a:close/>
              </a:path>
              <a:path w="439420" h="295910">
                <a:moveTo>
                  <a:pt x="439420" y="19050"/>
                </a:moveTo>
                <a:lnTo>
                  <a:pt x="435609" y="19050"/>
                </a:lnTo>
                <a:lnTo>
                  <a:pt x="435609" y="21462"/>
                </a:lnTo>
                <a:lnTo>
                  <a:pt x="439420" y="21462"/>
                </a:lnTo>
                <a:lnTo>
                  <a:pt x="439420" y="19050"/>
                </a:lnTo>
                <a:close/>
              </a:path>
              <a:path w="439420" h="295910">
                <a:moveTo>
                  <a:pt x="2540" y="15240"/>
                </a:moveTo>
                <a:lnTo>
                  <a:pt x="0" y="15240"/>
                </a:lnTo>
                <a:lnTo>
                  <a:pt x="0" y="18923"/>
                </a:lnTo>
                <a:lnTo>
                  <a:pt x="2540" y="18923"/>
                </a:lnTo>
                <a:lnTo>
                  <a:pt x="2540" y="15240"/>
                </a:lnTo>
                <a:close/>
              </a:path>
              <a:path w="439420" h="295910">
                <a:moveTo>
                  <a:pt x="439420" y="15240"/>
                </a:moveTo>
                <a:lnTo>
                  <a:pt x="435609" y="15240"/>
                </a:lnTo>
                <a:lnTo>
                  <a:pt x="435609" y="18923"/>
                </a:lnTo>
                <a:lnTo>
                  <a:pt x="439420" y="18923"/>
                </a:lnTo>
                <a:lnTo>
                  <a:pt x="439420" y="15240"/>
                </a:lnTo>
                <a:close/>
              </a:path>
              <a:path w="439420" h="295910">
                <a:moveTo>
                  <a:pt x="2540" y="12700"/>
                </a:moveTo>
                <a:lnTo>
                  <a:pt x="0" y="12700"/>
                </a:lnTo>
                <a:lnTo>
                  <a:pt x="0" y="15112"/>
                </a:lnTo>
                <a:lnTo>
                  <a:pt x="2540" y="15112"/>
                </a:lnTo>
                <a:lnTo>
                  <a:pt x="2540" y="12700"/>
                </a:lnTo>
                <a:close/>
              </a:path>
              <a:path w="439420" h="295910">
                <a:moveTo>
                  <a:pt x="439420" y="12700"/>
                </a:moveTo>
                <a:lnTo>
                  <a:pt x="435609" y="12700"/>
                </a:lnTo>
                <a:lnTo>
                  <a:pt x="435609" y="15112"/>
                </a:lnTo>
                <a:lnTo>
                  <a:pt x="439420" y="15112"/>
                </a:lnTo>
                <a:lnTo>
                  <a:pt x="439420" y="12700"/>
                </a:lnTo>
                <a:close/>
              </a:path>
              <a:path w="439420" h="295910">
                <a:moveTo>
                  <a:pt x="2540" y="8890"/>
                </a:moveTo>
                <a:lnTo>
                  <a:pt x="0" y="8890"/>
                </a:lnTo>
                <a:lnTo>
                  <a:pt x="0" y="12573"/>
                </a:lnTo>
                <a:lnTo>
                  <a:pt x="2540" y="12573"/>
                </a:lnTo>
                <a:lnTo>
                  <a:pt x="2540" y="8890"/>
                </a:lnTo>
                <a:close/>
              </a:path>
              <a:path w="439420" h="295910">
                <a:moveTo>
                  <a:pt x="439420" y="8890"/>
                </a:moveTo>
                <a:lnTo>
                  <a:pt x="435609" y="8890"/>
                </a:lnTo>
                <a:lnTo>
                  <a:pt x="435609" y="12573"/>
                </a:lnTo>
                <a:lnTo>
                  <a:pt x="439420" y="12573"/>
                </a:lnTo>
                <a:lnTo>
                  <a:pt x="439420" y="8890"/>
                </a:lnTo>
                <a:close/>
              </a:path>
              <a:path w="439420" h="295910">
                <a:moveTo>
                  <a:pt x="2540" y="6350"/>
                </a:moveTo>
                <a:lnTo>
                  <a:pt x="0" y="6350"/>
                </a:lnTo>
                <a:lnTo>
                  <a:pt x="0" y="8762"/>
                </a:lnTo>
                <a:lnTo>
                  <a:pt x="2540" y="8762"/>
                </a:lnTo>
                <a:lnTo>
                  <a:pt x="2540" y="6350"/>
                </a:lnTo>
                <a:close/>
              </a:path>
              <a:path w="439420" h="295910">
                <a:moveTo>
                  <a:pt x="439420" y="6350"/>
                </a:moveTo>
                <a:lnTo>
                  <a:pt x="435609" y="6350"/>
                </a:lnTo>
                <a:lnTo>
                  <a:pt x="435609" y="8762"/>
                </a:lnTo>
                <a:lnTo>
                  <a:pt x="439420" y="8762"/>
                </a:lnTo>
                <a:lnTo>
                  <a:pt x="439420" y="6350"/>
                </a:lnTo>
                <a:close/>
              </a:path>
              <a:path w="439420" h="295910">
                <a:moveTo>
                  <a:pt x="2540" y="2540"/>
                </a:moveTo>
                <a:lnTo>
                  <a:pt x="0" y="2540"/>
                </a:lnTo>
                <a:lnTo>
                  <a:pt x="0" y="6223"/>
                </a:lnTo>
                <a:lnTo>
                  <a:pt x="2540" y="6223"/>
                </a:lnTo>
                <a:lnTo>
                  <a:pt x="2540" y="2540"/>
                </a:lnTo>
                <a:close/>
              </a:path>
              <a:path w="439420" h="295910">
                <a:moveTo>
                  <a:pt x="439420" y="2540"/>
                </a:moveTo>
                <a:lnTo>
                  <a:pt x="435609" y="2540"/>
                </a:lnTo>
                <a:lnTo>
                  <a:pt x="435609" y="6223"/>
                </a:lnTo>
                <a:lnTo>
                  <a:pt x="439420" y="6223"/>
                </a:lnTo>
                <a:lnTo>
                  <a:pt x="439420" y="2540"/>
                </a:lnTo>
                <a:close/>
              </a:path>
              <a:path w="439420" h="295910">
                <a:moveTo>
                  <a:pt x="439420" y="0"/>
                </a:moveTo>
                <a:lnTo>
                  <a:pt x="0" y="0"/>
                </a:lnTo>
                <a:lnTo>
                  <a:pt x="0" y="2412"/>
                </a:lnTo>
                <a:lnTo>
                  <a:pt x="439420" y="2412"/>
                </a:lnTo>
                <a:lnTo>
                  <a:pt x="439420" y="0"/>
                </a:lnTo>
                <a:close/>
              </a:path>
              <a:path w="439420" h="295910">
                <a:moveTo>
                  <a:pt x="2540" y="35433"/>
                </a:moveTo>
                <a:lnTo>
                  <a:pt x="0" y="35433"/>
                </a:lnTo>
                <a:lnTo>
                  <a:pt x="0" y="48133"/>
                </a:lnTo>
                <a:lnTo>
                  <a:pt x="2540" y="48133"/>
                </a:lnTo>
                <a:lnTo>
                  <a:pt x="2540" y="35433"/>
                </a:lnTo>
                <a:close/>
              </a:path>
              <a:path w="439420" h="295910">
                <a:moveTo>
                  <a:pt x="439420" y="35433"/>
                </a:moveTo>
                <a:lnTo>
                  <a:pt x="435609" y="35433"/>
                </a:lnTo>
                <a:lnTo>
                  <a:pt x="435609" y="48133"/>
                </a:lnTo>
                <a:lnTo>
                  <a:pt x="439420" y="48133"/>
                </a:lnTo>
                <a:lnTo>
                  <a:pt x="439420" y="35433"/>
                </a:lnTo>
                <a:close/>
              </a:path>
              <a:path w="439420" h="295910">
                <a:moveTo>
                  <a:pt x="2540" y="48133"/>
                </a:moveTo>
                <a:lnTo>
                  <a:pt x="0" y="48133"/>
                </a:lnTo>
                <a:lnTo>
                  <a:pt x="0" y="54483"/>
                </a:lnTo>
                <a:lnTo>
                  <a:pt x="2540" y="54483"/>
                </a:lnTo>
                <a:lnTo>
                  <a:pt x="2540" y="48133"/>
                </a:lnTo>
                <a:close/>
              </a:path>
              <a:path w="439420" h="295910">
                <a:moveTo>
                  <a:pt x="439420" y="48133"/>
                </a:moveTo>
                <a:lnTo>
                  <a:pt x="435609" y="48133"/>
                </a:lnTo>
                <a:lnTo>
                  <a:pt x="435609" y="54483"/>
                </a:lnTo>
                <a:lnTo>
                  <a:pt x="439420" y="54483"/>
                </a:lnTo>
                <a:lnTo>
                  <a:pt x="439420" y="48133"/>
                </a:lnTo>
                <a:close/>
              </a:path>
              <a:path w="439420" h="295910">
                <a:moveTo>
                  <a:pt x="2540" y="54483"/>
                </a:moveTo>
                <a:lnTo>
                  <a:pt x="0" y="54483"/>
                </a:lnTo>
                <a:lnTo>
                  <a:pt x="0" y="73533"/>
                </a:lnTo>
                <a:lnTo>
                  <a:pt x="2540" y="73533"/>
                </a:lnTo>
                <a:lnTo>
                  <a:pt x="2540" y="54483"/>
                </a:lnTo>
                <a:close/>
              </a:path>
              <a:path w="439420" h="295910">
                <a:moveTo>
                  <a:pt x="439420" y="54483"/>
                </a:moveTo>
                <a:lnTo>
                  <a:pt x="435609" y="54483"/>
                </a:lnTo>
                <a:lnTo>
                  <a:pt x="435609" y="73533"/>
                </a:lnTo>
                <a:lnTo>
                  <a:pt x="439420" y="73533"/>
                </a:lnTo>
                <a:lnTo>
                  <a:pt x="439420" y="54483"/>
                </a:lnTo>
                <a:close/>
              </a:path>
              <a:path w="439420" h="295910">
                <a:moveTo>
                  <a:pt x="2540" y="73533"/>
                </a:moveTo>
                <a:lnTo>
                  <a:pt x="0" y="73533"/>
                </a:lnTo>
                <a:lnTo>
                  <a:pt x="0" y="98933"/>
                </a:lnTo>
                <a:lnTo>
                  <a:pt x="2540" y="98933"/>
                </a:lnTo>
                <a:lnTo>
                  <a:pt x="2540" y="73533"/>
                </a:lnTo>
                <a:close/>
              </a:path>
              <a:path w="439420" h="295910">
                <a:moveTo>
                  <a:pt x="439420" y="73533"/>
                </a:moveTo>
                <a:lnTo>
                  <a:pt x="435609" y="73533"/>
                </a:lnTo>
                <a:lnTo>
                  <a:pt x="435609" y="98933"/>
                </a:lnTo>
                <a:lnTo>
                  <a:pt x="439420" y="98933"/>
                </a:lnTo>
                <a:lnTo>
                  <a:pt x="439420" y="73533"/>
                </a:lnTo>
                <a:close/>
              </a:path>
              <a:path w="439420" h="295910">
                <a:moveTo>
                  <a:pt x="2540" y="98933"/>
                </a:moveTo>
                <a:lnTo>
                  <a:pt x="0" y="98933"/>
                </a:lnTo>
                <a:lnTo>
                  <a:pt x="0" y="115443"/>
                </a:lnTo>
                <a:lnTo>
                  <a:pt x="2540" y="115443"/>
                </a:lnTo>
                <a:lnTo>
                  <a:pt x="2540" y="98933"/>
                </a:lnTo>
                <a:close/>
              </a:path>
              <a:path w="439420" h="295910">
                <a:moveTo>
                  <a:pt x="439420" y="98933"/>
                </a:moveTo>
                <a:lnTo>
                  <a:pt x="435609" y="98933"/>
                </a:lnTo>
                <a:lnTo>
                  <a:pt x="435609" y="115443"/>
                </a:lnTo>
                <a:lnTo>
                  <a:pt x="439420" y="115443"/>
                </a:lnTo>
                <a:lnTo>
                  <a:pt x="439420" y="98933"/>
                </a:lnTo>
                <a:close/>
              </a:path>
              <a:path w="439420" h="295910">
                <a:moveTo>
                  <a:pt x="2540" y="115443"/>
                </a:moveTo>
                <a:lnTo>
                  <a:pt x="0" y="115443"/>
                </a:lnTo>
                <a:lnTo>
                  <a:pt x="0" y="187833"/>
                </a:lnTo>
                <a:lnTo>
                  <a:pt x="2540" y="187833"/>
                </a:lnTo>
                <a:lnTo>
                  <a:pt x="2540" y="115443"/>
                </a:lnTo>
                <a:close/>
              </a:path>
              <a:path w="439420" h="295910">
                <a:moveTo>
                  <a:pt x="439420" y="115443"/>
                </a:moveTo>
                <a:lnTo>
                  <a:pt x="435609" y="115443"/>
                </a:lnTo>
                <a:lnTo>
                  <a:pt x="435609" y="187833"/>
                </a:lnTo>
                <a:lnTo>
                  <a:pt x="439420" y="187833"/>
                </a:lnTo>
                <a:lnTo>
                  <a:pt x="439420" y="115443"/>
                </a:lnTo>
                <a:close/>
              </a:path>
              <a:path w="439420" h="295910">
                <a:moveTo>
                  <a:pt x="2540" y="187833"/>
                </a:moveTo>
                <a:lnTo>
                  <a:pt x="0" y="187833"/>
                </a:lnTo>
                <a:lnTo>
                  <a:pt x="0" y="225933"/>
                </a:lnTo>
                <a:lnTo>
                  <a:pt x="2540" y="225933"/>
                </a:lnTo>
                <a:lnTo>
                  <a:pt x="2540" y="187833"/>
                </a:lnTo>
                <a:close/>
              </a:path>
              <a:path w="439420" h="295910">
                <a:moveTo>
                  <a:pt x="439420" y="187833"/>
                </a:moveTo>
                <a:lnTo>
                  <a:pt x="435609" y="187833"/>
                </a:lnTo>
                <a:lnTo>
                  <a:pt x="435609" y="225933"/>
                </a:lnTo>
                <a:lnTo>
                  <a:pt x="439420" y="225933"/>
                </a:lnTo>
                <a:lnTo>
                  <a:pt x="439420" y="187833"/>
                </a:lnTo>
                <a:close/>
              </a:path>
              <a:path w="439420" h="295910">
                <a:moveTo>
                  <a:pt x="2540" y="225933"/>
                </a:moveTo>
                <a:lnTo>
                  <a:pt x="0" y="225933"/>
                </a:lnTo>
                <a:lnTo>
                  <a:pt x="0" y="238633"/>
                </a:lnTo>
                <a:lnTo>
                  <a:pt x="2540" y="238633"/>
                </a:lnTo>
                <a:lnTo>
                  <a:pt x="2540" y="225933"/>
                </a:lnTo>
                <a:close/>
              </a:path>
              <a:path w="439420" h="295910">
                <a:moveTo>
                  <a:pt x="439420" y="225933"/>
                </a:moveTo>
                <a:lnTo>
                  <a:pt x="435609" y="225933"/>
                </a:lnTo>
                <a:lnTo>
                  <a:pt x="435609" y="238633"/>
                </a:lnTo>
                <a:lnTo>
                  <a:pt x="439420" y="238633"/>
                </a:lnTo>
                <a:lnTo>
                  <a:pt x="439420" y="225933"/>
                </a:lnTo>
                <a:close/>
              </a:path>
              <a:path w="439420" h="295910">
                <a:moveTo>
                  <a:pt x="2540" y="238633"/>
                </a:moveTo>
                <a:lnTo>
                  <a:pt x="0" y="238633"/>
                </a:lnTo>
                <a:lnTo>
                  <a:pt x="0" y="264033"/>
                </a:lnTo>
                <a:lnTo>
                  <a:pt x="2540" y="264033"/>
                </a:lnTo>
                <a:lnTo>
                  <a:pt x="2540" y="238633"/>
                </a:lnTo>
                <a:close/>
              </a:path>
              <a:path w="439420" h="295910">
                <a:moveTo>
                  <a:pt x="439420" y="238633"/>
                </a:moveTo>
                <a:lnTo>
                  <a:pt x="435609" y="238633"/>
                </a:lnTo>
                <a:lnTo>
                  <a:pt x="435609" y="264033"/>
                </a:lnTo>
                <a:lnTo>
                  <a:pt x="439420" y="264033"/>
                </a:lnTo>
                <a:lnTo>
                  <a:pt x="439420" y="238633"/>
                </a:lnTo>
                <a:close/>
              </a:path>
              <a:path w="439420" h="295910">
                <a:moveTo>
                  <a:pt x="2540" y="264033"/>
                </a:moveTo>
                <a:lnTo>
                  <a:pt x="0" y="264033"/>
                </a:lnTo>
                <a:lnTo>
                  <a:pt x="0" y="270383"/>
                </a:lnTo>
                <a:lnTo>
                  <a:pt x="2540" y="270383"/>
                </a:lnTo>
                <a:lnTo>
                  <a:pt x="2540" y="264033"/>
                </a:lnTo>
                <a:close/>
              </a:path>
              <a:path w="439420" h="295910">
                <a:moveTo>
                  <a:pt x="439420" y="264033"/>
                </a:moveTo>
                <a:lnTo>
                  <a:pt x="435609" y="264033"/>
                </a:lnTo>
                <a:lnTo>
                  <a:pt x="435609" y="270383"/>
                </a:lnTo>
                <a:lnTo>
                  <a:pt x="439420" y="270383"/>
                </a:lnTo>
                <a:lnTo>
                  <a:pt x="439420" y="264033"/>
                </a:lnTo>
                <a:close/>
              </a:path>
              <a:path w="439420" h="295910">
                <a:moveTo>
                  <a:pt x="2540" y="270383"/>
                </a:moveTo>
                <a:lnTo>
                  <a:pt x="0" y="270383"/>
                </a:lnTo>
                <a:lnTo>
                  <a:pt x="0" y="276733"/>
                </a:lnTo>
                <a:lnTo>
                  <a:pt x="2540" y="276733"/>
                </a:lnTo>
                <a:lnTo>
                  <a:pt x="2540" y="270383"/>
                </a:lnTo>
                <a:close/>
              </a:path>
              <a:path w="439420" h="295910">
                <a:moveTo>
                  <a:pt x="439420" y="270383"/>
                </a:moveTo>
                <a:lnTo>
                  <a:pt x="435609" y="270383"/>
                </a:lnTo>
                <a:lnTo>
                  <a:pt x="435609" y="276733"/>
                </a:lnTo>
                <a:lnTo>
                  <a:pt x="439420" y="276733"/>
                </a:lnTo>
                <a:lnTo>
                  <a:pt x="439420" y="270383"/>
                </a:lnTo>
                <a:close/>
              </a:path>
              <a:path w="439420" h="295910">
                <a:moveTo>
                  <a:pt x="2540" y="276860"/>
                </a:moveTo>
                <a:lnTo>
                  <a:pt x="0" y="276860"/>
                </a:lnTo>
                <a:lnTo>
                  <a:pt x="0" y="295783"/>
                </a:lnTo>
                <a:lnTo>
                  <a:pt x="439420" y="295783"/>
                </a:lnTo>
                <a:lnTo>
                  <a:pt x="439420" y="291973"/>
                </a:lnTo>
                <a:lnTo>
                  <a:pt x="2540" y="291973"/>
                </a:lnTo>
                <a:lnTo>
                  <a:pt x="2540" y="276860"/>
                </a:lnTo>
                <a:close/>
              </a:path>
              <a:path w="439420" h="295910">
                <a:moveTo>
                  <a:pt x="439420" y="276860"/>
                </a:moveTo>
                <a:lnTo>
                  <a:pt x="435609" y="276860"/>
                </a:lnTo>
                <a:lnTo>
                  <a:pt x="435609" y="291973"/>
                </a:lnTo>
                <a:lnTo>
                  <a:pt x="439420" y="291973"/>
                </a:lnTo>
                <a:lnTo>
                  <a:pt x="439420" y="276860"/>
                </a:lnTo>
                <a:close/>
              </a:path>
            </a:pathLst>
          </a:custGeom>
          <a:solidFill>
            <a:srgbClr val="410D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263890" y="1673986"/>
            <a:ext cx="433070" cy="289560"/>
          </a:xfrm>
          <a:custGeom>
            <a:avLst/>
            <a:gdLst/>
            <a:ahLst/>
            <a:cxnLst/>
            <a:rect l="l" t="t" r="r" b="b"/>
            <a:pathLst>
              <a:path w="433070" h="289560">
                <a:moveTo>
                  <a:pt x="3809" y="31750"/>
                </a:moveTo>
                <a:lnTo>
                  <a:pt x="0" y="31750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31750"/>
                </a:lnTo>
                <a:close/>
              </a:path>
              <a:path w="433070" h="289560">
                <a:moveTo>
                  <a:pt x="433069" y="31750"/>
                </a:moveTo>
                <a:lnTo>
                  <a:pt x="429259" y="31750"/>
                </a:lnTo>
                <a:lnTo>
                  <a:pt x="429259" y="32892"/>
                </a:lnTo>
                <a:lnTo>
                  <a:pt x="433069" y="32892"/>
                </a:lnTo>
                <a:lnTo>
                  <a:pt x="433069" y="31750"/>
                </a:lnTo>
                <a:close/>
              </a:path>
              <a:path w="433070" h="289560">
                <a:moveTo>
                  <a:pt x="3809" y="29209"/>
                </a:moveTo>
                <a:lnTo>
                  <a:pt x="0" y="29209"/>
                </a:lnTo>
                <a:lnTo>
                  <a:pt x="0" y="31622"/>
                </a:lnTo>
                <a:lnTo>
                  <a:pt x="3809" y="31622"/>
                </a:lnTo>
                <a:lnTo>
                  <a:pt x="3809" y="29209"/>
                </a:lnTo>
                <a:close/>
              </a:path>
              <a:path w="433070" h="289560">
                <a:moveTo>
                  <a:pt x="433069" y="29209"/>
                </a:moveTo>
                <a:lnTo>
                  <a:pt x="429259" y="29209"/>
                </a:lnTo>
                <a:lnTo>
                  <a:pt x="429259" y="31622"/>
                </a:lnTo>
                <a:lnTo>
                  <a:pt x="433069" y="31622"/>
                </a:lnTo>
                <a:lnTo>
                  <a:pt x="433069" y="29209"/>
                </a:lnTo>
                <a:close/>
              </a:path>
              <a:path w="433070" h="289560">
                <a:moveTo>
                  <a:pt x="3809" y="25400"/>
                </a:moveTo>
                <a:lnTo>
                  <a:pt x="0" y="25400"/>
                </a:lnTo>
                <a:lnTo>
                  <a:pt x="0" y="29082"/>
                </a:lnTo>
                <a:lnTo>
                  <a:pt x="3809" y="29082"/>
                </a:lnTo>
                <a:lnTo>
                  <a:pt x="3809" y="25400"/>
                </a:lnTo>
                <a:close/>
              </a:path>
              <a:path w="433070" h="289560">
                <a:moveTo>
                  <a:pt x="433069" y="25400"/>
                </a:moveTo>
                <a:lnTo>
                  <a:pt x="429259" y="25400"/>
                </a:lnTo>
                <a:lnTo>
                  <a:pt x="429259" y="29082"/>
                </a:lnTo>
                <a:lnTo>
                  <a:pt x="433069" y="29082"/>
                </a:lnTo>
                <a:lnTo>
                  <a:pt x="433069" y="25400"/>
                </a:lnTo>
                <a:close/>
              </a:path>
              <a:path w="433070" h="289560">
                <a:moveTo>
                  <a:pt x="3809" y="22859"/>
                </a:moveTo>
                <a:lnTo>
                  <a:pt x="0" y="22859"/>
                </a:lnTo>
                <a:lnTo>
                  <a:pt x="0" y="25272"/>
                </a:lnTo>
                <a:lnTo>
                  <a:pt x="3809" y="25272"/>
                </a:lnTo>
                <a:lnTo>
                  <a:pt x="3809" y="22859"/>
                </a:lnTo>
                <a:close/>
              </a:path>
              <a:path w="433070" h="289560">
                <a:moveTo>
                  <a:pt x="433069" y="22859"/>
                </a:moveTo>
                <a:lnTo>
                  <a:pt x="429259" y="22859"/>
                </a:lnTo>
                <a:lnTo>
                  <a:pt x="429259" y="25272"/>
                </a:lnTo>
                <a:lnTo>
                  <a:pt x="433069" y="25272"/>
                </a:lnTo>
                <a:lnTo>
                  <a:pt x="433069" y="22859"/>
                </a:lnTo>
                <a:close/>
              </a:path>
              <a:path w="433070" h="289560">
                <a:moveTo>
                  <a:pt x="3809" y="19050"/>
                </a:moveTo>
                <a:lnTo>
                  <a:pt x="0" y="19050"/>
                </a:lnTo>
                <a:lnTo>
                  <a:pt x="0" y="22732"/>
                </a:lnTo>
                <a:lnTo>
                  <a:pt x="3809" y="22732"/>
                </a:lnTo>
                <a:lnTo>
                  <a:pt x="3809" y="19050"/>
                </a:lnTo>
                <a:close/>
              </a:path>
              <a:path w="433070" h="289560">
                <a:moveTo>
                  <a:pt x="433069" y="19050"/>
                </a:moveTo>
                <a:lnTo>
                  <a:pt x="429259" y="19050"/>
                </a:lnTo>
                <a:lnTo>
                  <a:pt x="429259" y="22732"/>
                </a:lnTo>
                <a:lnTo>
                  <a:pt x="433069" y="22732"/>
                </a:lnTo>
                <a:lnTo>
                  <a:pt x="433069" y="19050"/>
                </a:lnTo>
                <a:close/>
              </a:path>
              <a:path w="433070" h="289560">
                <a:moveTo>
                  <a:pt x="3809" y="16509"/>
                </a:moveTo>
                <a:lnTo>
                  <a:pt x="0" y="16509"/>
                </a:lnTo>
                <a:lnTo>
                  <a:pt x="0" y="18922"/>
                </a:lnTo>
                <a:lnTo>
                  <a:pt x="3809" y="18922"/>
                </a:lnTo>
                <a:lnTo>
                  <a:pt x="3809" y="16509"/>
                </a:lnTo>
                <a:close/>
              </a:path>
              <a:path w="433070" h="289560">
                <a:moveTo>
                  <a:pt x="433069" y="16509"/>
                </a:moveTo>
                <a:lnTo>
                  <a:pt x="429259" y="16509"/>
                </a:lnTo>
                <a:lnTo>
                  <a:pt x="429259" y="18922"/>
                </a:lnTo>
                <a:lnTo>
                  <a:pt x="433069" y="18922"/>
                </a:lnTo>
                <a:lnTo>
                  <a:pt x="433069" y="16509"/>
                </a:lnTo>
                <a:close/>
              </a:path>
              <a:path w="433070" h="289560">
                <a:moveTo>
                  <a:pt x="3809" y="12700"/>
                </a:moveTo>
                <a:lnTo>
                  <a:pt x="0" y="12700"/>
                </a:lnTo>
                <a:lnTo>
                  <a:pt x="0" y="16382"/>
                </a:lnTo>
                <a:lnTo>
                  <a:pt x="3809" y="16382"/>
                </a:lnTo>
                <a:lnTo>
                  <a:pt x="3809" y="12700"/>
                </a:lnTo>
                <a:close/>
              </a:path>
              <a:path w="433070" h="289560">
                <a:moveTo>
                  <a:pt x="433069" y="12700"/>
                </a:moveTo>
                <a:lnTo>
                  <a:pt x="429259" y="12700"/>
                </a:lnTo>
                <a:lnTo>
                  <a:pt x="429259" y="16382"/>
                </a:lnTo>
                <a:lnTo>
                  <a:pt x="433069" y="16382"/>
                </a:lnTo>
                <a:lnTo>
                  <a:pt x="433069" y="12700"/>
                </a:lnTo>
                <a:close/>
              </a:path>
              <a:path w="433070" h="28956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433070" h="289560">
                <a:moveTo>
                  <a:pt x="433069" y="10159"/>
                </a:moveTo>
                <a:lnTo>
                  <a:pt x="429259" y="10159"/>
                </a:lnTo>
                <a:lnTo>
                  <a:pt x="429259" y="12572"/>
                </a:lnTo>
                <a:lnTo>
                  <a:pt x="433069" y="12572"/>
                </a:lnTo>
                <a:lnTo>
                  <a:pt x="433069" y="10159"/>
                </a:lnTo>
                <a:close/>
              </a:path>
              <a:path w="433070" h="28956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433070" h="289560">
                <a:moveTo>
                  <a:pt x="433069" y="6350"/>
                </a:moveTo>
                <a:lnTo>
                  <a:pt x="429259" y="6350"/>
                </a:lnTo>
                <a:lnTo>
                  <a:pt x="429259" y="10032"/>
                </a:lnTo>
                <a:lnTo>
                  <a:pt x="433069" y="10032"/>
                </a:lnTo>
                <a:lnTo>
                  <a:pt x="433069" y="6350"/>
                </a:lnTo>
                <a:close/>
              </a:path>
              <a:path w="433070" h="28956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433070" h="289560">
                <a:moveTo>
                  <a:pt x="433069" y="3809"/>
                </a:moveTo>
                <a:lnTo>
                  <a:pt x="429259" y="3809"/>
                </a:lnTo>
                <a:lnTo>
                  <a:pt x="429259" y="6222"/>
                </a:lnTo>
                <a:lnTo>
                  <a:pt x="433069" y="6222"/>
                </a:lnTo>
                <a:lnTo>
                  <a:pt x="433069" y="3809"/>
                </a:lnTo>
                <a:close/>
              </a:path>
              <a:path w="433070" h="289560">
                <a:moveTo>
                  <a:pt x="433069" y="0"/>
                </a:moveTo>
                <a:lnTo>
                  <a:pt x="0" y="0"/>
                </a:lnTo>
                <a:lnTo>
                  <a:pt x="0" y="3682"/>
                </a:lnTo>
                <a:lnTo>
                  <a:pt x="433069" y="3682"/>
                </a:lnTo>
                <a:lnTo>
                  <a:pt x="433069" y="0"/>
                </a:lnTo>
                <a:close/>
              </a:path>
              <a:path w="433070" h="289560">
                <a:moveTo>
                  <a:pt x="3809" y="32893"/>
                </a:moveTo>
                <a:lnTo>
                  <a:pt x="0" y="32893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32893"/>
                </a:lnTo>
                <a:close/>
              </a:path>
              <a:path w="433070" h="289560">
                <a:moveTo>
                  <a:pt x="433069" y="32893"/>
                </a:moveTo>
                <a:lnTo>
                  <a:pt x="429259" y="32893"/>
                </a:lnTo>
                <a:lnTo>
                  <a:pt x="429259" y="45592"/>
                </a:lnTo>
                <a:lnTo>
                  <a:pt x="433069" y="45592"/>
                </a:lnTo>
                <a:lnTo>
                  <a:pt x="433069" y="32893"/>
                </a:lnTo>
                <a:close/>
              </a:path>
              <a:path w="433070" h="289560">
                <a:moveTo>
                  <a:pt x="3809" y="45593"/>
                </a:moveTo>
                <a:lnTo>
                  <a:pt x="0" y="4559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5593"/>
                </a:lnTo>
                <a:close/>
              </a:path>
              <a:path w="433070" h="289560">
                <a:moveTo>
                  <a:pt x="433069" y="45593"/>
                </a:moveTo>
                <a:lnTo>
                  <a:pt x="429259" y="45593"/>
                </a:lnTo>
                <a:lnTo>
                  <a:pt x="429259" y="51942"/>
                </a:lnTo>
                <a:lnTo>
                  <a:pt x="433069" y="51942"/>
                </a:lnTo>
                <a:lnTo>
                  <a:pt x="433069" y="45593"/>
                </a:lnTo>
                <a:close/>
              </a:path>
              <a:path w="433070" h="289560">
                <a:moveTo>
                  <a:pt x="3809" y="51943"/>
                </a:moveTo>
                <a:lnTo>
                  <a:pt x="0" y="51943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51943"/>
                </a:lnTo>
                <a:close/>
              </a:path>
              <a:path w="433070" h="289560">
                <a:moveTo>
                  <a:pt x="433069" y="51943"/>
                </a:moveTo>
                <a:lnTo>
                  <a:pt x="429259" y="51943"/>
                </a:lnTo>
                <a:lnTo>
                  <a:pt x="429259" y="70992"/>
                </a:lnTo>
                <a:lnTo>
                  <a:pt x="433069" y="70992"/>
                </a:lnTo>
                <a:lnTo>
                  <a:pt x="433069" y="51943"/>
                </a:lnTo>
                <a:close/>
              </a:path>
              <a:path w="433070" h="289560">
                <a:moveTo>
                  <a:pt x="3809" y="70993"/>
                </a:moveTo>
                <a:lnTo>
                  <a:pt x="0" y="70993"/>
                </a:lnTo>
                <a:lnTo>
                  <a:pt x="0" y="96392"/>
                </a:lnTo>
                <a:lnTo>
                  <a:pt x="3809" y="96392"/>
                </a:lnTo>
                <a:lnTo>
                  <a:pt x="3809" y="70993"/>
                </a:lnTo>
                <a:close/>
              </a:path>
              <a:path w="433070" h="289560">
                <a:moveTo>
                  <a:pt x="433069" y="70993"/>
                </a:moveTo>
                <a:lnTo>
                  <a:pt x="429259" y="70993"/>
                </a:lnTo>
                <a:lnTo>
                  <a:pt x="429259" y="96392"/>
                </a:lnTo>
                <a:lnTo>
                  <a:pt x="433069" y="96392"/>
                </a:lnTo>
                <a:lnTo>
                  <a:pt x="433069" y="70993"/>
                </a:lnTo>
                <a:close/>
              </a:path>
              <a:path w="433070" h="289560">
                <a:moveTo>
                  <a:pt x="3809" y="96393"/>
                </a:moveTo>
                <a:lnTo>
                  <a:pt x="0" y="96393"/>
                </a:lnTo>
                <a:lnTo>
                  <a:pt x="0" y="112902"/>
                </a:lnTo>
                <a:lnTo>
                  <a:pt x="3809" y="112902"/>
                </a:lnTo>
                <a:lnTo>
                  <a:pt x="3809" y="96393"/>
                </a:lnTo>
                <a:close/>
              </a:path>
              <a:path w="433070" h="289560">
                <a:moveTo>
                  <a:pt x="433069" y="96393"/>
                </a:moveTo>
                <a:lnTo>
                  <a:pt x="429259" y="96393"/>
                </a:lnTo>
                <a:lnTo>
                  <a:pt x="429259" y="112902"/>
                </a:lnTo>
                <a:lnTo>
                  <a:pt x="433069" y="112902"/>
                </a:lnTo>
                <a:lnTo>
                  <a:pt x="433069" y="96393"/>
                </a:lnTo>
                <a:close/>
              </a:path>
              <a:path w="433070" h="289560">
                <a:moveTo>
                  <a:pt x="3809" y="112903"/>
                </a:moveTo>
                <a:lnTo>
                  <a:pt x="0" y="112903"/>
                </a:lnTo>
                <a:lnTo>
                  <a:pt x="0" y="185292"/>
                </a:lnTo>
                <a:lnTo>
                  <a:pt x="3809" y="185292"/>
                </a:lnTo>
                <a:lnTo>
                  <a:pt x="3809" y="112903"/>
                </a:lnTo>
                <a:close/>
              </a:path>
              <a:path w="433070" h="289560">
                <a:moveTo>
                  <a:pt x="433069" y="112903"/>
                </a:moveTo>
                <a:lnTo>
                  <a:pt x="429259" y="112903"/>
                </a:lnTo>
                <a:lnTo>
                  <a:pt x="429259" y="185292"/>
                </a:lnTo>
                <a:lnTo>
                  <a:pt x="433069" y="185292"/>
                </a:lnTo>
                <a:lnTo>
                  <a:pt x="433069" y="112903"/>
                </a:lnTo>
                <a:close/>
              </a:path>
              <a:path w="433070" h="289560">
                <a:moveTo>
                  <a:pt x="3809" y="185293"/>
                </a:moveTo>
                <a:lnTo>
                  <a:pt x="0" y="185293"/>
                </a:lnTo>
                <a:lnTo>
                  <a:pt x="0" y="223392"/>
                </a:lnTo>
                <a:lnTo>
                  <a:pt x="3809" y="223392"/>
                </a:lnTo>
                <a:lnTo>
                  <a:pt x="3809" y="185293"/>
                </a:lnTo>
                <a:close/>
              </a:path>
              <a:path w="433070" h="289560">
                <a:moveTo>
                  <a:pt x="433069" y="185293"/>
                </a:moveTo>
                <a:lnTo>
                  <a:pt x="429259" y="185293"/>
                </a:lnTo>
                <a:lnTo>
                  <a:pt x="429259" y="223392"/>
                </a:lnTo>
                <a:lnTo>
                  <a:pt x="433069" y="223392"/>
                </a:lnTo>
                <a:lnTo>
                  <a:pt x="433069" y="185293"/>
                </a:lnTo>
                <a:close/>
              </a:path>
              <a:path w="433070" h="289560">
                <a:moveTo>
                  <a:pt x="3809" y="223393"/>
                </a:moveTo>
                <a:lnTo>
                  <a:pt x="0" y="223393"/>
                </a:lnTo>
                <a:lnTo>
                  <a:pt x="0" y="236092"/>
                </a:lnTo>
                <a:lnTo>
                  <a:pt x="3809" y="236092"/>
                </a:lnTo>
                <a:lnTo>
                  <a:pt x="3809" y="223393"/>
                </a:lnTo>
                <a:close/>
              </a:path>
              <a:path w="433070" h="289560">
                <a:moveTo>
                  <a:pt x="433069" y="223393"/>
                </a:moveTo>
                <a:lnTo>
                  <a:pt x="429259" y="223393"/>
                </a:lnTo>
                <a:lnTo>
                  <a:pt x="429259" y="236092"/>
                </a:lnTo>
                <a:lnTo>
                  <a:pt x="433069" y="236092"/>
                </a:lnTo>
                <a:lnTo>
                  <a:pt x="433069" y="223393"/>
                </a:lnTo>
                <a:close/>
              </a:path>
              <a:path w="433070" h="289560">
                <a:moveTo>
                  <a:pt x="3809" y="236093"/>
                </a:moveTo>
                <a:lnTo>
                  <a:pt x="0" y="236093"/>
                </a:lnTo>
                <a:lnTo>
                  <a:pt x="0" y="261492"/>
                </a:lnTo>
                <a:lnTo>
                  <a:pt x="3809" y="261492"/>
                </a:lnTo>
                <a:lnTo>
                  <a:pt x="3809" y="236093"/>
                </a:lnTo>
                <a:close/>
              </a:path>
              <a:path w="433070" h="289560">
                <a:moveTo>
                  <a:pt x="433069" y="236093"/>
                </a:moveTo>
                <a:lnTo>
                  <a:pt x="429259" y="236093"/>
                </a:lnTo>
                <a:lnTo>
                  <a:pt x="429259" y="261492"/>
                </a:lnTo>
                <a:lnTo>
                  <a:pt x="433069" y="261492"/>
                </a:lnTo>
                <a:lnTo>
                  <a:pt x="433069" y="236093"/>
                </a:lnTo>
                <a:close/>
              </a:path>
              <a:path w="433070" h="289560">
                <a:moveTo>
                  <a:pt x="3809" y="261493"/>
                </a:moveTo>
                <a:lnTo>
                  <a:pt x="0" y="261493"/>
                </a:lnTo>
                <a:lnTo>
                  <a:pt x="0" y="267842"/>
                </a:lnTo>
                <a:lnTo>
                  <a:pt x="3809" y="267842"/>
                </a:lnTo>
                <a:lnTo>
                  <a:pt x="3809" y="261493"/>
                </a:lnTo>
                <a:close/>
              </a:path>
              <a:path w="433070" h="289560">
                <a:moveTo>
                  <a:pt x="433069" y="261493"/>
                </a:moveTo>
                <a:lnTo>
                  <a:pt x="429259" y="261493"/>
                </a:lnTo>
                <a:lnTo>
                  <a:pt x="429259" y="267842"/>
                </a:lnTo>
                <a:lnTo>
                  <a:pt x="433069" y="267842"/>
                </a:lnTo>
                <a:lnTo>
                  <a:pt x="433069" y="261493"/>
                </a:lnTo>
                <a:close/>
              </a:path>
              <a:path w="433070" h="289560">
                <a:moveTo>
                  <a:pt x="3809" y="267843"/>
                </a:moveTo>
                <a:lnTo>
                  <a:pt x="0" y="267843"/>
                </a:lnTo>
                <a:lnTo>
                  <a:pt x="0" y="274192"/>
                </a:lnTo>
                <a:lnTo>
                  <a:pt x="3809" y="274192"/>
                </a:lnTo>
                <a:lnTo>
                  <a:pt x="3809" y="267843"/>
                </a:lnTo>
                <a:close/>
              </a:path>
              <a:path w="433070" h="289560">
                <a:moveTo>
                  <a:pt x="433069" y="267843"/>
                </a:moveTo>
                <a:lnTo>
                  <a:pt x="429259" y="267843"/>
                </a:lnTo>
                <a:lnTo>
                  <a:pt x="429259" y="274192"/>
                </a:lnTo>
                <a:lnTo>
                  <a:pt x="433069" y="274192"/>
                </a:lnTo>
                <a:lnTo>
                  <a:pt x="433069" y="267843"/>
                </a:lnTo>
                <a:close/>
              </a:path>
              <a:path w="433070" h="289560">
                <a:moveTo>
                  <a:pt x="3809" y="274320"/>
                </a:moveTo>
                <a:lnTo>
                  <a:pt x="0" y="274320"/>
                </a:lnTo>
                <a:lnTo>
                  <a:pt x="0" y="289433"/>
                </a:lnTo>
                <a:lnTo>
                  <a:pt x="433069" y="289433"/>
                </a:lnTo>
                <a:lnTo>
                  <a:pt x="433069" y="285623"/>
                </a:lnTo>
                <a:lnTo>
                  <a:pt x="3809" y="285623"/>
                </a:lnTo>
                <a:lnTo>
                  <a:pt x="3809" y="274320"/>
                </a:lnTo>
                <a:close/>
              </a:path>
              <a:path w="433070" h="289560">
                <a:moveTo>
                  <a:pt x="433069" y="274320"/>
                </a:moveTo>
                <a:lnTo>
                  <a:pt x="429259" y="274320"/>
                </a:lnTo>
                <a:lnTo>
                  <a:pt x="429259" y="285623"/>
                </a:lnTo>
                <a:lnTo>
                  <a:pt x="433069" y="285623"/>
                </a:lnTo>
                <a:lnTo>
                  <a:pt x="433069" y="274320"/>
                </a:lnTo>
                <a:close/>
              </a:path>
            </a:pathLst>
          </a:custGeom>
          <a:solidFill>
            <a:srgbClr val="430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267700" y="1677797"/>
            <a:ext cx="425450" cy="281940"/>
          </a:xfrm>
          <a:custGeom>
            <a:avLst/>
            <a:gdLst/>
            <a:ahLst/>
            <a:cxnLst/>
            <a:rect l="l" t="t" r="r" b="b"/>
            <a:pathLst>
              <a:path w="425450" h="281939">
                <a:moveTo>
                  <a:pt x="3809" y="27940"/>
                </a:moveTo>
                <a:lnTo>
                  <a:pt x="0" y="27940"/>
                </a:lnTo>
                <a:lnTo>
                  <a:pt x="0" y="29083"/>
                </a:lnTo>
                <a:lnTo>
                  <a:pt x="3809" y="29083"/>
                </a:lnTo>
                <a:lnTo>
                  <a:pt x="3809" y="27940"/>
                </a:lnTo>
                <a:close/>
              </a:path>
              <a:path w="425450" h="281939">
                <a:moveTo>
                  <a:pt x="425450" y="27940"/>
                </a:moveTo>
                <a:lnTo>
                  <a:pt x="421640" y="27940"/>
                </a:lnTo>
                <a:lnTo>
                  <a:pt x="421640" y="29083"/>
                </a:lnTo>
                <a:lnTo>
                  <a:pt x="425450" y="29083"/>
                </a:lnTo>
                <a:lnTo>
                  <a:pt x="425450" y="27940"/>
                </a:lnTo>
                <a:close/>
              </a:path>
              <a:path w="425450" h="281939">
                <a:moveTo>
                  <a:pt x="3809" y="25400"/>
                </a:moveTo>
                <a:lnTo>
                  <a:pt x="0" y="25400"/>
                </a:lnTo>
                <a:lnTo>
                  <a:pt x="0" y="27812"/>
                </a:lnTo>
                <a:lnTo>
                  <a:pt x="3809" y="27812"/>
                </a:lnTo>
                <a:lnTo>
                  <a:pt x="3809" y="25400"/>
                </a:lnTo>
                <a:close/>
              </a:path>
              <a:path w="425450" h="281939">
                <a:moveTo>
                  <a:pt x="425450" y="25400"/>
                </a:moveTo>
                <a:lnTo>
                  <a:pt x="421640" y="25400"/>
                </a:lnTo>
                <a:lnTo>
                  <a:pt x="421640" y="27812"/>
                </a:lnTo>
                <a:lnTo>
                  <a:pt x="425450" y="27812"/>
                </a:lnTo>
                <a:lnTo>
                  <a:pt x="425450" y="25400"/>
                </a:lnTo>
                <a:close/>
              </a:path>
              <a:path w="425450" h="281939">
                <a:moveTo>
                  <a:pt x="3809" y="21590"/>
                </a:moveTo>
                <a:lnTo>
                  <a:pt x="0" y="21590"/>
                </a:lnTo>
                <a:lnTo>
                  <a:pt x="0" y="25273"/>
                </a:lnTo>
                <a:lnTo>
                  <a:pt x="3809" y="25273"/>
                </a:lnTo>
                <a:lnTo>
                  <a:pt x="3809" y="21590"/>
                </a:lnTo>
                <a:close/>
              </a:path>
              <a:path w="425450" h="281939">
                <a:moveTo>
                  <a:pt x="425450" y="21590"/>
                </a:moveTo>
                <a:lnTo>
                  <a:pt x="421640" y="21590"/>
                </a:lnTo>
                <a:lnTo>
                  <a:pt x="421640" y="25273"/>
                </a:lnTo>
                <a:lnTo>
                  <a:pt x="425450" y="25273"/>
                </a:lnTo>
                <a:lnTo>
                  <a:pt x="425450" y="21590"/>
                </a:lnTo>
                <a:close/>
              </a:path>
              <a:path w="425450" h="281939">
                <a:moveTo>
                  <a:pt x="3809" y="19050"/>
                </a:moveTo>
                <a:lnTo>
                  <a:pt x="0" y="19050"/>
                </a:lnTo>
                <a:lnTo>
                  <a:pt x="0" y="21462"/>
                </a:lnTo>
                <a:lnTo>
                  <a:pt x="3809" y="21462"/>
                </a:lnTo>
                <a:lnTo>
                  <a:pt x="3809" y="19050"/>
                </a:lnTo>
                <a:close/>
              </a:path>
              <a:path w="425450" h="281939">
                <a:moveTo>
                  <a:pt x="425450" y="19050"/>
                </a:moveTo>
                <a:lnTo>
                  <a:pt x="421640" y="19050"/>
                </a:lnTo>
                <a:lnTo>
                  <a:pt x="421640" y="21462"/>
                </a:lnTo>
                <a:lnTo>
                  <a:pt x="425450" y="21462"/>
                </a:lnTo>
                <a:lnTo>
                  <a:pt x="425450" y="19050"/>
                </a:lnTo>
                <a:close/>
              </a:path>
              <a:path w="425450" h="281939">
                <a:moveTo>
                  <a:pt x="3809" y="15240"/>
                </a:moveTo>
                <a:lnTo>
                  <a:pt x="0" y="15240"/>
                </a:lnTo>
                <a:lnTo>
                  <a:pt x="0" y="18923"/>
                </a:lnTo>
                <a:lnTo>
                  <a:pt x="3809" y="18923"/>
                </a:lnTo>
                <a:lnTo>
                  <a:pt x="3809" y="15240"/>
                </a:lnTo>
                <a:close/>
              </a:path>
              <a:path w="425450" h="281939">
                <a:moveTo>
                  <a:pt x="425450" y="15240"/>
                </a:moveTo>
                <a:lnTo>
                  <a:pt x="421640" y="15240"/>
                </a:lnTo>
                <a:lnTo>
                  <a:pt x="421640" y="18923"/>
                </a:lnTo>
                <a:lnTo>
                  <a:pt x="425450" y="18923"/>
                </a:lnTo>
                <a:lnTo>
                  <a:pt x="425450" y="15240"/>
                </a:lnTo>
                <a:close/>
              </a:path>
              <a:path w="425450" h="281939">
                <a:moveTo>
                  <a:pt x="3809" y="12700"/>
                </a:moveTo>
                <a:lnTo>
                  <a:pt x="0" y="12700"/>
                </a:lnTo>
                <a:lnTo>
                  <a:pt x="0" y="15112"/>
                </a:lnTo>
                <a:lnTo>
                  <a:pt x="3809" y="15112"/>
                </a:lnTo>
                <a:lnTo>
                  <a:pt x="3809" y="12700"/>
                </a:lnTo>
                <a:close/>
              </a:path>
              <a:path w="425450" h="281939">
                <a:moveTo>
                  <a:pt x="425450" y="12700"/>
                </a:moveTo>
                <a:lnTo>
                  <a:pt x="421640" y="12700"/>
                </a:lnTo>
                <a:lnTo>
                  <a:pt x="421640" y="15112"/>
                </a:lnTo>
                <a:lnTo>
                  <a:pt x="425450" y="15112"/>
                </a:lnTo>
                <a:lnTo>
                  <a:pt x="425450" y="12700"/>
                </a:lnTo>
                <a:close/>
              </a:path>
              <a:path w="425450" h="281939">
                <a:moveTo>
                  <a:pt x="3809" y="8890"/>
                </a:moveTo>
                <a:lnTo>
                  <a:pt x="0" y="8890"/>
                </a:lnTo>
                <a:lnTo>
                  <a:pt x="0" y="12573"/>
                </a:lnTo>
                <a:lnTo>
                  <a:pt x="3809" y="12573"/>
                </a:lnTo>
                <a:lnTo>
                  <a:pt x="3809" y="8890"/>
                </a:lnTo>
                <a:close/>
              </a:path>
              <a:path w="425450" h="281939">
                <a:moveTo>
                  <a:pt x="425450" y="8890"/>
                </a:moveTo>
                <a:lnTo>
                  <a:pt x="421640" y="8890"/>
                </a:lnTo>
                <a:lnTo>
                  <a:pt x="421640" y="12573"/>
                </a:lnTo>
                <a:lnTo>
                  <a:pt x="425450" y="12573"/>
                </a:lnTo>
                <a:lnTo>
                  <a:pt x="425450" y="8890"/>
                </a:lnTo>
                <a:close/>
              </a:path>
              <a:path w="425450" h="281939">
                <a:moveTo>
                  <a:pt x="3809" y="6350"/>
                </a:moveTo>
                <a:lnTo>
                  <a:pt x="0" y="6350"/>
                </a:lnTo>
                <a:lnTo>
                  <a:pt x="0" y="8762"/>
                </a:lnTo>
                <a:lnTo>
                  <a:pt x="3809" y="8762"/>
                </a:lnTo>
                <a:lnTo>
                  <a:pt x="3809" y="6350"/>
                </a:lnTo>
                <a:close/>
              </a:path>
              <a:path w="425450" h="281939">
                <a:moveTo>
                  <a:pt x="425450" y="6350"/>
                </a:moveTo>
                <a:lnTo>
                  <a:pt x="421640" y="6350"/>
                </a:lnTo>
                <a:lnTo>
                  <a:pt x="421640" y="8762"/>
                </a:lnTo>
                <a:lnTo>
                  <a:pt x="425450" y="8762"/>
                </a:lnTo>
                <a:lnTo>
                  <a:pt x="425450" y="6350"/>
                </a:lnTo>
                <a:close/>
              </a:path>
              <a:path w="425450" h="281939">
                <a:moveTo>
                  <a:pt x="425450" y="2540"/>
                </a:moveTo>
                <a:lnTo>
                  <a:pt x="0" y="2540"/>
                </a:lnTo>
                <a:lnTo>
                  <a:pt x="0" y="6223"/>
                </a:lnTo>
                <a:lnTo>
                  <a:pt x="3809" y="6223"/>
                </a:lnTo>
                <a:lnTo>
                  <a:pt x="3809" y="3683"/>
                </a:lnTo>
                <a:lnTo>
                  <a:pt x="425450" y="3683"/>
                </a:lnTo>
                <a:lnTo>
                  <a:pt x="425450" y="2540"/>
                </a:lnTo>
                <a:close/>
              </a:path>
              <a:path w="425450" h="281939">
                <a:moveTo>
                  <a:pt x="425450" y="3683"/>
                </a:moveTo>
                <a:lnTo>
                  <a:pt x="421640" y="3683"/>
                </a:lnTo>
                <a:lnTo>
                  <a:pt x="421640" y="6223"/>
                </a:lnTo>
                <a:lnTo>
                  <a:pt x="425450" y="6223"/>
                </a:lnTo>
                <a:lnTo>
                  <a:pt x="425450" y="3683"/>
                </a:lnTo>
                <a:close/>
              </a:path>
              <a:path w="425450" h="281939">
                <a:moveTo>
                  <a:pt x="425450" y="0"/>
                </a:moveTo>
                <a:lnTo>
                  <a:pt x="0" y="0"/>
                </a:lnTo>
                <a:lnTo>
                  <a:pt x="0" y="2412"/>
                </a:lnTo>
                <a:lnTo>
                  <a:pt x="425450" y="2412"/>
                </a:lnTo>
                <a:lnTo>
                  <a:pt x="425450" y="0"/>
                </a:lnTo>
                <a:close/>
              </a:path>
              <a:path w="425450" h="281939">
                <a:moveTo>
                  <a:pt x="3809" y="29083"/>
                </a:moveTo>
                <a:lnTo>
                  <a:pt x="0" y="29083"/>
                </a:lnTo>
                <a:lnTo>
                  <a:pt x="0" y="41783"/>
                </a:lnTo>
                <a:lnTo>
                  <a:pt x="3809" y="41783"/>
                </a:lnTo>
                <a:lnTo>
                  <a:pt x="3809" y="29083"/>
                </a:lnTo>
                <a:close/>
              </a:path>
              <a:path w="425450" h="281939">
                <a:moveTo>
                  <a:pt x="425450" y="29083"/>
                </a:moveTo>
                <a:lnTo>
                  <a:pt x="421640" y="29083"/>
                </a:lnTo>
                <a:lnTo>
                  <a:pt x="421640" y="41783"/>
                </a:lnTo>
                <a:lnTo>
                  <a:pt x="425450" y="41783"/>
                </a:lnTo>
                <a:lnTo>
                  <a:pt x="425450" y="29083"/>
                </a:lnTo>
                <a:close/>
              </a:path>
              <a:path w="425450" h="281939">
                <a:moveTo>
                  <a:pt x="3809" y="41783"/>
                </a:moveTo>
                <a:lnTo>
                  <a:pt x="0" y="41783"/>
                </a:lnTo>
                <a:lnTo>
                  <a:pt x="0" y="48133"/>
                </a:lnTo>
                <a:lnTo>
                  <a:pt x="3809" y="48133"/>
                </a:lnTo>
                <a:lnTo>
                  <a:pt x="3809" y="41783"/>
                </a:lnTo>
                <a:close/>
              </a:path>
              <a:path w="425450" h="281939">
                <a:moveTo>
                  <a:pt x="425450" y="41783"/>
                </a:moveTo>
                <a:lnTo>
                  <a:pt x="421640" y="41783"/>
                </a:lnTo>
                <a:lnTo>
                  <a:pt x="421640" y="48133"/>
                </a:lnTo>
                <a:lnTo>
                  <a:pt x="425450" y="48133"/>
                </a:lnTo>
                <a:lnTo>
                  <a:pt x="425450" y="41783"/>
                </a:lnTo>
                <a:close/>
              </a:path>
              <a:path w="425450" h="281939">
                <a:moveTo>
                  <a:pt x="3809" y="48133"/>
                </a:moveTo>
                <a:lnTo>
                  <a:pt x="0" y="48133"/>
                </a:lnTo>
                <a:lnTo>
                  <a:pt x="0" y="67183"/>
                </a:lnTo>
                <a:lnTo>
                  <a:pt x="3809" y="67183"/>
                </a:lnTo>
                <a:lnTo>
                  <a:pt x="3809" y="48133"/>
                </a:lnTo>
                <a:close/>
              </a:path>
              <a:path w="425450" h="281939">
                <a:moveTo>
                  <a:pt x="425450" y="48133"/>
                </a:moveTo>
                <a:lnTo>
                  <a:pt x="421640" y="48133"/>
                </a:lnTo>
                <a:lnTo>
                  <a:pt x="421640" y="67183"/>
                </a:lnTo>
                <a:lnTo>
                  <a:pt x="425450" y="67183"/>
                </a:lnTo>
                <a:lnTo>
                  <a:pt x="425450" y="48133"/>
                </a:lnTo>
                <a:close/>
              </a:path>
              <a:path w="425450" h="281939">
                <a:moveTo>
                  <a:pt x="3809" y="67183"/>
                </a:moveTo>
                <a:lnTo>
                  <a:pt x="0" y="67183"/>
                </a:lnTo>
                <a:lnTo>
                  <a:pt x="0" y="92583"/>
                </a:lnTo>
                <a:lnTo>
                  <a:pt x="3809" y="92583"/>
                </a:lnTo>
                <a:lnTo>
                  <a:pt x="3809" y="67183"/>
                </a:lnTo>
                <a:close/>
              </a:path>
              <a:path w="425450" h="281939">
                <a:moveTo>
                  <a:pt x="425450" y="67183"/>
                </a:moveTo>
                <a:lnTo>
                  <a:pt x="421640" y="67183"/>
                </a:lnTo>
                <a:lnTo>
                  <a:pt x="421640" y="92583"/>
                </a:lnTo>
                <a:lnTo>
                  <a:pt x="425450" y="92583"/>
                </a:lnTo>
                <a:lnTo>
                  <a:pt x="425450" y="67183"/>
                </a:lnTo>
                <a:close/>
              </a:path>
              <a:path w="425450" h="281939">
                <a:moveTo>
                  <a:pt x="3809" y="92583"/>
                </a:moveTo>
                <a:lnTo>
                  <a:pt x="0" y="92583"/>
                </a:lnTo>
                <a:lnTo>
                  <a:pt x="0" y="109093"/>
                </a:lnTo>
                <a:lnTo>
                  <a:pt x="3809" y="109093"/>
                </a:lnTo>
                <a:lnTo>
                  <a:pt x="3809" y="92583"/>
                </a:lnTo>
                <a:close/>
              </a:path>
              <a:path w="425450" h="281939">
                <a:moveTo>
                  <a:pt x="425450" y="92583"/>
                </a:moveTo>
                <a:lnTo>
                  <a:pt x="421640" y="92583"/>
                </a:lnTo>
                <a:lnTo>
                  <a:pt x="421640" y="109093"/>
                </a:lnTo>
                <a:lnTo>
                  <a:pt x="425450" y="109093"/>
                </a:lnTo>
                <a:lnTo>
                  <a:pt x="425450" y="92583"/>
                </a:lnTo>
                <a:close/>
              </a:path>
              <a:path w="425450" h="281939">
                <a:moveTo>
                  <a:pt x="3809" y="109093"/>
                </a:moveTo>
                <a:lnTo>
                  <a:pt x="0" y="109093"/>
                </a:lnTo>
                <a:lnTo>
                  <a:pt x="0" y="181483"/>
                </a:lnTo>
                <a:lnTo>
                  <a:pt x="3809" y="181483"/>
                </a:lnTo>
                <a:lnTo>
                  <a:pt x="3809" y="109093"/>
                </a:lnTo>
                <a:close/>
              </a:path>
              <a:path w="425450" h="281939">
                <a:moveTo>
                  <a:pt x="425450" y="109093"/>
                </a:moveTo>
                <a:lnTo>
                  <a:pt x="421640" y="109093"/>
                </a:lnTo>
                <a:lnTo>
                  <a:pt x="421640" y="181483"/>
                </a:lnTo>
                <a:lnTo>
                  <a:pt x="425450" y="181483"/>
                </a:lnTo>
                <a:lnTo>
                  <a:pt x="425450" y="109093"/>
                </a:lnTo>
                <a:close/>
              </a:path>
              <a:path w="425450" h="281939">
                <a:moveTo>
                  <a:pt x="3809" y="181483"/>
                </a:moveTo>
                <a:lnTo>
                  <a:pt x="0" y="181483"/>
                </a:lnTo>
                <a:lnTo>
                  <a:pt x="0" y="219583"/>
                </a:lnTo>
                <a:lnTo>
                  <a:pt x="3809" y="219583"/>
                </a:lnTo>
                <a:lnTo>
                  <a:pt x="3809" y="181483"/>
                </a:lnTo>
                <a:close/>
              </a:path>
              <a:path w="425450" h="281939">
                <a:moveTo>
                  <a:pt x="425450" y="181483"/>
                </a:moveTo>
                <a:lnTo>
                  <a:pt x="421640" y="181483"/>
                </a:lnTo>
                <a:lnTo>
                  <a:pt x="421640" y="219583"/>
                </a:lnTo>
                <a:lnTo>
                  <a:pt x="425450" y="219583"/>
                </a:lnTo>
                <a:lnTo>
                  <a:pt x="425450" y="181483"/>
                </a:lnTo>
                <a:close/>
              </a:path>
              <a:path w="425450" h="281939">
                <a:moveTo>
                  <a:pt x="3809" y="219583"/>
                </a:moveTo>
                <a:lnTo>
                  <a:pt x="0" y="219583"/>
                </a:lnTo>
                <a:lnTo>
                  <a:pt x="0" y="232283"/>
                </a:lnTo>
                <a:lnTo>
                  <a:pt x="3809" y="232283"/>
                </a:lnTo>
                <a:lnTo>
                  <a:pt x="3809" y="219583"/>
                </a:lnTo>
                <a:close/>
              </a:path>
              <a:path w="425450" h="281939">
                <a:moveTo>
                  <a:pt x="425450" y="219583"/>
                </a:moveTo>
                <a:lnTo>
                  <a:pt x="421640" y="219583"/>
                </a:lnTo>
                <a:lnTo>
                  <a:pt x="421640" y="232283"/>
                </a:lnTo>
                <a:lnTo>
                  <a:pt x="425450" y="232283"/>
                </a:lnTo>
                <a:lnTo>
                  <a:pt x="425450" y="219583"/>
                </a:lnTo>
                <a:close/>
              </a:path>
              <a:path w="425450" h="281939">
                <a:moveTo>
                  <a:pt x="3809" y="232283"/>
                </a:moveTo>
                <a:lnTo>
                  <a:pt x="0" y="232283"/>
                </a:lnTo>
                <a:lnTo>
                  <a:pt x="0" y="257683"/>
                </a:lnTo>
                <a:lnTo>
                  <a:pt x="3809" y="257683"/>
                </a:lnTo>
                <a:lnTo>
                  <a:pt x="3809" y="232283"/>
                </a:lnTo>
                <a:close/>
              </a:path>
              <a:path w="425450" h="281939">
                <a:moveTo>
                  <a:pt x="425450" y="232283"/>
                </a:moveTo>
                <a:lnTo>
                  <a:pt x="421640" y="232283"/>
                </a:lnTo>
                <a:lnTo>
                  <a:pt x="421640" y="257683"/>
                </a:lnTo>
                <a:lnTo>
                  <a:pt x="425450" y="257683"/>
                </a:lnTo>
                <a:lnTo>
                  <a:pt x="425450" y="232283"/>
                </a:lnTo>
                <a:close/>
              </a:path>
              <a:path w="425450" h="281939">
                <a:moveTo>
                  <a:pt x="3809" y="257683"/>
                </a:moveTo>
                <a:lnTo>
                  <a:pt x="0" y="257683"/>
                </a:lnTo>
                <a:lnTo>
                  <a:pt x="0" y="264033"/>
                </a:lnTo>
                <a:lnTo>
                  <a:pt x="3809" y="264033"/>
                </a:lnTo>
                <a:lnTo>
                  <a:pt x="3809" y="257683"/>
                </a:lnTo>
                <a:close/>
              </a:path>
              <a:path w="425450" h="281939">
                <a:moveTo>
                  <a:pt x="425450" y="257683"/>
                </a:moveTo>
                <a:lnTo>
                  <a:pt x="421640" y="257683"/>
                </a:lnTo>
                <a:lnTo>
                  <a:pt x="421640" y="264033"/>
                </a:lnTo>
                <a:lnTo>
                  <a:pt x="425450" y="264033"/>
                </a:lnTo>
                <a:lnTo>
                  <a:pt x="425450" y="257683"/>
                </a:lnTo>
                <a:close/>
              </a:path>
              <a:path w="425450" h="281939">
                <a:moveTo>
                  <a:pt x="3809" y="264033"/>
                </a:moveTo>
                <a:lnTo>
                  <a:pt x="0" y="264033"/>
                </a:lnTo>
                <a:lnTo>
                  <a:pt x="0" y="270383"/>
                </a:lnTo>
                <a:lnTo>
                  <a:pt x="3809" y="270383"/>
                </a:lnTo>
                <a:lnTo>
                  <a:pt x="3809" y="264033"/>
                </a:lnTo>
                <a:close/>
              </a:path>
              <a:path w="425450" h="281939">
                <a:moveTo>
                  <a:pt x="425450" y="264033"/>
                </a:moveTo>
                <a:lnTo>
                  <a:pt x="421640" y="264033"/>
                </a:lnTo>
                <a:lnTo>
                  <a:pt x="421640" y="270383"/>
                </a:lnTo>
                <a:lnTo>
                  <a:pt x="425450" y="270383"/>
                </a:lnTo>
                <a:lnTo>
                  <a:pt x="425450" y="264033"/>
                </a:lnTo>
                <a:close/>
              </a:path>
              <a:path w="425450" h="281939">
                <a:moveTo>
                  <a:pt x="3809" y="270510"/>
                </a:moveTo>
                <a:lnTo>
                  <a:pt x="0" y="270510"/>
                </a:lnTo>
                <a:lnTo>
                  <a:pt x="0" y="281813"/>
                </a:lnTo>
                <a:lnTo>
                  <a:pt x="425450" y="281813"/>
                </a:lnTo>
                <a:lnTo>
                  <a:pt x="425450" y="278003"/>
                </a:lnTo>
                <a:lnTo>
                  <a:pt x="3809" y="278003"/>
                </a:lnTo>
                <a:lnTo>
                  <a:pt x="3809" y="270510"/>
                </a:lnTo>
                <a:close/>
              </a:path>
              <a:path w="425450" h="281939">
                <a:moveTo>
                  <a:pt x="425450" y="270510"/>
                </a:moveTo>
                <a:lnTo>
                  <a:pt x="421640" y="270510"/>
                </a:lnTo>
                <a:lnTo>
                  <a:pt x="421640" y="278003"/>
                </a:lnTo>
                <a:lnTo>
                  <a:pt x="425450" y="278003"/>
                </a:lnTo>
                <a:lnTo>
                  <a:pt x="425450" y="270510"/>
                </a:lnTo>
                <a:close/>
              </a:path>
            </a:pathLst>
          </a:custGeom>
          <a:solidFill>
            <a:srgbClr val="460E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271509" y="1681479"/>
            <a:ext cx="417830" cy="274320"/>
          </a:xfrm>
          <a:custGeom>
            <a:avLst/>
            <a:gdLst/>
            <a:ahLst/>
            <a:cxnLst/>
            <a:rect l="l" t="t" r="r" b="b"/>
            <a:pathLst>
              <a:path w="417829" h="274319">
                <a:moveTo>
                  <a:pt x="3810" y="24257"/>
                </a:moveTo>
                <a:lnTo>
                  <a:pt x="0" y="24257"/>
                </a:lnTo>
                <a:lnTo>
                  <a:pt x="0" y="25400"/>
                </a:lnTo>
                <a:lnTo>
                  <a:pt x="3810" y="25400"/>
                </a:lnTo>
                <a:lnTo>
                  <a:pt x="3810" y="24257"/>
                </a:lnTo>
                <a:close/>
              </a:path>
              <a:path w="417829" h="274319">
                <a:moveTo>
                  <a:pt x="417830" y="24257"/>
                </a:moveTo>
                <a:lnTo>
                  <a:pt x="414020" y="24257"/>
                </a:lnTo>
                <a:lnTo>
                  <a:pt x="414020" y="25400"/>
                </a:lnTo>
                <a:lnTo>
                  <a:pt x="417830" y="25400"/>
                </a:lnTo>
                <a:lnTo>
                  <a:pt x="417830" y="24257"/>
                </a:lnTo>
                <a:close/>
              </a:path>
              <a:path w="417829" h="274319">
                <a:moveTo>
                  <a:pt x="3810" y="21716"/>
                </a:moveTo>
                <a:lnTo>
                  <a:pt x="0" y="21716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1716"/>
                </a:lnTo>
                <a:close/>
              </a:path>
              <a:path w="417829" h="274319">
                <a:moveTo>
                  <a:pt x="417830" y="21716"/>
                </a:moveTo>
                <a:lnTo>
                  <a:pt x="414020" y="21716"/>
                </a:lnTo>
                <a:lnTo>
                  <a:pt x="414020" y="24129"/>
                </a:lnTo>
                <a:lnTo>
                  <a:pt x="417830" y="24129"/>
                </a:lnTo>
                <a:lnTo>
                  <a:pt x="417830" y="21716"/>
                </a:lnTo>
                <a:close/>
              </a:path>
              <a:path w="417829" h="274319">
                <a:moveTo>
                  <a:pt x="3810" y="17907"/>
                </a:moveTo>
                <a:lnTo>
                  <a:pt x="0" y="17907"/>
                </a:lnTo>
                <a:lnTo>
                  <a:pt x="0" y="21589"/>
                </a:lnTo>
                <a:lnTo>
                  <a:pt x="3810" y="21589"/>
                </a:lnTo>
                <a:lnTo>
                  <a:pt x="3810" y="17907"/>
                </a:lnTo>
                <a:close/>
              </a:path>
              <a:path w="417829" h="274319">
                <a:moveTo>
                  <a:pt x="417830" y="17907"/>
                </a:moveTo>
                <a:lnTo>
                  <a:pt x="414020" y="17907"/>
                </a:lnTo>
                <a:lnTo>
                  <a:pt x="414020" y="21589"/>
                </a:lnTo>
                <a:lnTo>
                  <a:pt x="417830" y="21589"/>
                </a:lnTo>
                <a:lnTo>
                  <a:pt x="417830" y="17907"/>
                </a:lnTo>
                <a:close/>
              </a:path>
              <a:path w="417829" h="274319">
                <a:moveTo>
                  <a:pt x="3810" y="15366"/>
                </a:moveTo>
                <a:lnTo>
                  <a:pt x="0" y="15366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5366"/>
                </a:lnTo>
                <a:close/>
              </a:path>
              <a:path w="417829" h="274319">
                <a:moveTo>
                  <a:pt x="417830" y="15366"/>
                </a:moveTo>
                <a:lnTo>
                  <a:pt x="414020" y="15366"/>
                </a:lnTo>
                <a:lnTo>
                  <a:pt x="414020" y="17779"/>
                </a:lnTo>
                <a:lnTo>
                  <a:pt x="417830" y="17779"/>
                </a:lnTo>
                <a:lnTo>
                  <a:pt x="417830" y="15366"/>
                </a:lnTo>
                <a:close/>
              </a:path>
              <a:path w="417829" h="274319">
                <a:moveTo>
                  <a:pt x="3810" y="11557"/>
                </a:moveTo>
                <a:lnTo>
                  <a:pt x="0" y="11557"/>
                </a:lnTo>
                <a:lnTo>
                  <a:pt x="0" y="15239"/>
                </a:lnTo>
                <a:lnTo>
                  <a:pt x="3810" y="15239"/>
                </a:lnTo>
                <a:lnTo>
                  <a:pt x="3810" y="11557"/>
                </a:lnTo>
                <a:close/>
              </a:path>
              <a:path w="417829" h="274319">
                <a:moveTo>
                  <a:pt x="417830" y="11557"/>
                </a:moveTo>
                <a:lnTo>
                  <a:pt x="414020" y="11557"/>
                </a:lnTo>
                <a:lnTo>
                  <a:pt x="414020" y="15239"/>
                </a:lnTo>
                <a:lnTo>
                  <a:pt x="417830" y="15239"/>
                </a:lnTo>
                <a:lnTo>
                  <a:pt x="417830" y="11557"/>
                </a:lnTo>
                <a:close/>
              </a:path>
              <a:path w="417829" h="274319">
                <a:moveTo>
                  <a:pt x="3810" y="9016"/>
                </a:moveTo>
                <a:lnTo>
                  <a:pt x="0" y="9016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9016"/>
                </a:lnTo>
                <a:close/>
              </a:path>
              <a:path w="417829" h="274319">
                <a:moveTo>
                  <a:pt x="417830" y="9016"/>
                </a:moveTo>
                <a:lnTo>
                  <a:pt x="414020" y="9016"/>
                </a:lnTo>
                <a:lnTo>
                  <a:pt x="414020" y="11429"/>
                </a:lnTo>
                <a:lnTo>
                  <a:pt x="417830" y="11429"/>
                </a:lnTo>
                <a:lnTo>
                  <a:pt x="417830" y="9016"/>
                </a:lnTo>
                <a:close/>
              </a:path>
              <a:path w="417829" h="274319">
                <a:moveTo>
                  <a:pt x="3810" y="5207"/>
                </a:moveTo>
                <a:lnTo>
                  <a:pt x="0" y="5207"/>
                </a:lnTo>
                <a:lnTo>
                  <a:pt x="0" y="8889"/>
                </a:lnTo>
                <a:lnTo>
                  <a:pt x="3810" y="8889"/>
                </a:lnTo>
                <a:lnTo>
                  <a:pt x="3810" y="5207"/>
                </a:lnTo>
                <a:close/>
              </a:path>
              <a:path w="417829" h="274319">
                <a:moveTo>
                  <a:pt x="417830" y="5207"/>
                </a:moveTo>
                <a:lnTo>
                  <a:pt x="414020" y="5207"/>
                </a:lnTo>
                <a:lnTo>
                  <a:pt x="414020" y="8889"/>
                </a:lnTo>
                <a:lnTo>
                  <a:pt x="417830" y="8889"/>
                </a:lnTo>
                <a:lnTo>
                  <a:pt x="417830" y="5207"/>
                </a:lnTo>
                <a:close/>
              </a:path>
              <a:path w="417829" h="274319">
                <a:moveTo>
                  <a:pt x="417830" y="2666"/>
                </a:moveTo>
                <a:lnTo>
                  <a:pt x="0" y="2666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417830" y="3810"/>
                </a:lnTo>
                <a:lnTo>
                  <a:pt x="417830" y="2666"/>
                </a:lnTo>
                <a:close/>
              </a:path>
              <a:path w="417829" h="274319">
                <a:moveTo>
                  <a:pt x="417830" y="3810"/>
                </a:moveTo>
                <a:lnTo>
                  <a:pt x="414020" y="3810"/>
                </a:lnTo>
                <a:lnTo>
                  <a:pt x="414020" y="5079"/>
                </a:lnTo>
                <a:lnTo>
                  <a:pt x="417830" y="5079"/>
                </a:lnTo>
                <a:lnTo>
                  <a:pt x="417830" y="3810"/>
                </a:lnTo>
                <a:close/>
              </a:path>
              <a:path w="417829" h="274319">
                <a:moveTo>
                  <a:pt x="417830" y="0"/>
                </a:moveTo>
                <a:lnTo>
                  <a:pt x="0" y="0"/>
                </a:lnTo>
                <a:lnTo>
                  <a:pt x="0" y="2539"/>
                </a:lnTo>
                <a:lnTo>
                  <a:pt x="417830" y="2539"/>
                </a:lnTo>
                <a:lnTo>
                  <a:pt x="417830" y="0"/>
                </a:lnTo>
                <a:close/>
              </a:path>
              <a:path w="417829" h="274319">
                <a:moveTo>
                  <a:pt x="381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25400"/>
                </a:lnTo>
                <a:close/>
              </a:path>
              <a:path w="417829" h="274319">
                <a:moveTo>
                  <a:pt x="417830" y="25400"/>
                </a:moveTo>
                <a:lnTo>
                  <a:pt x="414020" y="25400"/>
                </a:lnTo>
                <a:lnTo>
                  <a:pt x="414020" y="38100"/>
                </a:lnTo>
                <a:lnTo>
                  <a:pt x="417830" y="38100"/>
                </a:lnTo>
                <a:lnTo>
                  <a:pt x="417830" y="25400"/>
                </a:lnTo>
                <a:close/>
              </a:path>
              <a:path w="417829" h="274319">
                <a:moveTo>
                  <a:pt x="3810" y="38100"/>
                </a:moveTo>
                <a:lnTo>
                  <a:pt x="0" y="38100"/>
                </a:lnTo>
                <a:lnTo>
                  <a:pt x="0" y="44450"/>
                </a:lnTo>
                <a:lnTo>
                  <a:pt x="3810" y="44450"/>
                </a:lnTo>
                <a:lnTo>
                  <a:pt x="3810" y="38100"/>
                </a:lnTo>
                <a:close/>
              </a:path>
              <a:path w="417829" h="274319">
                <a:moveTo>
                  <a:pt x="417830" y="38100"/>
                </a:moveTo>
                <a:lnTo>
                  <a:pt x="414020" y="38100"/>
                </a:lnTo>
                <a:lnTo>
                  <a:pt x="414020" y="44450"/>
                </a:lnTo>
                <a:lnTo>
                  <a:pt x="417830" y="44450"/>
                </a:lnTo>
                <a:lnTo>
                  <a:pt x="417830" y="38100"/>
                </a:lnTo>
                <a:close/>
              </a:path>
              <a:path w="417829" h="274319">
                <a:moveTo>
                  <a:pt x="3810" y="44450"/>
                </a:moveTo>
                <a:lnTo>
                  <a:pt x="0" y="4445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44450"/>
                </a:lnTo>
                <a:close/>
              </a:path>
              <a:path w="417829" h="274319">
                <a:moveTo>
                  <a:pt x="417830" y="44450"/>
                </a:moveTo>
                <a:lnTo>
                  <a:pt x="414020" y="44450"/>
                </a:lnTo>
                <a:lnTo>
                  <a:pt x="414020" y="63500"/>
                </a:lnTo>
                <a:lnTo>
                  <a:pt x="417830" y="63500"/>
                </a:lnTo>
                <a:lnTo>
                  <a:pt x="417830" y="44450"/>
                </a:lnTo>
                <a:close/>
              </a:path>
              <a:path w="417829" h="274319">
                <a:moveTo>
                  <a:pt x="3810" y="63500"/>
                </a:moveTo>
                <a:lnTo>
                  <a:pt x="0" y="63500"/>
                </a:lnTo>
                <a:lnTo>
                  <a:pt x="0" y="88900"/>
                </a:lnTo>
                <a:lnTo>
                  <a:pt x="3810" y="88900"/>
                </a:lnTo>
                <a:lnTo>
                  <a:pt x="3810" y="63500"/>
                </a:lnTo>
                <a:close/>
              </a:path>
              <a:path w="417829" h="274319">
                <a:moveTo>
                  <a:pt x="417830" y="63500"/>
                </a:moveTo>
                <a:lnTo>
                  <a:pt x="414020" y="63500"/>
                </a:lnTo>
                <a:lnTo>
                  <a:pt x="414020" y="88900"/>
                </a:lnTo>
                <a:lnTo>
                  <a:pt x="417830" y="88900"/>
                </a:lnTo>
                <a:lnTo>
                  <a:pt x="417830" y="63500"/>
                </a:lnTo>
                <a:close/>
              </a:path>
              <a:path w="417829" h="274319">
                <a:moveTo>
                  <a:pt x="3810" y="88900"/>
                </a:moveTo>
                <a:lnTo>
                  <a:pt x="0" y="88900"/>
                </a:lnTo>
                <a:lnTo>
                  <a:pt x="0" y="105410"/>
                </a:lnTo>
                <a:lnTo>
                  <a:pt x="3810" y="105410"/>
                </a:lnTo>
                <a:lnTo>
                  <a:pt x="3810" y="88900"/>
                </a:lnTo>
                <a:close/>
              </a:path>
              <a:path w="417829" h="274319">
                <a:moveTo>
                  <a:pt x="417830" y="88900"/>
                </a:moveTo>
                <a:lnTo>
                  <a:pt x="414020" y="88900"/>
                </a:lnTo>
                <a:lnTo>
                  <a:pt x="414020" y="105410"/>
                </a:lnTo>
                <a:lnTo>
                  <a:pt x="417830" y="105410"/>
                </a:lnTo>
                <a:lnTo>
                  <a:pt x="417830" y="88900"/>
                </a:lnTo>
                <a:close/>
              </a:path>
              <a:path w="417829" h="274319">
                <a:moveTo>
                  <a:pt x="3810" y="105410"/>
                </a:moveTo>
                <a:lnTo>
                  <a:pt x="0" y="105410"/>
                </a:lnTo>
                <a:lnTo>
                  <a:pt x="0" y="177800"/>
                </a:lnTo>
                <a:lnTo>
                  <a:pt x="3810" y="177800"/>
                </a:lnTo>
                <a:lnTo>
                  <a:pt x="3810" y="105410"/>
                </a:lnTo>
                <a:close/>
              </a:path>
              <a:path w="417829" h="274319">
                <a:moveTo>
                  <a:pt x="417830" y="105410"/>
                </a:moveTo>
                <a:lnTo>
                  <a:pt x="414020" y="105410"/>
                </a:lnTo>
                <a:lnTo>
                  <a:pt x="414020" y="177800"/>
                </a:lnTo>
                <a:lnTo>
                  <a:pt x="417830" y="177800"/>
                </a:lnTo>
                <a:lnTo>
                  <a:pt x="417830" y="105410"/>
                </a:lnTo>
                <a:close/>
              </a:path>
              <a:path w="417829" h="274319">
                <a:moveTo>
                  <a:pt x="3810" y="177800"/>
                </a:moveTo>
                <a:lnTo>
                  <a:pt x="0" y="177800"/>
                </a:lnTo>
                <a:lnTo>
                  <a:pt x="0" y="215900"/>
                </a:lnTo>
                <a:lnTo>
                  <a:pt x="3810" y="215900"/>
                </a:lnTo>
                <a:lnTo>
                  <a:pt x="3810" y="177800"/>
                </a:lnTo>
                <a:close/>
              </a:path>
              <a:path w="417829" h="274319">
                <a:moveTo>
                  <a:pt x="417830" y="177800"/>
                </a:moveTo>
                <a:lnTo>
                  <a:pt x="414020" y="177800"/>
                </a:lnTo>
                <a:lnTo>
                  <a:pt x="414020" y="215900"/>
                </a:lnTo>
                <a:lnTo>
                  <a:pt x="417830" y="215900"/>
                </a:lnTo>
                <a:lnTo>
                  <a:pt x="417830" y="177800"/>
                </a:lnTo>
                <a:close/>
              </a:path>
              <a:path w="417829" h="274319">
                <a:moveTo>
                  <a:pt x="3810" y="215900"/>
                </a:moveTo>
                <a:lnTo>
                  <a:pt x="0" y="215900"/>
                </a:lnTo>
                <a:lnTo>
                  <a:pt x="0" y="228600"/>
                </a:lnTo>
                <a:lnTo>
                  <a:pt x="3810" y="228600"/>
                </a:lnTo>
                <a:lnTo>
                  <a:pt x="3810" y="215900"/>
                </a:lnTo>
                <a:close/>
              </a:path>
              <a:path w="417829" h="274319">
                <a:moveTo>
                  <a:pt x="417830" y="215900"/>
                </a:moveTo>
                <a:lnTo>
                  <a:pt x="414020" y="215900"/>
                </a:lnTo>
                <a:lnTo>
                  <a:pt x="414020" y="228600"/>
                </a:lnTo>
                <a:lnTo>
                  <a:pt x="417830" y="228600"/>
                </a:lnTo>
                <a:lnTo>
                  <a:pt x="417830" y="215900"/>
                </a:lnTo>
                <a:close/>
              </a:path>
              <a:path w="417829" h="274319">
                <a:moveTo>
                  <a:pt x="3810" y="228600"/>
                </a:moveTo>
                <a:lnTo>
                  <a:pt x="0" y="228600"/>
                </a:lnTo>
                <a:lnTo>
                  <a:pt x="0" y="254000"/>
                </a:lnTo>
                <a:lnTo>
                  <a:pt x="3810" y="254000"/>
                </a:lnTo>
                <a:lnTo>
                  <a:pt x="3810" y="228600"/>
                </a:lnTo>
                <a:close/>
              </a:path>
              <a:path w="417829" h="274319">
                <a:moveTo>
                  <a:pt x="417830" y="228600"/>
                </a:moveTo>
                <a:lnTo>
                  <a:pt x="414020" y="228600"/>
                </a:lnTo>
                <a:lnTo>
                  <a:pt x="414020" y="254000"/>
                </a:lnTo>
                <a:lnTo>
                  <a:pt x="417830" y="254000"/>
                </a:lnTo>
                <a:lnTo>
                  <a:pt x="417830" y="228600"/>
                </a:lnTo>
                <a:close/>
              </a:path>
              <a:path w="417829" h="274319">
                <a:moveTo>
                  <a:pt x="3810" y="254000"/>
                </a:moveTo>
                <a:lnTo>
                  <a:pt x="0" y="254000"/>
                </a:lnTo>
                <a:lnTo>
                  <a:pt x="0" y="260350"/>
                </a:lnTo>
                <a:lnTo>
                  <a:pt x="3810" y="260350"/>
                </a:lnTo>
                <a:lnTo>
                  <a:pt x="3810" y="254000"/>
                </a:lnTo>
                <a:close/>
              </a:path>
              <a:path w="417829" h="274319">
                <a:moveTo>
                  <a:pt x="417830" y="254000"/>
                </a:moveTo>
                <a:lnTo>
                  <a:pt x="414020" y="254000"/>
                </a:lnTo>
                <a:lnTo>
                  <a:pt x="414020" y="260350"/>
                </a:lnTo>
                <a:lnTo>
                  <a:pt x="417830" y="260350"/>
                </a:lnTo>
                <a:lnTo>
                  <a:pt x="417830" y="254000"/>
                </a:lnTo>
                <a:close/>
              </a:path>
              <a:path w="417829" h="274319">
                <a:moveTo>
                  <a:pt x="3810" y="260350"/>
                </a:moveTo>
                <a:lnTo>
                  <a:pt x="0" y="260350"/>
                </a:lnTo>
                <a:lnTo>
                  <a:pt x="0" y="266700"/>
                </a:lnTo>
                <a:lnTo>
                  <a:pt x="3810" y="266700"/>
                </a:lnTo>
                <a:lnTo>
                  <a:pt x="3810" y="260350"/>
                </a:lnTo>
                <a:close/>
              </a:path>
              <a:path w="417829" h="274319">
                <a:moveTo>
                  <a:pt x="417830" y="260350"/>
                </a:moveTo>
                <a:lnTo>
                  <a:pt x="414020" y="260350"/>
                </a:lnTo>
                <a:lnTo>
                  <a:pt x="414020" y="266700"/>
                </a:lnTo>
                <a:lnTo>
                  <a:pt x="417830" y="266700"/>
                </a:lnTo>
                <a:lnTo>
                  <a:pt x="417830" y="260350"/>
                </a:lnTo>
                <a:close/>
              </a:path>
              <a:path w="417829" h="274319">
                <a:moveTo>
                  <a:pt x="3810" y="266827"/>
                </a:moveTo>
                <a:lnTo>
                  <a:pt x="0" y="266827"/>
                </a:lnTo>
                <a:lnTo>
                  <a:pt x="0" y="274320"/>
                </a:lnTo>
                <a:lnTo>
                  <a:pt x="417830" y="274320"/>
                </a:lnTo>
                <a:lnTo>
                  <a:pt x="417830" y="271780"/>
                </a:lnTo>
                <a:lnTo>
                  <a:pt x="3810" y="271780"/>
                </a:lnTo>
                <a:lnTo>
                  <a:pt x="3810" y="266827"/>
                </a:lnTo>
                <a:close/>
              </a:path>
              <a:path w="417829" h="274319">
                <a:moveTo>
                  <a:pt x="417830" y="266827"/>
                </a:moveTo>
                <a:lnTo>
                  <a:pt x="414020" y="266827"/>
                </a:lnTo>
                <a:lnTo>
                  <a:pt x="414020" y="271780"/>
                </a:lnTo>
                <a:lnTo>
                  <a:pt x="417830" y="271780"/>
                </a:lnTo>
                <a:lnTo>
                  <a:pt x="417830" y="266827"/>
                </a:lnTo>
                <a:close/>
              </a:path>
            </a:pathLst>
          </a:custGeom>
          <a:solidFill>
            <a:srgbClr val="490F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275319" y="1685289"/>
            <a:ext cx="410209" cy="267970"/>
          </a:xfrm>
          <a:custGeom>
            <a:avLst/>
            <a:gdLst/>
            <a:ahLst/>
            <a:cxnLst/>
            <a:rect l="l" t="t" r="r" b="b"/>
            <a:pathLst>
              <a:path w="410209" h="267969">
                <a:moveTo>
                  <a:pt x="3809" y="20447"/>
                </a:moveTo>
                <a:lnTo>
                  <a:pt x="0" y="20447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20447"/>
                </a:lnTo>
                <a:close/>
              </a:path>
              <a:path w="410209" h="267969">
                <a:moveTo>
                  <a:pt x="410209" y="20447"/>
                </a:moveTo>
                <a:lnTo>
                  <a:pt x="407670" y="20447"/>
                </a:lnTo>
                <a:lnTo>
                  <a:pt x="407670" y="21589"/>
                </a:lnTo>
                <a:lnTo>
                  <a:pt x="410209" y="21589"/>
                </a:lnTo>
                <a:lnTo>
                  <a:pt x="410209" y="20447"/>
                </a:lnTo>
                <a:close/>
              </a:path>
              <a:path w="410209" h="267969">
                <a:moveTo>
                  <a:pt x="3809" y="17906"/>
                </a:moveTo>
                <a:lnTo>
                  <a:pt x="0" y="17906"/>
                </a:lnTo>
                <a:lnTo>
                  <a:pt x="0" y="20319"/>
                </a:lnTo>
                <a:lnTo>
                  <a:pt x="3809" y="20319"/>
                </a:lnTo>
                <a:lnTo>
                  <a:pt x="3809" y="17906"/>
                </a:lnTo>
                <a:close/>
              </a:path>
              <a:path w="410209" h="267969">
                <a:moveTo>
                  <a:pt x="410209" y="17906"/>
                </a:moveTo>
                <a:lnTo>
                  <a:pt x="407670" y="17906"/>
                </a:lnTo>
                <a:lnTo>
                  <a:pt x="407670" y="20319"/>
                </a:lnTo>
                <a:lnTo>
                  <a:pt x="410209" y="20319"/>
                </a:lnTo>
                <a:lnTo>
                  <a:pt x="410209" y="17906"/>
                </a:lnTo>
                <a:close/>
              </a:path>
              <a:path w="410209" h="267969">
                <a:moveTo>
                  <a:pt x="3809" y="14097"/>
                </a:moveTo>
                <a:lnTo>
                  <a:pt x="0" y="14097"/>
                </a:lnTo>
                <a:lnTo>
                  <a:pt x="0" y="17779"/>
                </a:lnTo>
                <a:lnTo>
                  <a:pt x="3809" y="17779"/>
                </a:lnTo>
                <a:lnTo>
                  <a:pt x="3809" y="14097"/>
                </a:lnTo>
                <a:close/>
              </a:path>
              <a:path w="410209" h="267969">
                <a:moveTo>
                  <a:pt x="410209" y="14097"/>
                </a:moveTo>
                <a:lnTo>
                  <a:pt x="407670" y="14097"/>
                </a:lnTo>
                <a:lnTo>
                  <a:pt x="407670" y="17779"/>
                </a:lnTo>
                <a:lnTo>
                  <a:pt x="410209" y="17779"/>
                </a:lnTo>
                <a:lnTo>
                  <a:pt x="410209" y="14097"/>
                </a:lnTo>
                <a:close/>
              </a:path>
              <a:path w="410209" h="267969">
                <a:moveTo>
                  <a:pt x="3809" y="11556"/>
                </a:moveTo>
                <a:lnTo>
                  <a:pt x="0" y="11556"/>
                </a:lnTo>
                <a:lnTo>
                  <a:pt x="0" y="13969"/>
                </a:lnTo>
                <a:lnTo>
                  <a:pt x="3809" y="13969"/>
                </a:lnTo>
                <a:lnTo>
                  <a:pt x="3809" y="11556"/>
                </a:lnTo>
                <a:close/>
              </a:path>
              <a:path w="410209" h="267969">
                <a:moveTo>
                  <a:pt x="410209" y="11556"/>
                </a:moveTo>
                <a:lnTo>
                  <a:pt x="407670" y="11556"/>
                </a:lnTo>
                <a:lnTo>
                  <a:pt x="407670" y="13969"/>
                </a:lnTo>
                <a:lnTo>
                  <a:pt x="410209" y="13969"/>
                </a:lnTo>
                <a:lnTo>
                  <a:pt x="410209" y="11556"/>
                </a:lnTo>
                <a:close/>
              </a:path>
              <a:path w="410209" h="267969">
                <a:moveTo>
                  <a:pt x="3809" y="7747"/>
                </a:moveTo>
                <a:lnTo>
                  <a:pt x="0" y="7747"/>
                </a:lnTo>
                <a:lnTo>
                  <a:pt x="0" y="11429"/>
                </a:lnTo>
                <a:lnTo>
                  <a:pt x="3809" y="11429"/>
                </a:lnTo>
                <a:lnTo>
                  <a:pt x="3809" y="7747"/>
                </a:lnTo>
                <a:close/>
              </a:path>
              <a:path w="410209" h="267969">
                <a:moveTo>
                  <a:pt x="410209" y="7747"/>
                </a:moveTo>
                <a:lnTo>
                  <a:pt x="407670" y="7747"/>
                </a:lnTo>
                <a:lnTo>
                  <a:pt x="407670" y="11429"/>
                </a:lnTo>
                <a:lnTo>
                  <a:pt x="410209" y="11429"/>
                </a:lnTo>
                <a:lnTo>
                  <a:pt x="410209" y="7747"/>
                </a:lnTo>
                <a:close/>
              </a:path>
              <a:path w="410209" h="267969">
                <a:moveTo>
                  <a:pt x="3809" y="5206"/>
                </a:moveTo>
                <a:lnTo>
                  <a:pt x="0" y="5206"/>
                </a:lnTo>
                <a:lnTo>
                  <a:pt x="0" y="7619"/>
                </a:lnTo>
                <a:lnTo>
                  <a:pt x="3809" y="7619"/>
                </a:lnTo>
                <a:lnTo>
                  <a:pt x="3809" y="5206"/>
                </a:lnTo>
                <a:close/>
              </a:path>
              <a:path w="410209" h="267969">
                <a:moveTo>
                  <a:pt x="410209" y="5206"/>
                </a:moveTo>
                <a:lnTo>
                  <a:pt x="407670" y="5206"/>
                </a:lnTo>
                <a:lnTo>
                  <a:pt x="407670" y="7619"/>
                </a:lnTo>
                <a:lnTo>
                  <a:pt x="410209" y="7619"/>
                </a:lnTo>
                <a:lnTo>
                  <a:pt x="410209" y="5206"/>
                </a:lnTo>
                <a:close/>
              </a:path>
              <a:path w="410209" h="267969">
                <a:moveTo>
                  <a:pt x="410209" y="1397"/>
                </a:moveTo>
                <a:lnTo>
                  <a:pt x="0" y="1397"/>
                </a:lnTo>
                <a:lnTo>
                  <a:pt x="0" y="5079"/>
                </a:lnTo>
                <a:lnTo>
                  <a:pt x="3809" y="5079"/>
                </a:lnTo>
                <a:lnTo>
                  <a:pt x="3809" y="3810"/>
                </a:lnTo>
                <a:lnTo>
                  <a:pt x="410209" y="3810"/>
                </a:lnTo>
                <a:lnTo>
                  <a:pt x="410209" y="1397"/>
                </a:lnTo>
                <a:close/>
              </a:path>
              <a:path w="410209" h="267969">
                <a:moveTo>
                  <a:pt x="410209" y="3810"/>
                </a:moveTo>
                <a:lnTo>
                  <a:pt x="407670" y="3810"/>
                </a:lnTo>
                <a:lnTo>
                  <a:pt x="407670" y="5079"/>
                </a:lnTo>
                <a:lnTo>
                  <a:pt x="410209" y="5079"/>
                </a:lnTo>
                <a:lnTo>
                  <a:pt x="410209" y="3810"/>
                </a:lnTo>
                <a:close/>
              </a:path>
              <a:path w="410209" h="267969">
                <a:moveTo>
                  <a:pt x="410209" y="0"/>
                </a:moveTo>
                <a:lnTo>
                  <a:pt x="0" y="0"/>
                </a:lnTo>
                <a:lnTo>
                  <a:pt x="0" y="1269"/>
                </a:lnTo>
                <a:lnTo>
                  <a:pt x="410209" y="1269"/>
                </a:lnTo>
                <a:lnTo>
                  <a:pt x="410209" y="0"/>
                </a:lnTo>
                <a:close/>
              </a:path>
              <a:path w="410209" h="267969">
                <a:moveTo>
                  <a:pt x="3809" y="21590"/>
                </a:moveTo>
                <a:lnTo>
                  <a:pt x="0" y="2159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21590"/>
                </a:lnTo>
                <a:close/>
              </a:path>
              <a:path w="410209" h="267969">
                <a:moveTo>
                  <a:pt x="410209" y="21590"/>
                </a:moveTo>
                <a:lnTo>
                  <a:pt x="407670" y="21590"/>
                </a:lnTo>
                <a:lnTo>
                  <a:pt x="407670" y="34289"/>
                </a:lnTo>
                <a:lnTo>
                  <a:pt x="410209" y="34289"/>
                </a:lnTo>
                <a:lnTo>
                  <a:pt x="410209" y="21590"/>
                </a:lnTo>
                <a:close/>
              </a:path>
              <a:path w="410209" h="267969">
                <a:moveTo>
                  <a:pt x="3809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3809" y="40639"/>
                </a:lnTo>
                <a:lnTo>
                  <a:pt x="3809" y="34290"/>
                </a:lnTo>
                <a:close/>
              </a:path>
              <a:path w="410209" h="267969">
                <a:moveTo>
                  <a:pt x="410209" y="34290"/>
                </a:moveTo>
                <a:lnTo>
                  <a:pt x="407670" y="34290"/>
                </a:lnTo>
                <a:lnTo>
                  <a:pt x="407670" y="40639"/>
                </a:lnTo>
                <a:lnTo>
                  <a:pt x="410209" y="40639"/>
                </a:lnTo>
                <a:lnTo>
                  <a:pt x="410209" y="34290"/>
                </a:lnTo>
                <a:close/>
              </a:path>
              <a:path w="410209" h="267969">
                <a:moveTo>
                  <a:pt x="3809" y="40640"/>
                </a:moveTo>
                <a:lnTo>
                  <a:pt x="0" y="40640"/>
                </a:lnTo>
                <a:lnTo>
                  <a:pt x="0" y="59689"/>
                </a:lnTo>
                <a:lnTo>
                  <a:pt x="3809" y="59689"/>
                </a:lnTo>
                <a:lnTo>
                  <a:pt x="3809" y="40640"/>
                </a:lnTo>
                <a:close/>
              </a:path>
              <a:path w="410209" h="267969">
                <a:moveTo>
                  <a:pt x="410209" y="40640"/>
                </a:moveTo>
                <a:lnTo>
                  <a:pt x="407670" y="40640"/>
                </a:lnTo>
                <a:lnTo>
                  <a:pt x="407670" y="59689"/>
                </a:lnTo>
                <a:lnTo>
                  <a:pt x="410209" y="59689"/>
                </a:lnTo>
                <a:lnTo>
                  <a:pt x="410209" y="40640"/>
                </a:lnTo>
                <a:close/>
              </a:path>
              <a:path w="410209" h="267969">
                <a:moveTo>
                  <a:pt x="3809" y="59690"/>
                </a:moveTo>
                <a:lnTo>
                  <a:pt x="0" y="59690"/>
                </a:lnTo>
                <a:lnTo>
                  <a:pt x="0" y="85089"/>
                </a:lnTo>
                <a:lnTo>
                  <a:pt x="3809" y="85089"/>
                </a:lnTo>
                <a:lnTo>
                  <a:pt x="3809" y="59690"/>
                </a:lnTo>
                <a:close/>
              </a:path>
              <a:path w="410209" h="267969">
                <a:moveTo>
                  <a:pt x="410209" y="59690"/>
                </a:moveTo>
                <a:lnTo>
                  <a:pt x="407670" y="59690"/>
                </a:lnTo>
                <a:lnTo>
                  <a:pt x="407670" y="85089"/>
                </a:lnTo>
                <a:lnTo>
                  <a:pt x="410209" y="85089"/>
                </a:lnTo>
                <a:lnTo>
                  <a:pt x="410209" y="59690"/>
                </a:lnTo>
                <a:close/>
              </a:path>
              <a:path w="410209" h="267969">
                <a:moveTo>
                  <a:pt x="3809" y="85090"/>
                </a:moveTo>
                <a:lnTo>
                  <a:pt x="0" y="85090"/>
                </a:lnTo>
                <a:lnTo>
                  <a:pt x="0" y="101600"/>
                </a:lnTo>
                <a:lnTo>
                  <a:pt x="3809" y="101600"/>
                </a:lnTo>
                <a:lnTo>
                  <a:pt x="3809" y="85090"/>
                </a:lnTo>
                <a:close/>
              </a:path>
              <a:path w="410209" h="267969">
                <a:moveTo>
                  <a:pt x="410209" y="85090"/>
                </a:moveTo>
                <a:lnTo>
                  <a:pt x="407670" y="85090"/>
                </a:lnTo>
                <a:lnTo>
                  <a:pt x="407670" y="101600"/>
                </a:lnTo>
                <a:lnTo>
                  <a:pt x="410209" y="101600"/>
                </a:lnTo>
                <a:lnTo>
                  <a:pt x="410209" y="85090"/>
                </a:lnTo>
                <a:close/>
              </a:path>
              <a:path w="410209" h="267969">
                <a:moveTo>
                  <a:pt x="3809" y="101600"/>
                </a:moveTo>
                <a:lnTo>
                  <a:pt x="0" y="101600"/>
                </a:lnTo>
                <a:lnTo>
                  <a:pt x="0" y="173989"/>
                </a:lnTo>
                <a:lnTo>
                  <a:pt x="3809" y="173989"/>
                </a:lnTo>
                <a:lnTo>
                  <a:pt x="3809" y="101600"/>
                </a:lnTo>
                <a:close/>
              </a:path>
              <a:path w="410209" h="267969">
                <a:moveTo>
                  <a:pt x="410209" y="101600"/>
                </a:moveTo>
                <a:lnTo>
                  <a:pt x="407670" y="101600"/>
                </a:lnTo>
                <a:lnTo>
                  <a:pt x="407670" y="173989"/>
                </a:lnTo>
                <a:lnTo>
                  <a:pt x="410209" y="173989"/>
                </a:lnTo>
                <a:lnTo>
                  <a:pt x="410209" y="101600"/>
                </a:lnTo>
                <a:close/>
              </a:path>
              <a:path w="410209" h="267969">
                <a:moveTo>
                  <a:pt x="3809" y="173990"/>
                </a:moveTo>
                <a:lnTo>
                  <a:pt x="0" y="173990"/>
                </a:lnTo>
                <a:lnTo>
                  <a:pt x="0" y="212089"/>
                </a:lnTo>
                <a:lnTo>
                  <a:pt x="3809" y="212089"/>
                </a:lnTo>
                <a:lnTo>
                  <a:pt x="3809" y="173990"/>
                </a:lnTo>
                <a:close/>
              </a:path>
              <a:path w="410209" h="267969">
                <a:moveTo>
                  <a:pt x="410209" y="173990"/>
                </a:moveTo>
                <a:lnTo>
                  <a:pt x="407670" y="173990"/>
                </a:lnTo>
                <a:lnTo>
                  <a:pt x="407670" y="212089"/>
                </a:lnTo>
                <a:lnTo>
                  <a:pt x="410209" y="212089"/>
                </a:lnTo>
                <a:lnTo>
                  <a:pt x="410209" y="173990"/>
                </a:lnTo>
                <a:close/>
              </a:path>
              <a:path w="410209" h="267969">
                <a:moveTo>
                  <a:pt x="3809" y="212090"/>
                </a:moveTo>
                <a:lnTo>
                  <a:pt x="0" y="212090"/>
                </a:lnTo>
                <a:lnTo>
                  <a:pt x="0" y="224789"/>
                </a:lnTo>
                <a:lnTo>
                  <a:pt x="3809" y="224789"/>
                </a:lnTo>
                <a:lnTo>
                  <a:pt x="3809" y="212090"/>
                </a:lnTo>
                <a:close/>
              </a:path>
              <a:path w="410209" h="267969">
                <a:moveTo>
                  <a:pt x="410209" y="212090"/>
                </a:moveTo>
                <a:lnTo>
                  <a:pt x="407670" y="212090"/>
                </a:lnTo>
                <a:lnTo>
                  <a:pt x="407670" y="224789"/>
                </a:lnTo>
                <a:lnTo>
                  <a:pt x="410209" y="224789"/>
                </a:lnTo>
                <a:lnTo>
                  <a:pt x="410209" y="212090"/>
                </a:lnTo>
                <a:close/>
              </a:path>
              <a:path w="410209" h="267969">
                <a:moveTo>
                  <a:pt x="3809" y="224790"/>
                </a:moveTo>
                <a:lnTo>
                  <a:pt x="0" y="224790"/>
                </a:lnTo>
                <a:lnTo>
                  <a:pt x="0" y="250189"/>
                </a:lnTo>
                <a:lnTo>
                  <a:pt x="3809" y="250189"/>
                </a:lnTo>
                <a:lnTo>
                  <a:pt x="3809" y="224790"/>
                </a:lnTo>
                <a:close/>
              </a:path>
              <a:path w="410209" h="267969">
                <a:moveTo>
                  <a:pt x="410209" y="224790"/>
                </a:moveTo>
                <a:lnTo>
                  <a:pt x="407670" y="224790"/>
                </a:lnTo>
                <a:lnTo>
                  <a:pt x="407670" y="250189"/>
                </a:lnTo>
                <a:lnTo>
                  <a:pt x="410209" y="250189"/>
                </a:lnTo>
                <a:lnTo>
                  <a:pt x="410209" y="224790"/>
                </a:lnTo>
                <a:close/>
              </a:path>
              <a:path w="410209" h="267969">
                <a:moveTo>
                  <a:pt x="3809" y="250190"/>
                </a:moveTo>
                <a:lnTo>
                  <a:pt x="0" y="250190"/>
                </a:lnTo>
                <a:lnTo>
                  <a:pt x="0" y="256539"/>
                </a:lnTo>
                <a:lnTo>
                  <a:pt x="3809" y="256539"/>
                </a:lnTo>
                <a:lnTo>
                  <a:pt x="3809" y="250190"/>
                </a:lnTo>
                <a:close/>
              </a:path>
              <a:path w="410209" h="267969">
                <a:moveTo>
                  <a:pt x="410209" y="250190"/>
                </a:moveTo>
                <a:lnTo>
                  <a:pt x="407670" y="250190"/>
                </a:lnTo>
                <a:lnTo>
                  <a:pt x="407670" y="256539"/>
                </a:lnTo>
                <a:lnTo>
                  <a:pt x="410209" y="256539"/>
                </a:lnTo>
                <a:lnTo>
                  <a:pt x="410209" y="250190"/>
                </a:lnTo>
                <a:close/>
              </a:path>
              <a:path w="410209" h="267969">
                <a:moveTo>
                  <a:pt x="3809" y="256540"/>
                </a:moveTo>
                <a:lnTo>
                  <a:pt x="0" y="256540"/>
                </a:lnTo>
                <a:lnTo>
                  <a:pt x="0" y="262889"/>
                </a:lnTo>
                <a:lnTo>
                  <a:pt x="3809" y="262889"/>
                </a:lnTo>
                <a:lnTo>
                  <a:pt x="3809" y="256540"/>
                </a:lnTo>
                <a:close/>
              </a:path>
              <a:path w="410209" h="267969">
                <a:moveTo>
                  <a:pt x="410209" y="256540"/>
                </a:moveTo>
                <a:lnTo>
                  <a:pt x="407670" y="256540"/>
                </a:lnTo>
                <a:lnTo>
                  <a:pt x="407670" y="262889"/>
                </a:lnTo>
                <a:lnTo>
                  <a:pt x="410209" y="262889"/>
                </a:lnTo>
                <a:lnTo>
                  <a:pt x="410209" y="256540"/>
                </a:lnTo>
                <a:close/>
              </a:path>
              <a:path w="410209" h="267969">
                <a:moveTo>
                  <a:pt x="3809" y="263017"/>
                </a:moveTo>
                <a:lnTo>
                  <a:pt x="0" y="263017"/>
                </a:lnTo>
                <a:lnTo>
                  <a:pt x="0" y="267970"/>
                </a:lnTo>
                <a:lnTo>
                  <a:pt x="410209" y="267970"/>
                </a:lnTo>
                <a:lnTo>
                  <a:pt x="410209" y="264160"/>
                </a:lnTo>
                <a:lnTo>
                  <a:pt x="3809" y="264160"/>
                </a:lnTo>
                <a:lnTo>
                  <a:pt x="3809" y="263017"/>
                </a:lnTo>
                <a:close/>
              </a:path>
              <a:path w="410209" h="267969">
                <a:moveTo>
                  <a:pt x="410209" y="263017"/>
                </a:moveTo>
                <a:lnTo>
                  <a:pt x="407670" y="263017"/>
                </a:lnTo>
                <a:lnTo>
                  <a:pt x="407670" y="264160"/>
                </a:lnTo>
                <a:lnTo>
                  <a:pt x="410209" y="264160"/>
                </a:lnTo>
                <a:lnTo>
                  <a:pt x="410209" y="263017"/>
                </a:lnTo>
                <a:close/>
              </a:path>
            </a:pathLst>
          </a:custGeom>
          <a:solidFill>
            <a:srgbClr val="4B1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279130" y="1689100"/>
            <a:ext cx="403860" cy="260350"/>
          </a:xfrm>
          <a:custGeom>
            <a:avLst/>
            <a:gdLst/>
            <a:ahLst/>
            <a:cxnLst/>
            <a:rect l="l" t="t" r="r" b="b"/>
            <a:pathLst>
              <a:path w="403859" h="260350">
                <a:moveTo>
                  <a:pt x="3810" y="16637"/>
                </a:moveTo>
                <a:lnTo>
                  <a:pt x="0" y="16637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6637"/>
                </a:lnTo>
                <a:close/>
              </a:path>
              <a:path w="403859" h="260350">
                <a:moveTo>
                  <a:pt x="403860" y="16637"/>
                </a:moveTo>
                <a:lnTo>
                  <a:pt x="400050" y="16637"/>
                </a:lnTo>
                <a:lnTo>
                  <a:pt x="400050" y="17779"/>
                </a:lnTo>
                <a:lnTo>
                  <a:pt x="403860" y="17779"/>
                </a:lnTo>
                <a:lnTo>
                  <a:pt x="403860" y="16637"/>
                </a:lnTo>
                <a:close/>
              </a:path>
              <a:path w="403859" h="260350">
                <a:moveTo>
                  <a:pt x="3810" y="14096"/>
                </a:moveTo>
                <a:lnTo>
                  <a:pt x="0" y="14096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14096"/>
                </a:lnTo>
                <a:close/>
              </a:path>
              <a:path w="403859" h="260350">
                <a:moveTo>
                  <a:pt x="403860" y="14096"/>
                </a:moveTo>
                <a:lnTo>
                  <a:pt x="400050" y="14096"/>
                </a:lnTo>
                <a:lnTo>
                  <a:pt x="400050" y="16509"/>
                </a:lnTo>
                <a:lnTo>
                  <a:pt x="403860" y="16509"/>
                </a:lnTo>
                <a:lnTo>
                  <a:pt x="403860" y="14096"/>
                </a:lnTo>
                <a:close/>
              </a:path>
              <a:path w="403859" h="260350">
                <a:moveTo>
                  <a:pt x="3810" y="10287"/>
                </a:moveTo>
                <a:lnTo>
                  <a:pt x="0" y="10287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0287"/>
                </a:lnTo>
                <a:close/>
              </a:path>
              <a:path w="403859" h="260350">
                <a:moveTo>
                  <a:pt x="403860" y="10287"/>
                </a:moveTo>
                <a:lnTo>
                  <a:pt x="400050" y="10287"/>
                </a:lnTo>
                <a:lnTo>
                  <a:pt x="400050" y="13969"/>
                </a:lnTo>
                <a:lnTo>
                  <a:pt x="403860" y="13969"/>
                </a:lnTo>
                <a:lnTo>
                  <a:pt x="403860" y="10287"/>
                </a:lnTo>
                <a:close/>
              </a:path>
              <a:path w="403859" h="260350">
                <a:moveTo>
                  <a:pt x="3810" y="7746"/>
                </a:moveTo>
                <a:lnTo>
                  <a:pt x="0" y="7746"/>
                </a:lnTo>
                <a:lnTo>
                  <a:pt x="0" y="10159"/>
                </a:lnTo>
                <a:lnTo>
                  <a:pt x="3810" y="10159"/>
                </a:lnTo>
                <a:lnTo>
                  <a:pt x="3810" y="7746"/>
                </a:lnTo>
                <a:close/>
              </a:path>
              <a:path w="403859" h="260350">
                <a:moveTo>
                  <a:pt x="403860" y="7746"/>
                </a:moveTo>
                <a:lnTo>
                  <a:pt x="400050" y="7746"/>
                </a:lnTo>
                <a:lnTo>
                  <a:pt x="400050" y="10159"/>
                </a:lnTo>
                <a:lnTo>
                  <a:pt x="403860" y="10159"/>
                </a:lnTo>
                <a:lnTo>
                  <a:pt x="403860" y="7746"/>
                </a:lnTo>
                <a:close/>
              </a:path>
              <a:path w="403859" h="260350">
                <a:moveTo>
                  <a:pt x="3810" y="3937"/>
                </a:moveTo>
                <a:lnTo>
                  <a:pt x="0" y="3937"/>
                </a:lnTo>
                <a:lnTo>
                  <a:pt x="0" y="7619"/>
                </a:lnTo>
                <a:lnTo>
                  <a:pt x="3810" y="7619"/>
                </a:lnTo>
                <a:lnTo>
                  <a:pt x="3810" y="3937"/>
                </a:lnTo>
                <a:close/>
              </a:path>
              <a:path w="403859" h="260350">
                <a:moveTo>
                  <a:pt x="403860" y="3937"/>
                </a:moveTo>
                <a:lnTo>
                  <a:pt x="400050" y="3937"/>
                </a:lnTo>
                <a:lnTo>
                  <a:pt x="400050" y="7619"/>
                </a:lnTo>
                <a:lnTo>
                  <a:pt x="403860" y="7619"/>
                </a:lnTo>
                <a:lnTo>
                  <a:pt x="403860" y="3937"/>
                </a:lnTo>
                <a:close/>
              </a:path>
              <a:path w="403859" h="260350">
                <a:moveTo>
                  <a:pt x="403860" y="1396"/>
                </a:moveTo>
                <a:lnTo>
                  <a:pt x="0" y="1396"/>
                </a:lnTo>
                <a:lnTo>
                  <a:pt x="0" y="3809"/>
                </a:lnTo>
                <a:lnTo>
                  <a:pt x="403860" y="3809"/>
                </a:lnTo>
                <a:lnTo>
                  <a:pt x="403860" y="1396"/>
                </a:lnTo>
                <a:close/>
              </a:path>
              <a:path w="403859" h="260350">
                <a:moveTo>
                  <a:pt x="403860" y="0"/>
                </a:moveTo>
                <a:lnTo>
                  <a:pt x="0" y="0"/>
                </a:lnTo>
                <a:lnTo>
                  <a:pt x="0" y="1269"/>
                </a:lnTo>
                <a:lnTo>
                  <a:pt x="403860" y="1269"/>
                </a:lnTo>
                <a:lnTo>
                  <a:pt x="403860" y="0"/>
                </a:lnTo>
                <a:close/>
              </a:path>
              <a:path w="403859" h="260350">
                <a:moveTo>
                  <a:pt x="3810" y="17780"/>
                </a:moveTo>
                <a:lnTo>
                  <a:pt x="0" y="17780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17780"/>
                </a:lnTo>
                <a:close/>
              </a:path>
              <a:path w="403859" h="260350">
                <a:moveTo>
                  <a:pt x="403860" y="17780"/>
                </a:moveTo>
                <a:lnTo>
                  <a:pt x="400050" y="17780"/>
                </a:lnTo>
                <a:lnTo>
                  <a:pt x="400050" y="30479"/>
                </a:lnTo>
                <a:lnTo>
                  <a:pt x="403860" y="30479"/>
                </a:lnTo>
                <a:lnTo>
                  <a:pt x="403860" y="17780"/>
                </a:lnTo>
                <a:close/>
              </a:path>
              <a:path w="403859" h="260350">
                <a:moveTo>
                  <a:pt x="381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0480"/>
                </a:lnTo>
                <a:close/>
              </a:path>
              <a:path w="403859" h="260350">
                <a:moveTo>
                  <a:pt x="403860" y="30480"/>
                </a:moveTo>
                <a:lnTo>
                  <a:pt x="400050" y="30480"/>
                </a:lnTo>
                <a:lnTo>
                  <a:pt x="400050" y="36829"/>
                </a:lnTo>
                <a:lnTo>
                  <a:pt x="403860" y="36829"/>
                </a:lnTo>
                <a:lnTo>
                  <a:pt x="403860" y="30480"/>
                </a:lnTo>
                <a:close/>
              </a:path>
              <a:path w="403859" h="260350">
                <a:moveTo>
                  <a:pt x="3810" y="36830"/>
                </a:moveTo>
                <a:lnTo>
                  <a:pt x="0" y="3683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36830"/>
                </a:lnTo>
                <a:close/>
              </a:path>
              <a:path w="403859" h="260350">
                <a:moveTo>
                  <a:pt x="403860" y="36830"/>
                </a:moveTo>
                <a:lnTo>
                  <a:pt x="400050" y="36830"/>
                </a:lnTo>
                <a:lnTo>
                  <a:pt x="400050" y="55879"/>
                </a:lnTo>
                <a:lnTo>
                  <a:pt x="403860" y="55879"/>
                </a:lnTo>
                <a:lnTo>
                  <a:pt x="403860" y="36830"/>
                </a:lnTo>
                <a:close/>
              </a:path>
              <a:path w="403859" h="260350">
                <a:moveTo>
                  <a:pt x="3810" y="55880"/>
                </a:moveTo>
                <a:lnTo>
                  <a:pt x="0" y="55880"/>
                </a:lnTo>
                <a:lnTo>
                  <a:pt x="0" y="81279"/>
                </a:lnTo>
                <a:lnTo>
                  <a:pt x="3810" y="81279"/>
                </a:lnTo>
                <a:lnTo>
                  <a:pt x="3810" y="55880"/>
                </a:lnTo>
                <a:close/>
              </a:path>
              <a:path w="403859" h="260350">
                <a:moveTo>
                  <a:pt x="403860" y="55880"/>
                </a:moveTo>
                <a:lnTo>
                  <a:pt x="400050" y="55880"/>
                </a:lnTo>
                <a:lnTo>
                  <a:pt x="400050" y="81279"/>
                </a:lnTo>
                <a:lnTo>
                  <a:pt x="403860" y="81279"/>
                </a:lnTo>
                <a:lnTo>
                  <a:pt x="403860" y="55880"/>
                </a:lnTo>
                <a:close/>
              </a:path>
              <a:path w="403859" h="260350">
                <a:moveTo>
                  <a:pt x="3810" y="81280"/>
                </a:moveTo>
                <a:lnTo>
                  <a:pt x="0" y="81280"/>
                </a:lnTo>
                <a:lnTo>
                  <a:pt x="0" y="97789"/>
                </a:lnTo>
                <a:lnTo>
                  <a:pt x="3810" y="97789"/>
                </a:lnTo>
                <a:lnTo>
                  <a:pt x="3810" y="81280"/>
                </a:lnTo>
                <a:close/>
              </a:path>
              <a:path w="403859" h="260350">
                <a:moveTo>
                  <a:pt x="403860" y="81280"/>
                </a:moveTo>
                <a:lnTo>
                  <a:pt x="400050" y="81280"/>
                </a:lnTo>
                <a:lnTo>
                  <a:pt x="400050" y="97789"/>
                </a:lnTo>
                <a:lnTo>
                  <a:pt x="403860" y="97789"/>
                </a:lnTo>
                <a:lnTo>
                  <a:pt x="403860" y="81280"/>
                </a:lnTo>
                <a:close/>
              </a:path>
              <a:path w="403859" h="260350">
                <a:moveTo>
                  <a:pt x="3810" y="97790"/>
                </a:moveTo>
                <a:lnTo>
                  <a:pt x="0" y="97790"/>
                </a:lnTo>
                <a:lnTo>
                  <a:pt x="0" y="170179"/>
                </a:lnTo>
                <a:lnTo>
                  <a:pt x="3810" y="170179"/>
                </a:lnTo>
                <a:lnTo>
                  <a:pt x="3810" y="97790"/>
                </a:lnTo>
                <a:close/>
              </a:path>
              <a:path w="403859" h="260350">
                <a:moveTo>
                  <a:pt x="403860" y="97790"/>
                </a:moveTo>
                <a:lnTo>
                  <a:pt x="400050" y="97790"/>
                </a:lnTo>
                <a:lnTo>
                  <a:pt x="400050" y="170179"/>
                </a:lnTo>
                <a:lnTo>
                  <a:pt x="403860" y="170179"/>
                </a:lnTo>
                <a:lnTo>
                  <a:pt x="403860" y="97790"/>
                </a:lnTo>
                <a:close/>
              </a:path>
              <a:path w="403859" h="260350">
                <a:moveTo>
                  <a:pt x="3810" y="170180"/>
                </a:moveTo>
                <a:lnTo>
                  <a:pt x="0" y="170180"/>
                </a:lnTo>
                <a:lnTo>
                  <a:pt x="0" y="208279"/>
                </a:lnTo>
                <a:lnTo>
                  <a:pt x="3810" y="208279"/>
                </a:lnTo>
                <a:lnTo>
                  <a:pt x="3810" y="170180"/>
                </a:lnTo>
                <a:close/>
              </a:path>
              <a:path w="403859" h="260350">
                <a:moveTo>
                  <a:pt x="403860" y="170180"/>
                </a:moveTo>
                <a:lnTo>
                  <a:pt x="400050" y="170180"/>
                </a:lnTo>
                <a:lnTo>
                  <a:pt x="400050" y="208279"/>
                </a:lnTo>
                <a:lnTo>
                  <a:pt x="403860" y="208279"/>
                </a:lnTo>
                <a:lnTo>
                  <a:pt x="403860" y="170180"/>
                </a:lnTo>
                <a:close/>
              </a:path>
              <a:path w="403859" h="260350">
                <a:moveTo>
                  <a:pt x="3810" y="208280"/>
                </a:moveTo>
                <a:lnTo>
                  <a:pt x="0" y="208280"/>
                </a:lnTo>
                <a:lnTo>
                  <a:pt x="0" y="220979"/>
                </a:lnTo>
                <a:lnTo>
                  <a:pt x="3810" y="220979"/>
                </a:lnTo>
                <a:lnTo>
                  <a:pt x="3810" y="208280"/>
                </a:lnTo>
                <a:close/>
              </a:path>
              <a:path w="403859" h="260350">
                <a:moveTo>
                  <a:pt x="403860" y="208280"/>
                </a:moveTo>
                <a:lnTo>
                  <a:pt x="400050" y="208280"/>
                </a:lnTo>
                <a:lnTo>
                  <a:pt x="400050" y="220979"/>
                </a:lnTo>
                <a:lnTo>
                  <a:pt x="403860" y="220979"/>
                </a:lnTo>
                <a:lnTo>
                  <a:pt x="403860" y="208280"/>
                </a:lnTo>
                <a:close/>
              </a:path>
              <a:path w="403859" h="260350">
                <a:moveTo>
                  <a:pt x="3810" y="220980"/>
                </a:moveTo>
                <a:lnTo>
                  <a:pt x="0" y="220980"/>
                </a:lnTo>
                <a:lnTo>
                  <a:pt x="0" y="246379"/>
                </a:lnTo>
                <a:lnTo>
                  <a:pt x="3810" y="246379"/>
                </a:lnTo>
                <a:lnTo>
                  <a:pt x="3810" y="220980"/>
                </a:lnTo>
                <a:close/>
              </a:path>
              <a:path w="403859" h="260350">
                <a:moveTo>
                  <a:pt x="403860" y="220980"/>
                </a:moveTo>
                <a:lnTo>
                  <a:pt x="400050" y="220980"/>
                </a:lnTo>
                <a:lnTo>
                  <a:pt x="400050" y="246379"/>
                </a:lnTo>
                <a:lnTo>
                  <a:pt x="403860" y="246379"/>
                </a:lnTo>
                <a:lnTo>
                  <a:pt x="403860" y="220980"/>
                </a:lnTo>
                <a:close/>
              </a:path>
              <a:path w="403859" h="260350">
                <a:moveTo>
                  <a:pt x="3810" y="246380"/>
                </a:moveTo>
                <a:lnTo>
                  <a:pt x="0" y="246380"/>
                </a:lnTo>
                <a:lnTo>
                  <a:pt x="0" y="252729"/>
                </a:lnTo>
                <a:lnTo>
                  <a:pt x="3810" y="252729"/>
                </a:lnTo>
                <a:lnTo>
                  <a:pt x="3810" y="246380"/>
                </a:lnTo>
                <a:close/>
              </a:path>
              <a:path w="403859" h="260350">
                <a:moveTo>
                  <a:pt x="403860" y="246380"/>
                </a:moveTo>
                <a:lnTo>
                  <a:pt x="400050" y="246380"/>
                </a:lnTo>
                <a:lnTo>
                  <a:pt x="400050" y="252729"/>
                </a:lnTo>
                <a:lnTo>
                  <a:pt x="403860" y="252729"/>
                </a:lnTo>
                <a:lnTo>
                  <a:pt x="403860" y="246380"/>
                </a:lnTo>
                <a:close/>
              </a:path>
              <a:path w="403859" h="260350">
                <a:moveTo>
                  <a:pt x="3810" y="252730"/>
                </a:moveTo>
                <a:lnTo>
                  <a:pt x="0" y="252730"/>
                </a:lnTo>
                <a:lnTo>
                  <a:pt x="0" y="259079"/>
                </a:lnTo>
                <a:lnTo>
                  <a:pt x="403860" y="259079"/>
                </a:lnTo>
                <a:lnTo>
                  <a:pt x="403860" y="256539"/>
                </a:lnTo>
                <a:lnTo>
                  <a:pt x="3810" y="256539"/>
                </a:lnTo>
                <a:lnTo>
                  <a:pt x="3810" y="252730"/>
                </a:lnTo>
                <a:close/>
              </a:path>
              <a:path w="403859" h="260350">
                <a:moveTo>
                  <a:pt x="403860" y="252730"/>
                </a:moveTo>
                <a:lnTo>
                  <a:pt x="400050" y="252730"/>
                </a:lnTo>
                <a:lnTo>
                  <a:pt x="400050" y="256539"/>
                </a:lnTo>
                <a:lnTo>
                  <a:pt x="403860" y="256539"/>
                </a:lnTo>
                <a:lnTo>
                  <a:pt x="403860" y="252730"/>
                </a:lnTo>
                <a:close/>
              </a:path>
              <a:path w="403859" h="260350">
                <a:moveTo>
                  <a:pt x="403860" y="259207"/>
                </a:moveTo>
                <a:lnTo>
                  <a:pt x="0" y="259207"/>
                </a:lnTo>
                <a:lnTo>
                  <a:pt x="0" y="260350"/>
                </a:lnTo>
                <a:lnTo>
                  <a:pt x="403860" y="260350"/>
                </a:lnTo>
                <a:lnTo>
                  <a:pt x="403860" y="259207"/>
                </a:lnTo>
                <a:close/>
              </a:path>
            </a:pathLst>
          </a:custGeom>
          <a:solidFill>
            <a:srgbClr val="4E1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282940" y="1693036"/>
            <a:ext cx="396240" cy="252729"/>
          </a:xfrm>
          <a:custGeom>
            <a:avLst/>
            <a:gdLst/>
            <a:ahLst/>
            <a:cxnLst/>
            <a:rect l="l" t="t" r="r" b="b"/>
            <a:pathLst>
              <a:path w="396240" h="252730">
                <a:moveTo>
                  <a:pt x="3809" y="12700"/>
                </a:moveTo>
                <a:lnTo>
                  <a:pt x="0" y="12700"/>
                </a:lnTo>
                <a:lnTo>
                  <a:pt x="0" y="13842"/>
                </a:lnTo>
                <a:lnTo>
                  <a:pt x="3809" y="13842"/>
                </a:lnTo>
                <a:lnTo>
                  <a:pt x="3809" y="12700"/>
                </a:lnTo>
                <a:close/>
              </a:path>
              <a:path w="396240" h="252730">
                <a:moveTo>
                  <a:pt x="396239" y="12700"/>
                </a:moveTo>
                <a:lnTo>
                  <a:pt x="392429" y="12700"/>
                </a:lnTo>
                <a:lnTo>
                  <a:pt x="392429" y="13842"/>
                </a:lnTo>
                <a:lnTo>
                  <a:pt x="396239" y="13842"/>
                </a:lnTo>
                <a:lnTo>
                  <a:pt x="396239" y="12700"/>
                </a:lnTo>
                <a:close/>
              </a:path>
              <a:path w="396240" h="25273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396240" h="252730">
                <a:moveTo>
                  <a:pt x="396239" y="10159"/>
                </a:moveTo>
                <a:lnTo>
                  <a:pt x="392429" y="10159"/>
                </a:lnTo>
                <a:lnTo>
                  <a:pt x="392429" y="12572"/>
                </a:lnTo>
                <a:lnTo>
                  <a:pt x="396239" y="12572"/>
                </a:lnTo>
                <a:lnTo>
                  <a:pt x="396239" y="10159"/>
                </a:lnTo>
                <a:close/>
              </a:path>
              <a:path w="396240" h="25273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396240" h="252730">
                <a:moveTo>
                  <a:pt x="396239" y="6350"/>
                </a:moveTo>
                <a:lnTo>
                  <a:pt x="392429" y="6350"/>
                </a:lnTo>
                <a:lnTo>
                  <a:pt x="392429" y="10032"/>
                </a:lnTo>
                <a:lnTo>
                  <a:pt x="396239" y="10032"/>
                </a:lnTo>
                <a:lnTo>
                  <a:pt x="396239" y="6350"/>
                </a:lnTo>
                <a:close/>
              </a:path>
              <a:path w="396240" h="25273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396240" h="252730">
                <a:moveTo>
                  <a:pt x="396239" y="3809"/>
                </a:moveTo>
                <a:lnTo>
                  <a:pt x="392429" y="3809"/>
                </a:lnTo>
                <a:lnTo>
                  <a:pt x="392429" y="6222"/>
                </a:lnTo>
                <a:lnTo>
                  <a:pt x="396239" y="6222"/>
                </a:lnTo>
                <a:lnTo>
                  <a:pt x="396239" y="3809"/>
                </a:lnTo>
                <a:close/>
              </a:path>
              <a:path w="396240" h="252730">
                <a:moveTo>
                  <a:pt x="396239" y="0"/>
                </a:moveTo>
                <a:lnTo>
                  <a:pt x="0" y="0"/>
                </a:lnTo>
                <a:lnTo>
                  <a:pt x="0" y="3682"/>
                </a:lnTo>
                <a:lnTo>
                  <a:pt x="3809" y="3682"/>
                </a:lnTo>
                <a:lnTo>
                  <a:pt x="3809" y="2412"/>
                </a:lnTo>
                <a:lnTo>
                  <a:pt x="396239" y="2412"/>
                </a:lnTo>
                <a:lnTo>
                  <a:pt x="396239" y="0"/>
                </a:lnTo>
                <a:close/>
              </a:path>
              <a:path w="396240" h="252730">
                <a:moveTo>
                  <a:pt x="396239" y="2412"/>
                </a:moveTo>
                <a:lnTo>
                  <a:pt x="392429" y="2412"/>
                </a:lnTo>
                <a:lnTo>
                  <a:pt x="392429" y="3682"/>
                </a:lnTo>
                <a:lnTo>
                  <a:pt x="396239" y="3682"/>
                </a:lnTo>
                <a:lnTo>
                  <a:pt x="396239" y="2412"/>
                </a:lnTo>
                <a:close/>
              </a:path>
              <a:path w="396240" h="252730">
                <a:moveTo>
                  <a:pt x="3809" y="13843"/>
                </a:moveTo>
                <a:lnTo>
                  <a:pt x="0" y="13843"/>
                </a:lnTo>
                <a:lnTo>
                  <a:pt x="0" y="26542"/>
                </a:lnTo>
                <a:lnTo>
                  <a:pt x="3809" y="26542"/>
                </a:lnTo>
                <a:lnTo>
                  <a:pt x="3809" y="13843"/>
                </a:lnTo>
                <a:close/>
              </a:path>
              <a:path w="396240" h="252730">
                <a:moveTo>
                  <a:pt x="396239" y="13843"/>
                </a:moveTo>
                <a:lnTo>
                  <a:pt x="392429" y="13843"/>
                </a:lnTo>
                <a:lnTo>
                  <a:pt x="392429" y="26542"/>
                </a:lnTo>
                <a:lnTo>
                  <a:pt x="396239" y="26542"/>
                </a:lnTo>
                <a:lnTo>
                  <a:pt x="396239" y="13843"/>
                </a:lnTo>
                <a:close/>
              </a:path>
              <a:path w="396240" h="252730">
                <a:moveTo>
                  <a:pt x="3809" y="26543"/>
                </a:moveTo>
                <a:lnTo>
                  <a:pt x="0" y="26543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26543"/>
                </a:lnTo>
                <a:close/>
              </a:path>
              <a:path w="396240" h="252730">
                <a:moveTo>
                  <a:pt x="396239" y="26543"/>
                </a:moveTo>
                <a:lnTo>
                  <a:pt x="392429" y="26543"/>
                </a:lnTo>
                <a:lnTo>
                  <a:pt x="392429" y="32892"/>
                </a:lnTo>
                <a:lnTo>
                  <a:pt x="396239" y="32892"/>
                </a:lnTo>
                <a:lnTo>
                  <a:pt x="396239" y="26543"/>
                </a:lnTo>
                <a:close/>
              </a:path>
              <a:path w="396240" h="252730">
                <a:moveTo>
                  <a:pt x="3809" y="32893"/>
                </a:moveTo>
                <a:lnTo>
                  <a:pt x="0" y="3289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32893"/>
                </a:lnTo>
                <a:close/>
              </a:path>
              <a:path w="396240" h="252730">
                <a:moveTo>
                  <a:pt x="396239" y="32893"/>
                </a:moveTo>
                <a:lnTo>
                  <a:pt x="392429" y="32893"/>
                </a:lnTo>
                <a:lnTo>
                  <a:pt x="392429" y="51942"/>
                </a:lnTo>
                <a:lnTo>
                  <a:pt x="396239" y="51942"/>
                </a:lnTo>
                <a:lnTo>
                  <a:pt x="396239" y="32893"/>
                </a:lnTo>
                <a:close/>
              </a:path>
              <a:path w="396240" h="252730">
                <a:moveTo>
                  <a:pt x="3809" y="51943"/>
                </a:moveTo>
                <a:lnTo>
                  <a:pt x="0" y="51943"/>
                </a:lnTo>
                <a:lnTo>
                  <a:pt x="0" y="77342"/>
                </a:lnTo>
                <a:lnTo>
                  <a:pt x="3809" y="77342"/>
                </a:lnTo>
                <a:lnTo>
                  <a:pt x="3809" y="51943"/>
                </a:lnTo>
                <a:close/>
              </a:path>
              <a:path w="396240" h="252730">
                <a:moveTo>
                  <a:pt x="396239" y="51943"/>
                </a:moveTo>
                <a:lnTo>
                  <a:pt x="392429" y="51943"/>
                </a:lnTo>
                <a:lnTo>
                  <a:pt x="392429" y="77342"/>
                </a:lnTo>
                <a:lnTo>
                  <a:pt x="396239" y="77342"/>
                </a:lnTo>
                <a:lnTo>
                  <a:pt x="396239" y="51943"/>
                </a:lnTo>
                <a:close/>
              </a:path>
              <a:path w="396240" h="252730">
                <a:moveTo>
                  <a:pt x="3809" y="77343"/>
                </a:moveTo>
                <a:lnTo>
                  <a:pt x="0" y="77343"/>
                </a:lnTo>
                <a:lnTo>
                  <a:pt x="0" y="93852"/>
                </a:lnTo>
                <a:lnTo>
                  <a:pt x="3809" y="93852"/>
                </a:lnTo>
                <a:lnTo>
                  <a:pt x="3809" y="77343"/>
                </a:lnTo>
                <a:close/>
              </a:path>
              <a:path w="396240" h="252730">
                <a:moveTo>
                  <a:pt x="396239" y="77343"/>
                </a:moveTo>
                <a:lnTo>
                  <a:pt x="392429" y="77343"/>
                </a:lnTo>
                <a:lnTo>
                  <a:pt x="392429" y="93852"/>
                </a:lnTo>
                <a:lnTo>
                  <a:pt x="396239" y="93852"/>
                </a:lnTo>
                <a:lnTo>
                  <a:pt x="396239" y="77343"/>
                </a:lnTo>
                <a:close/>
              </a:path>
              <a:path w="396240" h="252730">
                <a:moveTo>
                  <a:pt x="3809" y="93853"/>
                </a:moveTo>
                <a:lnTo>
                  <a:pt x="0" y="93853"/>
                </a:lnTo>
                <a:lnTo>
                  <a:pt x="0" y="166242"/>
                </a:lnTo>
                <a:lnTo>
                  <a:pt x="3809" y="166242"/>
                </a:lnTo>
                <a:lnTo>
                  <a:pt x="3809" y="93853"/>
                </a:lnTo>
                <a:close/>
              </a:path>
              <a:path w="396240" h="252730">
                <a:moveTo>
                  <a:pt x="396239" y="93853"/>
                </a:moveTo>
                <a:lnTo>
                  <a:pt x="392429" y="93853"/>
                </a:lnTo>
                <a:lnTo>
                  <a:pt x="392429" y="166242"/>
                </a:lnTo>
                <a:lnTo>
                  <a:pt x="396239" y="166242"/>
                </a:lnTo>
                <a:lnTo>
                  <a:pt x="396239" y="93853"/>
                </a:lnTo>
                <a:close/>
              </a:path>
              <a:path w="396240" h="252730">
                <a:moveTo>
                  <a:pt x="3809" y="166243"/>
                </a:moveTo>
                <a:lnTo>
                  <a:pt x="0" y="166243"/>
                </a:lnTo>
                <a:lnTo>
                  <a:pt x="0" y="204342"/>
                </a:lnTo>
                <a:lnTo>
                  <a:pt x="3809" y="204342"/>
                </a:lnTo>
                <a:lnTo>
                  <a:pt x="3809" y="166243"/>
                </a:lnTo>
                <a:close/>
              </a:path>
              <a:path w="396240" h="252730">
                <a:moveTo>
                  <a:pt x="396239" y="166243"/>
                </a:moveTo>
                <a:lnTo>
                  <a:pt x="392429" y="166243"/>
                </a:lnTo>
                <a:lnTo>
                  <a:pt x="392429" y="204342"/>
                </a:lnTo>
                <a:lnTo>
                  <a:pt x="396239" y="204342"/>
                </a:lnTo>
                <a:lnTo>
                  <a:pt x="396239" y="166243"/>
                </a:lnTo>
                <a:close/>
              </a:path>
              <a:path w="396240" h="252730">
                <a:moveTo>
                  <a:pt x="3809" y="204343"/>
                </a:moveTo>
                <a:lnTo>
                  <a:pt x="0" y="204343"/>
                </a:lnTo>
                <a:lnTo>
                  <a:pt x="0" y="217042"/>
                </a:lnTo>
                <a:lnTo>
                  <a:pt x="3809" y="217042"/>
                </a:lnTo>
                <a:lnTo>
                  <a:pt x="3809" y="204343"/>
                </a:lnTo>
                <a:close/>
              </a:path>
              <a:path w="396240" h="252730">
                <a:moveTo>
                  <a:pt x="396239" y="204343"/>
                </a:moveTo>
                <a:lnTo>
                  <a:pt x="392429" y="204343"/>
                </a:lnTo>
                <a:lnTo>
                  <a:pt x="392429" y="217042"/>
                </a:lnTo>
                <a:lnTo>
                  <a:pt x="396239" y="217042"/>
                </a:lnTo>
                <a:lnTo>
                  <a:pt x="396239" y="204343"/>
                </a:lnTo>
                <a:close/>
              </a:path>
              <a:path w="396240" h="252730">
                <a:moveTo>
                  <a:pt x="3809" y="217043"/>
                </a:moveTo>
                <a:lnTo>
                  <a:pt x="0" y="217043"/>
                </a:lnTo>
                <a:lnTo>
                  <a:pt x="0" y="242442"/>
                </a:lnTo>
                <a:lnTo>
                  <a:pt x="3809" y="242442"/>
                </a:lnTo>
                <a:lnTo>
                  <a:pt x="3809" y="217043"/>
                </a:lnTo>
                <a:close/>
              </a:path>
              <a:path w="396240" h="252730">
                <a:moveTo>
                  <a:pt x="396239" y="217043"/>
                </a:moveTo>
                <a:lnTo>
                  <a:pt x="392429" y="217043"/>
                </a:lnTo>
                <a:lnTo>
                  <a:pt x="392429" y="242442"/>
                </a:lnTo>
                <a:lnTo>
                  <a:pt x="396239" y="242442"/>
                </a:lnTo>
                <a:lnTo>
                  <a:pt x="396239" y="217043"/>
                </a:lnTo>
                <a:close/>
              </a:path>
              <a:path w="396240" h="252730">
                <a:moveTo>
                  <a:pt x="3809" y="242443"/>
                </a:moveTo>
                <a:lnTo>
                  <a:pt x="0" y="242443"/>
                </a:lnTo>
                <a:lnTo>
                  <a:pt x="0" y="248792"/>
                </a:lnTo>
                <a:lnTo>
                  <a:pt x="3809" y="248792"/>
                </a:lnTo>
                <a:lnTo>
                  <a:pt x="3809" y="242443"/>
                </a:lnTo>
                <a:close/>
              </a:path>
              <a:path w="396240" h="252730">
                <a:moveTo>
                  <a:pt x="396239" y="242443"/>
                </a:moveTo>
                <a:lnTo>
                  <a:pt x="392429" y="242443"/>
                </a:lnTo>
                <a:lnTo>
                  <a:pt x="392429" y="248792"/>
                </a:lnTo>
                <a:lnTo>
                  <a:pt x="396239" y="248792"/>
                </a:lnTo>
                <a:lnTo>
                  <a:pt x="396239" y="242443"/>
                </a:lnTo>
                <a:close/>
              </a:path>
              <a:path w="396240" h="252730">
                <a:moveTo>
                  <a:pt x="396239" y="248793"/>
                </a:moveTo>
                <a:lnTo>
                  <a:pt x="0" y="248793"/>
                </a:lnTo>
                <a:lnTo>
                  <a:pt x="0" y="252602"/>
                </a:lnTo>
                <a:lnTo>
                  <a:pt x="396239" y="252602"/>
                </a:lnTo>
                <a:lnTo>
                  <a:pt x="396239" y="248793"/>
                </a:lnTo>
                <a:close/>
              </a:path>
            </a:pathLst>
          </a:custGeom>
          <a:solidFill>
            <a:srgbClr val="5111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286750" y="1695450"/>
            <a:ext cx="388620" cy="246379"/>
          </a:xfrm>
          <a:custGeom>
            <a:avLst/>
            <a:gdLst/>
            <a:ahLst/>
            <a:cxnLst/>
            <a:rect l="l" t="t" r="r" b="b"/>
            <a:pathLst>
              <a:path w="388620" h="246380">
                <a:moveTo>
                  <a:pt x="2540" y="10287"/>
                </a:moveTo>
                <a:lnTo>
                  <a:pt x="0" y="10287"/>
                </a:lnTo>
                <a:lnTo>
                  <a:pt x="0" y="11429"/>
                </a:lnTo>
                <a:lnTo>
                  <a:pt x="2540" y="11429"/>
                </a:lnTo>
                <a:lnTo>
                  <a:pt x="2540" y="10287"/>
                </a:lnTo>
                <a:close/>
              </a:path>
              <a:path w="388620" h="246380">
                <a:moveTo>
                  <a:pt x="388620" y="10287"/>
                </a:moveTo>
                <a:lnTo>
                  <a:pt x="384809" y="10287"/>
                </a:lnTo>
                <a:lnTo>
                  <a:pt x="384809" y="11429"/>
                </a:lnTo>
                <a:lnTo>
                  <a:pt x="388620" y="11429"/>
                </a:lnTo>
                <a:lnTo>
                  <a:pt x="388620" y="10287"/>
                </a:lnTo>
                <a:close/>
              </a:path>
              <a:path w="388620" h="246380">
                <a:moveTo>
                  <a:pt x="2540" y="7746"/>
                </a:moveTo>
                <a:lnTo>
                  <a:pt x="0" y="7746"/>
                </a:lnTo>
                <a:lnTo>
                  <a:pt x="0" y="10159"/>
                </a:lnTo>
                <a:lnTo>
                  <a:pt x="2540" y="10159"/>
                </a:lnTo>
                <a:lnTo>
                  <a:pt x="2540" y="7746"/>
                </a:lnTo>
                <a:close/>
              </a:path>
              <a:path w="388620" h="246380">
                <a:moveTo>
                  <a:pt x="388620" y="7746"/>
                </a:moveTo>
                <a:lnTo>
                  <a:pt x="384809" y="7746"/>
                </a:lnTo>
                <a:lnTo>
                  <a:pt x="384809" y="10159"/>
                </a:lnTo>
                <a:lnTo>
                  <a:pt x="388620" y="10159"/>
                </a:lnTo>
                <a:lnTo>
                  <a:pt x="388620" y="7746"/>
                </a:lnTo>
                <a:close/>
              </a:path>
              <a:path w="388620" h="246380">
                <a:moveTo>
                  <a:pt x="2540" y="3937"/>
                </a:moveTo>
                <a:lnTo>
                  <a:pt x="0" y="3937"/>
                </a:lnTo>
                <a:lnTo>
                  <a:pt x="0" y="7619"/>
                </a:lnTo>
                <a:lnTo>
                  <a:pt x="2540" y="7619"/>
                </a:lnTo>
                <a:lnTo>
                  <a:pt x="2540" y="3937"/>
                </a:lnTo>
                <a:close/>
              </a:path>
              <a:path w="388620" h="246380">
                <a:moveTo>
                  <a:pt x="388620" y="3937"/>
                </a:moveTo>
                <a:lnTo>
                  <a:pt x="384809" y="3937"/>
                </a:lnTo>
                <a:lnTo>
                  <a:pt x="384809" y="7619"/>
                </a:lnTo>
                <a:lnTo>
                  <a:pt x="388620" y="7619"/>
                </a:lnTo>
                <a:lnTo>
                  <a:pt x="388620" y="3937"/>
                </a:lnTo>
                <a:close/>
              </a:path>
              <a:path w="388620" h="246380">
                <a:moveTo>
                  <a:pt x="388620" y="1396"/>
                </a:moveTo>
                <a:lnTo>
                  <a:pt x="0" y="1396"/>
                </a:lnTo>
                <a:lnTo>
                  <a:pt x="0" y="3809"/>
                </a:lnTo>
                <a:lnTo>
                  <a:pt x="388620" y="3809"/>
                </a:lnTo>
                <a:lnTo>
                  <a:pt x="388620" y="1396"/>
                </a:lnTo>
                <a:close/>
              </a:path>
              <a:path w="388620" h="246380">
                <a:moveTo>
                  <a:pt x="388620" y="0"/>
                </a:moveTo>
                <a:lnTo>
                  <a:pt x="0" y="0"/>
                </a:lnTo>
                <a:lnTo>
                  <a:pt x="0" y="1269"/>
                </a:lnTo>
                <a:lnTo>
                  <a:pt x="388620" y="1269"/>
                </a:lnTo>
                <a:lnTo>
                  <a:pt x="388620" y="0"/>
                </a:lnTo>
                <a:close/>
              </a:path>
              <a:path w="388620" h="246380">
                <a:moveTo>
                  <a:pt x="2540" y="11430"/>
                </a:moveTo>
                <a:lnTo>
                  <a:pt x="0" y="11430"/>
                </a:lnTo>
                <a:lnTo>
                  <a:pt x="0" y="24129"/>
                </a:lnTo>
                <a:lnTo>
                  <a:pt x="2540" y="24129"/>
                </a:lnTo>
                <a:lnTo>
                  <a:pt x="2540" y="11430"/>
                </a:lnTo>
                <a:close/>
              </a:path>
              <a:path w="388620" h="246380">
                <a:moveTo>
                  <a:pt x="388620" y="11430"/>
                </a:moveTo>
                <a:lnTo>
                  <a:pt x="384809" y="11430"/>
                </a:lnTo>
                <a:lnTo>
                  <a:pt x="384809" y="24129"/>
                </a:lnTo>
                <a:lnTo>
                  <a:pt x="388620" y="24129"/>
                </a:lnTo>
                <a:lnTo>
                  <a:pt x="388620" y="11430"/>
                </a:lnTo>
                <a:close/>
              </a:path>
              <a:path w="388620" h="246380">
                <a:moveTo>
                  <a:pt x="254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2540" y="30479"/>
                </a:lnTo>
                <a:lnTo>
                  <a:pt x="2540" y="24130"/>
                </a:lnTo>
                <a:close/>
              </a:path>
              <a:path w="388620" h="246380">
                <a:moveTo>
                  <a:pt x="388620" y="24130"/>
                </a:moveTo>
                <a:lnTo>
                  <a:pt x="384809" y="24130"/>
                </a:lnTo>
                <a:lnTo>
                  <a:pt x="384809" y="30479"/>
                </a:lnTo>
                <a:lnTo>
                  <a:pt x="388620" y="30479"/>
                </a:lnTo>
                <a:lnTo>
                  <a:pt x="388620" y="24130"/>
                </a:lnTo>
                <a:close/>
              </a:path>
              <a:path w="388620" h="246380">
                <a:moveTo>
                  <a:pt x="2540" y="30480"/>
                </a:moveTo>
                <a:lnTo>
                  <a:pt x="0" y="30480"/>
                </a:lnTo>
                <a:lnTo>
                  <a:pt x="0" y="49529"/>
                </a:lnTo>
                <a:lnTo>
                  <a:pt x="2540" y="49529"/>
                </a:lnTo>
                <a:lnTo>
                  <a:pt x="2540" y="30480"/>
                </a:lnTo>
                <a:close/>
              </a:path>
              <a:path w="388620" h="246380">
                <a:moveTo>
                  <a:pt x="388620" y="30480"/>
                </a:moveTo>
                <a:lnTo>
                  <a:pt x="384809" y="30480"/>
                </a:lnTo>
                <a:lnTo>
                  <a:pt x="384809" y="49529"/>
                </a:lnTo>
                <a:lnTo>
                  <a:pt x="388620" y="49529"/>
                </a:lnTo>
                <a:lnTo>
                  <a:pt x="388620" y="30480"/>
                </a:lnTo>
                <a:close/>
              </a:path>
              <a:path w="388620" h="246380">
                <a:moveTo>
                  <a:pt x="2540" y="49530"/>
                </a:moveTo>
                <a:lnTo>
                  <a:pt x="0" y="49530"/>
                </a:lnTo>
                <a:lnTo>
                  <a:pt x="0" y="74929"/>
                </a:lnTo>
                <a:lnTo>
                  <a:pt x="2540" y="74929"/>
                </a:lnTo>
                <a:lnTo>
                  <a:pt x="2540" y="49530"/>
                </a:lnTo>
                <a:close/>
              </a:path>
              <a:path w="388620" h="246380">
                <a:moveTo>
                  <a:pt x="388620" y="49530"/>
                </a:moveTo>
                <a:lnTo>
                  <a:pt x="384809" y="49530"/>
                </a:lnTo>
                <a:lnTo>
                  <a:pt x="384809" y="74929"/>
                </a:lnTo>
                <a:lnTo>
                  <a:pt x="388620" y="74929"/>
                </a:lnTo>
                <a:lnTo>
                  <a:pt x="388620" y="49530"/>
                </a:lnTo>
                <a:close/>
              </a:path>
              <a:path w="388620" h="246380">
                <a:moveTo>
                  <a:pt x="2540" y="74930"/>
                </a:moveTo>
                <a:lnTo>
                  <a:pt x="0" y="74930"/>
                </a:lnTo>
                <a:lnTo>
                  <a:pt x="0" y="91439"/>
                </a:lnTo>
                <a:lnTo>
                  <a:pt x="2540" y="91439"/>
                </a:lnTo>
                <a:lnTo>
                  <a:pt x="2540" y="74930"/>
                </a:lnTo>
                <a:close/>
              </a:path>
              <a:path w="388620" h="246380">
                <a:moveTo>
                  <a:pt x="388620" y="74930"/>
                </a:moveTo>
                <a:lnTo>
                  <a:pt x="384809" y="74930"/>
                </a:lnTo>
                <a:lnTo>
                  <a:pt x="384809" y="91439"/>
                </a:lnTo>
                <a:lnTo>
                  <a:pt x="388620" y="91439"/>
                </a:lnTo>
                <a:lnTo>
                  <a:pt x="388620" y="74930"/>
                </a:lnTo>
                <a:close/>
              </a:path>
              <a:path w="388620" h="246380">
                <a:moveTo>
                  <a:pt x="2540" y="91440"/>
                </a:moveTo>
                <a:lnTo>
                  <a:pt x="0" y="91440"/>
                </a:lnTo>
                <a:lnTo>
                  <a:pt x="0" y="163829"/>
                </a:lnTo>
                <a:lnTo>
                  <a:pt x="2540" y="163829"/>
                </a:lnTo>
                <a:lnTo>
                  <a:pt x="2540" y="91440"/>
                </a:lnTo>
                <a:close/>
              </a:path>
              <a:path w="388620" h="246380">
                <a:moveTo>
                  <a:pt x="388620" y="91440"/>
                </a:moveTo>
                <a:lnTo>
                  <a:pt x="384809" y="91440"/>
                </a:lnTo>
                <a:lnTo>
                  <a:pt x="384809" y="163829"/>
                </a:lnTo>
                <a:lnTo>
                  <a:pt x="388620" y="163829"/>
                </a:lnTo>
                <a:lnTo>
                  <a:pt x="388620" y="91440"/>
                </a:lnTo>
                <a:close/>
              </a:path>
              <a:path w="388620" h="246380">
                <a:moveTo>
                  <a:pt x="2540" y="163830"/>
                </a:moveTo>
                <a:lnTo>
                  <a:pt x="0" y="163830"/>
                </a:lnTo>
                <a:lnTo>
                  <a:pt x="0" y="201929"/>
                </a:lnTo>
                <a:lnTo>
                  <a:pt x="2540" y="201929"/>
                </a:lnTo>
                <a:lnTo>
                  <a:pt x="2540" y="163830"/>
                </a:lnTo>
                <a:close/>
              </a:path>
              <a:path w="388620" h="246380">
                <a:moveTo>
                  <a:pt x="388620" y="163830"/>
                </a:moveTo>
                <a:lnTo>
                  <a:pt x="384809" y="163830"/>
                </a:lnTo>
                <a:lnTo>
                  <a:pt x="384809" y="201929"/>
                </a:lnTo>
                <a:lnTo>
                  <a:pt x="388620" y="201929"/>
                </a:lnTo>
                <a:lnTo>
                  <a:pt x="388620" y="163830"/>
                </a:lnTo>
                <a:close/>
              </a:path>
              <a:path w="388620" h="246380">
                <a:moveTo>
                  <a:pt x="2540" y="201930"/>
                </a:moveTo>
                <a:lnTo>
                  <a:pt x="0" y="201930"/>
                </a:lnTo>
                <a:lnTo>
                  <a:pt x="0" y="214629"/>
                </a:lnTo>
                <a:lnTo>
                  <a:pt x="2540" y="214629"/>
                </a:lnTo>
                <a:lnTo>
                  <a:pt x="2540" y="201930"/>
                </a:lnTo>
                <a:close/>
              </a:path>
              <a:path w="388620" h="246380">
                <a:moveTo>
                  <a:pt x="388620" y="201930"/>
                </a:moveTo>
                <a:lnTo>
                  <a:pt x="384809" y="201930"/>
                </a:lnTo>
                <a:lnTo>
                  <a:pt x="384809" y="214629"/>
                </a:lnTo>
                <a:lnTo>
                  <a:pt x="388620" y="214629"/>
                </a:lnTo>
                <a:lnTo>
                  <a:pt x="388620" y="201930"/>
                </a:lnTo>
                <a:close/>
              </a:path>
              <a:path w="388620" h="246380">
                <a:moveTo>
                  <a:pt x="2540" y="214630"/>
                </a:moveTo>
                <a:lnTo>
                  <a:pt x="0" y="214630"/>
                </a:lnTo>
                <a:lnTo>
                  <a:pt x="0" y="240029"/>
                </a:lnTo>
                <a:lnTo>
                  <a:pt x="2540" y="240029"/>
                </a:lnTo>
                <a:lnTo>
                  <a:pt x="2540" y="214630"/>
                </a:lnTo>
                <a:close/>
              </a:path>
              <a:path w="388620" h="246380">
                <a:moveTo>
                  <a:pt x="388620" y="214630"/>
                </a:moveTo>
                <a:lnTo>
                  <a:pt x="384809" y="214630"/>
                </a:lnTo>
                <a:lnTo>
                  <a:pt x="384809" y="240029"/>
                </a:lnTo>
                <a:lnTo>
                  <a:pt x="388620" y="240029"/>
                </a:lnTo>
                <a:lnTo>
                  <a:pt x="388620" y="214630"/>
                </a:lnTo>
                <a:close/>
              </a:path>
              <a:path w="388620" h="246380">
                <a:moveTo>
                  <a:pt x="2540" y="240030"/>
                </a:moveTo>
                <a:lnTo>
                  <a:pt x="0" y="240030"/>
                </a:lnTo>
                <a:lnTo>
                  <a:pt x="0" y="246379"/>
                </a:lnTo>
                <a:lnTo>
                  <a:pt x="388620" y="246379"/>
                </a:lnTo>
                <a:lnTo>
                  <a:pt x="388620" y="242570"/>
                </a:lnTo>
                <a:lnTo>
                  <a:pt x="2540" y="242570"/>
                </a:lnTo>
                <a:lnTo>
                  <a:pt x="2540" y="240030"/>
                </a:lnTo>
                <a:close/>
              </a:path>
              <a:path w="388620" h="246380">
                <a:moveTo>
                  <a:pt x="388620" y="240030"/>
                </a:moveTo>
                <a:lnTo>
                  <a:pt x="384809" y="240030"/>
                </a:lnTo>
                <a:lnTo>
                  <a:pt x="384809" y="242570"/>
                </a:lnTo>
                <a:lnTo>
                  <a:pt x="388620" y="242570"/>
                </a:lnTo>
                <a:lnTo>
                  <a:pt x="388620" y="240030"/>
                </a:lnTo>
                <a:close/>
              </a:path>
            </a:pathLst>
          </a:custGeom>
          <a:solidFill>
            <a:srgbClr val="5311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289290" y="1699386"/>
            <a:ext cx="382270" cy="238760"/>
          </a:xfrm>
          <a:custGeom>
            <a:avLst/>
            <a:gdLst/>
            <a:ahLst/>
            <a:cxnLst/>
            <a:rect l="l" t="t" r="r" b="b"/>
            <a:pathLst>
              <a:path w="382270" h="238760">
                <a:moveTo>
                  <a:pt x="3809" y="6350"/>
                </a:moveTo>
                <a:lnTo>
                  <a:pt x="0" y="6350"/>
                </a:lnTo>
                <a:lnTo>
                  <a:pt x="0" y="7492"/>
                </a:lnTo>
                <a:lnTo>
                  <a:pt x="3809" y="7492"/>
                </a:lnTo>
                <a:lnTo>
                  <a:pt x="3809" y="6350"/>
                </a:lnTo>
                <a:close/>
              </a:path>
              <a:path w="382270" h="238760">
                <a:moveTo>
                  <a:pt x="382269" y="6350"/>
                </a:moveTo>
                <a:lnTo>
                  <a:pt x="378459" y="6350"/>
                </a:lnTo>
                <a:lnTo>
                  <a:pt x="378459" y="7492"/>
                </a:lnTo>
                <a:lnTo>
                  <a:pt x="382269" y="7492"/>
                </a:lnTo>
                <a:lnTo>
                  <a:pt x="382269" y="6350"/>
                </a:lnTo>
                <a:close/>
              </a:path>
              <a:path w="382270" h="23876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382270" h="238760">
                <a:moveTo>
                  <a:pt x="382269" y="3809"/>
                </a:moveTo>
                <a:lnTo>
                  <a:pt x="378459" y="3809"/>
                </a:lnTo>
                <a:lnTo>
                  <a:pt x="378459" y="6222"/>
                </a:lnTo>
                <a:lnTo>
                  <a:pt x="382269" y="6222"/>
                </a:lnTo>
                <a:lnTo>
                  <a:pt x="382269" y="3809"/>
                </a:lnTo>
                <a:close/>
              </a:path>
              <a:path w="382270" h="238760">
                <a:moveTo>
                  <a:pt x="382269" y="0"/>
                </a:moveTo>
                <a:lnTo>
                  <a:pt x="0" y="0"/>
                </a:lnTo>
                <a:lnTo>
                  <a:pt x="0" y="3682"/>
                </a:lnTo>
                <a:lnTo>
                  <a:pt x="382269" y="3682"/>
                </a:lnTo>
                <a:lnTo>
                  <a:pt x="382269" y="0"/>
                </a:lnTo>
                <a:close/>
              </a:path>
              <a:path w="382270" h="238760">
                <a:moveTo>
                  <a:pt x="3809" y="7493"/>
                </a:moveTo>
                <a:lnTo>
                  <a:pt x="0" y="7493"/>
                </a:lnTo>
                <a:lnTo>
                  <a:pt x="0" y="20192"/>
                </a:lnTo>
                <a:lnTo>
                  <a:pt x="3809" y="20192"/>
                </a:lnTo>
                <a:lnTo>
                  <a:pt x="3809" y="7493"/>
                </a:lnTo>
                <a:close/>
              </a:path>
              <a:path w="382270" h="238760">
                <a:moveTo>
                  <a:pt x="382269" y="7493"/>
                </a:moveTo>
                <a:lnTo>
                  <a:pt x="378459" y="7493"/>
                </a:lnTo>
                <a:lnTo>
                  <a:pt x="378459" y="20192"/>
                </a:lnTo>
                <a:lnTo>
                  <a:pt x="382269" y="20192"/>
                </a:lnTo>
                <a:lnTo>
                  <a:pt x="382269" y="7493"/>
                </a:lnTo>
                <a:close/>
              </a:path>
              <a:path w="382270" h="238760">
                <a:moveTo>
                  <a:pt x="3809" y="20193"/>
                </a:moveTo>
                <a:lnTo>
                  <a:pt x="0" y="20193"/>
                </a:lnTo>
                <a:lnTo>
                  <a:pt x="0" y="26542"/>
                </a:lnTo>
                <a:lnTo>
                  <a:pt x="3809" y="26542"/>
                </a:lnTo>
                <a:lnTo>
                  <a:pt x="3809" y="20193"/>
                </a:lnTo>
                <a:close/>
              </a:path>
              <a:path w="382270" h="238760">
                <a:moveTo>
                  <a:pt x="382269" y="20193"/>
                </a:moveTo>
                <a:lnTo>
                  <a:pt x="378459" y="20193"/>
                </a:lnTo>
                <a:lnTo>
                  <a:pt x="378459" y="26542"/>
                </a:lnTo>
                <a:lnTo>
                  <a:pt x="382269" y="26542"/>
                </a:lnTo>
                <a:lnTo>
                  <a:pt x="382269" y="20193"/>
                </a:lnTo>
                <a:close/>
              </a:path>
              <a:path w="382270" h="238760">
                <a:moveTo>
                  <a:pt x="3809" y="26543"/>
                </a:moveTo>
                <a:lnTo>
                  <a:pt x="0" y="26543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26543"/>
                </a:lnTo>
                <a:close/>
              </a:path>
              <a:path w="382270" h="238760">
                <a:moveTo>
                  <a:pt x="382269" y="26543"/>
                </a:moveTo>
                <a:lnTo>
                  <a:pt x="378459" y="26543"/>
                </a:lnTo>
                <a:lnTo>
                  <a:pt x="378459" y="45592"/>
                </a:lnTo>
                <a:lnTo>
                  <a:pt x="382269" y="45592"/>
                </a:lnTo>
                <a:lnTo>
                  <a:pt x="382269" y="26543"/>
                </a:lnTo>
                <a:close/>
              </a:path>
              <a:path w="382270" h="238760">
                <a:moveTo>
                  <a:pt x="3809" y="45593"/>
                </a:moveTo>
                <a:lnTo>
                  <a:pt x="0" y="45593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45593"/>
                </a:lnTo>
                <a:close/>
              </a:path>
              <a:path w="382270" h="238760">
                <a:moveTo>
                  <a:pt x="382269" y="45593"/>
                </a:moveTo>
                <a:lnTo>
                  <a:pt x="378459" y="45593"/>
                </a:lnTo>
                <a:lnTo>
                  <a:pt x="378459" y="70992"/>
                </a:lnTo>
                <a:lnTo>
                  <a:pt x="382269" y="70992"/>
                </a:lnTo>
                <a:lnTo>
                  <a:pt x="382269" y="45593"/>
                </a:lnTo>
                <a:close/>
              </a:path>
              <a:path w="382270" h="238760">
                <a:moveTo>
                  <a:pt x="3809" y="70993"/>
                </a:moveTo>
                <a:lnTo>
                  <a:pt x="0" y="70993"/>
                </a:lnTo>
                <a:lnTo>
                  <a:pt x="0" y="87502"/>
                </a:lnTo>
                <a:lnTo>
                  <a:pt x="3809" y="87502"/>
                </a:lnTo>
                <a:lnTo>
                  <a:pt x="3809" y="70993"/>
                </a:lnTo>
                <a:close/>
              </a:path>
              <a:path w="382270" h="238760">
                <a:moveTo>
                  <a:pt x="382269" y="70993"/>
                </a:moveTo>
                <a:lnTo>
                  <a:pt x="378459" y="70993"/>
                </a:lnTo>
                <a:lnTo>
                  <a:pt x="378459" y="87502"/>
                </a:lnTo>
                <a:lnTo>
                  <a:pt x="382269" y="87502"/>
                </a:lnTo>
                <a:lnTo>
                  <a:pt x="382269" y="70993"/>
                </a:lnTo>
                <a:close/>
              </a:path>
              <a:path w="382270" h="238760">
                <a:moveTo>
                  <a:pt x="3809" y="87503"/>
                </a:moveTo>
                <a:lnTo>
                  <a:pt x="0" y="87503"/>
                </a:lnTo>
                <a:lnTo>
                  <a:pt x="0" y="159892"/>
                </a:lnTo>
                <a:lnTo>
                  <a:pt x="3809" y="159892"/>
                </a:lnTo>
                <a:lnTo>
                  <a:pt x="3809" y="87503"/>
                </a:lnTo>
                <a:close/>
              </a:path>
              <a:path w="382270" h="238760">
                <a:moveTo>
                  <a:pt x="382269" y="87503"/>
                </a:moveTo>
                <a:lnTo>
                  <a:pt x="378459" y="87503"/>
                </a:lnTo>
                <a:lnTo>
                  <a:pt x="378459" y="159892"/>
                </a:lnTo>
                <a:lnTo>
                  <a:pt x="382269" y="159892"/>
                </a:lnTo>
                <a:lnTo>
                  <a:pt x="382269" y="87503"/>
                </a:lnTo>
                <a:close/>
              </a:path>
              <a:path w="382270" h="238760">
                <a:moveTo>
                  <a:pt x="3809" y="159893"/>
                </a:moveTo>
                <a:lnTo>
                  <a:pt x="0" y="159893"/>
                </a:lnTo>
                <a:lnTo>
                  <a:pt x="0" y="197992"/>
                </a:lnTo>
                <a:lnTo>
                  <a:pt x="3809" y="197992"/>
                </a:lnTo>
                <a:lnTo>
                  <a:pt x="3809" y="159893"/>
                </a:lnTo>
                <a:close/>
              </a:path>
              <a:path w="382270" h="238760">
                <a:moveTo>
                  <a:pt x="382269" y="159893"/>
                </a:moveTo>
                <a:lnTo>
                  <a:pt x="378459" y="159893"/>
                </a:lnTo>
                <a:lnTo>
                  <a:pt x="378459" y="197992"/>
                </a:lnTo>
                <a:lnTo>
                  <a:pt x="382269" y="197992"/>
                </a:lnTo>
                <a:lnTo>
                  <a:pt x="382269" y="159893"/>
                </a:lnTo>
                <a:close/>
              </a:path>
              <a:path w="382270" h="238760">
                <a:moveTo>
                  <a:pt x="3809" y="197993"/>
                </a:moveTo>
                <a:lnTo>
                  <a:pt x="0" y="197993"/>
                </a:lnTo>
                <a:lnTo>
                  <a:pt x="0" y="210692"/>
                </a:lnTo>
                <a:lnTo>
                  <a:pt x="3809" y="210692"/>
                </a:lnTo>
                <a:lnTo>
                  <a:pt x="3809" y="197993"/>
                </a:lnTo>
                <a:close/>
              </a:path>
              <a:path w="382270" h="238760">
                <a:moveTo>
                  <a:pt x="382269" y="197993"/>
                </a:moveTo>
                <a:lnTo>
                  <a:pt x="378459" y="197993"/>
                </a:lnTo>
                <a:lnTo>
                  <a:pt x="378459" y="210692"/>
                </a:lnTo>
                <a:lnTo>
                  <a:pt x="382269" y="210692"/>
                </a:lnTo>
                <a:lnTo>
                  <a:pt x="382269" y="197993"/>
                </a:lnTo>
                <a:close/>
              </a:path>
              <a:path w="382270" h="238760">
                <a:moveTo>
                  <a:pt x="3809" y="210693"/>
                </a:moveTo>
                <a:lnTo>
                  <a:pt x="0" y="210693"/>
                </a:lnTo>
                <a:lnTo>
                  <a:pt x="0" y="236092"/>
                </a:lnTo>
                <a:lnTo>
                  <a:pt x="382269" y="236092"/>
                </a:lnTo>
                <a:lnTo>
                  <a:pt x="382269" y="234823"/>
                </a:lnTo>
                <a:lnTo>
                  <a:pt x="3809" y="234823"/>
                </a:lnTo>
                <a:lnTo>
                  <a:pt x="3809" y="210693"/>
                </a:lnTo>
                <a:close/>
              </a:path>
              <a:path w="382270" h="238760">
                <a:moveTo>
                  <a:pt x="382269" y="210693"/>
                </a:moveTo>
                <a:lnTo>
                  <a:pt x="378459" y="210693"/>
                </a:lnTo>
                <a:lnTo>
                  <a:pt x="378459" y="234823"/>
                </a:lnTo>
                <a:lnTo>
                  <a:pt x="382269" y="234823"/>
                </a:lnTo>
                <a:lnTo>
                  <a:pt x="382269" y="210693"/>
                </a:lnTo>
                <a:close/>
              </a:path>
              <a:path w="382270" h="238760">
                <a:moveTo>
                  <a:pt x="382269" y="236093"/>
                </a:moveTo>
                <a:lnTo>
                  <a:pt x="0" y="236093"/>
                </a:lnTo>
                <a:lnTo>
                  <a:pt x="0" y="238633"/>
                </a:lnTo>
                <a:lnTo>
                  <a:pt x="382269" y="238633"/>
                </a:lnTo>
                <a:lnTo>
                  <a:pt x="382269" y="236093"/>
                </a:lnTo>
                <a:close/>
              </a:path>
            </a:pathLst>
          </a:custGeom>
          <a:solidFill>
            <a:srgbClr val="561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293100" y="1703197"/>
            <a:ext cx="374650" cy="231140"/>
          </a:xfrm>
          <a:custGeom>
            <a:avLst/>
            <a:gdLst/>
            <a:ahLst/>
            <a:cxnLst/>
            <a:rect l="l" t="t" r="r" b="b"/>
            <a:pathLst>
              <a:path w="374650" h="231139">
                <a:moveTo>
                  <a:pt x="374650" y="2540"/>
                </a:moveTo>
                <a:lnTo>
                  <a:pt x="0" y="2540"/>
                </a:lnTo>
                <a:lnTo>
                  <a:pt x="0" y="16383"/>
                </a:lnTo>
                <a:lnTo>
                  <a:pt x="3809" y="16383"/>
                </a:lnTo>
                <a:lnTo>
                  <a:pt x="3809" y="3683"/>
                </a:lnTo>
                <a:lnTo>
                  <a:pt x="374650" y="3683"/>
                </a:lnTo>
                <a:lnTo>
                  <a:pt x="374650" y="2540"/>
                </a:lnTo>
                <a:close/>
              </a:path>
              <a:path w="374650" h="231139">
                <a:moveTo>
                  <a:pt x="374650" y="3683"/>
                </a:moveTo>
                <a:lnTo>
                  <a:pt x="370840" y="3683"/>
                </a:lnTo>
                <a:lnTo>
                  <a:pt x="370840" y="16383"/>
                </a:lnTo>
                <a:lnTo>
                  <a:pt x="374650" y="16383"/>
                </a:lnTo>
                <a:lnTo>
                  <a:pt x="374650" y="3683"/>
                </a:lnTo>
                <a:close/>
              </a:path>
              <a:path w="374650" h="231139">
                <a:moveTo>
                  <a:pt x="374650" y="0"/>
                </a:moveTo>
                <a:lnTo>
                  <a:pt x="0" y="0"/>
                </a:lnTo>
                <a:lnTo>
                  <a:pt x="0" y="2412"/>
                </a:lnTo>
                <a:lnTo>
                  <a:pt x="374650" y="2412"/>
                </a:lnTo>
                <a:lnTo>
                  <a:pt x="374650" y="0"/>
                </a:lnTo>
                <a:close/>
              </a:path>
              <a:path w="374650" h="231139">
                <a:moveTo>
                  <a:pt x="3809" y="16383"/>
                </a:moveTo>
                <a:lnTo>
                  <a:pt x="0" y="16383"/>
                </a:lnTo>
                <a:lnTo>
                  <a:pt x="0" y="22733"/>
                </a:lnTo>
                <a:lnTo>
                  <a:pt x="3809" y="22733"/>
                </a:lnTo>
                <a:lnTo>
                  <a:pt x="3809" y="16383"/>
                </a:lnTo>
                <a:close/>
              </a:path>
              <a:path w="374650" h="231139">
                <a:moveTo>
                  <a:pt x="374650" y="16383"/>
                </a:moveTo>
                <a:lnTo>
                  <a:pt x="370840" y="16383"/>
                </a:lnTo>
                <a:lnTo>
                  <a:pt x="370840" y="22733"/>
                </a:lnTo>
                <a:lnTo>
                  <a:pt x="374650" y="22733"/>
                </a:lnTo>
                <a:lnTo>
                  <a:pt x="374650" y="16383"/>
                </a:lnTo>
                <a:close/>
              </a:path>
              <a:path w="374650" h="231139">
                <a:moveTo>
                  <a:pt x="3809" y="22733"/>
                </a:moveTo>
                <a:lnTo>
                  <a:pt x="0" y="22733"/>
                </a:lnTo>
                <a:lnTo>
                  <a:pt x="0" y="41783"/>
                </a:lnTo>
                <a:lnTo>
                  <a:pt x="3809" y="41783"/>
                </a:lnTo>
                <a:lnTo>
                  <a:pt x="3809" y="22733"/>
                </a:lnTo>
                <a:close/>
              </a:path>
              <a:path w="374650" h="231139">
                <a:moveTo>
                  <a:pt x="374650" y="22733"/>
                </a:moveTo>
                <a:lnTo>
                  <a:pt x="370840" y="22733"/>
                </a:lnTo>
                <a:lnTo>
                  <a:pt x="370840" y="41783"/>
                </a:lnTo>
                <a:lnTo>
                  <a:pt x="374650" y="41783"/>
                </a:lnTo>
                <a:lnTo>
                  <a:pt x="374650" y="22733"/>
                </a:lnTo>
                <a:close/>
              </a:path>
              <a:path w="374650" h="231139">
                <a:moveTo>
                  <a:pt x="3809" y="41783"/>
                </a:moveTo>
                <a:lnTo>
                  <a:pt x="0" y="41783"/>
                </a:lnTo>
                <a:lnTo>
                  <a:pt x="0" y="67183"/>
                </a:lnTo>
                <a:lnTo>
                  <a:pt x="3809" y="67183"/>
                </a:lnTo>
                <a:lnTo>
                  <a:pt x="3809" y="41783"/>
                </a:lnTo>
                <a:close/>
              </a:path>
              <a:path w="374650" h="231139">
                <a:moveTo>
                  <a:pt x="374650" y="41783"/>
                </a:moveTo>
                <a:lnTo>
                  <a:pt x="370840" y="41783"/>
                </a:lnTo>
                <a:lnTo>
                  <a:pt x="370840" y="67183"/>
                </a:lnTo>
                <a:lnTo>
                  <a:pt x="374650" y="67183"/>
                </a:lnTo>
                <a:lnTo>
                  <a:pt x="374650" y="41783"/>
                </a:lnTo>
                <a:close/>
              </a:path>
              <a:path w="374650" h="231139">
                <a:moveTo>
                  <a:pt x="3809" y="67183"/>
                </a:moveTo>
                <a:lnTo>
                  <a:pt x="0" y="67183"/>
                </a:lnTo>
                <a:lnTo>
                  <a:pt x="0" y="83693"/>
                </a:lnTo>
                <a:lnTo>
                  <a:pt x="3809" y="83693"/>
                </a:lnTo>
                <a:lnTo>
                  <a:pt x="3809" y="67183"/>
                </a:lnTo>
                <a:close/>
              </a:path>
              <a:path w="374650" h="231139">
                <a:moveTo>
                  <a:pt x="374650" y="67183"/>
                </a:moveTo>
                <a:lnTo>
                  <a:pt x="370840" y="67183"/>
                </a:lnTo>
                <a:lnTo>
                  <a:pt x="370840" y="83693"/>
                </a:lnTo>
                <a:lnTo>
                  <a:pt x="374650" y="83693"/>
                </a:lnTo>
                <a:lnTo>
                  <a:pt x="374650" y="67183"/>
                </a:lnTo>
                <a:close/>
              </a:path>
              <a:path w="374650" h="231139">
                <a:moveTo>
                  <a:pt x="3809" y="83693"/>
                </a:moveTo>
                <a:lnTo>
                  <a:pt x="0" y="83693"/>
                </a:lnTo>
                <a:lnTo>
                  <a:pt x="0" y="156083"/>
                </a:lnTo>
                <a:lnTo>
                  <a:pt x="3809" y="156083"/>
                </a:lnTo>
                <a:lnTo>
                  <a:pt x="3809" y="83693"/>
                </a:lnTo>
                <a:close/>
              </a:path>
              <a:path w="374650" h="231139">
                <a:moveTo>
                  <a:pt x="374650" y="83693"/>
                </a:moveTo>
                <a:lnTo>
                  <a:pt x="370840" y="83693"/>
                </a:lnTo>
                <a:lnTo>
                  <a:pt x="370840" y="156083"/>
                </a:lnTo>
                <a:lnTo>
                  <a:pt x="374650" y="156083"/>
                </a:lnTo>
                <a:lnTo>
                  <a:pt x="374650" y="83693"/>
                </a:lnTo>
                <a:close/>
              </a:path>
              <a:path w="374650" h="231139">
                <a:moveTo>
                  <a:pt x="3809" y="156083"/>
                </a:moveTo>
                <a:lnTo>
                  <a:pt x="0" y="156083"/>
                </a:lnTo>
                <a:lnTo>
                  <a:pt x="0" y="194183"/>
                </a:lnTo>
                <a:lnTo>
                  <a:pt x="3809" y="194183"/>
                </a:lnTo>
                <a:lnTo>
                  <a:pt x="3809" y="156083"/>
                </a:lnTo>
                <a:close/>
              </a:path>
              <a:path w="374650" h="231139">
                <a:moveTo>
                  <a:pt x="374650" y="156083"/>
                </a:moveTo>
                <a:lnTo>
                  <a:pt x="370840" y="156083"/>
                </a:lnTo>
                <a:lnTo>
                  <a:pt x="370840" y="194183"/>
                </a:lnTo>
                <a:lnTo>
                  <a:pt x="374650" y="194183"/>
                </a:lnTo>
                <a:lnTo>
                  <a:pt x="374650" y="156083"/>
                </a:lnTo>
                <a:close/>
              </a:path>
              <a:path w="374650" h="231139">
                <a:moveTo>
                  <a:pt x="3809" y="194183"/>
                </a:moveTo>
                <a:lnTo>
                  <a:pt x="0" y="194183"/>
                </a:lnTo>
                <a:lnTo>
                  <a:pt x="0" y="206883"/>
                </a:lnTo>
                <a:lnTo>
                  <a:pt x="3809" y="206883"/>
                </a:lnTo>
                <a:lnTo>
                  <a:pt x="3809" y="194183"/>
                </a:lnTo>
                <a:close/>
              </a:path>
              <a:path w="374650" h="231139">
                <a:moveTo>
                  <a:pt x="374650" y="194183"/>
                </a:moveTo>
                <a:lnTo>
                  <a:pt x="370840" y="194183"/>
                </a:lnTo>
                <a:lnTo>
                  <a:pt x="370840" y="206883"/>
                </a:lnTo>
                <a:lnTo>
                  <a:pt x="374650" y="206883"/>
                </a:lnTo>
                <a:lnTo>
                  <a:pt x="374650" y="194183"/>
                </a:lnTo>
                <a:close/>
              </a:path>
              <a:path w="374650" h="231139">
                <a:moveTo>
                  <a:pt x="3809" y="206883"/>
                </a:moveTo>
                <a:lnTo>
                  <a:pt x="0" y="206883"/>
                </a:lnTo>
                <a:lnTo>
                  <a:pt x="0" y="231013"/>
                </a:lnTo>
                <a:lnTo>
                  <a:pt x="374650" y="231013"/>
                </a:lnTo>
                <a:lnTo>
                  <a:pt x="374650" y="228473"/>
                </a:lnTo>
                <a:lnTo>
                  <a:pt x="3809" y="228473"/>
                </a:lnTo>
                <a:lnTo>
                  <a:pt x="3809" y="206883"/>
                </a:lnTo>
                <a:close/>
              </a:path>
              <a:path w="374650" h="231139">
                <a:moveTo>
                  <a:pt x="374650" y="206883"/>
                </a:moveTo>
                <a:lnTo>
                  <a:pt x="370840" y="206883"/>
                </a:lnTo>
                <a:lnTo>
                  <a:pt x="370840" y="228473"/>
                </a:lnTo>
                <a:lnTo>
                  <a:pt x="374650" y="228473"/>
                </a:lnTo>
                <a:lnTo>
                  <a:pt x="374650" y="206883"/>
                </a:lnTo>
                <a:close/>
              </a:path>
            </a:pathLst>
          </a:custGeom>
          <a:solidFill>
            <a:srgbClr val="5913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296909" y="1706879"/>
            <a:ext cx="367030" cy="224790"/>
          </a:xfrm>
          <a:custGeom>
            <a:avLst/>
            <a:gdLst/>
            <a:ahLst/>
            <a:cxnLst/>
            <a:rect l="l" t="t" r="r" b="b"/>
            <a:pathLst>
              <a:path w="367029" h="224789">
                <a:moveTo>
                  <a:pt x="367030" y="0"/>
                </a:moveTo>
                <a:lnTo>
                  <a:pt x="0" y="0"/>
                </a:lnTo>
                <a:lnTo>
                  <a:pt x="0" y="12700"/>
                </a:lnTo>
                <a:lnTo>
                  <a:pt x="3810" y="12700"/>
                </a:lnTo>
                <a:lnTo>
                  <a:pt x="3810" y="3810"/>
                </a:lnTo>
                <a:lnTo>
                  <a:pt x="367030" y="3810"/>
                </a:lnTo>
                <a:lnTo>
                  <a:pt x="367030" y="0"/>
                </a:lnTo>
                <a:close/>
              </a:path>
              <a:path w="367029" h="224789">
                <a:moveTo>
                  <a:pt x="367030" y="3810"/>
                </a:moveTo>
                <a:lnTo>
                  <a:pt x="364490" y="3810"/>
                </a:lnTo>
                <a:lnTo>
                  <a:pt x="364490" y="12700"/>
                </a:lnTo>
                <a:lnTo>
                  <a:pt x="367030" y="12700"/>
                </a:lnTo>
                <a:lnTo>
                  <a:pt x="367030" y="3810"/>
                </a:lnTo>
                <a:close/>
              </a:path>
              <a:path w="367029" h="224789">
                <a:moveTo>
                  <a:pt x="3810" y="12700"/>
                </a:moveTo>
                <a:lnTo>
                  <a:pt x="0" y="12700"/>
                </a:lnTo>
                <a:lnTo>
                  <a:pt x="0" y="19050"/>
                </a:lnTo>
                <a:lnTo>
                  <a:pt x="3810" y="19050"/>
                </a:lnTo>
                <a:lnTo>
                  <a:pt x="3810" y="12700"/>
                </a:lnTo>
                <a:close/>
              </a:path>
              <a:path w="367029" h="224789">
                <a:moveTo>
                  <a:pt x="367030" y="12700"/>
                </a:moveTo>
                <a:lnTo>
                  <a:pt x="364490" y="12700"/>
                </a:lnTo>
                <a:lnTo>
                  <a:pt x="364490" y="19050"/>
                </a:lnTo>
                <a:lnTo>
                  <a:pt x="367030" y="19050"/>
                </a:lnTo>
                <a:lnTo>
                  <a:pt x="367030" y="12700"/>
                </a:lnTo>
                <a:close/>
              </a:path>
              <a:path w="367029" h="224789">
                <a:moveTo>
                  <a:pt x="3810" y="19050"/>
                </a:moveTo>
                <a:lnTo>
                  <a:pt x="0" y="1905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19050"/>
                </a:lnTo>
                <a:close/>
              </a:path>
              <a:path w="367029" h="224789">
                <a:moveTo>
                  <a:pt x="367030" y="19050"/>
                </a:moveTo>
                <a:lnTo>
                  <a:pt x="364490" y="19050"/>
                </a:lnTo>
                <a:lnTo>
                  <a:pt x="364490" y="38100"/>
                </a:lnTo>
                <a:lnTo>
                  <a:pt x="367030" y="38100"/>
                </a:lnTo>
                <a:lnTo>
                  <a:pt x="367030" y="19050"/>
                </a:lnTo>
                <a:close/>
              </a:path>
              <a:path w="367029" h="224789">
                <a:moveTo>
                  <a:pt x="3810" y="38100"/>
                </a:moveTo>
                <a:lnTo>
                  <a:pt x="0" y="3810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38100"/>
                </a:lnTo>
                <a:close/>
              </a:path>
              <a:path w="367029" h="224789">
                <a:moveTo>
                  <a:pt x="367030" y="38100"/>
                </a:moveTo>
                <a:lnTo>
                  <a:pt x="364490" y="38100"/>
                </a:lnTo>
                <a:lnTo>
                  <a:pt x="364490" y="63500"/>
                </a:lnTo>
                <a:lnTo>
                  <a:pt x="367030" y="63500"/>
                </a:lnTo>
                <a:lnTo>
                  <a:pt x="367030" y="38100"/>
                </a:lnTo>
                <a:close/>
              </a:path>
              <a:path w="367029" h="224789">
                <a:moveTo>
                  <a:pt x="3810" y="63500"/>
                </a:moveTo>
                <a:lnTo>
                  <a:pt x="0" y="63500"/>
                </a:lnTo>
                <a:lnTo>
                  <a:pt x="0" y="80010"/>
                </a:lnTo>
                <a:lnTo>
                  <a:pt x="3810" y="80010"/>
                </a:lnTo>
                <a:lnTo>
                  <a:pt x="3810" y="63500"/>
                </a:lnTo>
                <a:close/>
              </a:path>
              <a:path w="367029" h="224789">
                <a:moveTo>
                  <a:pt x="367030" y="63500"/>
                </a:moveTo>
                <a:lnTo>
                  <a:pt x="364490" y="63500"/>
                </a:lnTo>
                <a:lnTo>
                  <a:pt x="364490" y="80010"/>
                </a:lnTo>
                <a:lnTo>
                  <a:pt x="367030" y="80010"/>
                </a:lnTo>
                <a:lnTo>
                  <a:pt x="367030" y="63500"/>
                </a:lnTo>
                <a:close/>
              </a:path>
              <a:path w="367029" h="224789">
                <a:moveTo>
                  <a:pt x="3810" y="80010"/>
                </a:moveTo>
                <a:lnTo>
                  <a:pt x="0" y="80010"/>
                </a:lnTo>
                <a:lnTo>
                  <a:pt x="0" y="152400"/>
                </a:lnTo>
                <a:lnTo>
                  <a:pt x="3810" y="152400"/>
                </a:lnTo>
                <a:lnTo>
                  <a:pt x="3810" y="80010"/>
                </a:lnTo>
                <a:close/>
              </a:path>
              <a:path w="367029" h="224789">
                <a:moveTo>
                  <a:pt x="367030" y="80010"/>
                </a:moveTo>
                <a:lnTo>
                  <a:pt x="364490" y="80010"/>
                </a:lnTo>
                <a:lnTo>
                  <a:pt x="364490" y="152400"/>
                </a:lnTo>
                <a:lnTo>
                  <a:pt x="367030" y="152400"/>
                </a:lnTo>
                <a:lnTo>
                  <a:pt x="367030" y="80010"/>
                </a:lnTo>
                <a:close/>
              </a:path>
              <a:path w="367029" h="224789">
                <a:moveTo>
                  <a:pt x="381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" y="190500"/>
                </a:lnTo>
                <a:lnTo>
                  <a:pt x="3810" y="152400"/>
                </a:lnTo>
                <a:close/>
              </a:path>
              <a:path w="367029" h="224789">
                <a:moveTo>
                  <a:pt x="367030" y="152400"/>
                </a:moveTo>
                <a:lnTo>
                  <a:pt x="364490" y="152400"/>
                </a:lnTo>
                <a:lnTo>
                  <a:pt x="364490" y="190500"/>
                </a:lnTo>
                <a:lnTo>
                  <a:pt x="367030" y="190500"/>
                </a:lnTo>
                <a:lnTo>
                  <a:pt x="367030" y="152400"/>
                </a:lnTo>
                <a:close/>
              </a:path>
              <a:path w="367029" h="224789">
                <a:moveTo>
                  <a:pt x="3810" y="190500"/>
                </a:moveTo>
                <a:lnTo>
                  <a:pt x="0" y="190500"/>
                </a:lnTo>
                <a:lnTo>
                  <a:pt x="0" y="203200"/>
                </a:lnTo>
                <a:lnTo>
                  <a:pt x="3810" y="203200"/>
                </a:lnTo>
                <a:lnTo>
                  <a:pt x="3810" y="190500"/>
                </a:lnTo>
                <a:close/>
              </a:path>
              <a:path w="367029" h="224789">
                <a:moveTo>
                  <a:pt x="367030" y="190500"/>
                </a:moveTo>
                <a:lnTo>
                  <a:pt x="364490" y="190500"/>
                </a:lnTo>
                <a:lnTo>
                  <a:pt x="364490" y="203200"/>
                </a:lnTo>
                <a:lnTo>
                  <a:pt x="367030" y="203200"/>
                </a:lnTo>
                <a:lnTo>
                  <a:pt x="367030" y="190500"/>
                </a:lnTo>
                <a:close/>
              </a:path>
              <a:path w="367029" h="224789">
                <a:moveTo>
                  <a:pt x="3810" y="203200"/>
                </a:moveTo>
                <a:lnTo>
                  <a:pt x="0" y="203200"/>
                </a:lnTo>
                <a:lnTo>
                  <a:pt x="0" y="224790"/>
                </a:lnTo>
                <a:lnTo>
                  <a:pt x="367030" y="224790"/>
                </a:lnTo>
                <a:lnTo>
                  <a:pt x="367030" y="220980"/>
                </a:lnTo>
                <a:lnTo>
                  <a:pt x="3810" y="220980"/>
                </a:lnTo>
                <a:lnTo>
                  <a:pt x="3810" y="203200"/>
                </a:lnTo>
                <a:close/>
              </a:path>
              <a:path w="367029" h="224789">
                <a:moveTo>
                  <a:pt x="367030" y="203200"/>
                </a:moveTo>
                <a:lnTo>
                  <a:pt x="364490" y="203200"/>
                </a:lnTo>
                <a:lnTo>
                  <a:pt x="364490" y="220980"/>
                </a:lnTo>
                <a:lnTo>
                  <a:pt x="367030" y="220980"/>
                </a:lnTo>
                <a:lnTo>
                  <a:pt x="367030" y="203200"/>
                </a:lnTo>
                <a:close/>
              </a:path>
            </a:pathLst>
          </a:custGeom>
          <a:solidFill>
            <a:srgbClr val="5B13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00719" y="1710689"/>
            <a:ext cx="360680" cy="217170"/>
          </a:xfrm>
          <a:custGeom>
            <a:avLst/>
            <a:gdLst/>
            <a:ahLst/>
            <a:cxnLst/>
            <a:rect l="l" t="t" r="r" b="b"/>
            <a:pathLst>
              <a:path w="360679" h="217169">
                <a:moveTo>
                  <a:pt x="360679" y="0"/>
                </a:moveTo>
                <a:lnTo>
                  <a:pt x="0" y="0"/>
                </a:lnTo>
                <a:lnTo>
                  <a:pt x="0" y="8889"/>
                </a:lnTo>
                <a:lnTo>
                  <a:pt x="3809" y="8889"/>
                </a:lnTo>
                <a:lnTo>
                  <a:pt x="3809" y="3810"/>
                </a:lnTo>
                <a:lnTo>
                  <a:pt x="360679" y="3810"/>
                </a:lnTo>
                <a:lnTo>
                  <a:pt x="360679" y="0"/>
                </a:lnTo>
                <a:close/>
              </a:path>
              <a:path w="360679" h="217169">
                <a:moveTo>
                  <a:pt x="360679" y="3810"/>
                </a:moveTo>
                <a:lnTo>
                  <a:pt x="356870" y="3810"/>
                </a:lnTo>
                <a:lnTo>
                  <a:pt x="356870" y="8889"/>
                </a:lnTo>
                <a:lnTo>
                  <a:pt x="360679" y="8889"/>
                </a:lnTo>
                <a:lnTo>
                  <a:pt x="360679" y="3810"/>
                </a:lnTo>
                <a:close/>
              </a:path>
              <a:path w="360679" h="217169">
                <a:moveTo>
                  <a:pt x="3809" y="8890"/>
                </a:moveTo>
                <a:lnTo>
                  <a:pt x="0" y="8890"/>
                </a:lnTo>
                <a:lnTo>
                  <a:pt x="0" y="15239"/>
                </a:lnTo>
                <a:lnTo>
                  <a:pt x="3809" y="15239"/>
                </a:lnTo>
                <a:lnTo>
                  <a:pt x="3809" y="8890"/>
                </a:lnTo>
                <a:close/>
              </a:path>
              <a:path w="360679" h="217169">
                <a:moveTo>
                  <a:pt x="360679" y="8890"/>
                </a:moveTo>
                <a:lnTo>
                  <a:pt x="356870" y="8890"/>
                </a:lnTo>
                <a:lnTo>
                  <a:pt x="356870" y="15239"/>
                </a:lnTo>
                <a:lnTo>
                  <a:pt x="360679" y="15239"/>
                </a:lnTo>
                <a:lnTo>
                  <a:pt x="360679" y="8890"/>
                </a:lnTo>
                <a:close/>
              </a:path>
              <a:path w="360679" h="217169">
                <a:moveTo>
                  <a:pt x="3809" y="15240"/>
                </a:moveTo>
                <a:lnTo>
                  <a:pt x="0" y="1524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15240"/>
                </a:lnTo>
                <a:close/>
              </a:path>
              <a:path w="360679" h="217169">
                <a:moveTo>
                  <a:pt x="360679" y="15240"/>
                </a:moveTo>
                <a:lnTo>
                  <a:pt x="356870" y="15240"/>
                </a:lnTo>
                <a:lnTo>
                  <a:pt x="356870" y="34289"/>
                </a:lnTo>
                <a:lnTo>
                  <a:pt x="360679" y="34289"/>
                </a:lnTo>
                <a:lnTo>
                  <a:pt x="360679" y="15240"/>
                </a:lnTo>
                <a:close/>
              </a:path>
              <a:path w="360679" h="217169">
                <a:moveTo>
                  <a:pt x="3809" y="34290"/>
                </a:moveTo>
                <a:lnTo>
                  <a:pt x="0" y="34290"/>
                </a:lnTo>
                <a:lnTo>
                  <a:pt x="0" y="59689"/>
                </a:lnTo>
                <a:lnTo>
                  <a:pt x="3809" y="59689"/>
                </a:lnTo>
                <a:lnTo>
                  <a:pt x="3809" y="34290"/>
                </a:lnTo>
                <a:close/>
              </a:path>
              <a:path w="360679" h="217169">
                <a:moveTo>
                  <a:pt x="360679" y="34290"/>
                </a:moveTo>
                <a:lnTo>
                  <a:pt x="356870" y="34290"/>
                </a:lnTo>
                <a:lnTo>
                  <a:pt x="356870" y="59689"/>
                </a:lnTo>
                <a:lnTo>
                  <a:pt x="360679" y="59689"/>
                </a:lnTo>
                <a:lnTo>
                  <a:pt x="360679" y="34290"/>
                </a:lnTo>
                <a:close/>
              </a:path>
              <a:path w="360679" h="217169">
                <a:moveTo>
                  <a:pt x="3809" y="59690"/>
                </a:moveTo>
                <a:lnTo>
                  <a:pt x="0" y="59690"/>
                </a:lnTo>
                <a:lnTo>
                  <a:pt x="0" y="76200"/>
                </a:lnTo>
                <a:lnTo>
                  <a:pt x="3809" y="76200"/>
                </a:lnTo>
                <a:lnTo>
                  <a:pt x="3809" y="59690"/>
                </a:lnTo>
                <a:close/>
              </a:path>
              <a:path w="360679" h="217169">
                <a:moveTo>
                  <a:pt x="360679" y="59690"/>
                </a:moveTo>
                <a:lnTo>
                  <a:pt x="356870" y="59690"/>
                </a:lnTo>
                <a:lnTo>
                  <a:pt x="356870" y="76200"/>
                </a:lnTo>
                <a:lnTo>
                  <a:pt x="360679" y="76200"/>
                </a:lnTo>
                <a:lnTo>
                  <a:pt x="360679" y="59690"/>
                </a:lnTo>
                <a:close/>
              </a:path>
              <a:path w="360679" h="217169">
                <a:moveTo>
                  <a:pt x="3809" y="76200"/>
                </a:moveTo>
                <a:lnTo>
                  <a:pt x="0" y="76200"/>
                </a:lnTo>
                <a:lnTo>
                  <a:pt x="0" y="148589"/>
                </a:lnTo>
                <a:lnTo>
                  <a:pt x="3809" y="148589"/>
                </a:lnTo>
                <a:lnTo>
                  <a:pt x="3809" y="76200"/>
                </a:lnTo>
                <a:close/>
              </a:path>
              <a:path w="360679" h="217169">
                <a:moveTo>
                  <a:pt x="360679" y="76200"/>
                </a:moveTo>
                <a:lnTo>
                  <a:pt x="356870" y="76200"/>
                </a:lnTo>
                <a:lnTo>
                  <a:pt x="356870" y="148589"/>
                </a:lnTo>
                <a:lnTo>
                  <a:pt x="360679" y="148589"/>
                </a:lnTo>
                <a:lnTo>
                  <a:pt x="360679" y="76200"/>
                </a:lnTo>
                <a:close/>
              </a:path>
              <a:path w="360679" h="217169">
                <a:moveTo>
                  <a:pt x="3809" y="148590"/>
                </a:moveTo>
                <a:lnTo>
                  <a:pt x="0" y="148590"/>
                </a:lnTo>
                <a:lnTo>
                  <a:pt x="0" y="186689"/>
                </a:lnTo>
                <a:lnTo>
                  <a:pt x="3809" y="186689"/>
                </a:lnTo>
                <a:lnTo>
                  <a:pt x="3809" y="148590"/>
                </a:lnTo>
                <a:close/>
              </a:path>
              <a:path w="360679" h="217169">
                <a:moveTo>
                  <a:pt x="360679" y="148590"/>
                </a:moveTo>
                <a:lnTo>
                  <a:pt x="356870" y="148590"/>
                </a:lnTo>
                <a:lnTo>
                  <a:pt x="356870" y="186689"/>
                </a:lnTo>
                <a:lnTo>
                  <a:pt x="360679" y="186689"/>
                </a:lnTo>
                <a:lnTo>
                  <a:pt x="360679" y="148590"/>
                </a:lnTo>
                <a:close/>
              </a:path>
              <a:path w="360679" h="217169">
                <a:moveTo>
                  <a:pt x="3809" y="186690"/>
                </a:moveTo>
                <a:lnTo>
                  <a:pt x="0" y="186690"/>
                </a:lnTo>
                <a:lnTo>
                  <a:pt x="0" y="199389"/>
                </a:lnTo>
                <a:lnTo>
                  <a:pt x="3809" y="199389"/>
                </a:lnTo>
                <a:lnTo>
                  <a:pt x="3809" y="186690"/>
                </a:lnTo>
                <a:close/>
              </a:path>
              <a:path w="360679" h="217169">
                <a:moveTo>
                  <a:pt x="360679" y="186690"/>
                </a:moveTo>
                <a:lnTo>
                  <a:pt x="356870" y="186690"/>
                </a:lnTo>
                <a:lnTo>
                  <a:pt x="356870" y="199389"/>
                </a:lnTo>
                <a:lnTo>
                  <a:pt x="360679" y="199389"/>
                </a:lnTo>
                <a:lnTo>
                  <a:pt x="360679" y="186690"/>
                </a:lnTo>
                <a:close/>
              </a:path>
              <a:path w="360679" h="217169">
                <a:moveTo>
                  <a:pt x="3809" y="199390"/>
                </a:moveTo>
                <a:lnTo>
                  <a:pt x="0" y="199390"/>
                </a:lnTo>
                <a:lnTo>
                  <a:pt x="0" y="217170"/>
                </a:lnTo>
                <a:lnTo>
                  <a:pt x="360679" y="217170"/>
                </a:lnTo>
                <a:lnTo>
                  <a:pt x="360679" y="213360"/>
                </a:lnTo>
                <a:lnTo>
                  <a:pt x="3809" y="213360"/>
                </a:lnTo>
                <a:lnTo>
                  <a:pt x="3809" y="199390"/>
                </a:lnTo>
                <a:close/>
              </a:path>
              <a:path w="360679" h="217169">
                <a:moveTo>
                  <a:pt x="360679" y="199390"/>
                </a:moveTo>
                <a:lnTo>
                  <a:pt x="356870" y="199390"/>
                </a:lnTo>
                <a:lnTo>
                  <a:pt x="356870" y="213360"/>
                </a:lnTo>
                <a:lnTo>
                  <a:pt x="360679" y="213360"/>
                </a:lnTo>
                <a:lnTo>
                  <a:pt x="360679" y="199390"/>
                </a:lnTo>
                <a:close/>
              </a:path>
            </a:pathLst>
          </a:custGeom>
          <a:solidFill>
            <a:srgbClr val="5E1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304530" y="1714500"/>
            <a:ext cx="353060" cy="209550"/>
          </a:xfrm>
          <a:custGeom>
            <a:avLst/>
            <a:gdLst/>
            <a:ahLst/>
            <a:cxnLst/>
            <a:rect l="l" t="t" r="r" b="b"/>
            <a:pathLst>
              <a:path w="353059" h="209550">
                <a:moveTo>
                  <a:pt x="353060" y="0"/>
                </a:moveTo>
                <a:lnTo>
                  <a:pt x="0" y="0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353060" y="3810"/>
                </a:lnTo>
                <a:lnTo>
                  <a:pt x="353060" y="0"/>
                </a:lnTo>
                <a:close/>
              </a:path>
              <a:path w="353059" h="209550">
                <a:moveTo>
                  <a:pt x="353060" y="3810"/>
                </a:moveTo>
                <a:lnTo>
                  <a:pt x="349250" y="3810"/>
                </a:lnTo>
                <a:lnTo>
                  <a:pt x="349250" y="5079"/>
                </a:lnTo>
                <a:lnTo>
                  <a:pt x="353060" y="5079"/>
                </a:lnTo>
                <a:lnTo>
                  <a:pt x="353060" y="3810"/>
                </a:lnTo>
                <a:close/>
              </a:path>
              <a:path w="353059" h="209550">
                <a:moveTo>
                  <a:pt x="3810" y="5080"/>
                </a:moveTo>
                <a:lnTo>
                  <a:pt x="0" y="5080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5080"/>
                </a:lnTo>
                <a:close/>
              </a:path>
              <a:path w="353059" h="209550">
                <a:moveTo>
                  <a:pt x="353060" y="5080"/>
                </a:moveTo>
                <a:lnTo>
                  <a:pt x="349250" y="5080"/>
                </a:lnTo>
                <a:lnTo>
                  <a:pt x="349250" y="11429"/>
                </a:lnTo>
                <a:lnTo>
                  <a:pt x="353060" y="11429"/>
                </a:lnTo>
                <a:lnTo>
                  <a:pt x="353060" y="5080"/>
                </a:lnTo>
                <a:close/>
              </a:path>
              <a:path w="353059" h="209550">
                <a:moveTo>
                  <a:pt x="3810" y="11430"/>
                </a:moveTo>
                <a:lnTo>
                  <a:pt x="0" y="11430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11430"/>
                </a:lnTo>
                <a:close/>
              </a:path>
              <a:path w="353059" h="209550">
                <a:moveTo>
                  <a:pt x="353060" y="11430"/>
                </a:moveTo>
                <a:lnTo>
                  <a:pt x="349250" y="11430"/>
                </a:lnTo>
                <a:lnTo>
                  <a:pt x="349250" y="30479"/>
                </a:lnTo>
                <a:lnTo>
                  <a:pt x="353060" y="30479"/>
                </a:lnTo>
                <a:lnTo>
                  <a:pt x="353060" y="11430"/>
                </a:lnTo>
                <a:close/>
              </a:path>
              <a:path w="353059" h="209550">
                <a:moveTo>
                  <a:pt x="3810" y="30480"/>
                </a:moveTo>
                <a:lnTo>
                  <a:pt x="0" y="3048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30480"/>
                </a:lnTo>
                <a:close/>
              </a:path>
              <a:path w="353059" h="209550">
                <a:moveTo>
                  <a:pt x="353060" y="30480"/>
                </a:moveTo>
                <a:lnTo>
                  <a:pt x="349250" y="30480"/>
                </a:lnTo>
                <a:lnTo>
                  <a:pt x="349250" y="55879"/>
                </a:lnTo>
                <a:lnTo>
                  <a:pt x="353060" y="55879"/>
                </a:lnTo>
                <a:lnTo>
                  <a:pt x="353060" y="30480"/>
                </a:lnTo>
                <a:close/>
              </a:path>
              <a:path w="353059" h="209550">
                <a:moveTo>
                  <a:pt x="3810" y="55880"/>
                </a:moveTo>
                <a:lnTo>
                  <a:pt x="0" y="5588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55880"/>
                </a:lnTo>
                <a:close/>
              </a:path>
              <a:path w="353059" h="209550">
                <a:moveTo>
                  <a:pt x="353060" y="55880"/>
                </a:moveTo>
                <a:lnTo>
                  <a:pt x="349250" y="55880"/>
                </a:lnTo>
                <a:lnTo>
                  <a:pt x="349250" y="72389"/>
                </a:lnTo>
                <a:lnTo>
                  <a:pt x="353060" y="72389"/>
                </a:lnTo>
                <a:lnTo>
                  <a:pt x="353060" y="55880"/>
                </a:lnTo>
                <a:close/>
              </a:path>
              <a:path w="353059" h="209550">
                <a:moveTo>
                  <a:pt x="3810" y="72390"/>
                </a:moveTo>
                <a:lnTo>
                  <a:pt x="0" y="72390"/>
                </a:lnTo>
                <a:lnTo>
                  <a:pt x="0" y="144779"/>
                </a:lnTo>
                <a:lnTo>
                  <a:pt x="3810" y="144779"/>
                </a:lnTo>
                <a:lnTo>
                  <a:pt x="3810" y="72390"/>
                </a:lnTo>
                <a:close/>
              </a:path>
              <a:path w="353059" h="209550">
                <a:moveTo>
                  <a:pt x="353060" y="72390"/>
                </a:moveTo>
                <a:lnTo>
                  <a:pt x="349250" y="72390"/>
                </a:lnTo>
                <a:lnTo>
                  <a:pt x="349250" y="144779"/>
                </a:lnTo>
                <a:lnTo>
                  <a:pt x="353060" y="144779"/>
                </a:lnTo>
                <a:lnTo>
                  <a:pt x="353060" y="72390"/>
                </a:lnTo>
                <a:close/>
              </a:path>
              <a:path w="353059" h="209550">
                <a:moveTo>
                  <a:pt x="3810" y="144780"/>
                </a:moveTo>
                <a:lnTo>
                  <a:pt x="0" y="144780"/>
                </a:lnTo>
                <a:lnTo>
                  <a:pt x="0" y="182879"/>
                </a:lnTo>
                <a:lnTo>
                  <a:pt x="3810" y="182879"/>
                </a:lnTo>
                <a:lnTo>
                  <a:pt x="3810" y="144780"/>
                </a:lnTo>
                <a:close/>
              </a:path>
              <a:path w="353059" h="209550">
                <a:moveTo>
                  <a:pt x="353060" y="144780"/>
                </a:moveTo>
                <a:lnTo>
                  <a:pt x="349250" y="144780"/>
                </a:lnTo>
                <a:lnTo>
                  <a:pt x="349250" y="182879"/>
                </a:lnTo>
                <a:lnTo>
                  <a:pt x="353060" y="182879"/>
                </a:lnTo>
                <a:lnTo>
                  <a:pt x="353060" y="144780"/>
                </a:lnTo>
                <a:close/>
              </a:path>
              <a:path w="353059" h="209550">
                <a:moveTo>
                  <a:pt x="3810" y="182880"/>
                </a:moveTo>
                <a:lnTo>
                  <a:pt x="0" y="182880"/>
                </a:lnTo>
                <a:lnTo>
                  <a:pt x="0" y="195579"/>
                </a:lnTo>
                <a:lnTo>
                  <a:pt x="3810" y="195579"/>
                </a:lnTo>
                <a:lnTo>
                  <a:pt x="3810" y="182880"/>
                </a:lnTo>
                <a:close/>
              </a:path>
              <a:path w="353059" h="209550">
                <a:moveTo>
                  <a:pt x="353060" y="182880"/>
                </a:moveTo>
                <a:lnTo>
                  <a:pt x="349250" y="182880"/>
                </a:lnTo>
                <a:lnTo>
                  <a:pt x="349250" y="195579"/>
                </a:lnTo>
                <a:lnTo>
                  <a:pt x="353060" y="195579"/>
                </a:lnTo>
                <a:lnTo>
                  <a:pt x="353060" y="182880"/>
                </a:lnTo>
                <a:close/>
              </a:path>
              <a:path w="353059" h="209550">
                <a:moveTo>
                  <a:pt x="3810" y="195580"/>
                </a:moveTo>
                <a:lnTo>
                  <a:pt x="0" y="195580"/>
                </a:lnTo>
                <a:lnTo>
                  <a:pt x="0" y="209550"/>
                </a:lnTo>
                <a:lnTo>
                  <a:pt x="353060" y="209550"/>
                </a:lnTo>
                <a:lnTo>
                  <a:pt x="353060" y="205739"/>
                </a:lnTo>
                <a:lnTo>
                  <a:pt x="3810" y="205739"/>
                </a:lnTo>
                <a:lnTo>
                  <a:pt x="3810" y="195580"/>
                </a:lnTo>
                <a:close/>
              </a:path>
              <a:path w="353059" h="209550">
                <a:moveTo>
                  <a:pt x="353060" y="195580"/>
                </a:moveTo>
                <a:lnTo>
                  <a:pt x="349250" y="195580"/>
                </a:lnTo>
                <a:lnTo>
                  <a:pt x="349250" y="205739"/>
                </a:lnTo>
                <a:lnTo>
                  <a:pt x="353060" y="205739"/>
                </a:lnTo>
                <a:lnTo>
                  <a:pt x="353060" y="195580"/>
                </a:lnTo>
                <a:close/>
              </a:path>
            </a:pathLst>
          </a:custGeom>
          <a:solidFill>
            <a:srgbClr val="6114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08340" y="1718310"/>
            <a:ext cx="345440" cy="201930"/>
          </a:xfrm>
          <a:custGeom>
            <a:avLst/>
            <a:gdLst/>
            <a:ahLst/>
            <a:cxnLst/>
            <a:rect l="l" t="t" r="r" b="b"/>
            <a:pathLst>
              <a:path w="345440" h="201930">
                <a:moveTo>
                  <a:pt x="345439" y="0"/>
                </a:moveTo>
                <a:lnTo>
                  <a:pt x="0" y="0"/>
                </a:lnTo>
                <a:lnTo>
                  <a:pt x="0" y="1269"/>
                </a:lnTo>
                <a:lnTo>
                  <a:pt x="345439" y="1269"/>
                </a:lnTo>
                <a:lnTo>
                  <a:pt x="345439" y="0"/>
                </a:lnTo>
                <a:close/>
              </a:path>
              <a:path w="345440" h="201930">
                <a:moveTo>
                  <a:pt x="345439" y="1270"/>
                </a:moveTo>
                <a:lnTo>
                  <a:pt x="0" y="1270"/>
                </a:lnTo>
                <a:lnTo>
                  <a:pt x="0" y="7619"/>
                </a:lnTo>
                <a:lnTo>
                  <a:pt x="3809" y="7619"/>
                </a:lnTo>
                <a:lnTo>
                  <a:pt x="3809" y="3810"/>
                </a:lnTo>
                <a:lnTo>
                  <a:pt x="345439" y="3810"/>
                </a:lnTo>
                <a:lnTo>
                  <a:pt x="345439" y="1270"/>
                </a:lnTo>
                <a:close/>
              </a:path>
              <a:path w="345440" h="201930">
                <a:moveTo>
                  <a:pt x="345439" y="3810"/>
                </a:moveTo>
                <a:lnTo>
                  <a:pt x="341629" y="3810"/>
                </a:lnTo>
                <a:lnTo>
                  <a:pt x="341629" y="7619"/>
                </a:lnTo>
                <a:lnTo>
                  <a:pt x="345439" y="7619"/>
                </a:lnTo>
                <a:lnTo>
                  <a:pt x="345439" y="3810"/>
                </a:lnTo>
                <a:close/>
              </a:path>
              <a:path w="345440" h="201930">
                <a:moveTo>
                  <a:pt x="3809" y="7620"/>
                </a:moveTo>
                <a:lnTo>
                  <a:pt x="0" y="7620"/>
                </a:lnTo>
                <a:lnTo>
                  <a:pt x="0" y="26669"/>
                </a:lnTo>
                <a:lnTo>
                  <a:pt x="3809" y="26669"/>
                </a:lnTo>
                <a:lnTo>
                  <a:pt x="3809" y="7620"/>
                </a:lnTo>
                <a:close/>
              </a:path>
              <a:path w="345440" h="201930">
                <a:moveTo>
                  <a:pt x="345439" y="7620"/>
                </a:moveTo>
                <a:lnTo>
                  <a:pt x="341629" y="7620"/>
                </a:lnTo>
                <a:lnTo>
                  <a:pt x="341629" y="26669"/>
                </a:lnTo>
                <a:lnTo>
                  <a:pt x="345439" y="26669"/>
                </a:lnTo>
                <a:lnTo>
                  <a:pt x="345439" y="7620"/>
                </a:lnTo>
                <a:close/>
              </a:path>
              <a:path w="345440" h="201930">
                <a:moveTo>
                  <a:pt x="3809" y="26670"/>
                </a:moveTo>
                <a:lnTo>
                  <a:pt x="0" y="26670"/>
                </a:lnTo>
                <a:lnTo>
                  <a:pt x="0" y="52069"/>
                </a:lnTo>
                <a:lnTo>
                  <a:pt x="3809" y="52069"/>
                </a:lnTo>
                <a:lnTo>
                  <a:pt x="3809" y="26670"/>
                </a:lnTo>
                <a:close/>
              </a:path>
              <a:path w="345440" h="201930">
                <a:moveTo>
                  <a:pt x="345439" y="26670"/>
                </a:moveTo>
                <a:lnTo>
                  <a:pt x="341629" y="26670"/>
                </a:lnTo>
                <a:lnTo>
                  <a:pt x="341629" y="52069"/>
                </a:lnTo>
                <a:lnTo>
                  <a:pt x="345439" y="52069"/>
                </a:lnTo>
                <a:lnTo>
                  <a:pt x="345439" y="26670"/>
                </a:lnTo>
                <a:close/>
              </a:path>
              <a:path w="345440" h="201930">
                <a:moveTo>
                  <a:pt x="3809" y="52070"/>
                </a:moveTo>
                <a:lnTo>
                  <a:pt x="0" y="52070"/>
                </a:lnTo>
                <a:lnTo>
                  <a:pt x="0" y="68579"/>
                </a:lnTo>
                <a:lnTo>
                  <a:pt x="3809" y="68579"/>
                </a:lnTo>
                <a:lnTo>
                  <a:pt x="3809" y="52070"/>
                </a:lnTo>
                <a:close/>
              </a:path>
              <a:path w="345440" h="201930">
                <a:moveTo>
                  <a:pt x="345439" y="52070"/>
                </a:moveTo>
                <a:lnTo>
                  <a:pt x="341629" y="52070"/>
                </a:lnTo>
                <a:lnTo>
                  <a:pt x="341629" y="68579"/>
                </a:lnTo>
                <a:lnTo>
                  <a:pt x="345439" y="68579"/>
                </a:lnTo>
                <a:lnTo>
                  <a:pt x="345439" y="52070"/>
                </a:lnTo>
                <a:close/>
              </a:path>
              <a:path w="345440" h="201930">
                <a:moveTo>
                  <a:pt x="3809" y="68580"/>
                </a:moveTo>
                <a:lnTo>
                  <a:pt x="0" y="68580"/>
                </a:lnTo>
                <a:lnTo>
                  <a:pt x="0" y="140969"/>
                </a:lnTo>
                <a:lnTo>
                  <a:pt x="3809" y="140969"/>
                </a:lnTo>
                <a:lnTo>
                  <a:pt x="3809" y="68580"/>
                </a:lnTo>
                <a:close/>
              </a:path>
              <a:path w="345440" h="201930">
                <a:moveTo>
                  <a:pt x="345439" y="68580"/>
                </a:moveTo>
                <a:lnTo>
                  <a:pt x="341629" y="68580"/>
                </a:lnTo>
                <a:lnTo>
                  <a:pt x="341629" y="140969"/>
                </a:lnTo>
                <a:lnTo>
                  <a:pt x="345439" y="140969"/>
                </a:lnTo>
                <a:lnTo>
                  <a:pt x="345439" y="68580"/>
                </a:lnTo>
                <a:close/>
              </a:path>
              <a:path w="345440" h="201930">
                <a:moveTo>
                  <a:pt x="3809" y="140970"/>
                </a:moveTo>
                <a:lnTo>
                  <a:pt x="0" y="140970"/>
                </a:lnTo>
                <a:lnTo>
                  <a:pt x="0" y="179069"/>
                </a:lnTo>
                <a:lnTo>
                  <a:pt x="3809" y="179069"/>
                </a:lnTo>
                <a:lnTo>
                  <a:pt x="3809" y="140970"/>
                </a:lnTo>
                <a:close/>
              </a:path>
              <a:path w="345440" h="201930">
                <a:moveTo>
                  <a:pt x="345439" y="140970"/>
                </a:moveTo>
                <a:lnTo>
                  <a:pt x="341629" y="140970"/>
                </a:lnTo>
                <a:lnTo>
                  <a:pt x="341629" y="179069"/>
                </a:lnTo>
                <a:lnTo>
                  <a:pt x="345439" y="179069"/>
                </a:lnTo>
                <a:lnTo>
                  <a:pt x="345439" y="140970"/>
                </a:lnTo>
                <a:close/>
              </a:path>
              <a:path w="345440" h="201930">
                <a:moveTo>
                  <a:pt x="3809" y="179070"/>
                </a:moveTo>
                <a:lnTo>
                  <a:pt x="0" y="179070"/>
                </a:lnTo>
                <a:lnTo>
                  <a:pt x="0" y="191769"/>
                </a:lnTo>
                <a:lnTo>
                  <a:pt x="3809" y="191769"/>
                </a:lnTo>
                <a:lnTo>
                  <a:pt x="3809" y="179070"/>
                </a:lnTo>
                <a:close/>
              </a:path>
              <a:path w="345440" h="201930">
                <a:moveTo>
                  <a:pt x="345439" y="179070"/>
                </a:moveTo>
                <a:lnTo>
                  <a:pt x="341629" y="179070"/>
                </a:lnTo>
                <a:lnTo>
                  <a:pt x="341629" y="191769"/>
                </a:lnTo>
                <a:lnTo>
                  <a:pt x="345439" y="191769"/>
                </a:lnTo>
                <a:lnTo>
                  <a:pt x="345439" y="179070"/>
                </a:lnTo>
                <a:close/>
              </a:path>
              <a:path w="345440" h="201930">
                <a:moveTo>
                  <a:pt x="3809" y="191770"/>
                </a:moveTo>
                <a:lnTo>
                  <a:pt x="0" y="191770"/>
                </a:lnTo>
                <a:lnTo>
                  <a:pt x="0" y="201929"/>
                </a:lnTo>
                <a:lnTo>
                  <a:pt x="345439" y="201929"/>
                </a:lnTo>
                <a:lnTo>
                  <a:pt x="345439" y="198119"/>
                </a:lnTo>
                <a:lnTo>
                  <a:pt x="3809" y="198119"/>
                </a:lnTo>
                <a:lnTo>
                  <a:pt x="3809" y="191770"/>
                </a:lnTo>
                <a:close/>
              </a:path>
              <a:path w="345440" h="201930">
                <a:moveTo>
                  <a:pt x="345439" y="191770"/>
                </a:moveTo>
                <a:lnTo>
                  <a:pt x="341629" y="191770"/>
                </a:lnTo>
                <a:lnTo>
                  <a:pt x="341629" y="198119"/>
                </a:lnTo>
                <a:lnTo>
                  <a:pt x="345439" y="198119"/>
                </a:lnTo>
                <a:lnTo>
                  <a:pt x="345439" y="191770"/>
                </a:lnTo>
                <a:close/>
              </a:path>
            </a:pathLst>
          </a:custGeom>
          <a:solidFill>
            <a:srgbClr val="631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312150" y="1722120"/>
            <a:ext cx="337820" cy="194310"/>
          </a:xfrm>
          <a:custGeom>
            <a:avLst/>
            <a:gdLst/>
            <a:ahLst/>
            <a:cxnLst/>
            <a:rect l="l" t="t" r="r" b="b"/>
            <a:pathLst>
              <a:path w="337820" h="194310">
                <a:moveTo>
                  <a:pt x="337820" y="0"/>
                </a:moveTo>
                <a:lnTo>
                  <a:pt x="0" y="0"/>
                </a:lnTo>
                <a:lnTo>
                  <a:pt x="0" y="3809"/>
                </a:lnTo>
                <a:lnTo>
                  <a:pt x="2540" y="3809"/>
                </a:lnTo>
                <a:lnTo>
                  <a:pt x="2540" y="2539"/>
                </a:lnTo>
                <a:lnTo>
                  <a:pt x="337820" y="2539"/>
                </a:lnTo>
                <a:lnTo>
                  <a:pt x="337820" y="0"/>
                </a:lnTo>
                <a:close/>
              </a:path>
              <a:path w="337820" h="194310">
                <a:moveTo>
                  <a:pt x="337820" y="2539"/>
                </a:moveTo>
                <a:lnTo>
                  <a:pt x="334009" y="2539"/>
                </a:lnTo>
                <a:lnTo>
                  <a:pt x="334009" y="3809"/>
                </a:lnTo>
                <a:lnTo>
                  <a:pt x="337820" y="3809"/>
                </a:lnTo>
                <a:lnTo>
                  <a:pt x="337820" y="2539"/>
                </a:lnTo>
                <a:close/>
              </a:path>
              <a:path w="337820" h="194310">
                <a:moveTo>
                  <a:pt x="2540" y="3810"/>
                </a:moveTo>
                <a:lnTo>
                  <a:pt x="0" y="3810"/>
                </a:lnTo>
                <a:lnTo>
                  <a:pt x="0" y="22859"/>
                </a:lnTo>
                <a:lnTo>
                  <a:pt x="2540" y="22859"/>
                </a:lnTo>
                <a:lnTo>
                  <a:pt x="2540" y="3810"/>
                </a:lnTo>
                <a:close/>
              </a:path>
              <a:path w="337820" h="194310">
                <a:moveTo>
                  <a:pt x="337820" y="3810"/>
                </a:moveTo>
                <a:lnTo>
                  <a:pt x="334009" y="3810"/>
                </a:lnTo>
                <a:lnTo>
                  <a:pt x="334009" y="22859"/>
                </a:lnTo>
                <a:lnTo>
                  <a:pt x="337820" y="22859"/>
                </a:lnTo>
                <a:lnTo>
                  <a:pt x="337820" y="3810"/>
                </a:lnTo>
                <a:close/>
              </a:path>
              <a:path w="337820" h="194310">
                <a:moveTo>
                  <a:pt x="2540" y="22860"/>
                </a:moveTo>
                <a:lnTo>
                  <a:pt x="0" y="22860"/>
                </a:lnTo>
                <a:lnTo>
                  <a:pt x="0" y="48259"/>
                </a:lnTo>
                <a:lnTo>
                  <a:pt x="2540" y="48259"/>
                </a:lnTo>
                <a:lnTo>
                  <a:pt x="2540" y="22860"/>
                </a:lnTo>
                <a:close/>
              </a:path>
              <a:path w="337820" h="194310">
                <a:moveTo>
                  <a:pt x="337820" y="22860"/>
                </a:moveTo>
                <a:lnTo>
                  <a:pt x="334009" y="22860"/>
                </a:lnTo>
                <a:lnTo>
                  <a:pt x="334009" y="48259"/>
                </a:lnTo>
                <a:lnTo>
                  <a:pt x="337820" y="48259"/>
                </a:lnTo>
                <a:lnTo>
                  <a:pt x="337820" y="22860"/>
                </a:lnTo>
                <a:close/>
              </a:path>
              <a:path w="337820" h="194310">
                <a:moveTo>
                  <a:pt x="2540" y="48260"/>
                </a:moveTo>
                <a:lnTo>
                  <a:pt x="0" y="48260"/>
                </a:lnTo>
                <a:lnTo>
                  <a:pt x="0" y="64769"/>
                </a:lnTo>
                <a:lnTo>
                  <a:pt x="2540" y="64769"/>
                </a:lnTo>
                <a:lnTo>
                  <a:pt x="2540" y="48260"/>
                </a:lnTo>
                <a:close/>
              </a:path>
              <a:path w="337820" h="194310">
                <a:moveTo>
                  <a:pt x="337820" y="48260"/>
                </a:moveTo>
                <a:lnTo>
                  <a:pt x="334009" y="48260"/>
                </a:lnTo>
                <a:lnTo>
                  <a:pt x="334009" y="64769"/>
                </a:lnTo>
                <a:lnTo>
                  <a:pt x="337820" y="64769"/>
                </a:lnTo>
                <a:lnTo>
                  <a:pt x="337820" y="48260"/>
                </a:lnTo>
                <a:close/>
              </a:path>
              <a:path w="337820" h="194310">
                <a:moveTo>
                  <a:pt x="2540" y="64770"/>
                </a:moveTo>
                <a:lnTo>
                  <a:pt x="0" y="64770"/>
                </a:lnTo>
                <a:lnTo>
                  <a:pt x="0" y="137159"/>
                </a:lnTo>
                <a:lnTo>
                  <a:pt x="2540" y="137159"/>
                </a:lnTo>
                <a:lnTo>
                  <a:pt x="2540" y="64770"/>
                </a:lnTo>
                <a:close/>
              </a:path>
              <a:path w="337820" h="194310">
                <a:moveTo>
                  <a:pt x="337820" y="64770"/>
                </a:moveTo>
                <a:lnTo>
                  <a:pt x="334009" y="64770"/>
                </a:lnTo>
                <a:lnTo>
                  <a:pt x="334009" y="137159"/>
                </a:lnTo>
                <a:lnTo>
                  <a:pt x="337820" y="137159"/>
                </a:lnTo>
                <a:lnTo>
                  <a:pt x="337820" y="64770"/>
                </a:lnTo>
                <a:close/>
              </a:path>
              <a:path w="337820" h="194310">
                <a:moveTo>
                  <a:pt x="2540" y="137160"/>
                </a:moveTo>
                <a:lnTo>
                  <a:pt x="0" y="137160"/>
                </a:lnTo>
                <a:lnTo>
                  <a:pt x="0" y="175259"/>
                </a:lnTo>
                <a:lnTo>
                  <a:pt x="2540" y="175259"/>
                </a:lnTo>
                <a:lnTo>
                  <a:pt x="2540" y="137160"/>
                </a:lnTo>
                <a:close/>
              </a:path>
              <a:path w="337820" h="194310">
                <a:moveTo>
                  <a:pt x="337820" y="137160"/>
                </a:moveTo>
                <a:lnTo>
                  <a:pt x="334009" y="137160"/>
                </a:lnTo>
                <a:lnTo>
                  <a:pt x="334009" y="175259"/>
                </a:lnTo>
                <a:lnTo>
                  <a:pt x="337820" y="175259"/>
                </a:lnTo>
                <a:lnTo>
                  <a:pt x="337820" y="137160"/>
                </a:lnTo>
                <a:close/>
              </a:path>
              <a:path w="337820" h="194310">
                <a:moveTo>
                  <a:pt x="2540" y="175260"/>
                </a:moveTo>
                <a:lnTo>
                  <a:pt x="0" y="175260"/>
                </a:lnTo>
                <a:lnTo>
                  <a:pt x="0" y="187959"/>
                </a:lnTo>
                <a:lnTo>
                  <a:pt x="2540" y="187959"/>
                </a:lnTo>
                <a:lnTo>
                  <a:pt x="2540" y="175260"/>
                </a:lnTo>
                <a:close/>
              </a:path>
              <a:path w="337820" h="194310">
                <a:moveTo>
                  <a:pt x="337820" y="175260"/>
                </a:moveTo>
                <a:lnTo>
                  <a:pt x="334009" y="175260"/>
                </a:lnTo>
                <a:lnTo>
                  <a:pt x="334009" y="187959"/>
                </a:lnTo>
                <a:lnTo>
                  <a:pt x="337820" y="187959"/>
                </a:lnTo>
                <a:lnTo>
                  <a:pt x="337820" y="175260"/>
                </a:lnTo>
                <a:close/>
              </a:path>
              <a:path w="337820" h="194310">
                <a:moveTo>
                  <a:pt x="2540" y="187960"/>
                </a:moveTo>
                <a:lnTo>
                  <a:pt x="0" y="187960"/>
                </a:lnTo>
                <a:lnTo>
                  <a:pt x="0" y="194309"/>
                </a:lnTo>
                <a:lnTo>
                  <a:pt x="337820" y="194309"/>
                </a:lnTo>
                <a:lnTo>
                  <a:pt x="337820" y="190500"/>
                </a:lnTo>
                <a:lnTo>
                  <a:pt x="2540" y="190500"/>
                </a:lnTo>
                <a:lnTo>
                  <a:pt x="2540" y="187960"/>
                </a:lnTo>
                <a:close/>
              </a:path>
              <a:path w="337820" h="194310">
                <a:moveTo>
                  <a:pt x="337820" y="187960"/>
                </a:moveTo>
                <a:lnTo>
                  <a:pt x="334009" y="187960"/>
                </a:lnTo>
                <a:lnTo>
                  <a:pt x="334009" y="190500"/>
                </a:lnTo>
                <a:lnTo>
                  <a:pt x="337820" y="190500"/>
                </a:lnTo>
                <a:lnTo>
                  <a:pt x="337820" y="187960"/>
                </a:lnTo>
                <a:close/>
              </a:path>
            </a:pathLst>
          </a:custGeom>
          <a:solidFill>
            <a:srgbClr val="661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314690" y="1725295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31469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314690" y="1727200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64235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31469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64235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3146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6423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3146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6423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31469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64235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14690" y="1909445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314690" y="189737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0" y="11429"/>
                </a:moveTo>
                <a:lnTo>
                  <a:pt x="3809" y="11429"/>
                </a:lnTo>
                <a:lnTo>
                  <a:pt x="380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642350" y="189737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3809" y="0"/>
                </a:moveTo>
                <a:lnTo>
                  <a:pt x="0" y="0"/>
                </a:lnTo>
                <a:lnTo>
                  <a:pt x="0" y="11429"/>
                </a:lnTo>
                <a:lnTo>
                  <a:pt x="3809" y="1142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314690" y="1911350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18500" y="1728470"/>
            <a:ext cx="323850" cy="180340"/>
          </a:xfrm>
          <a:custGeom>
            <a:avLst/>
            <a:gdLst/>
            <a:ahLst/>
            <a:cxnLst/>
            <a:rect l="l" t="t" r="r" b="b"/>
            <a:pathLst>
              <a:path w="323850" h="180339">
                <a:moveTo>
                  <a:pt x="323850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3809"/>
                </a:lnTo>
                <a:lnTo>
                  <a:pt x="323850" y="3809"/>
                </a:lnTo>
                <a:lnTo>
                  <a:pt x="323850" y="0"/>
                </a:lnTo>
                <a:close/>
              </a:path>
              <a:path w="323850" h="180339">
                <a:moveTo>
                  <a:pt x="323850" y="3809"/>
                </a:moveTo>
                <a:lnTo>
                  <a:pt x="320040" y="3809"/>
                </a:lnTo>
                <a:lnTo>
                  <a:pt x="320040" y="16509"/>
                </a:lnTo>
                <a:lnTo>
                  <a:pt x="323850" y="16509"/>
                </a:lnTo>
                <a:lnTo>
                  <a:pt x="323850" y="3809"/>
                </a:lnTo>
                <a:close/>
              </a:path>
              <a:path w="323850" h="180339">
                <a:moveTo>
                  <a:pt x="3809" y="16510"/>
                </a:moveTo>
                <a:lnTo>
                  <a:pt x="0" y="16510"/>
                </a:lnTo>
                <a:lnTo>
                  <a:pt x="0" y="41909"/>
                </a:lnTo>
                <a:lnTo>
                  <a:pt x="3809" y="41909"/>
                </a:lnTo>
                <a:lnTo>
                  <a:pt x="3809" y="16510"/>
                </a:lnTo>
                <a:close/>
              </a:path>
              <a:path w="323850" h="180339">
                <a:moveTo>
                  <a:pt x="323850" y="16510"/>
                </a:moveTo>
                <a:lnTo>
                  <a:pt x="320040" y="16510"/>
                </a:lnTo>
                <a:lnTo>
                  <a:pt x="320040" y="41909"/>
                </a:lnTo>
                <a:lnTo>
                  <a:pt x="323850" y="41909"/>
                </a:lnTo>
                <a:lnTo>
                  <a:pt x="323850" y="16510"/>
                </a:lnTo>
                <a:close/>
              </a:path>
              <a:path w="323850" h="180339">
                <a:moveTo>
                  <a:pt x="3809" y="41910"/>
                </a:moveTo>
                <a:lnTo>
                  <a:pt x="0" y="41910"/>
                </a:lnTo>
                <a:lnTo>
                  <a:pt x="0" y="58419"/>
                </a:lnTo>
                <a:lnTo>
                  <a:pt x="3809" y="58419"/>
                </a:lnTo>
                <a:lnTo>
                  <a:pt x="3809" y="41910"/>
                </a:lnTo>
                <a:close/>
              </a:path>
              <a:path w="323850" h="180339">
                <a:moveTo>
                  <a:pt x="323850" y="41910"/>
                </a:moveTo>
                <a:lnTo>
                  <a:pt x="320040" y="41910"/>
                </a:lnTo>
                <a:lnTo>
                  <a:pt x="320040" y="58419"/>
                </a:lnTo>
                <a:lnTo>
                  <a:pt x="323850" y="58419"/>
                </a:lnTo>
                <a:lnTo>
                  <a:pt x="323850" y="41910"/>
                </a:lnTo>
                <a:close/>
              </a:path>
              <a:path w="323850" h="180339">
                <a:moveTo>
                  <a:pt x="3809" y="58420"/>
                </a:moveTo>
                <a:lnTo>
                  <a:pt x="0" y="58420"/>
                </a:lnTo>
                <a:lnTo>
                  <a:pt x="0" y="130809"/>
                </a:lnTo>
                <a:lnTo>
                  <a:pt x="3809" y="130809"/>
                </a:lnTo>
                <a:lnTo>
                  <a:pt x="3809" y="58420"/>
                </a:lnTo>
                <a:close/>
              </a:path>
              <a:path w="323850" h="180339">
                <a:moveTo>
                  <a:pt x="323850" y="58420"/>
                </a:moveTo>
                <a:lnTo>
                  <a:pt x="320040" y="58420"/>
                </a:lnTo>
                <a:lnTo>
                  <a:pt x="320040" y="130809"/>
                </a:lnTo>
                <a:lnTo>
                  <a:pt x="323850" y="130809"/>
                </a:lnTo>
                <a:lnTo>
                  <a:pt x="323850" y="58420"/>
                </a:lnTo>
                <a:close/>
              </a:path>
              <a:path w="323850" h="180339">
                <a:moveTo>
                  <a:pt x="3809" y="130810"/>
                </a:moveTo>
                <a:lnTo>
                  <a:pt x="0" y="130810"/>
                </a:lnTo>
                <a:lnTo>
                  <a:pt x="0" y="168909"/>
                </a:lnTo>
                <a:lnTo>
                  <a:pt x="3809" y="168909"/>
                </a:lnTo>
                <a:lnTo>
                  <a:pt x="3809" y="130810"/>
                </a:lnTo>
                <a:close/>
              </a:path>
              <a:path w="323850" h="180339">
                <a:moveTo>
                  <a:pt x="323850" y="130810"/>
                </a:moveTo>
                <a:lnTo>
                  <a:pt x="320040" y="130810"/>
                </a:lnTo>
                <a:lnTo>
                  <a:pt x="320040" y="168909"/>
                </a:lnTo>
                <a:lnTo>
                  <a:pt x="323850" y="168909"/>
                </a:lnTo>
                <a:lnTo>
                  <a:pt x="323850" y="130810"/>
                </a:lnTo>
                <a:close/>
              </a:path>
              <a:path w="323850" h="180339">
                <a:moveTo>
                  <a:pt x="3809" y="168910"/>
                </a:moveTo>
                <a:lnTo>
                  <a:pt x="0" y="168910"/>
                </a:lnTo>
                <a:lnTo>
                  <a:pt x="0" y="180339"/>
                </a:lnTo>
                <a:lnTo>
                  <a:pt x="323850" y="180339"/>
                </a:lnTo>
                <a:lnTo>
                  <a:pt x="323850" y="176529"/>
                </a:lnTo>
                <a:lnTo>
                  <a:pt x="3809" y="176529"/>
                </a:lnTo>
                <a:lnTo>
                  <a:pt x="3809" y="168910"/>
                </a:lnTo>
                <a:close/>
              </a:path>
              <a:path w="323850" h="180339">
                <a:moveTo>
                  <a:pt x="323850" y="168910"/>
                </a:moveTo>
                <a:lnTo>
                  <a:pt x="320040" y="168910"/>
                </a:lnTo>
                <a:lnTo>
                  <a:pt x="320040" y="176529"/>
                </a:lnTo>
                <a:lnTo>
                  <a:pt x="323850" y="176529"/>
                </a:lnTo>
                <a:lnTo>
                  <a:pt x="323850" y="168910"/>
                </a:lnTo>
                <a:close/>
              </a:path>
            </a:pathLst>
          </a:custGeom>
          <a:solidFill>
            <a:srgbClr val="6B1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322309" y="1732279"/>
            <a:ext cx="316230" cy="172720"/>
          </a:xfrm>
          <a:custGeom>
            <a:avLst/>
            <a:gdLst/>
            <a:ahLst/>
            <a:cxnLst/>
            <a:rect l="l" t="t" r="r" b="b"/>
            <a:pathLst>
              <a:path w="316229" h="172719">
                <a:moveTo>
                  <a:pt x="316230" y="0"/>
                </a:moveTo>
                <a:lnTo>
                  <a:pt x="0" y="0"/>
                </a:lnTo>
                <a:lnTo>
                  <a:pt x="0" y="12700"/>
                </a:lnTo>
                <a:lnTo>
                  <a:pt x="3810" y="12700"/>
                </a:lnTo>
                <a:lnTo>
                  <a:pt x="3810" y="3810"/>
                </a:lnTo>
                <a:lnTo>
                  <a:pt x="316230" y="3810"/>
                </a:lnTo>
                <a:lnTo>
                  <a:pt x="316230" y="0"/>
                </a:lnTo>
                <a:close/>
              </a:path>
              <a:path w="316229" h="172719">
                <a:moveTo>
                  <a:pt x="316230" y="3810"/>
                </a:moveTo>
                <a:lnTo>
                  <a:pt x="312420" y="3810"/>
                </a:lnTo>
                <a:lnTo>
                  <a:pt x="312420" y="12700"/>
                </a:lnTo>
                <a:lnTo>
                  <a:pt x="316230" y="12700"/>
                </a:lnTo>
                <a:lnTo>
                  <a:pt x="316230" y="3810"/>
                </a:lnTo>
                <a:close/>
              </a:path>
              <a:path w="316229" h="172719">
                <a:moveTo>
                  <a:pt x="3810" y="12700"/>
                </a:moveTo>
                <a:lnTo>
                  <a:pt x="0" y="1270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12700"/>
                </a:lnTo>
                <a:close/>
              </a:path>
              <a:path w="316229" h="172719">
                <a:moveTo>
                  <a:pt x="316230" y="12700"/>
                </a:moveTo>
                <a:lnTo>
                  <a:pt x="312420" y="12700"/>
                </a:lnTo>
                <a:lnTo>
                  <a:pt x="312420" y="38100"/>
                </a:lnTo>
                <a:lnTo>
                  <a:pt x="316230" y="38100"/>
                </a:lnTo>
                <a:lnTo>
                  <a:pt x="316230" y="12700"/>
                </a:lnTo>
                <a:close/>
              </a:path>
              <a:path w="316229" h="172719">
                <a:moveTo>
                  <a:pt x="3810" y="38100"/>
                </a:moveTo>
                <a:lnTo>
                  <a:pt x="0" y="38100"/>
                </a:lnTo>
                <a:lnTo>
                  <a:pt x="0" y="54610"/>
                </a:lnTo>
                <a:lnTo>
                  <a:pt x="3810" y="54610"/>
                </a:lnTo>
                <a:lnTo>
                  <a:pt x="3810" y="38100"/>
                </a:lnTo>
                <a:close/>
              </a:path>
              <a:path w="316229" h="172719">
                <a:moveTo>
                  <a:pt x="316230" y="38100"/>
                </a:moveTo>
                <a:lnTo>
                  <a:pt x="312420" y="38100"/>
                </a:lnTo>
                <a:lnTo>
                  <a:pt x="312420" y="54610"/>
                </a:lnTo>
                <a:lnTo>
                  <a:pt x="316230" y="54610"/>
                </a:lnTo>
                <a:lnTo>
                  <a:pt x="316230" y="38100"/>
                </a:lnTo>
                <a:close/>
              </a:path>
              <a:path w="316229" h="172719">
                <a:moveTo>
                  <a:pt x="3810" y="54610"/>
                </a:moveTo>
                <a:lnTo>
                  <a:pt x="0" y="54610"/>
                </a:lnTo>
                <a:lnTo>
                  <a:pt x="0" y="127000"/>
                </a:lnTo>
                <a:lnTo>
                  <a:pt x="3810" y="127000"/>
                </a:lnTo>
                <a:lnTo>
                  <a:pt x="3810" y="54610"/>
                </a:lnTo>
                <a:close/>
              </a:path>
              <a:path w="316229" h="172719">
                <a:moveTo>
                  <a:pt x="316230" y="54610"/>
                </a:moveTo>
                <a:lnTo>
                  <a:pt x="312420" y="54610"/>
                </a:lnTo>
                <a:lnTo>
                  <a:pt x="312420" y="127000"/>
                </a:lnTo>
                <a:lnTo>
                  <a:pt x="316230" y="127000"/>
                </a:lnTo>
                <a:lnTo>
                  <a:pt x="316230" y="54610"/>
                </a:lnTo>
                <a:close/>
              </a:path>
              <a:path w="316229" h="172719">
                <a:moveTo>
                  <a:pt x="3810" y="127000"/>
                </a:moveTo>
                <a:lnTo>
                  <a:pt x="0" y="127000"/>
                </a:lnTo>
                <a:lnTo>
                  <a:pt x="0" y="165100"/>
                </a:lnTo>
                <a:lnTo>
                  <a:pt x="3810" y="165100"/>
                </a:lnTo>
                <a:lnTo>
                  <a:pt x="3810" y="127000"/>
                </a:lnTo>
                <a:close/>
              </a:path>
              <a:path w="316229" h="172719">
                <a:moveTo>
                  <a:pt x="316230" y="127000"/>
                </a:moveTo>
                <a:lnTo>
                  <a:pt x="312420" y="127000"/>
                </a:lnTo>
                <a:lnTo>
                  <a:pt x="312420" y="165100"/>
                </a:lnTo>
                <a:lnTo>
                  <a:pt x="316230" y="165100"/>
                </a:lnTo>
                <a:lnTo>
                  <a:pt x="316230" y="127000"/>
                </a:lnTo>
                <a:close/>
              </a:path>
              <a:path w="316229" h="172719">
                <a:moveTo>
                  <a:pt x="3810" y="165100"/>
                </a:moveTo>
                <a:lnTo>
                  <a:pt x="0" y="165100"/>
                </a:lnTo>
                <a:lnTo>
                  <a:pt x="0" y="172720"/>
                </a:lnTo>
                <a:lnTo>
                  <a:pt x="316230" y="172720"/>
                </a:lnTo>
                <a:lnTo>
                  <a:pt x="316230" y="170180"/>
                </a:lnTo>
                <a:lnTo>
                  <a:pt x="3810" y="170180"/>
                </a:lnTo>
                <a:lnTo>
                  <a:pt x="3810" y="165100"/>
                </a:lnTo>
                <a:close/>
              </a:path>
              <a:path w="316229" h="172719">
                <a:moveTo>
                  <a:pt x="316230" y="165100"/>
                </a:moveTo>
                <a:lnTo>
                  <a:pt x="312420" y="165100"/>
                </a:lnTo>
                <a:lnTo>
                  <a:pt x="312420" y="170180"/>
                </a:lnTo>
                <a:lnTo>
                  <a:pt x="316230" y="170180"/>
                </a:lnTo>
                <a:lnTo>
                  <a:pt x="316230" y="165100"/>
                </a:lnTo>
                <a:close/>
              </a:path>
            </a:pathLst>
          </a:custGeom>
          <a:solidFill>
            <a:srgbClr val="6E17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26119" y="1736089"/>
            <a:ext cx="308610" cy="166370"/>
          </a:xfrm>
          <a:custGeom>
            <a:avLst/>
            <a:gdLst/>
            <a:ahLst/>
            <a:cxnLst/>
            <a:rect l="l" t="t" r="r" b="b"/>
            <a:pathLst>
              <a:path w="308609" h="166369">
                <a:moveTo>
                  <a:pt x="308609" y="0"/>
                </a:moveTo>
                <a:lnTo>
                  <a:pt x="0" y="0"/>
                </a:lnTo>
                <a:lnTo>
                  <a:pt x="0" y="8889"/>
                </a:lnTo>
                <a:lnTo>
                  <a:pt x="3809" y="8889"/>
                </a:lnTo>
                <a:lnTo>
                  <a:pt x="3809" y="3810"/>
                </a:lnTo>
                <a:lnTo>
                  <a:pt x="308609" y="3810"/>
                </a:lnTo>
                <a:lnTo>
                  <a:pt x="308609" y="0"/>
                </a:lnTo>
                <a:close/>
              </a:path>
              <a:path w="308609" h="166369">
                <a:moveTo>
                  <a:pt x="308609" y="3810"/>
                </a:moveTo>
                <a:lnTo>
                  <a:pt x="306070" y="3810"/>
                </a:lnTo>
                <a:lnTo>
                  <a:pt x="306070" y="8889"/>
                </a:lnTo>
                <a:lnTo>
                  <a:pt x="308609" y="8889"/>
                </a:lnTo>
                <a:lnTo>
                  <a:pt x="308609" y="3810"/>
                </a:lnTo>
                <a:close/>
              </a:path>
              <a:path w="308609" h="166369">
                <a:moveTo>
                  <a:pt x="3809" y="8890"/>
                </a:moveTo>
                <a:lnTo>
                  <a:pt x="0" y="889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8890"/>
                </a:lnTo>
                <a:close/>
              </a:path>
              <a:path w="308609" h="166369">
                <a:moveTo>
                  <a:pt x="308609" y="8890"/>
                </a:moveTo>
                <a:lnTo>
                  <a:pt x="306070" y="8890"/>
                </a:lnTo>
                <a:lnTo>
                  <a:pt x="306070" y="34289"/>
                </a:lnTo>
                <a:lnTo>
                  <a:pt x="308609" y="34289"/>
                </a:lnTo>
                <a:lnTo>
                  <a:pt x="308609" y="8890"/>
                </a:lnTo>
                <a:close/>
              </a:path>
              <a:path w="308609" h="166369">
                <a:moveTo>
                  <a:pt x="3809" y="34290"/>
                </a:moveTo>
                <a:lnTo>
                  <a:pt x="0" y="34290"/>
                </a:lnTo>
                <a:lnTo>
                  <a:pt x="0" y="50800"/>
                </a:lnTo>
                <a:lnTo>
                  <a:pt x="3809" y="50800"/>
                </a:lnTo>
                <a:lnTo>
                  <a:pt x="3809" y="34290"/>
                </a:lnTo>
                <a:close/>
              </a:path>
              <a:path w="308609" h="166369">
                <a:moveTo>
                  <a:pt x="308609" y="34290"/>
                </a:moveTo>
                <a:lnTo>
                  <a:pt x="306070" y="34290"/>
                </a:lnTo>
                <a:lnTo>
                  <a:pt x="306070" y="50800"/>
                </a:lnTo>
                <a:lnTo>
                  <a:pt x="308609" y="50800"/>
                </a:lnTo>
                <a:lnTo>
                  <a:pt x="308609" y="34290"/>
                </a:lnTo>
                <a:close/>
              </a:path>
              <a:path w="308609" h="166369">
                <a:moveTo>
                  <a:pt x="3809" y="50800"/>
                </a:moveTo>
                <a:lnTo>
                  <a:pt x="0" y="50800"/>
                </a:lnTo>
                <a:lnTo>
                  <a:pt x="0" y="123189"/>
                </a:lnTo>
                <a:lnTo>
                  <a:pt x="3809" y="123189"/>
                </a:lnTo>
                <a:lnTo>
                  <a:pt x="3809" y="50800"/>
                </a:lnTo>
                <a:close/>
              </a:path>
              <a:path w="308609" h="166369">
                <a:moveTo>
                  <a:pt x="308609" y="50800"/>
                </a:moveTo>
                <a:lnTo>
                  <a:pt x="306070" y="50800"/>
                </a:lnTo>
                <a:lnTo>
                  <a:pt x="306070" y="123189"/>
                </a:lnTo>
                <a:lnTo>
                  <a:pt x="308609" y="123189"/>
                </a:lnTo>
                <a:lnTo>
                  <a:pt x="308609" y="50800"/>
                </a:lnTo>
                <a:close/>
              </a:path>
              <a:path w="308609" h="166369">
                <a:moveTo>
                  <a:pt x="3809" y="123190"/>
                </a:moveTo>
                <a:lnTo>
                  <a:pt x="0" y="123190"/>
                </a:lnTo>
                <a:lnTo>
                  <a:pt x="0" y="161289"/>
                </a:lnTo>
                <a:lnTo>
                  <a:pt x="3809" y="161289"/>
                </a:lnTo>
                <a:lnTo>
                  <a:pt x="3809" y="123190"/>
                </a:lnTo>
                <a:close/>
              </a:path>
              <a:path w="308609" h="166369">
                <a:moveTo>
                  <a:pt x="308609" y="123190"/>
                </a:moveTo>
                <a:lnTo>
                  <a:pt x="306070" y="123190"/>
                </a:lnTo>
                <a:lnTo>
                  <a:pt x="306070" y="161289"/>
                </a:lnTo>
                <a:lnTo>
                  <a:pt x="308609" y="161289"/>
                </a:lnTo>
                <a:lnTo>
                  <a:pt x="308609" y="123190"/>
                </a:lnTo>
                <a:close/>
              </a:path>
              <a:path w="308609" h="166369">
                <a:moveTo>
                  <a:pt x="3809" y="161290"/>
                </a:moveTo>
                <a:lnTo>
                  <a:pt x="0" y="161290"/>
                </a:lnTo>
                <a:lnTo>
                  <a:pt x="0" y="166370"/>
                </a:lnTo>
                <a:lnTo>
                  <a:pt x="308609" y="166370"/>
                </a:lnTo>
                <a:lnTo>
                  <a:pt x="308609" y="162560"/>
                </a:lnTo>
                <a:lnTo>
                  <a:pt x="3809" y="162560"/>
                </a:lnTo>
                <a:lnTo>
                  <a:pt x="3809" y="161290"/>
                </a:lnTo>
                <a:close/>
              </a:path>
              <a:path w="308609" h="166369">
                <a:moveTo>
                  <a:pt x="308609" y="161290"/>
                </a:moveTo>
                <a:lnTo>
                  <a:pt x="306070" y="161290"/>
                </a:lnTo>
                <a:lnTo>
                  <a:pt x="306070" y="162560"/>
                </a:lnTo>
                <a:lnTo>
                  <a:pt x="308609" y="162560"/>
                </a:lnTo>
                <a:lnTo>
                  <a:pt x="308609" y="161290"/>
                </a:lnTo>
                <a:close/>
              </a:path>
            </a:pathLst>
          </a:custGeom>
          <a:solidFill>
            <a:srgbClr val="7118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329930" y="174371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29930" y="174180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809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628380" y="174371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2993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62838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3299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62838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3299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62838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29930" y="189611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29930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0" y="35560"/>
                </a:moveTo>
                <a:lnTo>
                  <a:pt x="3810" y="35560"/>
                </a:lnTo>
                <a:lnTo>
                  <a:pt x="381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628380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3810" y="0"/>
                </a:moveTo>
                <a:lnTo>
                  <a:pt x="0" y="0"/>
                </a:lnTo>
                <a:lnTo>
                  <a:pt x="0" y="35559"/>
                </a:lnTo>
                <a:lnTo>
                  <a:pt x="3810" y="3555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329930" y="189801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333740" y="174434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175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333740" y="1746250"/>
            <a:ext cx="2540" cy="24130"/>
          </a:xfrm>
          <a:custGeom>
            <a:avLst/>
            <a:gdLst/>
            <a:ahLst/>
            <a:cxnLst/>
            <a:rect l="l" t="t" r="r" b="b"/>
            <a:pathLst>
              <a:path w="2540" h="24130">
                <a:moveTo>
                  <a:pt x="0" y="24129"/>
                </a:moveTo>
                <a:lnTo>
                  <a:pt x="2539" y="24129"/>
                </a:lnTo>
                <a:lnTo>
                  <a:pt x="253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333740" y="1745614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175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624569" y="1746250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3809" y="0"/>
                </a:moveTo>
                <a:lnTo>
                  <a:pt x="0" y="0"/>
                </a:lnTo>
                <a:lnTo>
                  <a:pt x="0" y="24129"/>
                </a:lnTo>
                <a:lnTo>
                  <a:pt x="3809" y="2412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333740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62456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333740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62456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333740" y="189293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810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333740" y="1859279"/>
            <a:ext cx="2540" cy="31750"/>
          </a:xfrm>
          <a:custGeom>
            <a:avLst/>
            <a:gdLst/>
            <a:ahLst/>
            <a:cxnLst/>
            <a:rect l="l" t="t" r="r" b="b"/>
            <a:pathLst>
              <a:path w="2540" h="31750">
                <a:moveTo>
                  <a:pt x="0" y="31750"/>
                </a:moveTo>
                <a:lnTo>
                  <a:pt x="2539" y="31750"/>
                </a:lnTo>
                <a:lnTo>
                  <a:pt x="2539" y="0"/>
                </a:lnTo>
                <a:lnTo>
                  <a:pt x="0" y="0"/>
                </a:lnTo>
                <a:lnTo>
                  <a:pt x="0" y="3175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624569" y="1859279"/>
            <a:ext cx="3810" cy="31750"/>
          </a:xfrm>
          <a:custGeom>
            <a:avLst/>
            <a:gdLst/>
            <a:ahLst/>
            <a:cxnLst/>
            <a:rect l="l" t="t" r="r" b="b"/>
            <a:pathLst>
              <a:path w="3809" h="31750">
                <a:moveTo>
                  <a:pt x="3809" y="0"/>
                </a:moveTo>
                <a:lnTo>
                  <a:pt x="0" y="0"/>
                </a:lnTo>
                <a:lnTo>
                  <a:pt x="0" y="31749"/>
                </a:lnTo>
                <a:lnTo>
                  <a:pt x="3809" y="3174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336280" y="1750060"/>
            <a:ext cx="3810" cy="20320"/>
          </a:xfrm>
          <a:custGeom>
            <a:avLst/>
            <a:gdLst/>
            <a:ahLst/>
            <a:cxnLst/>
            <a:rect l="l" t="t" r="r" b="b"/>
            <a:pathLst>
              <a:path w="3809" h="20319">
                <a:moveTo>
                  <a:pt x="0" y="20320"/>
                </a:moveTo>
                <a:lnTo>
                  <a:pt x="3810" y="20320"/>
                </a:lnTo>
                <a:lnTo>
                  <a:pt x="381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336280" y="1748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09">
            <a:solidFill>
              <a:srgbClr val="781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620759" y="1750060"/>
            <a:ext cx="3810" cy="20320"/>
          </a:xfrm>
          <a:custGeom>
            <a:avLst/>
            <a:gdLst/>
            <a:ahLst/>
            <a:cxnLst/>
            <a:rect l="l" t="t" r="r" b="b"/>
            <a:pathLst>
              <a:path w="3809" h="20319">
                <a:moveTo>
                  <a:pt x="3810" y="0"/>
                </a:moveTo>
                <a:lnTo>
                  <a:pt x="0" y="0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33628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62075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33628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62075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336280" y="1889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781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336280" y="185927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09" h="27939">
                <a:moveTo>
                  <a:pt x="0" y="27939"/>
                </a:moveTo>
                <a:lnTo>
                  <a:pt x="3810" y="27939"/>
                </a:lnTo>
                <a:lnTo>
                  <a:pt x="3810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620759" y="185927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09" h="27939">
                <a:moveTo>
                  <a:pt x="3810" y="0"/>
                </a:moveTo>
                <a:lnTo>
                  <a:pt x="0" y="0"/>
                </a:lnTo>
                <a:lnTo>
                  <a:pt x="0" y="27939"/>
                </a:lnTo>
                <a:lnTo>
                  <a:pt x="3810" y="2793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340090" y="17538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340090" y="175196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9" y="0"/>
                </a:lnTo>
              </a:path>
            </a:pathLst>
          </a:custGeom>
          <a:ln w="3810">
            <a:solidFill>
              <a:srgbClr val="7B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616950" y="17538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3400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6169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400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6169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340090" y="188531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9" y="0"/>
                </a:lnTo>
              </a:path>
            </a:pathLst>
          </a:custGeom>
          <a:ln w="3810">
            <a:solidFill>
              <a:srgbClr val="7B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340090" y="1859279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0" y="24129"/>
                </a:moveTo>
                <a:lnTo>
                  <a:pt x="3809" y="24129"/>
                </a:lnTo>
                <a:lnTo>
                  <a:pt x="380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616950" y="1859279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3809" y="0"/>
                </a:moveTo>
                <a:lnTo>
                  <a:pt x="0" y="0"/>
                </a:lnTo>
                <a:lnTo>
                  <a:pt x="0" y="24129"/>
                </a:lnTo>
                <a:lnTo>
                  <a:pt x="3809" y="2412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343900" y="1757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12700"/>
                </a:moveTo>
                <a:lnTo>
                  <a:pt x="3809" y="12700"/>
                </a:lnTo>
                <a:lnTo>
                  <a:pt x="380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343900" y="175577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810">
            <a:solidFill>
              <a:srgbClr val="7E1B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613140" y="1757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700"/>
                </a:lnTo>
                <a:lnTo>
                  <a:pt x="3809" y="12700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4390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6131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34390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6131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343900" y="1882139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7E1B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34390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0" y="21589"/>
                </a:moveTo>
                <a:lnTo>
                  <a:pt x="3809" y="21589"/>
                </a:lnTo>
                <a:lnTo>
                  <a:pt x="3809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61314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3809" y="0"/>
                </a:moveTo>
                <a:lnTo>
                  <a:pt x="0" y="0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347709" y="176148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0" y="8889"/>
                </a:moveTo>
                <a:lnTo>
                  <a:pt x="3810" y="8889"/>
                </a:lnTo>
                <a:lnTo>
                  <a:pt x="381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347709" y="175958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810">
            <a:solidFill>
              <a:srgbClr val="80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610600" y="1761489"/>
            <a:ext cx="2540" cy="8890"/>
          </a:xfrm>
          <a:custGeom>
            <a:avLst/>
            <a:gdLst/>
            <a:ahLst/>
            <a:cxnLst/>
            <a:rect l="l" t="t" r="r" b="b"/>
            <a:pathLst>
              <a:path w="2540" h="8889">
                <a:moveTo>
                  <a:pt x="2540" y="0"/>
                </a:moveTo>
                <a:lnTo>
                  <a:pt x="0" y="0"/>
                </a:lnTo>
                <a:lnTo>
                  <a:pt x="0" y="8889"/>
                </a:lnTo>
                <a:lnTo>
                  <a:pt x="2540" y="888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3477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610600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40" y="0"/>
                </a:moveTo>
                <a:lnTo>
                  <a:pt x="0" y="0"/>
                </a:lnTo>
                <a:lnTo>
                  <a:pt x="0" y="16509"/>
                </a:lnTo>
                <a:lnTo>
                  <a:pt x="2540" y="1650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3477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610600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40" y="0"/>
                </a:moveTo>
                <a:lnTo>
                  <a:pt x="0" y="0"/>
                </a:lnTo>
                <a:lnTo>
                  <a:pt x="0" y="72389"/>
                </a:lnTo>
                <a:lnTo>
                  <a:pt x="2540" y="7238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347709" y="187896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810">
            <a:solidFill>
              <a:srgbClr val="80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347709" y="1859279"/>
            <a:ext cx="3810" cy="17780"/>
          </a:xfrm>
          <a:custGeom>
            <a:avLst/>
            <a:gdLst/>
            <a:ahLst/>
            <a:cxnLst/>
            <a:rect l="l" t="t" r="r" b="b"/>
            <a:pathLst>
              <a:path w="3809" h="17780">
                <a:moveTo>
                  <a:pt x="0" y="17779"/>
                </a:moveTo>
                <a:lnTo>
                  <a:pt x="3810" y="17779"/>
                </a:lnTo>
                <a:lnTo>
                  <a:pt x="381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610600" y="185927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40" h="17780">
                <a:moveTo>
                  <a:pt x="2540" y="0"/>
                </a:moveTo>
                <a:lnTo>
                  <a:pt x="0" y="0"/>
                </a:lnTo>
                <a:lnTo>
                  <a:pt x="0" y="17779"/>
                </a:lnTo>
                <a:lnTo>
                  <a:pt x="2540" y="1777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351519" y="176530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0" y="5079"/>
                </a:moveTo>
                <a:lnTo>
                  <a:pt x="3809" y="5079"/>
                </a:lnTo>
                <a:lnTo>
                  <a:pt x="3809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351519" y="176339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810">
            <a:solidFill>
              <a:srgbClr val="831C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606790" y="176530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3809" y="0"/>
                </a:moveTo>
                <a:lnTo>
                  <a:pt x="0" y="0"/>
                </a:lnTo>
                <a:lnTo>
                  <a:pt x="0" y="5079"/>
                </a:lnTo>
                <a:lnTo>
                  <a:pt x="3809" y="507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3515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6067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3515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6067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351519" y="187515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809">
            <a:solidFill>
              <a:srgbClr val="831C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351519" y="1765300"/>
            <a:ext cx="259079" cy="11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405369" y="2540"/>
            <a:ext cx="1740762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-5942" y="0"/>
            <a:ext cx="6563814" cy="6867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 txBox="1">
            <a:spLocks noGrp="1"/>
          </p:cNvSpPr>
          <p:nvPr>
            <p:ph type="title"/>
          </p:nvPr>
        </p:nvSpPr>
        <p:spPr>
          <a:xfrm>
            <a:off x="763269" y="210820"/>
            <a:ext cx="45383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</a:rPr>
              <a:t>12.1 Analisis</a:t>
            </a:r>
            <a:r>
              <a:rPr sz="2800" spc="-2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Persyaratan</a:t>
            </a:r>
            <a:endParaRPr sz="2800"/>
          </a:p>
        </p:txBody>
      </p:sp>
      <p:sp>
        <p:nvSpPr>
          <p:cNvPr id="258" name="object 258"/>
          <p:cNvSpPr txBox="1"/>
          <p:nvPr/>
        </p:nvSpPr>
        <p:spPr>
          <a:xfrm>
            <a:off x="8375650" y="1393190"/>
            <a:ext cx="252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760" algn="l"/>
              </a:tabLst>
            </a:pPr>
            <a:r>
              <a:rPr sz="1400" u="dbl" dirty="0">
                <a:solidFill>
                  <a:srgbClr val="F8FF02"/>
                </a:solidFill>
                <a:uFill>
                  <a:solidFill>
                    <a:srgbClr val="060001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763269" y="774700"/>
            <a:ext cx="7398384" cy="14325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3655" marR="227329" indent="-21590">
              <a:lnSpc>
                <a:spcPts val="1510"/>
              </a:lnSpc>
              <a:spcBef>
                <a:spcPts val="290"/>
              </a:spcBef>
            </a:pP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Analisis persyaratan adalah sebuah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tugas 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rekayasa perangkat lunak yang  menjembatani jurang antara </a:t>
            </a:r>
            <a:r>
              <a:rPr sz="1400" b="1" spc="-5" dirty="0">
                <a:solidFill>
                  <a:srgbClr val="F8FF02"/>
                </a:solidFill>
                <a:latin typeface="Tahoma"/>
                <a:cs typeface="Tahoma"/>
              </a:rPr>
              <a:t>alokasi perangkat lunak </a:t>
            </a:r>
            <a:r>
              <a:rPr sz="1400" b="1" dirty="0">
                <a:solidFill>
                  <a:srgbClr val="F8FF02"/>
                </a:solidFill>
                <a:latin typeface="Tahoma"/>
                <a:cs typeface="Tahoma"/>
              </a:rPr>
              <a:t>tingkat </a:t>
            </a:r>
            <a:r>
              <a:rPr sz="1400" b="1" spc="-5" dirty="0">
                <a:solidFill>
                  <a:srgbClr val="F8FF02"/>
                </a:solidFill>
                <a:latin typeface="Tahoma"/>
                <a:cs typeface="Tahoma"/>
              </a:rPr>
              <a:t>sistem 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dan </a:t>
            </a:r>
            <a:r>
              <a:rPr sz="1400" b="1" spc="-5" dirty="0">
                <a:solidFill>
                  <a:srgbClr val="F8FF02"/>
                </a:solidFill>
                <a:latin typeface="Tahoma"/>
                <a:cs typeface="Tahoma"/>
              </a:rPr>
              <a:t>desain  perangkat</a:t>
            </a:r>
            <a:r>
              <a:rPr sz="1400" b="1" spc="-10" dirty="0">
                <a:solidFill>
                  <a:srgbClr val="F8FF02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F8FF02"/>
                </a:solidFill>
                <a:latin typeface="Tahoma"/>
                <a:cs typeface="Tahoma"/>
              </a:rPr>
              <a:t>lunak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33655" marR="5080" indent="-21590">
              <a:lnSpc>
                <a:spcPts val="1510"/>
              </a:lnSpc>
              <a:spcBef>
                <a:spcPts val="340"/>
              </a:spcBef>
            </a:pP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Analisis persyaratan memungkinkan perekayasa sistem menentukan </a:t>
            </a:r>
            <a:r>
              <a:rPr sz="1400" b="1" dirty="0">
                <a:solidFill>
                  <a:srgbClr val="F8FF02"/>
                </a:solidFill>
                <a:latin typeface="Tahoma"/>
                <a:cs typeface="Tahoma"/>
              </a:rPr>
              <a:t>fungsi dan  </a:t>
            </a:r>
            <a:r>
              <a:rPr sz="1400" b="1" spc="-5" dirty="0">
                <a:solidFill>
                  <a:srgbClr val="F8FF02"/>
                </a:solidFill>
                <a:latin typeface="Tahoma"/>
                <a:cs typeface="Tahoma"/>
              </a:rPr>
              <a:t>kinerja 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perangkat lunak, menunjukkan </a:t>
            </a:r>
            <a:r>
              <a:rPr sz="1400" b="1" spc="-5" dirty="0">
                <a:solidFill>
                  <a:srgbClr val="F8FF02"/>
                </a:solidFill>
                <a:latin typeface="Tahoma"/>
                <a:cs typeface="Tahoma"/>
              </a:rPr>
              <a:t>interface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perangkat 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lunak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dengan 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elemen-  elemen sistem yang lain, 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dan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membangun 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batasan yang harus dipenuhi oleh  perangkat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lunak.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2612389" y="4094479"/>
            <a:ext cx="803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5080" indent="-28194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Tahoma"/>
                <a:cs typeface="Tahoma"/>
              </a:rPr>
              <a:t>D</a:t>
            </a:r>
            <a:r>
              <a:rPr sz="1800" b="1" spc="-5" dirty="0">
                <a:latin typeface="Tahoma"/>
                <a:cs typeface="Tahoma"/>
              </a:rPr>
              <a:t>esain  </a:t>
            </a:r>
            <a:r>
              <a:rPr sz="1800" b="1" dirty="0">
                <a:latin typeface="Tahoma"/>
                <a:cs typeface="Tahoma"/>
              </a:rPr>
              <a:t>PL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1381760" y="3789679"/>
            <a:ext cx="1207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marR="5080" indent="-27559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Tahoma"/>
                <a:cs typeface="Tahoma"/>
              </a:rPr>
              <a:t>P</a:t>
            </a:r>
            <a:r>
              <a:rPr sz="1800" b="1" spc="-5" dirty="0">
                <a:latin typeface="Tahoma"/>
                <a:cs typeface="Tahoma"/>
              </a:rPr>
              <a:t>erangkat  Lunak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4856479" y="3599179"/>
            <a:ext cx="954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0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Eleme</a:t>
            </a:r>
            <a:r>
              <a:rPr sz="1800" b="1" dirty="0">
                <a:latin typeface="Tahoma"/>
                <a:cs typeface="Tahoma"/>
              </a:rPr>
              <a:t>n</a:t>
            </a:r>
            <a:r>
              <a:rPr sz="1575" b="1" spc="-7" baseline="29100" dirty="0">
                <a:latin typeface="Tahoma"/>
                <a:cs typeface="Tahoma"/>
              </a:rPr>
              <a:t>2  </a:t>
            </a:r>
            <a:r>
              <a:rPr sz="1800" b="1" spc="-5" dirty="0">
                <a:latin typeface="Tahoma"/>
                <a:cs typeface="Tahoma"/>
              </a:rPr>
              <a:t>lain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2995929" y="2684779"/>
            <a:ext cx="193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9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Black"/>
                <a:cs typeface="Arial Black"/>
              </a:rPr>
              <a:t>Analisis  Persyaratan</a:t>
            </a:r>
            <a:r>
              <a:rPr sz="1800" spc="-65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PL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3735070" y="5443220"/>
            <a:ext cx="16078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2000" spc="3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2000" spc="20" dirty="0">
                <a:solidFill>
                  <a:srgbClr val="FFFFFF"/>
                </a:solidFill>
                <a:latin typeface="Arial Black"/>
                <a:cs typeface="Arial Black"/>
              </a:rPr>
              <a:t>K</a:t>
            </a:r>
            <a:r>
              <a:rPr sz="2000" spc="-5" dirty="0">
                <a:solidFill>
                  <a:srgbClr val="FFFFFF"/>
                </a:solidFill>
                <a:latin typeface="Arial Black"/>
                <a:cs typeface="Arial Black"/>
              </a:rPr>
              <a:t>AYA</a:t>
            </a:r>
            <a:r>
              <a:rPr sz="2000" spc="7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A  </a:t>
            </a:r>
            <a:r>
              <a:rPr sz="2000" spc="15" dirty="0">
                <a:solidFill>
                  <a:srgbClr val="FFFFFF"/>
                </a:solidFill>
                <a:latin typeface="Arial Black"/>
                <a:cs typeface="Arial Black"/>
              </a:rPr>
              <a:t>SISTEM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1684020" y="5374640"/>
            <a:ext cx="1508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639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Black"/>
                <a:cs typeface="Arial Black"/>
              </a:rPr>
              <a:t>Analisis  Persyaratan</a:t>
            </a:r>
            <a:r>
              <a:rPr sz="1400" spc="-7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PL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266" name="object 266"/>
          <p:cNvSpPr/>
          <p:nvPr/>
        </p:nvSpPr>
        <p:spPr>
          <a:xfrm>
            <a:off x="8459469" y="6177279"/>
            <a:ext cx="684529" cy="680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97240" y="204793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720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8350" y="2046668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3109" y="1595119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10" y="0"/>
                </a:moveTo>
                <a:lnTo>
                  <a:pt x="0" y="0"/>
                </a:lnTo>
                <a:lnTo>
                  <a:pt x="3810" y="126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76919" y="1594611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7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0" y="1593341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66150" y="1591310"/>
            <a:ext cx="7620" cy="635"/>
          </a:xfrm>
          <a:custGeom>
            <a:avLst/>
            <a:gdLst/>
            <a:ahLst/>
            <a:cxnLst/>
            <a:rect l="l" t="t" r="r" b="b"/>
            <a:pathLst>
              <a:path w="7620" h="634">
                <a:moveTo>
                  <a:pt x="7620" y="0"/>
                </a:moveTo>
                <a:lnTo>
                  <a:pt x="0" y="0"/>
                </a:lnTo>
                <a:lnTo>
                  <a:pt x="0" y="254"/>
                </a:lnTo>
                <a:lnTo>
                  <a:pt x="7620" y="254"/>
                </a:lnTo>
                <a:lnTo>
                  <a:pt x="7620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81340" y="1758950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0" y="11429"/>
                </a:moveTo>
                <a:lnTo>
                  <a:pt x="3809" y="11429"/>
                </a:lnTo>
                <a:lnTo>
                  <a:pt x="380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82609" y="1755139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3880" y="175132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6969" y="1751329"/>
            <a:ext cx="2540" cy="19050"/>
          </a:xfrm>
          <a:custGeom>
            <a:avLst/>
            <a:gdLst/>
            <a:ahLst/>
            <a:cxnLst/>
            <a:rect l="l" t="t" r="r" b="b"/>
            <a:pathLst>
              <a:path w="2540" h="19050">
                <a:moveTo>
                  <a:pt x="0" y="19050"/>
                </a:moveTo>
                <a:lnTo>
                  <a:pt x="2539" y="19050"/>
                </a:lnTo>
                <a:lnTo>
                  <a:pt x="2539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6969" y="1747520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813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6969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813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6969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6969" y="188848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6969" y="1859279"/>
            <a:ext cx="2540" cy="29209"/>
          </a:xfrm>
          <a:custGeom>
            <a:avLst/>
            <a:gdLst/>
            <a:ahLst/>
            <a:cxnLst/>
            <a:rect l="l" t="t" r="r" b="b"/>
            <a:pathLst>
              <a:path w="2540" h="29210">
                <a:moveTo>
                  <a:pt x="0" y="29210"/>
                </a:moveTo>
                <a:lnTo>
                  <a:pt x="2539" y="29210"/>
                </a:lnTo>
                <a:lnTo>
                  <a:pt x="2539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83880" y="188467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82609" y="1880870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8134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0" y="21589"/>
                </a:moveTo>
                <a:lnTo>
                  <a:pt x="3809" y="21589"/>
                </a:lnTo>
                <a:lnTo>
                  <a:pt x="3809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85809" y="2045335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0730" y="2044128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7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91550" y="159766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5079" y="0"/>
                </a:moveTo>
                <a:lnTo>
                  <a:pt x="0" y="0"/>
                </a:lnTo>
                <a:lnTo>
                  <a:pt x="0" y="254"/>
                </a:lnTo>
                <a:lnTo>
                  <a:pt x="5079" y="254"/>
                </a:lnTo>
                <a:lnTo>
                  <a:pt x="507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68030" y="1597152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73109" y="159575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87690" y="17424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69" y="0"/>
                </a:moveTo>
                <a:lnTo>
                  <a:pt x="0" y="0"/>
                </a:lnTo>
                <a:lnTo>
                  <a:pt x="0" y="2539"/>
                </a:lnTo>
                <a:lnTo>
                  <a:pt x="126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3159" y="17424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3159" y="173990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70" y="2539"/>
                </a:lnTo>
                <a:lnTo>
                  <a:pt x="127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85150" y="1747520"/>
            <a:ext cx="3810" cy="22860"/>
          </a:xfrm>
          <a:custGeom>
            <a:avLst/>
            <a:gdLst/>
            <a:ahLst/>
            <a:cxnLst/>
            <a:rect l="l" t="t" r="r" b="b"/>
            <a:pathLst>
              <a:path w="3809" h="22860">
                <a:moveTo>
                  <a:pt x="0" y="22860"/>
                </a:moveTo>
                <a:lnTo>
                  <a:pt x="3809" y="22860"/>
                </a:lnTo>
                <a:lnTo>
                  <a:pt x="3809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86419" y="17449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315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851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315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851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7315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87690" y="18948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86419" y="189230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85150" y="1859279"/>
            <a:ext cx="3810" cy="33020"/>
          </a:xfrm>
          <a:custGeom>
            <a:avLst/>
            <a:gdLst/>
            <a:ahLst/>
            <a:cxnLst/>
            <a:rect l="l" t="t" r="r" b="b"/>
            <a:pathLst>
              <a:path w="3809" h="33019">
                <a:moveTo>
                  <a:pt x="0" y="33020"/>
                </a:moveTo>
                <a:lnTo>
                  <a:pt x="3809" y="33020"/>
                </a:lnTo>
                <a:lnTo>
                  <a:pt x="3809" y="0"/>
                </a:lnTo>
                <a:lnTo>
                  <a:pt x="0" y="0"/>
                </a:lnTo>
                <a:lnTo>
                  <a:pt x="0" y="3302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73159" y="18948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73159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0" y="35560"/>
                </a:moveTo>
                <a:lnTo>
                  <a:pt x="3810" y="35560"/>
                </a:lnTo>
                <a:lnTo>
                  <a:pt x="381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73159" y="189737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70" y="0"/>
                </a:moveTo>
                <a:lnTo>
                  <a:pt x="0" y="0"/>
                </a:lnTo>
                <a:lnTo>
                  <a:pt x="0" y="2539"/>
                </a:lnTo>
                <a:lnTo>
                  <a:pt x="1270" y="2539"/>
                </a:lnTo>
                <a:lnTo>
                  <a:pt x="127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75650" y="204279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71840" y="2041588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66759" y="2040318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88959" y="1598930"/>
            <a:ext cx="584200" cy="440690"/>
          </a:xfrm>
          <a:custGeom>
            <a:avLst/>
            <a:gdLst/>
            <a:ahLst/>
            <a:cxnLst/>
            <a:rect l="l" t="t" r="r" b="b"/>
            <a:pathLst>
              <a:path w="584200" h="440689">
                <a:moveTo>
                  <a:pt x="167640" y="2539"/>
                </a:moveTo>
                <a:lnTo>
                  <a:pt x="163830" y="2539"/>
                </a:lnTo>
                <a:lnTo>
                  <a:pt x="167640" y="2666"/>
                </a:lnTo>
                <a:close/>
              </a:path>
              <a:path w="584200" h="440689">
                <a:moveTo>
                  <a:pt x="416560" y="1524"/>
                </a:moveTo>
                <a:lnTo>
                  <a:pt x="167640" y="1524"/>
                </a:lnTo>
                <a:lnTo>
                  <a:pt x="167640" y="2539"/>
                </a:lnTo>
                <a:lnTo>
                  <a:pt x="416560" y="2539"/>
                </a:lnTo>
                <a:lnTo>
                  <a:pt x="416560" y="1524"/>
                </a:lnTo>
                <a:close/>
              </a:path>
              <a:path w="584200" h="440689">
                <a:moveTo>
                  <a:pt x="414020" y="0"/>
                </a:moveTo>
                <a:lnTo>
                  <a:pt x="171450" y="0"/>
                </a:lnTo>
                <a:lnTo>
                  <a:pt x="171450" y="1524"/>
                </a:lnTo>
                <a:lnTo>
                  <a:pt x="414020" y="1524"/>
                </a:lnTo>
                <a:lnTo>
                  <a:pt x="414020" y="0"/>
                </a:lnTo>
                <a:close/>
              </a:path>
              <a:path w="584200" h="440689">
                <a:moveTo>
                  <a:pt x="3810" y="134620"/>
                </a:moveTo>
                <a:lnTo>
                  <a:pt x="2540" y="134620"/>
                </a:lnTo>
                <a:lnTo>
                  <a:pt x="2540" y="137160"/>
                </a:lnTo>
                <a:lnTo>
                  <a:pt x="1270" y="137160"/>
                </a:lnTo>
                <a:lnTo>
                  <a:pt x="1270" y="140970"/>
                </a:lnTo>
                <a:lnTo>
                  <a:pt x="0" y="140970"/>
                </a:lnTo>
                <a:lnTo>
                  <a:pt x="0" y="146050"/>
                </a:lnTo>
                <a:lnTo>
                  <a:pt x="3810" y="146050"/>
                </a:lnTo>
                <a:lnTo>
                  <a:pt x="3810" y="134620"/>
                </a:lnTo>
                <a:close/>
              </a:path>
              <a:path w="584200" h="440689">
                <a:moveTo>
                  <a:pt x="581660" y="132080"/>
                </a:moveTo>
                <a:lnTo>
                  <a:pt x="580390" y="132080"/>
                </a:lnTo>
                <a:lnTo>
                  <a:pt x="580390" y="146050"/>
                </a:lnTo>
                <a:lnTo>
                  <a:pt x="584200" y="146050"/>
                </a:lnTo>
                <a:lnTo>
                  <a:pt x="584200" y="137160"/>
                </a:lnTo>
                <a:lnTo>
                  <a:pt x="582930" y="137160"/>
                </a:lnTo>
                <a:lnTo>
                  <a:pt x="582930" y="134620"/>
                </a:lnTo>
                <a:lnTo>
                  <a:pt x="581660" y="134620"/>
                </a:lnTo>
                <a:lnTo>
                  <a:pt x="581660" y="132080"/>
                </a:lnTo>
                <a:close/>
              </a:path>
              <a:path w="584200" h="440689">
                <a:moveTo>
                  <a:pt x="3810" y="146050"/>
                </a:moveTo>
                <a:lnTo>
                  <a:pt x="0" y="146050"/>
                </a:lnTo>
                <a:lnTo>
                  <a:pt x="0" y="171450"/>
                </a:lnTo>
                <a:lnTo>
                  <a:pt x="3810" y="171450"/>
                </a:lnTo>
                <a:lnTo>
                  <a:pt x="3810" y="146050"/>
                </a:lnTo>
                <a:close/>
              </a:path>
              <a:path w="584200" h="440689">
                <a:moveTo>
                  <a:pt x="584200" y="146050"/>
                </a:moveTo>
                <a:lnTo>
                  <a:pt x="580390" y="146050"/>
                </a:lnTo>
                <a:lnTo>
                  <a:pt x="580390" y="171450"/>
                </a:lnTo>
                <a:lnTo>
                  <a:pt x="584200" y="171450"/>
                </a:lnTo>
                <a:lnTo>
                  <a:pt x="584200" y="146050"/>
                </a:lnTo>
                <a:close/>
              </a:path>
              <a:path w="584200" h="440689">
                <a:moveTo>
                  <a:pt x="3810" y="171450"/>
                </a:moveTo>
                <a:lnTo>
                  <a:pt x="0" y="171450"/>
                </a:lnTo>
                <a:lnTo>
                  <a:pt x="0" y="187960"/>
                </a:lnTo>
                <a:lnTo>
                  <a:pt x="3810" y="187960"/>
                </a:lnTo>
                <a:lnTo>
                  <a:pt x="3810" y="171450"/>
                </a:lnTo>
                <a:close/>
              </a:path>
              <a:path w="584200" h="440689">
                <a:moveTo>
                  <a:pt x="584200" y="171450"/>
                </a:moveTo>
                <a:lnTo>
                  <a:pt x="580390" y="171450"/>
                </a:lnTo>
                <a:lnTo>
                  <a:pt x="580390" y="187960"/>
                </a:lnTo>
                <a:lnTo>
                  <a:pt x="584200" y="187960"/>
                </a:lnTo>
                <a:lnTo>
                  <a:pt x="584200" y="171450"/>
                </a:lnTo>
                <a:close/>
              </a:path>
              <a:path w="584200" h="440689">
                <a:moveTo>
                  <a:pt x="3810" y="187960"/>
                </a:moveTo>
                <a:lnTo>
                  <a:pt x="0" y="187960"/>
                </a:lnTo>
                <a:lnTo>
                  <a:pt x="0" y="260350"/>
                </a:lnTo>
                <a:lnTo>
                  <a:pt x="3810" y="260350"/>
                </a:lnTo>
                <a:lnTo>
                  <a:pt x="3810" y="187960"/>
                </a:lnTo>
                <a:close/>
              </a:path>
              <a:path w="584200" h="440689">
                <a:moveTo>
                  <a:pt x="584200" y="187960"/>
                </a:moveTo>
                <a:lnTo>
                  <a:pt x="580390" y="187960"/>
                </a:lnTo>
                <a:lnTo>
                  <a:pt x="580390" y="260350"/>
                </a:lnTo>
                <a:lnTo>
                  <a:pt x="584200" y="260350"/>
                </a:lnTo>
                <a:lnTo>
                  <a:pt x="584200" y="187960"/>
                </a:lnTo>
                <a:close/>
              </a:path>
              <a:path w="584200" h="440689">
                <a:moveTo>
                  <a:pt x="3810" y="260350"/>
                </a:moveTo>
                <a:lnTo>
                  <a:pt x="0" y="260350"/>
                </a:lnTo>
                <a:lnTo>
                  <a:pt x="0" y="298450"/>
                </a:lnTo>
                <a:lnTo>
                  <a:pt x="3810" y="298450"/>
                </a:lnTo>
                <a:lnTo>
                  <a:pt x="3810" y="260350"/>
                </a:lnTo>
                <a:close/>
              </a:path>
              <a:path w="584200" h="440689">
                <a:moveTo>
                  <a:pt x="584200" y="260350"/>
                </a:moveTo>
                <a:lnTo>
                  <a:pt x="580390" y="260350"/>
                </a:lnTo>
                <a:lnTo>
                  <a:pt x="580390" y="298450"/>
                </a:lnTo>
                <a:lnTo>
                  <a:pt x="584200" y="298450"/>
                </a:lnTo>
                <a:lnTo>
                  <a:pt x="584200" y="260350"/>
                </a:lnTo>
                <a:close/>
              </a:path>
              <a:path w="584200" h="440689">
                <a:moveTo>
                  <a:pt x="584200" y="298450"/>
                </a:moveTo>
                <a:lnTo>
                  <a:pt x="580390" y="298450"/>
                </a:lnTo>
                <a:lnTo>
                  <a:pt x="580390" y="308610"/>
                </a:lnTo>
                <a:lnTo>
                  <a:pt x="581660" y="308610"/>
                </a:lnTo>
                <a:lnTo>
                  <a:pt x="581660" y="306070"/>
                </a:lnTo>
                <a:lnTo>
                  <a:pt x="582930" y="306070"/>
                </a:lnTo>
                <a:lnTo>
                  <a:pt x="582930" y="303530"/>
                </a:lnTo>
                <a:lnTo>
                  <a:pt x="584200" y="303530"/>
                </a:lnTo>
                <a:lnTo>
                  <a:pt x="584200" y="298450"/>
                </a:lnTo>
                <a:close/>
              </a:path>
              <a:path w="584200" h="440689">
                <a:moveTo>
                  <a:pt x="3810" y="298450"/>
                </a:moveTo>
                <a:lnTo>
                  <a:pt x="0" y="298450"/>
                </a:lnTo>
                <a:lnTo>
                  <a:pt x="0" y="300990"/>
                </a:lnTo>
                <a:lnTo>
                  <a:pt x="1270" y="300990"/>
                </a:lnTo>
                <a:lnTo>
                  <a:pt x="1270" y="303530"/>
                </a:lnTo>
                <a:lnTo>
                  <a:pt x="2540" y="303530"/>
                </a:lnTo>
                <a:lnTo>
                  <a:pt x="2540" y="306070"/>
                </a:lnTo>
                <a:lnTo>
                  <a:pt x="3810" y="306070"/>
                </a:lnTo>
                <a:lnTo>
                  <a:pt x="3810" y="298450"/>
                </a:lnTo>
                <a:close/>
              </a:path>
              <a:path w="584200" h="440689">
                <a:moveTo>
                  <a:pt x="414020" y="439420"/>
                </a:moveTo>
                <a:lnTo>
                  <a:pt x="171450" y="439420"/>
                </a:lnTo>
                <a:lnTo>
                  <a:pt x="171450" y="440690"/>
                </a:lnTo>
                <a:lnTo>
                  <a:pt x="414020" y="440690"/>
                </a:lnTo>
                <a:lnTo>
                  <a:pt x="414020" y="439420"/>
                </a:lnTo>
                <a:close/>
              </a:path>
              <a:path w="584200" h="440689">
                <a:moveTo>
                  <a:pt x="417830" y="438277"/>
                </a:moveTo>
                <a:lnTo>
                  <a:pt x="168910" y="438277"/>
                </a:lnTo>
                <a:lnTo>
                  <a:pt x="168910" y="439420"/>
                </a:lnTo>
                <a:lnTo>
                  <a:pt x="417830" y="439420"/>
                </a:lnTo>
                <a:lnTo>
                  <a:pt x="417830" y="438277"/>
                </a:lnTo>
                <a:close/>
              </a:path>
              <a:path w="584200" h="440689">
                <a:moveTo>
                  <a:pt x="421640" y="436880"/>
                </a:moveTo>
                <a:lnTo>
                  <a:pt x="166370" y="436880"/>
                </a:lnTo>
                <a:lnTo>
                  <a:pt x="166370" y="438277"/>
                </a:lnTo>
                <a:lnTo>
                  <a:pt x="421640" y="438277"/>
                </a:lnTo>
                <a:lnTo>
                  <a:pt x="421640" y="436880"/>
                </a:lnTo>
                <a:close/>
              </a:path>
            </a:pathLst>
          </a:custGeom>
          <a:solidFill>
            <a:srgbClr val="0C01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11869" y="1604010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10" y="0"/>
                </a:moveTo>
                <a:lnTo>
                  <a:pt x="0" y="0"/>
                </a:lnTo>
                <a:lnTo>
                  <a:pt x="0" y="254"/>
                </a:lnTo>
                <a:lnTo>
                  <a:pt x="3810" y="254"/>
                </a:lnTo>
                <a:lnTo>
                  <a:pt x="3810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52790" y="160210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65540" y="172338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69" y="0"/>
                </a:moveTo>
                <a:lnTo>
                  <a:pt x="0" y="0"/>
                </a:lnTo>
                <a:lnTo>
                  <a:pt x="0" y="2539"/>
                </a:lnTo>
                <a:lnTo>
                  <a:pt x="126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92769" y="1731010"/>
            <a:ext cx="2540" cy="13970"/>
          </a:xfrm>
          <a:custGeom>
            <a:avLst/>
            <a:gdLst/>
            <a:ahLst/>
            <a:cxnLst/>
            <a:rect l="l" t="t" r="r" b="b"/>
            <a:pathLst>
              <a:path w="2540" h="13969">
                <a:moveTo>
                  <a:pt x="0" y="13970"/>
                </a:moveTo>
                <a:lnTo>
                  <a:pt x="2539" y="13970"/>
                </a:lnTo>
                <a:lnTo>
                  <a:pt x="253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94040" y="172847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6554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65540" y="172592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92769" y="1744979"/>
            <a:ext cx="2540" cy="25400"/>
          </a:xfrm>
          <a:custGeom>
            <a:avLst/>
            <a:gdLst/>
            <a:ahLst/>
            <a:cxnLst/>
            <a:rect l="l" t="t" r="r" b="b"/>
            <a:pathLst>
              <a:path w="2540" h="25400">
                <a:moveTo>
                  <a:pt x="2539" y="0"/>
                </a:moveTo>
                <a:lnTo>
                  <a:pt x="0" y="0"/>
                </a:lnTo>
                <a:lnTo>
                  <a:pt x="0" y="25399"/>
                </a:lnTo>
                <a:lnTo>
                  <a:pt x="2539" y="2539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6554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92769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655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92769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655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92769" y="1859279"/>
            <a:ext cx="2540" cy="38100"/>
          </a:xfrm>
          <a:custGeom>
            <a:avLst/>
            <a:gdLst/>
            <a:ahLst/>
            <a:cxnLst/>
            <a:rect l="l" t="t" r="r" b="b"/>
            <a:pathLst>
              <a:path w="2540" h="38100">
                <a:moveTo>
                  <a:pt x="2539" y="0"/>
                </a:moveTo>
                <a:lnTo>
                  <a:pt x="0" y="0"/>
                </a:lnTo>
                <a:lnTo>
                  <a:pt x="0" y="38099"/>
                </a:lnTo>
                <a:lnTo>
                  <a:pt x="2539" y="3809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6554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94040" y="19075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192769" y="1897379"/>
            <a:ext cx="2540" cy="10160"/>
          </a:xfrm>
          <a:custGeom>
            <a:avLst/>
            <a:gdLst/>
            <a:ahLst/>
            <a:cxnLst/>
            <a:rect l="l" t="t" r="r" b="b"/>
            <a:pathLst>
              <a:path w="2540" h="10160">
                <a:moveTo>
                  <a:pt x="0" y="10160"/>
                </a:moveTo>
                <a:lnTo>
                  <a:pt x="2539" y="10160"/>
                </a:lnTo>
                <a:lnTo>
                  <a:pt x="253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65540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65540" y="191262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65540" y="19100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51519" y="2035238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47709" y="2034032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45169" y="2032698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36280" y="1608455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622030" y="1607819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09" y="0"/>
                </a:moveTo>
                <a:lnTo>
                  <a:pt x="0" y="0"/>
                </a:lnTo>
                <a:lnTo>
                  <a:pt x="3809" y="126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38819" y="1607311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42630" y="1606041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761730" y="171831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96580" y="172338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97850" y="17221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761730" y="172212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10" y="3810"/>
                </a:lnTo>
                <a:lnTo>
                  <a:pt x="38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61730" y="17195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9530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10" y="0"/>
                </a:moveTo>
                <a:lnTo>
                  <a:pt x="0" y="0"/>
                </a:lnTo>
                <a:lnTo>
                  <a:pt x="0" y="19049"/>
                </a:lnTo>
                <a:lnTo>
                  <a:pt x="3810" y="1904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61730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10" y="0"/>
                </a:moveTo>
                <a:lnTo>
                  <a:pt x="0" y="0"/>
                </a:lnTo>
                <a:lnTo>
                  <a:pt x="0" y="19049"/>
                </a:lnTo>
                <a:lnTo>
                  <a:pt x="3810" y="1904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9530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6173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953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617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53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617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9530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10" y="0"/>
                </a:moveTo>
                <a:lnTo>
                  <a:pt x="0" y="0"/>
                </a:lnTo>
                <a:lnTo>
                  <a:pt x="0" y="38099"/>
                </a:lnTo>
                <a:lnTo>
                  <a:pt x="3810" y="380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6173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10" y="0"/>
                </a:moveTo>
                <a:lnTo>
                  <a:pt x="0" y="0"/>
                </a:lnTo>
                <a:lnTo>
                  <a:pt x="0" y="38099"/>
                </a:lnTo>
                <a:lnTo>
                  <a:pt x="3810" y="380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9530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0" y="0"/>
                </a:lnTo>
                <a:lnTo>
                  <a:pt x="0" y="12699"/>
                </a:lnTo>
                <a:lnTo>
                  <a:pt x="381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61730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0" y="0"/>
                </a:lnTo>
                <a:lnTo>
                  <a:pt x="0" y="12699"/>
                </a:lnTo>
                <a:lnTo>
                  <a:pt x="381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61730" y="19189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61730" y="191642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61730" y="19100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0" y="6350"/>
                </a:moveTo>
                <a:lnTo>
                  <a:pt x="3810" y="6350"/>
                </a:lnTo>
                <a:lnTo>
                  <a:pt x="381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197850" y="191516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40"/>
                </a:move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196580" y="19126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95309" y="1910079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0" y="2539"/>
                </a:moveTo>
                <a:lnTo>
                  <a:pt x="3810" y="2539"/>
                </a:lnTo>
                <a:lnTo>
                  <a:pt x="381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341359" y="2031428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337550" y="2030222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333740" y="2028951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327390" y="1612328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629650" y="161036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270" y="0"/>
                </a:moveTo>
                <a:lnTo>
                  <a:pt x="0" y="0"/>
                </a:lnTo>
                <a:lnTo>
                  <a:pt x="0" y="254"/>
                </a:lnTo>
                <a:lnTo>
                  <a:pt x="1270" y="254"/>
                </a:lnTo>
                <a:lnTo>
                  <a:pt x="1270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33740" y="1609852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36280" y="1609280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200390" y="17170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201659" y="17157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757919" y="171577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09" y="3810"/>
                </a:lnTo>
                <a:lnTo>
                  <a:pt x="380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757919" y="171450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1269"/>
                </a:moveTo>
                <a:lnTo>
                  <a:pt x="2539" y="1269"/>
                </a:lnTo>
                <a:lnTo>
                  <a:pt x="253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757919" y="1713229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69" y="1270"/>
                </a:lnTo>
                <a:lnTo>
                  <a:pt x="12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199119" y="17195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380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57919" y="17195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380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19911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0"/>
                </a:moveTo>
                <a:lnTo>
                  <a:pt x="0" y="0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75791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0"/>
                </a:moveTo>
                <a:lnTo>
                  <a:pt x="0" y="0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19911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75791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1991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7579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1991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579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19911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75791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19911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75791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757919" y="19253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69" y="1270"/>
                </a:lnTo>
                <a:lnTo>
                  <a:pt x="12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757919" y="19227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757919" y="19100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12700"/>
                </a:moveTo>
                <a:lnTo>
                  <a:pt x="3809" y="12700"/>
                </a:lnTo>
                <a:lnTo>
                  <a:pt x="380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201659" y="192151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40"/>
                </a:move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200390" y="191897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199119" y="191007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0" y="8889"/>
                </a:moveTo>
                <a:lnTo>
                  <a:pt x="3809" y="8889"/>
                </a:lnTo>
                <a:lnTo>
                  <a:pt x="3809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31200" y="202755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328659" y="2026285"/>
            <a:ext cx="307340" cy="0"/>
          </a:xfrm>
          <a:custGeom>
            <a:avLst/>
            <a:gdLst/>
            <a:ahLst/>
            <a:cxnLst/>
            <a:rect l="l" t="t" r="r" b="b"/>
            <a:pathLst>
              <a:path w="307340">
                <a:moveTo>
                  <a:pt x="0" y="0"/>
                </a:moveTo>
                <a:lnTo>
                  <a:pt x="30734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26119" y="2025014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202930" y="1613027"/>
            <a:ext cx="554990" cy="411480"/>
          </a:xfrm>
          <a:custGeom>
            <a:avLst/>
            <a:gdLst/>
            <a:ahLst/>
            <a:cxnLst/>
            <a:rect l="l" t="t" r="r" b="b"/>
            <a:pathLst>
              <a:path w="554990" h="411480">
                <a:moveTo>
                  <a:pt x="116840" y="3682"/>
                </a:moveTo>
                <a:lnTo>
                  <a:pt x="114300" y="3682"/>
                </a:lnTo>
                <a:lnTo>
                  <a:pt x="114300" y="3810"/>
                </a:lnTo>
                <a:lnTo>
                  <a:pt x="116840" y="3810"/>
                </a:lnTo>
                <a:lnTo>
                  <a:pt x="116840" y="3682"/>
                </a:lnTo>
                <a:close/>
              </a:path>
              <a:path w="554990" h="411480">
                <a:moveTo>
                  <a:pt x="438150" y="2666"/>
                </a:moveTo>
                <a:lnTo>
                  <a:pt x="116840" y="2666"/>
                </a:lnTo>
                <a:lnTo>
                  <a:pt x="116840" y="3682"/>
                </a:lnTo>
                <a:lnTo>
                  <a:pt x="438150" y="3682"/>
                </a:lnTo>
                <a:lnTo>
                  <a:pt x="438150" y="2666"/>
                </a:lnTo>
                <a:close/>
              </a:path>
              <a:path w="554990" h="411480">
                <a:moveTo>
                  <a:pt x="121920" y="1142"/>
                </a:moveTo>
                <a:lnTo>
                  <a:pt x="119379" y="1142"/>
                </a:lnTo>
                <a:lnTo>
                  <a:pt x="119379" y="2666"/>
                </a:lnTo>
                <a:lnTo>
                  <a:pt x="435609" y="2666"/>
                </a:lnTo>
                <a:lnTo>
                  <a:pt x="435609" y="1269"/>
                </a:lnTo>
                <a:lnTo>
                  <a:pt x="121920" y="1269"/>
                </a:lnTo>
                <a:close/>
              </a:path>
              <a:path w="554990" h="411480">
                <a:moveTo>
                  <a:pt x="435609" y="1142"/>
                </a:moveTo>
                <a:lnTo>
                  <a:pt x="433070" y="1142"/>
                </a:lnTo>
                <a:lnTo>
                  <a:pt x="435609" y="1269"/>
                </a:lnTo>
                <a:close/>
              </a:path>
              <a:path w="554990" h="411480">
                <a:moveTo>
                  <a:pt x="433070" y="126"/>
                </a:moveTo>
                <a:lnTo>
                  <a:pt x="121920" y="126"/>
                </a:lnTo>
                <a:lnTo>
                  <a:pt x="121920" y="1142"/>
                </a:lnTo>
                <a:lnTo>
                  <a:pt x="433070" y="1142"/>
                </a:lnTo>
                <a:lnTo>
                  <a:pt x="433070" y="126"/>
                </a:lnTo>
                <a:close/>
              </a:path>
              <a:path w="554990" h="411480">
                <a:moveTo>
                  <a:pt x="430530" y="0"/>
                </a:moveTo>
                <a:lnTo>
                  <a:pt x="124460" y="0"/>
                </a:lnTo>
                <a:lnTo>
                  <a:pt x="430530" y="126"/>
                </a:lnTo>
                <a:close/>
              </a:path>
              <a:path w="554990" h="411480">
                <a:moveTo>
                  <a:pt x="3810" y="96393"/>
                </a:moveTo>
                <a:lnTo>
                  <a:pt x="2540" y="96393"/>
                </a:lnTo>
                <a:lnTo>
                  <a:pt x="2540" y="98933"/>
                </a:lnTo>
                <a:lnTo>
                  <a:pt x="1270" y="98933"/>
                </a:lnTo>
                <a:lnTo>
                  <a:pt x="1270" y="100202"/>
                </a:lnTo>
                <a:lnTo>
                  <a:pt x="0" y="100202"/>
                </a:lnTo>
                <a:lnTo>
                  <a:pt x="0" y="106552"/>
                </a:lnTo>
                <a:lnTo>
                  <a:pt x="3810" y="106552"/>
                </a:lnTo>
                <a:lnTo>
                  <a:pt x="3810" y="96393"/>
                </a:lnTo>
                <a:close/>
              </a:path>
              <a:path w="554990" h="411480">
                <a:moveTo>
                  <a:pt x="553720" y="96393"/>
                </a:moveTo>
                <a:lnTo>
                  <a:pt x="552450" y="96393"/>
                </a:lnTo>
                <a:lnTo>
                  <a:pt x="552450" y="106552"/>
                </a:lnTo>
                <a:lnTo>
                  <a:pt x="554990" y="106552"/>
                </a:lnTo>
                <a:lnTo>
                  <a:pt x="554990" y="97662"/>
                </a:lnTo>
                <a:lnTo>
                  <a:pt x="553720" y="97662"/>
                </a:lnTo>
                <a:lnTo>
                  <a:pt x="553720" y="96393"/>
                </a:lnTo>
                <a:close/>
              </a:path>
              <a:path w="554990" h="411480">
                <a:moveTo>
                  <a:pt x="3810" y="106553"/>
                </a:moveTo>
                <a:lnTo>
                  <a:pt x="0" y="106553"/>
                </a:lnTo>
                <a:lnTo>
                  <a:pt x="0" y="112902"/>
                </a:lnTo>
                <a:lnTo>
                  <a:pt x="3810" y="112902"/>
                </a:lnTo>
                <a:lnTo>
                  <a:pt x="3810" y="106553"/>
                </a:lnTo>
                <a:close/>
              </a:path>
              <a:path w="554990" h="411480">
                <a:moveTo>
                  <a:pt x="554990" y="106553"/>
                </a:moveTo>
                <a:lnTo>
                  <a:pt x="552450" y="106553"/>
                </a:lnTo>
                <a:lnTo>
                  <a:pt x="552450" y="112902"/>
                </a:lnTo>
                <a:lnTo>
                  <a:pt x="554990" y="112902"/>
                </a:lnTo>
                <a:lnTo>
                  <a:pt x="554990" y="106553"/>
                </a:lnTo>
                <a:close/>
              </a:path>
              <a:path w="554990" h="411480">
                <a:moveTo>
                  <a:pt x="3810" y="112903"/>
                </a:moveTo>
                <a:lnTo>
                  <a:pt x="0" y="112903"/>
                </a:lnTo>
                <a:lnTo>
                  <a:pt x="0" y="131952"/>
                </a:lnTo>
                <a:lnTo>
                  <a:pt x="3810" y="131952"/>
                </a:lnTo>
                <a:lnTo>
                  <a:pt x="3810" y="112903"/>
                </a:lnTo>
                <a:close/>
              </a:path>
              <a:path w="554990" h="411480">
                <a:moveTo>
                  <a:pt x="554990" y="112903"/>
                </a:moveTo>
                <a:lnTo>
                  <a:pt x="552450" y="112903"/>
                </a:lnTo>
                <a:lnTo>
                  <a:pt x="552450" y="131952"/>
                </a:lnTo>
                <a:lnTo>
                  <a:pt x="554990" y="131952"/>
                </a:lnTo>
                <a:lnTo>
                  <a:pt x="554990" y="112903"/>
                </a:lnTo>
                <a:close/>
              </a:path>
              <a:path w="554990" h="411480">
                <a:moveTo>
                  <a:pt x="3810" y="131953"/>
                </a:moveTo>
                <a:lnTo>
                  <a:pt x="0" y="131953"/>
                </a:lnTo>
                <a:lnTo>
                  <a:pt x="0" y="157352"/>
                </a:lnTo>
                <a:lnTo>
                  <a:pt x="3810" y="157352"/>
                </a:lnTo>
                <a:lnTo>
                  <a:pt x="3810" y="131953"/>
                </a:lnTo>
                <a:close/>
              </a:path>
              <a:path w="554990" h="411480">
                <a:moveTo>
                  <a:pt x="554990" y="131953"/>
                </a:moveTo>
                <a:lnTo>
                  <a:pt x="552450" y="131953"/>
                </a:lnTo>
                <a:lnTo>
                  <a:pt x="552450" y="157352"/>
                </a:lnTo>
                <a:lnTo>
                  <a:pt x="554990" y="157352"/>
                </a:lnTo>
                <a:lnTo>
                  <a:pt x="554990" y="131953"/>
                </a:lnTo>
                <a:close/>
              </a:path>
              <a:path w="554990" h="411480">
                <a:moveTo>
                  <a:pt x="3810" y="157353"/>
                </a:moveTo>
                <a:lnTo>
                  <a:pt x="0" y="157353"/>
                </a:lnTo>
                <a:lnTo>
                  <a:pt x="0" y="173862"/>
                </a:lnTo>
                <a:lnTo>
                  <a:pt x="3810" y="173862"/>
                </a:lnTo>
                <a:lnTo>
                  <a:pt x="3810" y="157353"/>
                </a:lnTo>
                <a:close/>
              </a:path>
              <a:path w="554990" h="411480">
                <a:moveTo>
                  <a:pt x="554990" y="157353"/>
                </a:moveTo>
                <a:lnTo>
                  <a:pt x="552450" y="157353"/>
                </a:lnTo>
                <a:lnTo>
                  <a:pt x="552450" y="173862"/>
                </a:lnTo>
                <a:lnTo>
                  <a:pt x="554990" y="173862"/>
                </a:lnTo>
                <a:lnTo>
                  <a:pt x="554990" y="157353"/>
                </a:lnTo>
                <a:close/>
              </a:path>
              <a:path w="554990" h="411480">
                <a:moveTo>
                  <a:pt x="3810" y="173863"/>
                </a:moveTo>
                <a:lnTo>
                  <a:pt x="0" y="173863"/>
                </a:lnTo>
                <a:lnTo>
                  <a:pt x="0" y="246252"/>
                </a:lnTo>
                <a:lnTo>
                  <a:pt x="3810" y="246252"/>
                </a:lnTo>
                <a:lnTo>
                  <a:pt x="3810" y="173863"/>
                </a:lnTo>
                <a:close/>
              </a:path>
              <a:path w="554990" h="411480">
                <a:moveTo>
                  <a:pt x="554990" y="173863"/>
                </a:moveTo>
                <a:lnTo>
                  <a:pt x="552450" y="173863"/>
                </a:lnTo>
                <a:lnTo>
                  <a:pt x="552450" y="246252"/>
                </a:lnTo>
                <a:lnTo>
                  <a:pt x="554990" y="246252"/>
                </a:lnTo>
                <a:lnTo>
                  <a:pt x="554990" y="173863"/>
                </a:lnTo>
                <a:close/>
              </a:path>
              <a:path w="554990" h="411480">
                <a:moveTo>
                  <a:pt x="3810" y="246253"/>
                </a:moveTo>
                <a:lnTo>
                  <a:pt x="0" y="246253"/>
                </a:lnTo>
                <a:lnTo>
                  <a:pt x="0" y="284352"/>
                </a:lnTo>
                <a:lnTo>
                  <a:pt x="3810" y="284352"/>
                </a:lnTo>
                <a:lnTo>
                  <a:pt x="3810" y="246253"/>
                </a:lnTo>
                <a:close/>
              </a:path>
              <a:path w="554990" h="411480">
                <a:moveTo>
                  <a:pt x="554990" y="246253"/>
                </a:moveTo>
                <a:lnTo>
                  <a:pt x="552450" y="246253"/>
                </a:lnTo>
                <a:lnTo>
                  <a:pt x="552450" y="284352"/>
                </a:lnTo>
                <a:lnTo>
                  <a:pt x="554990" y="284352"/>
                </a:lnTo>
                <a:lnTo>
                  <a:pt x="554990" y="246253"/>
                </a:lnTo>
                <a:close/>
              </a:path>
              <a:path w="554990" h="411480">
                <a:moveTo>
                  <a:pt x="3810" y="284353"/>
                </a:moveTo>
                <a:lnTo>
                  <a:pt x="0" y="284353"/>
                </a:lnTo>
                <a:lnTo>
                  <a:pt x="0" y="297052"/>
                </a:lnTo>
                <a:lnTo>
                  <a:pt x="3810" y="297052"/>
                </a:lnTo>
                <a:lnTo>
                  <a:pt x="3810" y="284353"/>
                </a:lnTo>
                <a:close/>
              </a:path>
              <a:path w="554990" h="411480">
                <a:moveTo>
                  <a:pt x="554990" y="284353"/>
                </a:moveTo>
                <a:lnTo>
                  <a:pt x="552450" y="284353"/>
                </a:lnTo>
                <a:lnTo>
                  <a:pt x="552450" y="297052"/>
                </a:lnTo>
                <a:lnTo>
                  <a:pt x="554990" y="297052"/>
                </a:lnTo>
                <a:lnTo>
                  <a:pt x="554990" y="284353"/>
                </a:lnTo>
                <a:close/>
              </a:path>
              <a:path w="554990" h="411480">
                <a:moveTo>
                  <a:pt x="3810" y="297053"/>
                </a:moveTo>
                <a:lnTo>
                  <a:pt x="0" y="297053"/>
                </a:lnTo>
                <a:lnTo>
                  <a:pt x="0" y="313563"/>
                </a:lnTo>
                <a:lnTo>
                  <a:pt x="1270" y="313563"/>
                </a:lnTo>
                <a:lnTo>
                  <a:pt x="1270" y="314833"/>
                </a:lnTo>
                <a:lnTo>
                  <a:pt x="2540" y="314833"/>
                </a:lnTo>
                <a:lnTo>
                  <a:pt x="2540" y="317373"/>
                </a:lnTo>
                <a:lnTo>
                  <a:pt x="3810" y="317373"/>
                </a:lnTo>
                <a:lnTo>
                  <a:pt x="3810" y="297053"/>
                </a:lnTo>
                <a:close/>
              </a:path>
              <a:path w="554990" h="411480">
                <a:moveTo>
                  <a:pt x="554990" y="297053"/>
                </a:moveTo>
                <a:lnTo>
                  <a:pt x="552450" y="297053"/>
                </a:lnTo>
                <a:lnTo>
                  <a:pt x="552450" y="317373"/>
                </a:lnTo>
                <a:lnTo>
                  <a:pt x="553720" y="317373"/>
                </a:lnTo>
                <a:lnTo>
                  <a:pt x="553720" y="316102"/>
                </a:lnTo>
                <a:lnTo>
                  <a:pt x="554990" y="316102"/>
                </a:lnTo>
                <a:lnTo>
                  <a:pt x="554990" y="297053"/>
                </a:lnTo>
                <a:close/>
              </a:path>
              <a:path w="554990" h="411480">
                <a:moveTo>
                  <a:pt x="439420" y="410083"/>
                </a:moveTo>
                <a:lnTo>
                  <a:pt x="120650" y="410083"/>
                </a:lnTo>
                <a:lnTo>
                  <a:pt x="120650" y="411353"/>
                </a:lnTo>
                <a:lnTo>
                  <a:pt x="439420" y="411353"/>
                </a:lnTo>
                <a:lnTo>
                  <a:pt x="439420" y="410083"/>
                </a:lnTo>
                <a:close/>
              </a:path>
              <a:path w="554990" h="411480">
                <a:moveTo>
                  <a:pt x="441960" y="408940"/>
                </a:moveTo>
                <a:lnTo>
                  <a:pt x="118110" y="408940"/>
                </a:lnTo>
                <a:lnTo>
                  <a:pt x="118110" y="410083"/>
                </a:lnTo>
                <a:lnTo>
                  <a:pt x="441960" y="410083"/>
                </a:lnTo>
                <a:lnTo>
                  <a:pt x="441960" y="408940"/>
                </a:lnTo>
                <a:close/>
              </a:path>
            </a:pathLst>
          </a:custGeom>
          <a:solidFill>
            <a:srgbClr val="1604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206740" y="1616710"/>
            <a:ext cx="548640" cy="405130"/>
          </a:xfrm>
          <a:custGeom>
            <a:avLst/>
            <a:gdLst/>
            <a:ahLst/>
            <a:cxnLst/>
            <a:rect l="l" t="t" r="r" b="b"/>
            <a:pathLst>
              <a:path w="548640" h="405130">
                <a:moveTo>
                  <a:pt x="2539" y="88900"/>
                </a:moveTo>
                <a:lnTo>
                  <a:pt x="1269" y="88900"/>
                </a:lnTo>
                <a:lnTo>
                  <a:pt x="1269" y="90170"/>
                </a:lnTo>
                <a:lnTo>
                  <a:pt x="3809" y="90170"/>
                </a:lnTo>
                <a:lnTo>
                  <a:pt x="3809" y="89154"/>
                </a:lnTo>
                <a:lnTo>
                  <a:pt x="2539" y="89154"/>
                </a:lnTo>
                <a:lnTo>
                  <a:pt x="2539" y="88900"/>
                </a:lnTo>
                <a:close/>
              </a:path>
              <a:path w="548640" h="405130">
                <a:moveTo>
                  <a:pt x="547369" y="88900"/>
                </a:moveTo>
                <a:lnTo>
                  <a:pt x="546099" y="88900"/>
                </a:lnTo>
                <a:lnTo>
                  <a:pt x="546099" y="89154"/>
                </a:lnTo>
                <a:lnTo>
                  <a:pt x="544829" y="89154"/>
                </a:lnTo>
                <a:lnTo>
                  <a:pt x="544829" y="90170"/>
                </a:lnTo>
                <a:lnTo>
                  <a:pt x="547369" y="90170"/>
                </a:lnTo>
                <a:lnTo>
                  <a:pt x="547369" y="88900"/>
                </a:lnTo>
                <a:close/>
              </a:path>
              <a:path w="548640" h="405130">
                <a:moveTo>
                  <a:pt x="3809" y="87884"/>
                </a:moveTo>
                <a:lnTo>
                  <a:pt x="2539" y="87884"/>
                </a:lnTo>
                <a:lnTo>
                  <a:pt x="2539" y="88900"/>
                </a:lnTo>
                <a:lnTo>
                  <a:pt x="3809" y="88900"/>
                </a:lnTo>
                <a:lnTo>
                  <a:pt x="3809" y="87884"/>
                </a:lnTo>
                <a:close/>
              </a:path>
              <a:path w="548640" h="405130">
                <a:moveTo>
                  <a:pt x="546100" y="86360"/>
                </a:moveTo>
                <a:lnTo>
                  <a:pt x="544829" y="86360"/>
                </a:lnTo>
                <a:lnTo>
                  <a:pt x="544829" y="88900"/>
                </a:lnTo>
                <a:lnTo>
                  <a:pt x="546099" y="88900"/>
                </a:lnTo>
                <a:lnTo>
                  <a:pt x="546100" y="86360"/>
                </a:lnTo>
                <a:close/>
              </a:path>
              <a:path w="548640" h="405130">
                <a:moveTo>
                  <a:pt x="105409" y="3810"/>
                </a:moveTo>
                <a:lnTo>
                  <a:pt x="102869" y="3810"/>
                </a:lnTo>
                <a:lnTo>
                  <a:pt x="105409" y="3937"/>
                </a:lnTo>
                <a:close/>
              </a:path>
              <a:path w="548640" h="405130">
                <a:moveTo>
                  <a:pt x="441959" y="2794"/>
                </a:moveTo>
                <a:lnTo>
                  <a:pt x="105409" y="2794"/>
                </a:lnTo>
                <a:lnTo>
                  <a:pt x="105409" y="3810"/>
                </a:lnTo>
                <a:lnTo>
                  <a:pt x="441959" y="3810"/>
                </a:lnTo>
                <a:lnTo>
                  <a:pt x="441959" y="2794"/>
                </a:lnTo>
                <a:close/>
              </a:path>
              <a:path w="548640" h="405130">
                <a:moveTo>
                  <a:pt x="439420" y="1270"/>
                </a:moveTo>
                <a:lnTo>
                  <a:pt x="107950" y="1270"/>
                </a:lnTo>
                <a:lnTo>
                  <a:pt x="107950" y="2794"/>
                </a:lnTo>
                <a:lnTo>
                  <a:pt x="439420" y="2794"/>
                </a:lnTo>
                <a:lnTo>
                  <a:pt x="439420" y="1270"/>
                </a:lnTo>
                <a:close/>
              </a:path>
              <a:path w="548640" h="405130">
                <a:moveTo>
                  <a:pt x="113029" y="127"/>
                </a:moveTo>
                <a:lnTo>
                  <a:pt x="110489" y="127"/>
                </a:lnTo>
                <a:lnTo>
                  <a:pt x="110489" y="1270"/>
                </a:lnTo>
                <a:lnTo>
                  <a:pt x="436879" y="1270"/>
                </a:lnTo>
                <a:lnTo>
                  <a:pt x="436879" y="254"/>
                </a:lnTo>
                <a:lnTo>
                  <a:pt x="113029" y="254"/>
                </a:lnTo>
                <a:close/>
              </a:path>
              <a:path w="548640" h="405130">
                <a:moveTo>
                  <a:pt x="436879" y="0"/>
                </a:moveTo>
                <a:lnTo>
                  <a:pt x="434339" y="0"/>
                </a:lnTo>
                <a:lnTo>
                  <a:pt x="434339" y="254"/>
                </a:lnTo>
                <a:lnTo>
                  <a:pt x="436879" y="254"/>
                </a:lnTo>
                <a:lnTo>
                  <a:pt x="436879" y="0"/>
                </a:lnTo>
                <a:close/>
              </a:path>
              <a:path w="548640" h="405130">
                <a:moveTo>
                  <a:pt x="3809" y="90170"/>
                </a:moveTo>
                <a:lnTo>
                  <a:pt x="0" y="90170"/>
                </a:lnTo>
                <a:lnTo>
                  <a:pt x="0" y="102870"/>
                </a:lnTo>
                <a:lnTo>
                  <a:pt x="3809" y="102870"/>
                </a:lnTo>
                <a:lnTo>
                  <a:pt x="3809" y="90170"/>
                </a:lnTo>
                <a:close/>
              </a:path>
              <a:path w="548640" h="405130">
                <a:moveTo>
                  <a:pt x="548640" y="90170"/>
                </a:moveTo>
                <a:lnTo>
                  <a:pt x="544829" y="90170"/>
                </a:lnTo>
                <a:lnTo>
                  <a:pt x="544829" y="102870"/>
                </a:lnTo>
                <a:lnTo>
                  <a:pt x="548639" y="102870"/>
                </a:lnTo>
                <a:lnTo>
                  <a:pt x="548640" y="90170"/>
                </a:lnTo>
                <a:close/>
              </a:path>
              <a:path w="548640" h="405130">
                <a:moveTo>
                  <a:pt x="3809" y="102870"/>
                </a:moveTo>
                <a:lnTo>
                  <a:pt x="0" y="102870"/>
                </a:lnTo>
                <a:lnTo>
                  <a:pt x="0" y="109220"/>
                </a:lnTo>
                <a:lnTo>
                  <a:pt x="3809" y="109220"/>
                </a:lnTo>
                <a:lnTo>
                  <a:pt x="3809" y="102870"/>
                </a:lnTo>
                <a:close/>
              </a:path>
              <a:path w="548640" h="405130">
                <a:moveTo>
                  <a:pt x="548639" y="102870"/>
                </a:moveTo>
                <a:lnTo>
                  <a:pt x="544829" y="102870"/>
                </a:lnTo>
                <a:lnTo>
                  <a:pt x="544829" y="109220"/>
                </a:lnTo>
                <a:lnTo>
                  <a:pt x="548639" y="109220"/>
                </a:lnTo>
                <a:lnTo>
                  <a:pt x="548639" y="102870"/>
                </a:lnTo>
                <a:close/>
              </a:path>
              <a:path w="548640" h="405130">
                <a:moveTo>
                  <a:pt x="3809" y="109220"/>
                </a:moveTo>
                <a:lnTo>
                  <a:pt x="0" y="109220"/>
                </a:lnTo>
                <a:lnTo>
                  <a:pt x="0" y="128270"/>
                </a:lnTo>
                <a:lnTo>
                  <a:pt x="3809" y="128270"/>
                </a:lnTo>
                <a:lnTo>
                  <a:pt x="3809" y="109220"/>
                </a:lnTo>
                <a:close/>
              </a:path>
              <a:path w="548640" h="405130">
                <a:moveTo>
                  <a:pt x="548639" y="109220"/>
                </a:moveTo>
                <a:lnTo>
                  <a:pt x="544829" y="109220"/>
                </a:lnTo>
                <a:lnTo>
                  <a:pt x="544829" y="128270"/>
                </a:lnTo>
                <a:lnTo>
                  <a:pt x="548639" y="128270"/>
                </a:lnTo>
                <a:lnTo>
                  <a:pt x="548639" y="109220"/>
                </a:lnTo>
                <a:close/>
              </a:path>
              <a:path w="548640" h="405130">
                <a:moveTo>
                  <a:pt x="3809" y="128270"/>
                </a:moveTo>
                <a:lnTo>
                  <a:pt x="0" y="128270"/>
                </a:lnTo>
                <a:lnTo>
                  <a:pt x="0" y="153670"/>
                </a:lnTo>
                <a:lnTo>
                  <a:pt x="3809" y="153670"/>
                </a:lnTo>
                <a:lnTo>
                  <a:pt x="3809" y="128270"/>
                </a:lnTo>
                <a:close/>
              </a:path>
              <a:path w="548640" h="405130">
                <a:moveTo>
                  <a:pt x="548639" y="128270"/>
                </a:moveTo>
                <a:lnTo>
                  <a:pt x="544829" y="128270"/>
                </a:lnTo>
                <a:lnTo>
                  <a:pt x="544829" y="153670"/>
                </a:lnTo>
                <a:lnTo>
                  <a:pt x="548639" y="153670"/>
                </a:lnTo>
                <a:lnTo>
                  <a:pt x="548639" y="128270"/>
                </a:lnTo>
                <a:close/>
              </a:path>
              <a:path w="548640" h="405130">
                <a:moveTo>
                  <a:pt x="3809" y="153670"/>
                </a:moveTo>
                <a:lnTo>
                  <a:pt x="0" y="153670"/>
                </a:lnTo>
                <a:lnTo>
                  <a:pt x="0" y="170180"/>
                </a:lnTo>
                <a:lnTo>
                  <a:pt x="3809" y="170180"/>
                </a:lnTo>
                <a:lnTo>
                  <a:pt x="3809" y="153670"/>
                </a:lnTo>
                <a:close/>
              </a:path>
              <a:path w="548640" h="405130">
                <a:moveTo>
                  <a:pt x="548639" y="153670"/>
                </a:moveTo>
                <a:lnTo>
                  <a:pt x="544829" y="153670"/>
                </a:lnTo>
                <a:lnTo>
                  <a:pt x="544829" y="170180"/>
                </a:lnTo>
                <a:lnTo>
                  <a:pt x="548639" y="170180"/>
                </a:lnTo>
                <a:lnTo>
                  <a:pt x="548639" y="153670"/>
                </a:lnTo>
                <a:close/>
              </a:path>
              <a:path w="548640" h="405130">
                <a:moveTo>
                  <a:pt x="3809" y="170180"/>
                </a:moveTo>
                <a:lnTo>
                  <a:pt x="0" y="170180"/>
                </a:lnTo>
                <a:lnTo>
                  <a:pt x="0" y="242570"/>
                </a:lnTo>
                <a:lnTo>
                  <a:pt x="3809" y="242570"/>
                </a:lnTo>
                <a:lnTo>
                  <a:pt x="3809" y="170180"/>
                </a:lnTo>
                <a:close/>
              </a:path>
              <a:path w="548640" h="405130">
                <a:moveTo>
                  <a:pt x="548639" y="170180"/>
                </a:moveTo>
                <a:lnTo>
                  <a:pt x="544829" y="170180"/>
                </a:lnTo>
                <a:lnTo>
                  <a:pt x="544829" y="242570"/>
                </a:lnTo>
                <a:lnTo>
                  <a:pt x="548639" y="242570"/>
                </a:lnTo>
                <a:lnTo>
                  <a:pt x="548639" y="170180"/>
                </a:lnTo>
                <a:close/>
              </a:path>
              <a:path w="548640" h="405130">
                <a:moveTo>
                  <a:pt x="3809" y="242570"/>
                </a:moveTo>
                <a:lnTo>
                  <a:pt x="0" y="242570"/>
                </a:lnTo>
                <a:lnTo>
                  <a:pt x="0" y="280670"/>
                </a:lnTo>
                <a:lnTo>
                  <a:pt x="3809" y="280670"/>
                </a:lnTo>
                <a:lnTo>
                  <a:pt x="3809" y="242570"/>
                </a:lnTo>
                <a:close/>
              </a:path>
              <a:path w="548640" h="405130">
                <a:moveTo>
                  <a:pt x="548639" y="242570"/>
                </a:moveTo>
                <a:lnTo>
                  <a:pt x="544829" y="242570"/>
                </a:lnTo>
                <a:lnTo>
                  <a:pt x="544829" y="280670"/>
                </a:lnTo>
                <a:lnTo>
                  <a:pt x="548639" y="280670"/>
                </a:lnTo>
                <a:lnTo>
                  <a:pt x="548639" y="242570"/>
                </a:lnTo>
                <a:close/>
              </a:path>
              <a:path w="548640" h="405130">
                <a:moveTo>
                  <a:pt x="3809" y="280670"/>
                </a:moveTo>
                <a:lnTo>
                  <a:pt x="0" y="280670"/>
                </a:lnTo>
                <a:lnTo>
                  <a:pt x="0" y="293370"/>
                </a:lnTo>
                <a:lnTo>
                  <a:pt x="3809" y="293370"/>
                </a:lnTo>
                <a:lnTo>
                  <a:pt x="3809" y="280670"/>
                </a:lnTo>
                <a:close/>
              </a:path>
              <a:path w="548640" h="405130">
                <a:moveTo>
                  <a:pt x="548639" y="280670"/>
                </a:moveTo>
                <a:lnTo>
                  <a:pt x="544829" y="280670"/>
                </a:lnTo>
                <a:lnTo>
                  <a:pt x="544829" y="293370"/>
                </a:lnTo>
                <a:lnTo>
                  <a:pt x="548639" y="293370"/>
                </a:lnTo>
                <a:lnTo>
                  <a:pt x="548639" y="280670"/>
                </a:lnTo>
                <a:close/>
              </a:path>
              <a:path w="548640" h="405130">
                <a:moveTo>
                  <a:pt x="3809" y="293370"/>
                </a:moveTo>
                <a:lnTo>
                  <a:pt x="0" y="293370"/>
                </a:lnTo>
                <a:lnTo>
                  <a:pt x="0" y="316230"/>
                </a:lnTo>
                <a:lnTo>
                  <a:pt x="1269" y="316230"/>
                </a:lnTo>
                <a:lnTo>
                  <a:pt x="1269" y="317500"/>
                </a:lnTo>
                <a:lnTo>
                  <a:pt x="2539" y="317500"/>
                </a:lnTo>
                <a:lnTo>
                  <a:pt x="2539" y="318770"/>
                </a:lnTo>
                <a:lnTo>
                  <a:pt x="3809" y="318770"/>
                </a:lnTo>
                <a:lnTo>
                  <a:pt x="3809" y="293370"/>
                </a:lnTo>
                <a:close/>
              </a:path>
              <a:path w="548640" h="405130">
                <a:moveTo>
                  <a:pt x="548639" y="293370"/>
                </a:moveTo>
                <a:lnTo>
                  <a:pt x="544829" y="293370"/>
                </a:lnTo>
                <a:lnTo>
                  <a:pt x="544829" y="318770"/>
                </a:lnTo>
                <a:lnTo>
                  <a:pt x="546099" y="318770"/>
                </a:lnTo>
                <a:lnTo>
                  <a:pt x="546099" y="317500"/>
                </a:lnTo>
                <a:lnTo>
                  <a:pt x="547369" y="317500"/>
                </a:lnTo>
                <a:lnTo>
                  <a:pt x="547369" y="316230"/>
                </a:lnTo>
                <a:lnTo>
                  <a:pt x="548640" y="316230"/>
                </a:lnTo>
                <a:lnTo>
                  <a:pt x="548639" y="293370"/>
                </a:lnTo>
                <a:close/>
              </a:path>
              <a:path w="548640" h="405130">
                <a:moveTo>
                  <a:pt x="440689" y="403860"/>
                </a:moveTo>
                <a:lnTo>
                  <a:pt x="110489" y="403860"/>
                </a:lnTo>
                <a:lnTo>
                  <a:pt x="110489" y="405130"/>
                </a:lnTo>
                <a:lnTo>
                  <a:pt x="440689" y="405130"/>
                </a:lnTo>
                <a:lnTo>
                  <a:pt x="440689" y="403860"/>
                </a:lnTo>
                <a:close/>
              </a:path>
              <a:path w="548640" h="405130">
                <a:moveTo>
                  <a:pt x="443229" y="402590"/>
                </a:moveTo>
                <a:lnTo>
                  <a:pt x="107950" y="402590"/>
                </a:lnTo>
                <a:lnTo>
                  <a:pt x="107950" y="403860"/>
                </a:lnTo>
                <a:lnTo>
                  <a:pt x="443229" y="403860"/>
                </a:lnTo>
                <a:lnTo>
                  <a:pt x="443229" y="402590"/>
                </a:lnTo>
                <a:close/>
              </a:path>
              <a:path w="548640" h="405130">
                <a:moveTo>
                  <a:pt x="445769" y="401320"/>
                </a:moveTo>
                <a:lnTo>
                  <a:pt x="105409" y="401320"/>
                </a:lnTo>
                <a:lnTo>
                  <a:pt x="105409" y="402590"/>
                </a:lnTo>
                <a:lnTo>
                  <a:pt x="445769" y="402590"/>
                </a:lnTo>
                <a:lnTo>
                  <a:pt x="445769" y="401320"/>
                </a:lnTo>
                <a:close/>
              </a:path>
            </a:pathLst>
          </a:custGeom>
          <a:solidFill>
            <a:srgbClr val="190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210550" y="1620647"/>
            <a:ext cx="541020" cy="397510"/>
          </a:xfrm>
          <a:custGeom>
            <a:avLst/>
            <a:gdLst/>
            <a:ahLst/>
            <a:cxnLst/>
            <a:rect l="l" t="t" r="r" b="b"/>
            <a:pathLst>
              <a:path w="541020" h="397510">
                <a:moveTo>
                  <a:pt x="3809" y="85090"/>
                </a:moveTo>
                <a:lnTo>
                  <a:pt x="0" y="85090"/>
                </a:lnTo>
                <a:lnTo>
                  <a:pt x="0" y="86233"/>
                </a:lnTo>
                <a:lnTo>
                  <a:pt x="3809" y="86233"/>
                </a:lnTo>
                <a:lnTo>
                  <a:pt x="3809" y="85090"/>
                </a:lnTo>
                <a:close/>
              </a:path>
              <a:path w="541020" h="397510">
                <a:moveTo>
                  <a:pt x="541020" y="85090"/>
                </a:moveTo>
                <a:lnTo>
                  <a:pt x="537209" y="85090"/>
                </a:lnTo>
                <a:lnTo>
                  <a:pt x="537209" y="86233"/>
                </a:lnTo>
                <a:lnTo>
                  <a:pt x="541020" y="86233"/>
                </a:lnTo>
                <a:lnTo>
                  <a:pt x="541020" y="85090"/>
                </a:lnTo>
                <a:close/>
              </a:path>
              <a:path w="541020" h="397510">
                <a:moveTo>
                  <a:pt x="3809" y="82676"/>
                </a:moveTo>
                <a:lnTo>
                  <a:pt x="0" y="82676"/>
                </a:lnTo>
                <a:lnTo>
                  <a:pt x="0" y="84962"/>
                </a:lnTo>
                <a:lnTo>
                  <a:pt x="3809" y="84962"/>
                </a:lnTo>
                <a:lnTo>
                  <a:pt x="3809" y="82676"/>
                </a:lnTo>
                <a:close/>
              </a:path>
              <a:path w="541020" h="397510">
                <a:moveTo>
                  <a:pt x="541020" y="82676"/>
                </a:moveTo>
                <a:lnTo>
                  <a:pt x="537209" y="82676"/>
                </a:lnTo>
                <a:lnTo>
                  <a:pt x="537209" y="84962"/>
                </a:lnTo>
                <a:lnTo>
                  <a:pt x="541020" y="84962"/>
                </a:lnTo>
                <a:lnTo>
                  <a:pt x="541020" y="82676"/>
                </a:lnTo>
                <a:close/>
              </a:path>
              <a:path w="541020" h="397510">
                <a:moveTo>
                  <a:pt x="3809" y="78612"/>
                </a:moveTo>
                <a:lnTo>
                  <a:pt x="2540" y="78612"/>
                </a:lnTo>
                <a:lnTo>
                  <a:pt x="2540" y="80010"/>
                </a:lnTo>
                <a:lnTo>
                  <a:pt x="1270" y="80010"/>
                </a:lnTo>
                <a:lnTo>
                  <a:pt x="1270" y="81407"/>
                </a:lnTo>
                <a:lnTo>
                  <a:pt x="0" y="81407"/>
                </a:lnTo>
                <a:lnTo>
                  <a:pt x="0" y="82550"/>
                </a:lnTo>
                <a:lnTo>
                  <a:pt x="3809" y="82550"/>
                </a:lnTo>
                <a:lnTo>
                  <a:pt x="3809" y="78612"/>
                </a:lnTo>
                <a:close/>
              </a:path>
              <a:path w="541020" h="397510">
                <a:moveTo>
                  <a:pt x="538480" y="78866"/>
                </a:moveTo>
                <a:lnTo>
                  <a:pt x="537209" y="78866"/>
                </a:lnTo>
                <a:lnTo>
                  <a:pt x="537209" y="82550"/>
                </a:lnTo>
                <a:lnTo>
                  <a:pt x="541020" y="82550"/>
                </a:lnTo>
                <a:lnTo>
                  <a:pt x="541020" y="81407"/>
                </a:lnTo>
                <a:lnTo>
                  <a:pt x="539750" y="81407"/>
                </a:lnTo>
                <a:lnTo>
                  <a:pt x="539750" y="80010"/>
                </a:lnTo>
                <a:lnTo>
                  <a:pt x="538480" y="80010"/>
                </a:lnTo>
                <a:lnTo>
                  <a:pt x="538480" y="78866"/>
                </a:lnTo>
                <a:close/>
              </a:path>
              <a:path w="541020" h="397510">
                <a:moveTo>
                  <a:pt x="538479" y="77597"/>
                </a:moveTo>
                <a:lnTo>
                  <a:pt x="537209" y="77597"/>
                </a:lnTo>
                <a:lnTo>
                  <a:pt x="537209" y="78612"/>
                </a:lnTo>
                <a:lnTo>
                  <a:pt x="538480" y="78612"/>
                </a:lnTo>
                <a:lnTo>
                  <a:pt x="538479" y="77597"/>
                </a:lnTo>
                <a:close/>
              </a:path>
              <a:path w="541020" h="397510">
                <a:moveTo>
                  <a:pt x="97790" y="2412"/>
                </a:moveTo>
                <a:lnTo>
                  <a:pt x="95250" y="2412"/>
                </a:lnTo>
                <a:lnTo>
                  <a:pt x="97790" y="2539"/>
                </a:lnTo>
                <a:close/>
              </a:path>
              <a:path w="541020" h="397510">
                <a:moveTo>
                  <a:pt x="444500" y="1397"/>
                </a:moveTo>
                <a:lnTo>
                  <a:pt x="97790" y="1397"/>
                </a:lnTo>
                <a:lnTo>
                  <a:pt x="97790" y="2412"/>
                </a:lnTo>
                <a:lnTo>
                  <a:pt x="444500" y="2412"/>
                </a:lnTo>
                <a:lnTo>
                  <a:pt x="444500" y="1397"/>
                </a:lnTo>
                <a:close/>
              </a:path>
              <a:path w="541020" h="397510">
                <a:moveTo>
                  <a:pt x="101600" y="0"/>
                </a:moveTo>
                <a:lnTo>
                  <a:pt x="99059" y="0"/>
                </a:lnTo>
                <a:lnTo>
                  <a:pt x="99059" y="1397"/>
                </a:lnTo>
                <a:lnTo>
                  <a:pt x="440689" y="1397"/>
                </a:lnTo>
                <a:lnTo>
                  <a:pt x="440689" y="126"/>
                </a:lnTo>
                <a:lnTo>
                  <a:pt x="101600" y="126"/>
                </a:lnTo>
                <a:close/>
              </a:path>
              <a:path w="541020" h="397510">
                <a:moveTo>
                  <a:pt x="440689" y="0"/>
                </a:moveTo>
                <a:lnTo>
                  <a:pt x="438150" y="0"/>
                </a:lnTo>
                <a:lnTo>
                  <a:pt x="440689" y="126"/>
                </a:lnTo>
                <a:close/>
              </a:path>
              <a:path w="541020" h="397510">
                <a:moveTo>
                  <a:pt x="3809" y="86233"/>
                </a:moveTo>
                <a:lnTo>
                  <a:pt x="0" y="86233"/>
                </a:lnTo>
                <a:lnTo>
                  <a:pt x="0" y="98933"/>
                </a:lnTo>
                <a:lnTo>
                  <a:pt x="3809" y="98933"/>
                </a:lnTo>
                <a:lnTo>
                  <a:pt x="3809" y="86233"/>
                </a:lnTo>
                <a:close/>
              </a:path>
              <a:path w="541020" h="397510">
                <a:moveTo>
                  <a:pt x="541020" y="86233"/>
                </a:moveTo>
                <a:lnTo>
                  <a:pt x="537209" y="86233"/>
                </a:lnTo>
                <a:lnTo>
                  <a:pt x="537209" y="98933"/>
                </a:lnTo>
                <a:lnTo>
                  <a:pt x="541020" y="98933"/>
                </a:lnTo>
                <a:lnTo>
                  <a:pt x="541020" y="86233"/>
                </a:lnTo>
                <a:close/>
              </a:path>
              <a:path w="541020" h="397510">
                <a:moveTo>
                  <a:pt x="3809" y="98933"/>
                </a:moveTo>
                <a:lnTo>
                  <a:pt x="0" y="98933"/>
                </a:lnTo>
                <a:lnTo>
                  <a:pt x="0" y="105283"/>
                </a:lnTo>
                <a:lnTo>
                  <a:pt x="3809" y="105283"/>
                </a:lnTo>
                <a:lnTo>
                  <a:pt x="3809" y="98933"/>
                </a:lnTo>
                <a:close/>
              </a:path>
              <a:path w="541020" h="397510">
                <a:moveTo>
                  <a:pt x="541020" y="98933"/>
                </a:moveTo>
                <a:lnTo>
                  <a:pt x="537209" y="98933"/>
                </a:lnTo>
                <a:lnTo>
                  <a:pt x="537209" y="105283"/>
                </a:lnTo>
                <a:lnTo>
                  <a:pt x="541020" y="105283"/>
                </a:lnTo>
                <a:lnTo>
                  <a:pt x="541020" y="98933"/>
                </a:lnTo>
                <a:close/>
              </a:path>
              <a:path w="541020" h="397510">
                <a:moveTo>
                  <a:pt x="3809" y="105283"/>
                </a:moveTo>
                <a:lnTo>
                  <a:pt x="0" y="105283"/>
                </a:lnTo>
                <a:lnTo>
                  <a:pt x="0" y="124333"/>
                </a:lnTo>
                <a:lnTo>
                  <a:pt x="3809" y="124333"/>
                </a:lnTo>
                <a:lnTo>
                  <a:pt x="3809" y="105283"/>
                </a:lnTo>
                <a:close/>
              </a:path>
              <a:path w="541020" h="397510">
                <a:moveTo>
                  <a:pt x="541020" y="105283"/>
                </a:moveTo>
                <a:lnTo>
                  <a:pt x="537209" y="105283"/>
                </a:lnTo>
                <a:lnTo>
                  <a:pt x="537209" y="124333"/>
                </a:lnTo>
                <a:lnTo>
                  <a:pt x="541020" y="124333"/>
                </a:lnTo>
                <a:lnTo>
                  <a:pt x="541020" y="105283"/>
                </a:lnTo>
                <a:close/>
              </a:path>
              <a:path w="541020" h="397510">
                <a:moveTo>
                  <a:pt x="3809" y="124333"/>
                </a:moveTo>
                <a:lnTo>
                  <a:pt x="0" y="124333"/>
                </a:lnTo>
                <a:lnTo>
                  <a:pt x="0" y="149733"/>
                </a:lnTo>
                <a:lnTo>
                  <a:pt x="3809" y="149733"/>
                </a:lnTo>
                <a:lnTo>
                  <a:pt x="3809" y="124333"/>
                </a:lnTo>
                <a:close/>
              </a:path>
              <a:path w="541020" h="397510">
                <a:moveTo>
                  <a:pt x="541020" y="124333"/>
                </a:moveTo>
                <a:lnTo>
                  <a:pt x="537209" y="124333"/>
                </a:lnTo>
                <a:lnTo>
                  <a:pt x="537209" y="149733"/>
                </a:lnTo>
                <a:lnTo>
                  <a:pt x="541020" y="149733"/>
                </a:lnTo>
                <a:lnTo>
                  <a:pt x="541020" y="124333"/>
                </a:lnTo>
                <a:close/>
              </a:path>
              <a:path w="541020" h="397510">
                <a:moveTo>
                  <a:pt x="3809" y="149733"/>
                </a:moveTo>
                <a:lnTo>
                  <a:pt x="0" y="149733"/>
                </a:lnTo>
                <a:lnTo>
                  <a:pt x="0" y="166243"/>
                </a:lnTo>
                <a:lnTo>
                  <a:pt x="3809" y="166243"/>
                </a:lnTo>
                <a:lnTo>
                  <a:pt x="3809" y="149733"/>
                </a:lnTo>
                <a:close/>
              </a:path>
              <a:path w="541020" h="397510">
                <a:moveTo>
                  <a:pt x="541020" y="149733"/>
                </a:moveTo>
                <a:lnTo>
                  <a:pt x="537209" y="149733"/>
                </a:lnTo>
                <a:lnTo>
                  <a:pt x="537209" y="166243"/>
                </a:lnTo>
                <a:lnTo>
                  <a:pt x="541020" y="166243"/>
                </a:lnTo>
                <a:lnTo>
                  <a:pt x="541020" y="149733"/>
                </a:lnTo>
                <a:close/>
              </a:path>
              <a:path w="541020" h="397510">
                <a:moveTo>
                  <a:pt x="3809" y="166243"/>
                </a:moveTo>
                <a:lnTo>
                  <a:pt x="0" y="166243"/>
                </a:lnTo>
                <a:lnTo>
                  <a:pt x="0" y="238633"/>
                </a:lnTo>
                <a:lnTo>
                  <a:pt x="3809" y="238633"/>
                </a:lnTo>
                <a:lnTo>
                  <a:pt x="3809" y="166243"/>
                </a:lnTo>
                <a:close/>
              </a:path>
              <a:path w="541020" h="397510">
                <a:moveTo>
                  <a:pt x="541020" y="166243"/>
                </a:moveTo>
                <a:lnTo>
                  <a:pt x="537209" y="166243"/>
                </a:lnTo>
                <a:lnTo>
                  <a:pt x="537209" y="238633"/>
                </a:lnTo>
                <a:lnTo>
                  <a:pt x="541020" y="238633"/>
                </a:lnTo>
                <a:lnTo>
                  <a:pt x="541020" y="166243"/>
                </a:lnTo>
                <a:close/>
              </a:path>
              <a:path w="541020" h="397510">
                <a:moveTo>
                  <a:pt x="3809" y="238633"/>
                </a:moveTo>
                <a:lnTo>
                  <a:pt x="0" y="238633"/>
                </a:lnTo>
                <a:lnTo>
                  <a:pt x="0" y="276733"/>
                </a:lnTo>
                <a:lnTo>
                  <a:pt x="3809" y="276733"/>
                </a:lnTo>
                <a:lnTo>
                  <a:pt x="3809" y="238633"/>
                </a:lnTo>
                <a:close/>
              </a:path>
              <a:path w="541020" h="397510">
                <a:moveTo>
                  <a:pt x="541020" y="238633"/>
                </a:moveTo>
                <a:lnTo>
                  <a:pt x="537209" y="238633"/>
                </a:lnTo>
                <a:lnTo>
                  <a:pt x="537209" y="276733"/>
                </a:lnTo>
                <a:lnTo>
                  <a:pt x="541020" y="276733"/>
                </a:lnTo>
                <a:lnTo>
                  <a:pt x="541020" y="238633"/>
                </a:lnTo>
                <a:close/>
              </a:path>
              <a:path w="541020" h="397510">
                <a:moveTo>
                  <a:pt x="3809" y="276733"/>
                </a:moveTo>
                <a:lnTo>
                  <a:pt x="0" y="276733"/>
                </a:lnTo>
                <a:lnTo>
                  <a:pt x="0" y="289433"/>
                </a:lnTo>
                <a:lnTo>
                  <a:pt x="3809" y="289433"/>
                </a:lnTo>
                <a:lnTo>
                  <a:pt x="3809" y="276733"/>
                </a:lnTo>
                <a:close/>
              </a:path>
              <a:path w="541020" h="397510">
                <a:moveTo>
                  <a:pt x="541020" y="276733"/>
                </a:moveTo>
                <a:lnTo>
                  <a:pt x="537209" y="276733"/>
                </a:lnTo>
                <a:lnTo>
                  <a:pt x="537209" y="289433"/>
                </a:lnTo>
                <a:lnTo>
                  <a:pt x="541020" y="289433"/>
                </a:lnTo>
                <a:lnTo>
                  <a:pt x="541020" y="276733"/>
                </a:lnTo>
                <a:close/>
              </a:path>
              <a:path w="541020" h="397510">
                <a:moveTo>
                  <a:pt x="3809" y="289433"/>
                </a:moveTo>
                <a:lnTo>
                  <a:pt x="0" y="289433"/>
                </a:lnTo>
                <a:lnTo>
                  <a:pt x="0" y="314833"/>
                </a:lnTo>
                <a:lnTo>
                  <a:pt x="3809" y="314833"/>
                </a:lnTo>
                <a:lnTo>
                  <a:pt x="3809" y="289433"/>
                </a:lnTo>
                <a:close/>
              </a:path>
              <a:path w="541020" h="397510">
                <a:moveTo>
                  <a:pt x="541020" y="289433"/>
                </a:moveTo>
                <a:lnTo>
                  <a:pt x="537209" y="289433"/>
                </a:lnTo>
                <a:lnTo>
                  <a:pt x="537209" y="314833"/>
                </a:lnTo>
                <a:lnTo>
                  <a:pt x="541020" y="314833"/>
                </a:lnTo>
                <a:lnTo>
                  <a:pt x="541020" y="289433"/>
                </a:lnTo>
                <a:close/>
              </a:path>
              <a:path w="541020" h="397510">
                <a:moveTo>
                  <a:pt x="3809" y="314833"/>
                </a:moveTo>
                <a:lnTo>
                  <a:pt x="0" y="314833"/>
                </a:lnTo>
                <a:lnTo>
                  <a:pt x="0" y="317373"/>
                </a:lnTo>
                <a:lnTo>
                  <a:pt x="1270" y="317373"/>
                </a:lnTo>
                <a:lnTo>
                  <a:pt x="1270" y="318643"/>
                </a:lnTo>
                <a:lnTo>
                  <a:pt x="2540" y="318643"/>
                </a:lnTo>
                <a:lnTo>
                  <a:pt x="2540" y="319913"/>
                </a:lnTo>
                <a:lnTo>
                  <a:pt x="3809" y="319913"/>
                </a:lnTo>
                <a:lnTo>
                  <a:pt x="3809" y="314833"/>
                </a:lnTo>
                <a:close/>
              </a:path>
              <a:path w="541020" h="397510">
                <a:moveTo>
                  <a:pt x="541020" y="314833"/>
                </a:moveTo>
                <a:lnTo>
                  <a:pt x="537209" y="314833"/>
                </a:lnTo>
                <a:lnTo>
                  <a:pt x="537209" y="319913"/>
                </a:lnTo>
                <a:lnTo>
                  <a:pt x="538480" y="319913"/>
                </a:lnTo>
                <a:lnTo>
                  <a:pt x="538480" y="318643"/>
                </a:lnTo>
                <a:lnTo>
                  <a:pt x="539750" y="318643"/>
                </a:lnTo>
                <a:lnTo>
                  <a:pt x="539750" y="317373"/>
                </a:lnTo>
                <a:lnTo>
                  <a:pt x="541020" y="317373"/>
                </a:lnTo>
                <a:lnTo>
                  <a:pt x="541020" y="314833"/>
                </a:lnTo>
                <a:close/>
              </a:path>
              <a:path w="541020" h="397510">
                <a:moveTo>
                  <a:pt x="444500" y="396113"/>
                </a:moveTo>
                <a:lnTo>
                  <a:pt x="97790" y="396113"/>
                </a:lnTo>
                <a:lnTo>
                  <a:pt x="97790" y="397383"/>
                </a:lnTo>
                <a:lnTo>
                  <a:pt x="444500" y="397383"/>
                </a:lnTo>
                <a:lnTo>
                  <a:pt x="444500" y="396113"/>
                </a:lnTo>
                <a:close/>
              </a:path>
              <a:path w="541020" h="397510">
                <a:moveTo>
                  <a:pt x="447040" y="394970"/>
                </a:moveTo>
                <a:lnTo>
                  <a:pt x="96520" y="394970"/>
                </a:lnTo>
                <a:lnTo>
                  <a:pt x="96520" y="396113"/>
                </a:lnTo>
                <a:lnTo>
                  <a:pt x="447040" y="396113"/>
                </a:lnTo>
                <a:lnTo>
                  <a:pt x="447040" y="394970"/>
                </a:lnTo>
                <a:close/>
              </a:path>
              <a:path w="541020" h="397510">
                <a:moveTo>
                  <a:pt x="449579" y="393573"/>
                </a:moveTo>
                <a:lnTo>
                  <a:pt x="93979" y="393573"/>
                </a:lnTo>
                <a:lnTo>
                  <a:pt x="93979" y="394970"/>
                </a:lnTo>
                <a:lnTo>
                  <a:pt x="449579" y="394970"/>
                </a:lnTo>
                <a:lnTo>
                  <a:pt x="449579" y="393573"/>
                </a:lnTo>
                <a:close/>
              </a:path>
            </a:pathLst>
          </a:custGeom>
          <a:solidFill>
            <a:srgbClr val="1C05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214359" y="1623060"/>
            <a:ext cx="533400" cy="391160"/>
          </a:xfrm>
          <a:custGeom>
            <a:avLst/>
            <a:gdLst/>
            <a:ahLst/>
            <a:cxnLst/>
            <a:rect l="l" t="t" r="r" b="b"/>
            <a:pathLst>
              <a:path w="533400" h="391160">
                <a:moveTo>
                  <a:pt x="2540" y="82677"/>
                </a:moveTo>
                <a:lnTo>
                  <a:pt x="0" y="82677"/>
                </a:lnTo>
                <a:lnTo>
                  <a:pt x="0" y="83820"/>
                </a:lnTo>
                <a:lnTo>
                  <a:pt x="2540" y="83820"/>
                </a:lnTo>
                <a:lnTo>
                  <a:pt x="2540" y="82677"/>
                </a:lnTo>
                <a:close/>
              </a:path>
              <a:path w="533400" h="391160">
                <a:moveTo>
                  <a:pt x="533400" y="82677"/>
                </a:moveTo>
                <a:lnTo>
                  <a:pt x="529590" y="82677"/>
                </a:lnTo>
                <a:lnTo>
                  <a:pt x="529590" y="83820"/>
                </a:lnTo>
                <a:lnTo>
                  <a:pt x="533400" y="83820"/>
                </a:lnTo>
                <a:lnTo>
                  <a:pt x="533400" y="82677"/>
                </a:lnTo>
                <a:close/>
              </a:path>
              <a:path w="533400" h="391160">
                <a:moveTo>
                  <a:pt x="2540" y="80137"/>
                </a:moveTo>
                <a:lnTo>
                  <a:pt x="0" y="80137"/>
                </a:lnTo>
                <a:lnTo>
                  <a:pt x="0" y="82550"/>
                </a:lnTo>
                <a:lnTo>
                  <a:pt x="2540" y="82550"/>
                </a:lnTo>
                <a:lnTo>
                  <a:pt x="2540" y="80137"/>
                </a:lnTo>
                <a:close/>
              </a:path>
              <a:path w="533400" h="391160">
                <a:moveTo>
                  <a:pt x="533400" y="80137"/>
                </a:moveTo>
                <a:lnTo>
                  <a:pt x="529590" y="80137"/>
                </a:lnTo>
                <a:lnTo>
                  <a:pt x="529590" y="82550"/>
                </a:lnTo>
                <a:lnTo>
                  <a:pt x="533400" y="82550"/>
                </a:lnTo>
                <a:lnTo>
                  <a:pt x="533400" y="80137"/>
                </a:lnTo>
                <a:close/>
              </a:path>
              <a:path w="533400" h="391160">
                <a:moveTo>
                  <a:pt x="2540" y="76454"/>
                </a:moveTo>
                <a:lnTo>
                  <a:pt x="0" y="76454"/>
                </a:lnTo>
                <a:lnTo>
                  <a:pt x="0" y="80010"/>
                </a:lnTo>
                <a:lnTo>
                  <a:pt x="2540" y="80010"/>
                </a:lnTo>
                <a:lnTo>
                  <a:pt x="2540" y="76454"/>
                </a:lnTo>
                <a:close/>
              </a:path>
              <a:path w="533400" h="391160">
                <a:moveTo>
                  <a:pt x="533400" y="76454"/>
                </a:moveTo>
                <a:lnTo>
                  <a:pt x="529590" y="76454"/>
                </a:lnTo>
                <a:lnTo>
                  <a:pt x="529590" y="80010"/>
                </a:lnTo>
                <a:lnTo>
                  <a:pt x="533400" y="80010"/>
                </a:lnTo>
                <a:lnTo>
                  <a:pt x="533400" y="76454"/>
                </a:lnTo>
                <a:close/>
              </a:path>
              <a:path w="533400" h="391160">
                <a:moveTo>
                  <a:pt x="1270" y="73660"/>
                </a:moveTo>
                <a:lnTo>
                  <a:pt x="0" y="73660"/>
                </a:lnTo>
                <a:lnTo>
                  <a:pt x="0" y="76200"/>
                </a:lnTo>
                <a:lnTo>
                  <a:pt x="2540" y="76200"/>
                </a:lnTo>
                <a:lnTo>
                  <a:pt x="2540" y="73787"/>
                </a:lnTo>
                <a:lnTo>
                  <a:pt x="1270" y="73787"/>
                </a:lnTo>
                <a:close/>
              </a:path>
              <a:path w="533400" h="391160">
                <a:moveTo>
                  <a:pt x="533400" y="73660"/>
                </a:moveTo>
                <a:lnTo>
                  <a:pt x="532129" y="73660"/>
                </a:lnTo>
                <a:lnTo>
                  <a:pt x="529590" y="73787"/>
                </a:lnTo>
                <a:lnTo>
                  <a:pt x="529590" y="76200"/>
                </a:lnTo>
                <a:lnTo>
                  <a:pt x="533400" y="76200"/>
                </a:lnTo>
                <a:lnTo>
                  <a:pt x="533400" y="73660"/>
                </a:lnTo>
                <a:close/>
              </a:path>
              <a:path w="533400" h="391160">
                <a:moveTo>
                  <a:pt x="2540" y="72644"/>
                </a:moveTo>
                <a:lnTo>
                  <a:pt x="1270" y="72644"/>
                </a:lnTo>
                <a:lnTo>
                  <a:pt x="1270" y="73660"/>
                </a:lnTo>
                <a:lnTo>
                  <a:pt x="2540" y="73660"/>
                </a:lnTo>
                <a:lnTo>
                  <a:pt x="2540" y="72644"/>
                </a:lnTo>
                <a:close/>
              </a:path>
              <a:path w="533400" h="391160">
                <a:moveTo>
                  <a:pt x="530860" y="69850"/>
                </a:moveTo>
                <a:lnTo>
                  <a:pt x="529590" y="69850"/>
                </a:lnTo>
                <a:lnTo>
                  <a:pt x="529590" y="73660"/>
                </a:lnTo>
                <a:lnTo>
                  <a:pt x="532129" y="73660"/>
                </a:lnTo>
                <a:lnTo>
                  <a:pt x="532129" y="72644"/>
                </a:lnTo>
                <a:lnTo>
                  <a:pt x="530860" y="72644"/>
                </a:lnTo>
                <a:lnTo>
                  <a:pt x="530860" y="69850"/>
                </a:lnTo>
                <a:close/>
              </a:path>
              <a:path w="533400" h="391160">
                <a:moveTo>
                  <a:pt x="86360" y="3810"/>
                </a:moveTo>
                <a:lnTo>
                  <a:pt x="83820" y="3810"/>
                </a:lnTo>
                <a:lnTo>
                  <a:pt x="86360" y="3937"/>
                </a:lnTo>
                <a:close/>
              </a:path>
              <a:path w="533400" h="391160">
                <a:moveTo>
                  <a:pt x="447040" y="2794"/>
                </a:moveTo>
                <a:lnTo>
                  <a:pt x="86360" y="2794"/>
                </a:lnTo>
                <a:lnTo>
                  <a:pt x="86360" y="3810"/>
                </a:lnTo>
                <a:lnTo>
                  <a:pt x="447040" y="3810"/>
                </a:lnTo>
                <a:lnTo>
                  <a:pt x="447040" y="2794"/>
                </a:lnTo>
                <a:close/>
              </a:path>
              <a:path w="533400" h="391160">
                <a:moveTo>
                  <a:pt x="444500" y="1397"/>
                </a:moveTo>
                <a:lnTo>
                  <a:pt x="88900" y="1397"/>
                </a:lnTo>
                <a:lnTo>
                  <a:pt x="88900" y="2794"/>
                </a:lnTo>
                <a:lnTo>
                  <a:pt x="444500" y="2794"/>
                </a:lnTo>
                <a:lnTo>
                  <a:pt x="444500" y="1397"/>
                </a:lnTo>
                <a:close/>
              </a:path>
              <a:path w="533400" h="391160">
                <a:moveTo>
                  <a:pt x="93980" y="126"/>
                </a:moveTo>
                <a:lnTo>
                  <a:pt x="91440" y="126"/>
                </a:lnTo>
                <a:lnTo>
                  <a:pt x="91440" y="1397"/>
                </a:lnTo>
                <a:lnTo>
                  <a:pt x="441960" y="1397"/>
                </a:lnTo>
                <a:lnTo>
                  <a:pt x="441960" y="254"/>
                </a:lnTo>
                <a:lnTo>
                  <a:pt x="93980" y="254"/>
                </a:lnTo>
                <a:lnTo>
                  <a:pt x="93980" y="126"/>
                </a:lnTo>
                <a:close/>
              </a:path>
              <a:path w="533400" h="391160">
                <a:moveTo>
                  <a:pt x="441960" y="0"/>
                </a:moveTo>
                <a:lnTo>
                  <a:pt x="440690" y="0"/>
                </a:lnTo>
                <a:lnTo>
                  <a:pt x="440690" y="254"/>
                </a:lnTo>
                <a:lnTo>
                  <a:pt x="441960" y="254"/>
                </a:lnTo>
                <a:lnTo>
                  <a:pt x="441960" y="0"/>
                </a:lnTo>
                <a:close/>
              </a:path>
              <a:path w="533400" h="391160">
                <a:moveTo>
                  <a:pt x="2540" y="83820"/>
                </a:moveTo>
                <a:lnTo>
                  <a:pt x="0" y="83820"/>
                </a:lnTo>
                <a:lnTo>
                  <a:pt x="0" y="96520"/>
                </a:lnTo>
                <a:lnTo>
                  <a:pt x="2540" y="96520"/>
                </a:lnTo>
                <a:lnTo>
                  <a:pt x="2540" y="83820"/>
                </a:lnTo>
                <a:close/>
              </a:path>
              <a:path w="533400" h="391160">
                <a:moveTo>
                  <a:pt x="533400" y="83820"/>
                </a:moveTo>
                <a:lnTo>
                  <a:pt x="529590" y="83820"/>
                </a:lnTo>
                <a:lnTo>
                  <a:pt x="529590" y="96520"/>
                </a:lnTo>
                <a:lnTo>
                  <a:pt x="533400" y="96520"/>
                </a:lnTo>
                <a:lnTo>
                  <a:pt x="533400" y="83820"/>
                </a:lnTo>
                <a:close/>
              </a:path>
              <a:path w="533400" h="391160">
                <a:moveTo>
                  <a:pt x="2540" y="96520"/>
                </a:moveTo>
                <a:lnTo>
                  <a:pt x="0" y="96520"/>
                </a:lnTo>
                <a:lnTo>
                  <a:pt x="0" y="102870"/>
                </a:lnTo>
                <a:lnTo>
                  <a:pt x="2540" y="102870"/>
                </a:lnTo>
                <a:lnTo>
                  <a:pt x="2540" y="96520"/>
                </a:lnTo>
                <a:close/>
              </a:path>
              <a:path w="533400" h="391160">
                <a:moveTo>
                  <a:pt x="533400" y="96520"/>
                </a:moveTo>
                <a:lnTo>
                  <a:pt x="529590" y="96520"/>
                </a:lnTo>
                <a:lnTo>
                  <a:pt x="529590" y="102870"/>
                </a:lnTo>
                <a:lnTo>
                  <a:pt x="533400" y="102870"/>
                </a:lnTo>
                <a:lnTo>
                  <a:pt x="533400" y="96520"/>
                </a:lnTo>
                <a:close/>
              </a:path>
              <a:path w="533400" h="391160">
                <a:moveTo>
                  <a:pt x="2540" y="102870"/>
                </a:moveTo>
                <a:lnTo>
                  <a:pt x="0" y="102870"/>
                </a:lnTo>
                <a:lnTo>
                  <a:pt x="0" y="121920"/>
                </a:lnTo>
                <a:lnTo>
                  <a:pt x="2540" y="121920"/>
                </a:lnTo>
                <a:lnTo>
                  <a:pt x="2540" y="102870"/>
                </a:lnTo>
                <a:close/>
              </a:path>
              <a:path w="533400" h="391160">
                <a:moveTo>
                  <a:pt x="533400" y="102870"/>
                </a:moveTo>
                <a:lnTo>
                  <a:pt x="529590" y="102870"/>
                </a:lnTo>
                <a:lnTo>
                  <a:pt x="529590" y="121920"/>
                </a:lnTo>
                <a:lnTo>
                  <a:pt x="533400" y="121920"/>
                </a:lnTo>
                <a:lnTo>
                  <a:pt x="533400" y="102870"/>
                </a:lnTo>
                <a:close/>
              </a:path>
              <a:path w="533400" h="391160">
                <a:moveTo>
                  <a:pt x="2540" y="121920"/>
                </a:moveTo>
                <a:lnTo>
                  <a:pt x="0" y="121920"/>
                </a:lnTo>
                <a:lnTo>
                  <a:pt x="0" y="147320"/>
                </a:lnTo>
                <a:lnTo>
                  <a:pt x="2540" y="147320"/>
                </a:lnTo>
                <a:lnTo>
                  <a:pt x="2540" y="121920"/>
                </a:lnTo>
                <a:close/>
              </a:path>
              <a:path w="533400" h="391160">
                <a:moveTo>
                  <a:pt x="533400" y="121920"/>
                </a:moveTo>
                <a:lnTo>
                  <a:pt x="529590" y="121920"/>
                </a:lnTo>
                <a:lnTo>
                  <a:pt x="529590" y="147320"/>
                </a:lnTo>
                <a:lnTo>
                  <a:pt x="533400" y="147320"/>
                </a:lnTo>
                <a:lnTo>
                  <a:pt x="533400" y="121920"/>
                </a:lnTo>
                <a:close/>
              </a:path>
              <a:path w="533400" h="391160">
                <a:moveTo>
                  <a:pt x="2540" y="147320"/>
                </a:moveTo>
                <a:lnTo>
                  <a:pt x="0" y="147320"/>
                </a:lnTo>
                <a:lnTo>
                  <a:pt x="0" y="163830"/>
                </a:lnTo>
                <a:lnTo>
                  <a:pt x="2540" y="163830"/>
                </a:lnTo>
                <a:lnTo>
                  <a:pt x="2540" y="147320"/>
                </a:lnTo>
                <a:close/>
              </a:path>
              <a:path w="533400" h="391160">
                <a:moveTo>
                  <a:pt x="533400" y="147320"/>
                </a:moveTo>
                <a:lnTo>
                  <a:pt x="529590" y="147320"/>
                </a:lnTo>
                <a:lnTo>
                  <a:pt x="529590" y="163830"/>
                </a:lnTo>
                <a:lnTo>
                  <a:pt x="533400" y="163830"/>
                </a:lnTo>
                <a:lnTo>
                  <a:pt x="533400" y="147320"/>
                </a:lnTo>
                <a:close/>
              </a:path>
              <a:path w="533400" h="391160">
                <a:moveTo>
                  <a:pt x="2540" y="163830"/>
                </a:moveTo>
                <a:lnTo>
                  <a:pt x="0" y="163830"/>
                </a:lnTo>
                <a:lnTo>
                  <a:pt x="0" y="236220"/>
                </a:lnTo>
                <a:lnTo>
                  <a:pt x="2540" y="236220"/>
                </a:lnTo>
                <a:lnTo>
                  <a:pt x="2540" y="163830"/>
                </a:lnTo>
                <a:close/>
              </a:path>
              <a:path w="533400" h="391160">
                <a:moveTo>
                  <a:pt x="533400" y="163830"/>
                </a:moveTo>
                <a:lnTo>
                  <a:pt x="529590" y="163830"/>
                </a:lnTo>
                <a:lnTo>
                  <a:pt x="529590" y="236220"/>
                </a:lnTo>
                <a:lnTo>
                  <a:pt x="533400" y="236220"/>
                </a:lnTo>
                <a:lnTo>
                  <a:pt x="533400" y="163830"/>
                </a:lnTo>
                <a:close/>
              </a:path>
              <a:path w="533400" h="391160">
                <a:moveTo>
                  <a:pt x="2540" y="236220"/>
                </a:moveTo>
                <a:lnTo>
                  <a:pt x="0" y="236220"/>
                </a:lnTo>
                <a:lnTo>
                  <a:pt x="0" y="274320"/>
                </a:lnTo>
                <a:lnTo>
                  <a:pt x="2540" y="274320"/>
                </a:lnTo>
                <a:lnTo>
                  <a:pt x="2540" y="236220"/>
                </a:lnTo>
                <a:close/>
              </a:path>
              <a:path w="533400" h="391160">
                <a:moveTo>
                  <a:pt x="533400" y="236220"/>
                </a:moveTo>
                <a:lnTo>
                  <a:pt x="529590" y="236220"/>
                </a:lnTo>
                <a:lnTo>
                  <a:pt x="529590" y="274320"/>
                </a:lnTo>
                <a:lnTo>
                  <a:pt x="533400" y="274320"/>
                </a:lnTo>
                <a:lnTo>
                  <a:pt x="533400" y="236220"/>
                </a:lnTo>
                <a:close/>
              </a:path>
              <a:path w="533400" h="391160">
                <a:moveTo>
                  <a:pt x="2540" y="274320"/>
                </a:moveTo>
                <a:lnTo>
                  <a:pt x="0" y="274320"/>
                </a:lnTo>
                <a:lnTo>
                  <a:pt x="0" y="287020"/>
                </a:lnTo>
                <a:lnTo>
                  <a:pt x="2540" y="287020"/>
                </a:lnTo>
                <a:lnTo>
                  <a:pt x="2540" y="274320"/>
                </a:lnTo>
                <a:close/>
              </a:path>
              <a:path w="533400" h="391160">
                <a:moveTo>
                  <a:pt x="533400" y="274320"/>
                </a:moveTo>
                <a:lnTo>
                  <a:pt x="529590" y="274320"/>
                </a:lnTo>
                <a:lnTo>
                  <a:pt x="529590" y="287020"/>
                </a:lnTo>
                <a:lnTo>
                  <a:pt x="533400" y="287020"/>
                </a:lnTo>
                <a:lnTo>
                  <a:pt x="533400" y="274320"/>
                </a:lnTo>
                <a:close/>
              </a:path>
              <a:path w="533400" h="391160">
                <a:moveTo>
                  <a:pt x="2540" y="287020"/>
                </a:moveTo>
                <a:lnTo>
                  <a:pt x="0" y="287020"/>
                </a:lnTo>
                <a:lnTo>
                  <a:pt x="0" y="312420"/>
                </a:lnTo>
                <a:lnTo>
                  <a:pt x="2540" y="312420"/>
                </a:lnTo>
                <a:lnTo>
                  <a:pt x="2540" y="287020"/>
                </a:lnTo>
                <a:close/>
              </a:path>
              <a:path w="533400" h="391160">
                <a:moveTo>
                  <a:pt x="533400" y="287020"/>
                </a:moveTo>
                <a:lnTo>
                  <a:pt x="529590" y="287020"/>
                </a:lnTo>
                <a:lnTo>
                  <a:pt x="529590" y="312420"/>
                </a:lnTo>
                <a:lnTo>
                  <a:pt x="533400" y="312420"/>
                </a:lnTo>
                <a:lnTo>
                  <a:pt x="533400" y="287020"/>
                </a:lnTo>
                <a:close/>
              </a:path>
              <a:path w="533400" h="391160">
                <a:moveTo>
                  <a:pt x="2540" y="312420"/>
                </a:moveTo>
                <a:lnTo>
                  <a:pt x="0" y="312420"/>
                </a:lnTo>
                <a:lnTo>
                  <a:pt x="0" y="318770"/>
                </a:lnTo>
                <a:lnTo>
                  <a:pt x="2540" y="318770"/>
                </a:lnTo>
                <a:lnTo>
                  <a:pt x="2540" y="312420"/>
                </a:lnTo>
                <a:close/>
              </a:path>
              <a:path w="533400" h="391160">
                <a:moveTo>
                  <a:pt x="533400" y="312420"/>
                </a:moveTo>
                <a:lnTo>
                  <a:pt x="529590" y="312420"/>
                </a:lnTo>
                <a:lnTo>
                  <a:pt x="529590" y="318770"/>
                </a:lnTo>
                <a:lnTo>
                  <a:pt x="533400" y="318770"/>
                </a:lnTo>
                <a:lnTo>
                  <a:pt x="533400" y="312420"/>
                </a:lnTo>
                <a:close/>
              </a:path>
              <a:path w="533400" h="391160">
                <a:moveTo>
                  <a:pt x="532129" y="318770"/>
                </a:moveTo>
                <a:lnTo>
                  <a:pt x="529590" y="318770"/>
                </a:lnTo>
                <a:lnTo>
                  <a:pt x="529590" y="322580"/>
                </a:lnTo>
                <a:lnTo>
                  <a:pt x="530860" y="322580"/>
                </a:lnTo>
                <a:lnTo>
                  <a:pt x="530860" y="321310"/>
                </a:lnTo>
                <a:lnTo>
                  <a:pt x="532129" y="321310"/>
                </a:lnTo>
                <a:lnTo>
                  <a:pt x="532129" y="318770"/>
                </a:lnTo>
                <a:close/>
              </a:path>
              <a:path w="533400" h="391160">
                <a:moveTo>
                  <a:pt x="2540" y="318770"/>
                </a:moveTo>
                <a:lnTo>
                  <a:pt x="1270" y="318770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18770"/>
                </a:lnTo>
                <a:close/>
              </a:path>
              <a:path w="533400" h="391160">
                <a:moveTo>
                  <a:pt x="448310" y="389890"/>
                </a:moveTo>
                <a:lnTo>
                  <a:pt x="87630" y="389890"/>
                </a:lnTo>
                <a:lnTo>
                  <a:pt x="87630" y="391160"/>
                </a:lnTo>
                <a:lnTo>
                  <a:pt x="448310" y="391160"/>
                </a:lnTo>
                <a:lnTo>
                  <a:pt x="448310" y="389890"/>
                </a:lnTo>
                <a:close/>
              </a:path>
              <a:path w="533400" h="391160">
                <a:moveTo>
                  <a:pt x="449580" y="388747"/>
                </a:moveTo>
                <a:lnTo>
                  <a:pt x="85090" y="388747"/>
                </a:lnTo>
                <a:lnTo>
                  <a:pt x="85090" y="389890"/>
                </a:lnTo>
                <a:lnTo>
                  <a:pt x="449580" y="389890"/>
                </a:lnTo>
                <a:lnTo>
                  <a:pt x="449580" y="388747"/>
                </a:lnTo>
                <a:close/>
              </a:path>
              <a:path w="533400" h="391160">
                <a:moveTo>
                  <a:pt x="452120" y="387350"/>
                </a:moveTo>
                <a:lnTo>
                  <a:pt x="83820" y="387350"/>
                </a:lnTo>
                <a:lnTo>
                  <a:pt x="83820" y="388747"/>
                </a:lnTo>
                <a:lnTo>
                  <a:pt x="452120" y="388747"/>
                </a:lnTo>
                <a:lnTo>
                  <a:pt x="452120" y="387350"/>
                </a:lnTo>
                <a:close/>
              </a:path>
            </a:pathLst>
          </a:custGeom>
          <a:solidFill>
            <a:srgbClr val="1E06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216900" y="1626870"/>
            <a:ext cx="527050" cy="383540"/>
          </a:xfrm>
          <a:custGeom>
            <a:avLst/>
            <a:gdLst/>
            <a:ahLst/>
            <a:cxnLst/>
            <a:rect l="l" t="t" r="r" b="b"/>
            <a:pathLst>
              <a:path w="527050" h="383539">
                <a:moveTo>
                  <a:pt x="3809" y="78867"/>
                </a:moveTo>
                <a:lnTo>
                  <a:pt x="0" y="78867"/>
                </a:lnTo>
                <a:lnTo>
                  <a:pt x="0" y="80010"/>
                </a:lnTo>
                <a:lnTo>
                  <a:pt x="3809" y="80010"/>
                </a:lnTo>
                <a:lnTo>
                  <a:pt x="3809" y="78867"/>
                </a:lnTo>
                <a:close/>
              </a:path>
              <a:path w="527050" h="383539">
                <a:moveTo>
                  <a:pt x="527050" y="78867"/>
                </a:moveTo>
                <a:lnTo>
                  <a:pt x="523240" y="78867"/>
                </a:lnTo>
                <a:lnTo>
                  <a:pt x="523240" y="80010"/>
                </a:lnTo>
                <a:lnTo>
                  <a:pt x="527050" y="80010"/>
                </a:lnTo>
                <a:lnTo>
                  <a:pt x="527050" y="78867"/>
                </a:lnTo>
                <a:close/>
              </a:path>
              <a:path w="527050" h="383539">
                <a:moveTo>
                  <a:pt x="3809" y="76326"/>
                </a:moveTo>
                <a:lnTo>
                  <a:pt x="0" y="76326"/>
                </a:lnTo>
                <a:lnTo>
                  <a:pt x="0" y="78739"/>
                </a:lnTo>
                <a:lnTo>
                  <a:pt x="3809" y="78739"/>
                </a:lnTo>
                <a:lnTo>
                  <a:pt x="3809" y="76326"/>
                </a:lnTo>
                <a:close/>
              </a:path>
              <a:path w="527050" h="383539">
                <a:moveTo>
                  <a:pt x="527050" y="76326"/>
                </a:moveTo>
                <a:lnTo>
                  <a:pt x="523240" y="76326"/>
                </a:lnTo>
                <a:lnTo>
                  <a:pt x="523240" y="78739"/>
                </a:lnTo>
                <a:lnTo>
                  <a:pt x="527050" y="78739"/>
                </a:lnTo>
                <a:lnTo>
                  <a:pt x="527050" y="76326"/>
                </a:lnTo>
                <a:close/>
              </a:path>
              <a:path w="527050" h="383539">
                <a:moveTo>
                  <a:pt x="3809" y="72517"/>
                </a:moveTo>
                <a:lnTo>
                  <a:pt x="0" y="72517"/>
                </a:lnTo>
                <a:lnTo>
                  <a:pt x="0" y="76200"/>
                </a:lnTo>
                <a:lnTo>
                  <a:pt x="3809" y="76200"/>
                </a:lnTo>
                <a:lnTo>
                  <a:pt x="3809" y="72517"/>
                </a:lnTo>
                <a:close/>
              </a:path>
              <a:path w="527050" h="383539">
                <a:moveTo>
                  <a:pt x="527050" y="72517"/>
                </a:moveTo>
                <a:lnTo>
                  <a:pt x="523240" y="72517"/>
                </a:lnTo>
                <a:lnTo>
                  <a:pt x="523240" y="76200"/>
                </a:lnTo>
                <a:lnTo>
                  <a:pt x="527050" y="76200"/>
                </a:lnTo>
                <a:lnTo>
                  <a:pt x="527050" y="72517"/>
                </a:lnTo>
                <a:close/>
              </a:path>
              <a:path w="527050" h="383539">
                <a:moveTo>
                  <a:pt x="3809" y="69976"/>
                </a:moveTo>
                <a:lnTo>
                  <a:pt x="0" y="69976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69976"/>
                </a:lnTo>
                <a:close/>
              </a:path>
              <a:path w="527050" h="383539">
                <a:moveTo>
                  <a:pt x="527050" y="69976"/>
                </a:moveTo>
                <a:lnTo>
                  <a:pt x="523240" y="69976"/>
                </a:lnTo>
                <a:lnTo>
                  <a:pt x="523240" y="72389"/>
                </a:lnTo>
                <a:lnTo>
                  <a:pt x="527050" y="72389"/>
                </a:lnTo>
                <a:lnTo>
                  <a:pt x="527050" y="69976"/>
                </a:lnTo>
                <a:close/>
              </a:path>
              <a:path w="527050" h="383539">
                <a:moveTo>
                  <a:pt x="3809" y="66294"/>
                </a:moveTo>
                <a:lnTo>
                  <a:pt x="1270" y="66294"/>
                </a:lnTo>
                <a:lnTo>
                  <a:pt x="1270" y="67437"/>
                </a:lnTo>
                <a:lnTo>
                  <a:pt x="0" y="67437"/>
                </a:lnTo>
                <a:lnTo>
                  <a:pt x="0" y="69850"/>
                </a:lnTo>
                <a:lnTo>
                  <a:pt x="3809" y="69850"/>
                </a:lnTo>
                <a:lnTo>
                  <a:pt x="3809" y="66294"/>
                </a:lnTo>
                <a:close/>
              </a:path>
              <a:path w="527050" h="383539">
                <a:moveTo>
                  <a:pt x="527050" y="66294"/>
                </a:moveTo>
                <a:lnTo>
                  <a:pt x="523240" y="66294"/>
                </a:lnTo>
                <a:lnTo>
                  <a:pt x="523240" y="69850"/>
                </a:lnTo>
                <a:lnTo>
                  <a:pt x="527050" y="69850"/>
                </a:lnTo>
                <a:lnTo>
                  <a:pt x="527050" y="66294"/>
                </a:lnTo>
                <a:close/>
              </a:path>
              <a:path w="527050" h="383539">
                <a:moveTo>
                  <a:pt x="3809" y="63500"/>
                </a:moveTo>
                <a:lnTo>
                  <a:pt x="2540" y="63500"/>
                </a:lnTo>
                <a:lnTo>
                  <a:pt x="2540" y="65024"/>
                </a:lnTo>
                <a:lnTo>
                  <a:pt x="1270" y="65024"/>
                </a:lnTo>
                <a:lnTo>
                  <a:pt x="1270" y="66039"/>
                </a:lnTo>
                <a:lnTo>
                  <a:pt x="3809" y="66039"/>
                </a:lnTo>
                <a:lnTo>
                  <a:pt x="3809" y="63500"/>
                </a:lnTo>
                <a:close/>
              </a:path>
              <a:path w="527050" h="383539">
                <a:moveTo>
                  <a:pt x="525780" y="63500"/>
                </a:moveTo>
                <a:lnTo>
                  <a:pt x="524509" y="63500"/>
                </a:lnTo>
                <a:lnTo>
                  <a:pt x="523240" y="63626"/>
                </a:lnTo>
                <a:lnTo>
                  <a:pt x="523240" y="66039"/>
                </a:lnTo>
                <a:lnTo>
                  <a:pt x="527050" y="66039"/>
                </a:lnTo>
                <a:lnTo>
                  <a:pt x="527050" y="65024"/>
                </a:lnTo>
                <a:lnTo>
                  <a:pt x="525780" y="65024"/>
                </a:lnTo>
                <a:lnTo>
                  <a:pt x="525780" y="63500"/>
                </a:lnTo>
                <a:close/>
              </a:path>
              <a:path w="527050" h="383539">
                <a:moveTo>
                  <a:pt x="524509" y="61087"/>
                </a:moveTo>
                <a:lnTo>
                  <a:pt x="523240" y="61087"/>
                </a:lnTo>
                <a:lnTo>
                  <a:pt x="523240" y="63500"/>
                </a:lnTo>
                <a:lnTo>
                  <a:pt x="524509" y="63500"/>
                </a:lnTo>
                <a:lnTo>
                  <a:pt x="524509" y="61087"/>
                </a:lnTo>
                <a:close/>
              </a:path>
              <a:path w="527050" h="383539">
                <a:moveTo>
                  <a:pt x="78740" y="2539"/>
                </a:moveTo>
                <a:lnTo>
                  <a:pt x="76200" y="2539"/>
                </a:lnTo>
                <a:lnTo>
                  <a:pt x="76200" y="3937"/>
                </a:lnTo>
                <a:lnTo>
                  <a:pt x="452120" y="3937"/>
                </a:lnTo>
                <a:lnTo>
                  <a:pt x="452120" y="2794"/>
                </a:lnTo>
                <a:lnTo>
                  <a:pt x="78740" y="2794"/>
                </a:lnTo>
                <a:lnTo>
                  <a:pt x="78740" y="2539"/>
                </a:lnTo>
                <a:close/>
              </a:path>
              <a:path w="527050" h="383539">
                <a:moveTo>
                  <a:pt x="452120" y="2539"/>
                </a:moveTo>
                <a:lnTo>
                  <a:pt x="449580" y="2539"/>
                </a:lnTo>
                <a:lnTo>
                  <a:pt x="449580" y="2794"/>
                </a:lnTo>
                <a:lnTo>
                  <a:pt x="452120" y="2794"/>
                </a:lnTo>
                <a:lnTo>
                  <a:pt x="452120" y="2539"/>
                </a:lnTo>
                <a:close/>
              </a:path>
              <a:path w="527050" h="383539">
                <a:moveTo>
                  <a:pt x="449580" y="1524"/>
                </a:moveTo>
                <a:lnTo>
                  <a:pt x="78740" y="1524"/>
                </a:lnTo>
                <a:lnTo>
                  <a:pt x="78740" y="2539"/>
                </a:lnTo>
                <a:lnTo>
                  <a:pt x="449580" y="2539"/>
                </a:lnTo>
                <a:lnTo>
                  <a:pt x="449580" y="1524"/>
                </a:lnTo>
                <a:close/>
              </a:path>
              <a:path w="527050" h="383539">
                <a:moveTo>
                  <a:pt x="447039" y="0"/>
                </a:moveTo>
                <a:lnTo>
                  <a:pt x="444500" y="0"/>
                </a:lnTo>
                <a:lnTo>
                  <a:pt x="81279" y="126"/>
                </a:lnTo>
                <a:lnTo>
                  <a:pt x="81279" y="1524"/>
                </a:lnTo>
                <a:lnTo>
                  <a:pt x="447039" y="1524"/>
                </a:lnTo>
                <a:lnTo>
                  <a:pt x="447039" y="0"/>
                </a:lnTo>
                <a:close/>
              </a:path>
              <a:path w="527050" h="383539">
                <a:moveTo>
                  <a:pt x="3809" y="80010"/>
                </a:moveTo>
                <a:lnTo>
                  <a:pt x="0" y="80010"/>
                </a:lnTo>
                <a:lnTo>
                  <a:pt x="0" y="92710"/>
                </a:lnTo>
                <a:lnTo>
                  <a:pt x="3809" y="92710"/>
                </a:lnTo>
                <a:lnTo>
                  <a:pt x="3809" y="80010"/>
                </a:lnTo>
                <a:close/>
              </a:path>
              <a:path w="527050" h="383539">
                <a:moveTo>
                  <a:pt x="527050" y="80010"/>
                </a:moveTo>
                <a:lnTo>
                  <a:pt x="523240" y="80010"/>
                </a:lnTo>
                <a:lnTo>
                  <a:pt x="523240" y="92710"/>
                </a:lnTo>
                <a:lnTo>
                  <a:pt x="527050" y="92710"/>
                </a:lnTo>
                <a:lnTo>
                  <a:pt x="527050" y="80010"/>
                </a:lnTo>
                <a:close/>
              </a:path>
              <a:path w="527050" h="383539">
                <a:moveTo>
                  <a:pt x="3809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3809" y="99060"/>
                </a:lnTo>
                <a:lnTo>
                  <a:pt x="3809" y="92710"/>
                </a:lnTo>
                <a:close/>
              </a:path>
              <a:path w="527050" h="383539">
                <a:moveTo>
                  <a:pt x="527050" y="92710"/>
                </a:moveTo>
                <a:lnTo>
                  <a:pt x="523240" y="92710"/>
                </a:lnTo>
                <a:lnTo>
                  <a:pt x="523240" y="99060"/>
                </a:lnTo>
                <a:lnTo>
                  <a:pt x="527050" y="99060"/>
                </a:lnTo>
                <a:lnTo>
                  <a:pt x="527050" y="92710"/>
                </a:lnTo>
                <a:close/>
              </a:path>
              <a:path w="527050" h="383539">
                <a:moveTo>
                  <a:pt x="3809" y="99060"/>
                </a:moveTo>
                <a:lnTo>
                  <a:pt x="0" y="99060"/>
                </a:lnTo>
                <a:lnTo>
                  <a:pt x="0" y="118110"/>
                </a:lnTo>
                <a:lnTo>
                  <a:pt x="3809" y="118110"/>
                </a:lnTo>
                <a:lnTo>
                  <a:pt x="3809" y="99060"/>
                </a:lnTo>
                <a:close/>
              </a:path>
              <a:path w="527050" h="383539">
                <a:moveTo>
                  <a:pt x="527050" y="99060"/>
                </a:moveTo>
                <a:lnTo>
                  <a:pt x="523240" y="99060"/>
                </a:lnTo>
                <a:lnTo>
                  <a:pt x="523240" y="118110"/>
                </a:lnTo>
                <a:lnTo>
                  <a:pt x="527050" y="118110"/>
                </a:lnTo>
                <a:lnTo>
                  <a:pt x="527050" y="99060"/>
                </a:lnTo>
                <a:close/>
              </a:path>
              <a:path w="527050" h="383539">
                <a:moveTo>
                  <a:pt x="3809" y="118110"/>
                </a:moveTo>
                <a:lnTo>
                  <a:pt x="0" y="118110"/>
                </a:lnTo>
                <a:lnTo>
                  <a:pt x="0" y="143510"/>
                </a:lnTo>
                <a:lnTo>
                  <a:pt x="3809" y="143510"/>
                </a:lnTo>
                <a:lnTo>
                  <a:pt x="3809" y="118110"/>
                </a:lnTo>
                <a:close/>
              </a:path>
              <a:path w="527050" h="383539">
                <a:moveTo>
                  <a:pt x="527050" y="118110"/>
                </a:moveTo>
                <a:lnTo>
                  <a:pt x="523240" y="118110"/>
                </a:lnTo>
                <a:lnTo>
                  <a:pt x="523240" y="143510"/>
                </a:lnTo>
                <a:lnTo>
                  <a:pt x="527050" y="143510"/>
                </a:lnTo>
                <a:lnTo>
                  <a:pt x="527050" y="118110"/>
                </a:lnTo>
                <a:close/>
              </a:path>
              <a:path w="527050" h="383539">
                <a:moveTo>
                  <a:pt x="3809" y="143510"/>
                </a:moveTo>
                <a:lnTo>
                  <a:pt x="0" y="143510"/>
                </a:lnTo>
                <a:lnTo>
                  <a:pt x="0" y="160020"/>
                </a:lnTo>
                <a:lnTo>
                  <a:pt x="3809" y="160020"/>
                </a:lnTo>
                <a:lnTo>
                  <a:pt x="3809" y="143510"/>
                </a:lnTo>
                <a:close/>
              </a:path>
              <a:path w="527050" h="383539">
                <a:moveTo>
                  <a:pt x="527050" y="143510"/>
                </a:moveTo>
                <a:lnTo>
                  <a:pt x="523240" y="143510"/>
                </a:lnTo>
                <a:lnTo>
                  <a:pt x="523240" y="160020"/>
                </a:lnTo>
                <a:lnTo>
                  <a:pt x="527050" y="160020"/>
                </a:lnTo>
                <a:lnTo>
                  <a:pt x="527050" y="143510"/>
                </a:lnTo>
                <a:close/>
              </a:path>
              <a:path w="527050" h="383539">
                <a:moveTo>
                  <a:pt x="3809" y="160020"/>
                </a:moveTo>
                <a:lnTo>
                  <a:pt x="0" y="160020"/>
                </a:lnTo>
                <a:lnTo>
                  <a:pt x="0" y="232410"/>
                </a:lnTo>
                <a:lnTo>
                  <a:pt x="3809" y="232410"/>
                </a:lnTo>
                <a:lnTo>
                  <a:pt x="3809" y="160020"/>
                </a:lnTo>
                <a:close/>
              </a:path>
              <a:path w="527050" h="383539">
                <a:moveTo>
                  <a:pt x="527050" y="160020"/>
                </a:moveTo>
                <a:lnTo>
                  <a:pt x="523240" y="160020"/>
                </a:lnTo>
                <a:lnTo>
                  <a:pt x="523240" y="232410"/>
                </a:lnTo>
                <a:lnTo>
                  <a:pt x="527050" y="232410"/>
                </a:lnTo>
                <a:lnTo>
                  <a:pt x="527050" y="160020"/>
                </a:lnTo>
                <a:close/>
              </a:path>
              <a:path w="527050" h="383539">
                <a:moveTo>
                  <a:pt x="3809" y="232410"/>
                </a:moveTo>
                <a:lnTo>
                  <a:pt x="0" y="232410"/>
                </a:lnTo>
                <a:lnTo>
                  <a:pt x="0" y="270510"/>
                </a:lnTo>
                <a:lnTo>
                  <a:pt x="3809" y="270510"/>
                </a:lnTo>
                <a:lnTo>
                  <a:pt x="3809" y="232410"/>
                </a:lnTo>
                <a:close/>
              </a:path>
              <a:path w="527050" h="383539">
                <a:moveTo>
                  <a:pt x="527050" y="232410"/>
                </a:moveTo>
                <a:lnTo>
                  <a:pt x="523240" y="232410"/>
                </a:lnTo>
                <a:lnTo>
                  <a:pt x="523240" y="270510"/>
                </a:lnTo>
                <a:lnTo>
                  <a:pt x="527050" y="270510"/>
                </a:lnTo>
                <a:lnTo>
                  <a:pt x="527050" y="232410"/>
                </a:lnTo>
                <a:close/>
              </a:path>
              <a:path w="527050" h="383539">
                <a:moveTo>
                  <a:pt x="3809" y="270510"/>
                </a:moveTo>
                <a:lnTo>
                  <a:pt x="0" y="270510"/>
                </a:lnTo>
                <a:lnTo>
                  <a:pt x="0" y="283210"/>
                </a:lnTo>
                <a:lnTo>
                  <a:pt x="3809" y="283210"/>
                </a:lnTo>
                <a:lnTo>
                  <a:pt x="3809" y="270510"/>
                </a:lnTo>
                <a:close/>
              </a:path>
              <a:path w="527050" h="383539">
                <a:moveTo>
                  <a:pt x="527050" y="270510"/>
                </a:moveTo>
                <a:lnTo>
                  <a:pt x="523240" y="270510"/>
                </a:lnTo>
                <a:lnTo>
                  <a:pt x="523240" y="283210"/>
                </a:lnTo>
                <a:lnTo>
                  <a:pt x="527050" y="283210"/>
                </a:lnTo>
                <a:lnTo>
                  <a:pt x="527050" y="270510"/>
                </a:lnTo>
                <a:close/>
              </a:path>
              <a:path w="527050" h="383539">
                <a:moveTo>
                  <a:pt x="3809" y="283210"/>
                </a:moveTo>
                <a:lnTo>
                  <a:pt x="0" y="283210"/>
                </a:lnTo>
                <a:lnTo>
                  <a:pt x="0" y="308610"/>
                </a:lnTo>
                <a:lnTo>
                  <a:pt x="3809" y="308610"/>
                </a:lnTo>
                <a:lnTo>
                  <a:pt x="3809" y="283210"/>
                </a:lnTo>
                <a:close/>
              </a:path>
              <a:path w="527050" h="383539">
                <a:moveTo>
                  <a:pt x="527050" y="283210"/>
                </a:moveTo>
                <a:lnTo>
                  <a:pt x="523240" y="283210"/>
                </a:lnTo>
                <a:lnTo>
                  <a:pt x="523240" y="308610"/>
                </a:lnTo>
                <a:lnTo>
                  <a:pt x="527050" y="308610"/>
                </a:lnTo>
                <a:lnTo>
                  <a:pt x="527050" y="283210"/>
                </a:lnTo>
                <a:close/>
              </a:path>
              <a:path w="527050" h="383539">
                <a:moveTo>
                  <a:pt x="3809" y="308610"/>
                </a:moveTo>
                <a:lnTo>
                  <a:pt x="0" y="308610"/>
                </a:lnTo>
                <a:lnTo>
                  <a:pt x="0" y="314960"/>
                </a:lnTo>
                <a:lnTo>
                  <a:pt x="3809" y="314960"/>
                </a:lnTo>
                <a:lnTo>
                  <a:pt x="3809" y="308610"/>
                </a:lnTo>
                <a:close/>
              </a:path>
              <a:path w="527050" h="383539">
                <a:moveTo>
                  <a:pt x="527050" y="308610"/>
                </a:moveTo>
                <a:lnTo>
                  <a:pt x="523240" y="308610"/>
                </a:lnTo>
                <a:lnTo>
                  <a:pt x="523240" y="314960"/>
                </a:lnTo>
                <a:lnTo>
                  <a:pt x="527050" y="314960"/>
                </a:lnTo>
                <a:lnTo>
                  <a:pt x="527050" y="308610"/>
                </a:lnTo>
                <a:close/>
              </a:path>
              <a:path w="527050" h="383539">
                <a:moveTo>
                  <a:pt x="3809" y="314960"/>
                </a:moveTo>
                <a:lnTo>
                  <a:pt x="0" y="314960"/>
                </a:lnTo>
                <a:lnTo>
                  <a:pt x="0" y="318770"/>
                </a:lnTo>
                <a:lnTo>
                  <a:pt x="1270" y="318770"/>
                </a:lnTo>
                <a:lnTo>
                  <a:pt x="1270" y="320040"/>
                </a:lnTo>
                <a:lnTo>
                  <a:pt x="2540" y="320040"/>
                </a:lnTo>
                <a:lnTo>
                  <a:pt x="2540" y="321310"/>
                </a:lnTo>
                <a:lnTo>
                  <a:pt x="3809" y="321310"/>
                </a:lnTo>
                <a:lnTo>
                  <a:pt x="3809" y="314960"/>
                </a:lnTo>
                <a:close/>
              </a:path>
              <a:path w="527050" h="383539">
                <a:moveTo>
                  <a:pt x="527050" y="314960"/>
                </a:moveTo>
                <a:lnTo>
                  <a:pt x="523240" y="314960"/>
                </a:lnTo>
                <a:lnTo>
                  <a:pt x="523240" y="321310"/>
                </a:lnTo>
                <a:lnTo>
                  <a:pt x="525780" y="321310"/>
                </a:lnTo>
                <a:lnTo>
                  <a:pt x="525780" y="320040"/>
                </a:lnTo>
                <a:lnTo>
                  <a:pt x="527050" y="320040"/>
                </a:lnTo>
                <a:lnTo>
                  <a:pt x="527050" y="314960"/>
                </a:lnTo>
                <a:close/>
              </a:path>
              <a:path w="527050" h="383539">
                <a:moveTo>
                  <a:pt x="452120" y="382397"/>
                </a:moveTo>
                <a:lnTo>
                  <a:pt x="78740" y="382397"/>
                </a:lnTo>
                <a:lnTo>
                  <a:pt x="78740" y="383540"/>
                </a:lnTo>
                <a:lnTo>
                  <a:pt x="452120" y="383540"/>
                </a:lnTo>
                <a:lnTo>
                  <a:pt x="452120" y="382397"/>
                </a:lnTo>
                <a:close/>
              </a:path>
              <a:path w="527050" h="383539">
                <a:moveTo>
                  <a:pt x="453390" y="381127"/>
                </a:moveTo>
                <a:lnTo>
                  <a:pt x="76200" y="381127"/>
                </a:lnTo>
                <a:lnTo>
                  <a:pt x="76200" y="382397"/>
                </a:lnTo>
                <a:lnTo>
                  <a:pt x="453390" y="382397"/>
                </a:lnTo>
                <a:lnTo>
                  <a:pt x="453390" y="381127"/>
                </a:lnTo>
                <a:close/>
              </a:path>
              <a:path w="527050" h="383539">
                <a:moveTo>
                  <a:pt x="455929" y="379730"/>
                </a:moveTo>
                <a:lnTo>
                  <a:pt x="74929" y="379730"/>
                </a:lnTo>
                <a:lnTo>
                  <a:pt x="74929" y="381127"/>
                </a:lnTo>
                <a:lnTo>
                  <a:pt x="455929" y="381127"/>
                </a:lnTo>
                <a:lnTo>
                  <a:pt x="455929" y="379730"/>
                </a:lnTo>
                <a:close/>
              </a:path>
              <a:path w="527050" h="383539">
                <a:moveTo>
                  <a:pt x="524509" y="321564"/>
                </a:moveTo>
                <a:lnTo>
                  <a:pt x="523240" y="321564"/>
                </a:lnTo>
                <a:lnTo>
                  <a:pt x="523240" y="323977"/>
                </a:lnTo>
                <a:lnTo>
                  <a:pt x="524509" y="323977"/>
                </a:lnTo>
                <a:lnTo>
                  <a:pt x="524509" y="321564"/>
                </a:lnTo>
                <a:close/>
              </a:path>
            </a:pathLst>
          </a:custGeom>
          <a:solidFill>
            <a:srgbClr val="2106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220709" y="1630807"/>
            <a:ext cx="519430" cy="375920"/>
          </a:xfrm>
          <a:custGeom>
            <a:avLst/>
            <a:gdLst/>
            <a:ahLst/>
            <a:cxnLst/>
            <a:rect l="l" t="t" r="r" b="b"/>
            <a:pathLst>
              <a:path w="519429" h="375919">
                <a:moveTo>
                  <a:pt x="3810" y="74930"/>
                </a:moveTo>
                <a:lnTo>
                  <a:pt x="0" y="74930"/>
                </a:lnTo>
                <a:lnTo>
                  <a:pt x="0" y="76073"/>
                </a:lnTo>
                <a:lnTo>
                  <a:pt x="3810" y="76073"/>
                </a:lnTo>
                <a:lnTo>
                  <a:pt x="3810" y="74930"/>
                </a:lnTo>
                <a:close/>
              </a:path>
              <a:path w="519429" h="375919">
                <a:moveTo>
                  <a:pt x="519430" y="74930"/>
                </a:moveTo>
                <a:lnTo>
                  <a:pt x="515620" y="74930"/>
                </a:lnTo>
                <a:lnTo>
                  <a:pt x="515620" y="76073"/>
                </a:lnTo>
                <a:lnTo>
                  <a:pt x="519430" y="76073"/>
                </a:lnTo>
                <a:lnTo>
                  <a:pt x="519430" y="74930"/>
                </a:lnTo>
                <a:close/>
              </a:path>
              <a:path w="519429" h="375919">
                <a:moveTo>
                  <a:pt x="3810" y="72389"/>
                </a:moveTo>
                <a:lnTo>
                  <a:pt x="0" y="72389"/>
                </a:lnTo>
                <a:lnTo>
                  <a:pt x="0" y="74802"/>
                </a:lnTo>
                <a:lnTo>
                  <a:pt x="3810" y="74802"/>
                </a:lnTo>
                <a:lnTo>
                  <a:pt x="3810" y="72389"/>
                </a:lnTo>
                <a:close/>
              </a:path>
              <a:path w="519429" h="375919">
                <a:moveTo>
                  <a:pt x="519430" y="72389"/>
                </a:moveTo>
                <a:lnTo>
                  <a:pt x="515620" y="72389"/>
                </a:lnTo>
                <a:lnTo>
                  <a:pt x="515620" y="74802"/>
                </a:lnTo>
                <a:lnTo>
                  <a:pt x="519430" y="74802"/>
                </a:lnTo>
                <a:lnTo>
                  <a:pt x="519430" y="72389"/>
                </a:lnTo>
                <a:close/>
              </a:path>
              <a:path w="519429" h="375919">
                <a:moveTo>
                  <a:pt x="3810" y="68580"/>
                </a:moveTo>
                <a:lnTo>
                  <a:pt x="0" y="68580"/>
                </a:lnTo>
                <a:lnTo>
                  <a:pt x="0" y="72262"/>
                </a:lnTo>
                <a:lnTo>
                  <a:pt x="3810" y="72262"/>
                </a:lnTo>
                <a:lnTo>
                  <a:pt x="3810" y="68580"/>
                </a:lnTo>
                <a:close/>
              </a:path>
              <a:path w="519429" h="375919">
                <a:moveTo>
                  <a:pt x="519430" y="68580"/>
                </a:moveTo>
                <a:lnTo>
                  <a:pt x="515620" y="68580"/>
                </a:lnTo>
                <a:lnTo>
                  <a:pt x="515620" y="72262"/>
                </a:lnTo>
                <a:lnTo>
                  <a:pt x="519430" y="72262"/>
                </a:lnTo>
                <a:lnTo>
                  <a:pt x="519430" y="68580"/>
                </a:lnTo>
                <a:close/>
              </a:path>
              <a:path w="519429" h="375919">
                <a:moveTo>
                  <a:pt x="3810" y="66039"/>
                </a:moveTo>
                <a:lnTo>
                  <a:pt x="0" y="66039"/>
                </a:lnTo>
                <a:lnTo>
                  <a:pt x="0" y="68452"/>
                </a:lnTo>
                <a:lnTo>
                  <a:pt x="3810" y="68452"/>
                </a:lnTo>
                <a:lnTo>
                  <a:pt x="3810" y="66039"/>
                </a:lnTo>
                <a:close/>
              </a:path>
              <a:path w="519429" h="375919">
                <a:moveTo>
                  <a:pt x="519430" y="66039"/>
                </a:moveTo>
                <a:lnTo>
                  <a:pt x="515620" y="66039"/>
                </a:lnTo>
                <a:lnTo>
                  <a:pt x="515620" y="68452"/>
                </a:lnTo>
                <a:lnTo>
                  <a:pt x="519430" y="68452"/>
                </a:lnTo>
                <a:lnTo>
                  <a:pt x="519430" y="66039"/>
                </a:lnTo>
                <a:close/>
              </a:path>
              <a:path w="519429" h="375919">
                <a:moveTo>
                  <a:pt x="3810" y="62230"/>
                </a:moveTo>
                <a:lnTo>
                  <a:pt x="0" y="62230"/>
                </a:lnTo>
                <a:lnTo>
                  <a:pt x="0" y="65912"/>
                </a:lnTo>
                <a:lnTo>
                  <a:pt x="3810" y="65912"/>
                </a:lnTo>
                <a:lnTo>
                  <a:pt x="3810" y="62230"/>
                </a:lnTo>
                <a:close/>
              </a:path>
              <a:path w="519429" h="375919">
                <a:moveTo>
                  <a:pt x="519430" y="62230"/>
                </a:moveTo>
                <a:lnTo>
                  <a:pt x="515620" y="62230"/>
                </a:lnTo>
                <a:lnTo>
                  <a:pt x="515620" y="65912"/>
                </a:lnTo>
                <a:lnTo>
                  <a:pt x="519430" y="65912"/>
                </a:lnTo>
                <a:lnTo>
                  <a:pt x="519430" y="62230"/>
                </a:lnTo>
                <a:close/>
              </a:path>
              <a:path w="519429" h="375919">
                <a:moveTo>
                  <a:pt x="3810" y="59816"/>
                </a:moveTo>
                <a:lnTo>
                  <a:pt x="0" y="59816"/>
                </a:lnTo>
                <a:lnTo>
                  <a:pt x="0" y="62102"/>
                </a:lnTo>
                <a:lnTo>
                  <a:pt x="3810" y="62102"/>
                </a:lnTo>
                <a:lnTo>
                  <a:pt x="3810" y="59816"/>
                </a:lnTo>
                <a:close/>
              </a:path>
              <a:path w="519429" h="375919">
                <a:moveTo>
                  <a:pt x="519430" y="59816"/>
                </a:moveTo>
                <a:lnTo>
                  <a:pt x="515620" y="59816"/>
                </a:lnTo>
                <a:lnTo>
                  <a:pt x="515620" y="62102"/>
                </a:lnTo>
                <a:lnTo>
                  <a:pt x="519430" y="62102"/>
                </a:lnTo>
                <a:lnTo>
                  <a:pt x="519430" y="59816"/>
                </a:lnTo>
                <a:close/>
              </a:path>
              <a:path w="519429" h="375919">
                <a:moveTo>
                  <a:pt x="2540" y="55752"/>
                </a:moveTo>
                <a:lnTo>
                  <a:pt x="1270" y="55752"/>
                </a:lnTo>
                <a:lnTo>
                  <a:pt x="1270" y="58547"/>
                </a:lnTo>
                <a:lnTo>
                  <a:pt x="0" y="58547"/>
                </a:lnTo>
                <a:lnTo>
                  <a:pt x="0" y="59689"/>
                </a:lnTo>
                <a:lnTo>
                  <a:pt x="3810" y="59689"/>
                </a:lnTo>
                <a:lnTo>
                  <a:pt x="3810" y="56006"/>
                </a:lnTo>
                <a:lnTo>
                  <a:pt x="2540" y="56006"/>
                </a:lnTo>
                <a:lnTo>
                  <a:pt x="2540" y="55752"/>
                </a:lnTo>
                <a:close/>
              </a:path>
              <a:path w="519429" h="375919">
                <a:moveTo>
                  <a:pt x="519429" y="55752"/>
                </a:moveTo>
                <a:lnTo>
                  <a:pt x="518160" y="55752"/>
                </a:lnTo>
                <a:lnTo>
                  <a:pt x="518160" y="56006"/>
                </a:lnTo>
                <a:lnTo>
                  <a:pt x="515620" y="56006"/>
                </a:lnTo>
                <a:lnTo>
                  <a:pt x="515620" y="59689"/>
                </a:lnTo>
                <a:lnTo>
                  <a:pt x="519430" y="59689"/>
                </a:lnTo>
                <a:lnTo>
                  <a:pt x="519429" y="55752"/>
                </a:lnTo>
                <a:close/>
              </a:path>
              <a:path w="519429" h="375919">
                <a:moveTo>
                  <a:pt x="3810" y="54737"/>
                </a:moveTo>
                <a:lnTo>
                  <a:pt x="2540" y="54737"/>
                </a:lnTo>
                <a:lnTo>
                  <a:pt x="2540" y="55752"/>
                </a:lnTo>
                <a:lnTo>
                  <a:pt x="3810" y="55752"/>
                </a:lnTo>
                <a:lnTo>
                  <a:pt x="3810" y="54737"/>
                </a:lnTo>
                <a:close/>
              </a:path>
              <a:path w="519429" h="375919">
                <a:moveTo>
                  <a:pt x="516890" y="53339"/>
                </a:moveTo>
                <a:lnTo>
                  <a:pt x="515620" y="53339"/>
                </a:lnTo>
                <a:lnTo>
                  <a:pt x="515620" y="55752"/>
                </a:lnTo>
                <a:lnTo>
                  <a:pt x="518160" y="55752"/>
                </a:lnTo>
                <a:lnTo>
                  <a:pt x="518160" y="54737"/>
                </a:lnTo>
                <a:lnTo>
                  <a:pt x="516890" y="54737"/>
                </a:lnTo>
                <a:lnTo>
                  <a:pt x="516890" y="53339"/>
                </a:lnTo>
                <a:close/>
              </a:path>
              <a:path w="519429" h="375919">
                <a:moveTo>
                  <a:pt x="67310" y="2539"/>
                </a:moveTo>
                <a:lnTo>
                  <a:pt x="64770" y="2539"/>
                </a:lnTo>
                <a:lnTo>
                  <a:pt x="64770" y="3810"/>
                </a:lnTo>
                <a:lnTo>
                  <a:pt x="455929" y="3810"/>
                </a:lnTo>
                <a:lnTo>
                  <a:pt x="455929" y="2666"/>
                </a:lnTo>
                <a:lnTo>
                  <a:pt x="67310" y="2666"/>
                </a:lnTo>
                <a:close/>
              </a:path>
              <a:path w="519429" h="375919">
                <a:moveTo>
                  <a:pt x="455929" y="2539"/>
                </a:moveTo>
                <a:lnTo>
                  <a:pt x="453390" y="2539"/>
                </a:lnTo>
                <a:lnTo>
                  <a:pt x="455929" y="2666"/>
                </a:lnTo>
                <a:close/>
              </a:path>
              <a:path w="519429" h="375919">
                <a:moveTo>
                  <a:pt x="453390" y="1397"/>
                </a:moveTo>
                <a:lnTo>
                  <a:pt x="67310" y="1397"/>
                </a:lnTo>
                <a:lnTo>
                  <a:pt x="67310" y="2539"/>
                </a:lnTo>
                <a:lnTo>
                  <a:pt x="453390" y="2539"/>
                </a:lnTo>
                <a:lnTo>
                  <a:pt x="453390" y="1397"/>
                </a:lnTo>
                <a:close/>
              </a:path>
              <a:path w="519429" h="375919">
                <a:moveTo>
                  <a:pt x="450850" y="0"/>
                </a:moveTo>
                <a:lnTo>
                  <a:pt x="69850" y="0"/>
                </a:lnTo>
                <a:lnTo>
                  <a:pt x="69850" y="1397"/>
                </a:lnTo>
                <a:lnTo>
                  <a:pt x="450850" y="1397"/>
                </a:lnTo>
                <a:lnTo>
                  <a:pt x="450850" y="0"/>
                </a:lnTo>
                <a:close/>
              </a:path>
              <a:path w="519429" h="375919">
                <a:moveTo>
                  <a:pt x="3810" y="76073"/>
                </a:moveTo>
                <a:lnTo>
                  <a:pt x="0" y="76073"/>
                </a:lnTo>
                <a:lnTo>
                  <a:pt x="0" y="88773"/>
                </a:lnTo>
                <a:lnTo>
                  <a:pt x="3810" y="88773"/>
                </a:lnTo>
                <a:lnTo>
                  <a:pt x="3810" y="76073"/>
                </a:lnTo>
                <a:close/>
              </a:path>
              <a:path w="519429" h="375919">
                <a:moveTo>
                  <a:pt x="519430" y="76073"/>
                </a:moveTo>
                <a:lnTo>
                  <a:pt x="515620" y="76073"/>
                </a:lnTo>
                <a:lnTo>
                  <a:pt x="515620" y="88773"/>
                </a:lnTo>
                <a:lnTo>
                  <a:pt x="519430" y="88773"/>
                </a:lnTo>
                <a:lnTo>
                  <a:pt x="519430" y="76073"/>
                </a:lnTo>
                <a:close/>
              </a:path>
              <a:path w="519429" h="375919">
                <a:moveTo>
                  <a:pt x="3810" y="88773"/>
                </a:moveTo>
                <a:lnTo>
                  <a:pt x="0" y="88773"/>
                </a:lnTo>
                <a:lnTo>
                  <a:pt x="0" y="95123"/>
                </a:lnTo>
                <a:lnTo>
                  <a:pt x="3810" y="95123"/>
                </a:lnTo>
                <a:lnTo>
                  <a:pt x="3810" y="88773"/>
                </a:lnTo>
                <a:close/>
              </a:path>
              <a:path w="519429" h="375919">
                <a:moveTo>
                  <a:pt x="519430" y="88773"/>
                </a:moveTo>
                <a:lnTo>
                  <a:pt x="515620" y="88773"/>
                </a:lnTo>
                <a:lnTo>
                  <a:pt x="515620" y="95123"/>
                </a:lnTo>
                <a:lnTo>
                  <a:pt x="519430" y="95123"/>
                </a:lnTo>
                <a:lnTo>
                  <a:pt x="519430" y="88773"/>
                </a:lnTo>
                <a:close/>
              </a:path>
              <a:path w="519429" h="375919">
                <a:moveTo>
                  <a:pt x="3810" y="95123"/>
                </a:moveTo>
                <a:lnTo>
                  <a:pt x="0" y="95123"/>
                </a:lnTo>
                <a:lnTo>
                  <a:pt x="0" y="114173"/>
                </a:lnTo>
                <a:lnTo>
                  <a:pt x="3810" y="114173"/>
                </a:lnTo>
                <a:lnTo>
                  <a:pt x="3810" y="95123"/>
                </a:lnTo>
                <a:close/>
              </a:path>
              <a:path w="519429" h="375919">
                <a:moveTo>
                  <a:pt x="519430" y="95123"/>
                </a:moveTo>
                <a:lnTo>
                  <a:pt x="515620" y="95123"/>
                </a:lnTo>
                <a:lnTo>
                  <a:pt x="515620" y="114173"/>
                </a:lnTo>
                <a:lnTo>
                  <a:pt x="519430" y="114173"/>
                </a:lnTo>
                <a:lnTo>
                  <a:pt x="519430" y="95123"/>
                </a:lnTo>
                <a:close/>
              </a:path>
              <a:path w="519429" h="375919">
                <a:moveTo>
                  <a:pt x="3810" y="114173"/>
                </a:moveTo>
                <a:lnTo>
                  <a:pt x="0" y="114173"/>
                </a:lnTo>
                <a:lnTo>
                  <a:pt x="0" y="139573"/>
                </a:lnTo>
                <a:lnTo>
                  <a:pt x="3810" y="139573"/>
                </a:lnTo>
                <a:lnTo>
                  <a:pt x="3810" y="114173"/>
                </a:lnTo>
                <a:close/>
              </a:path>
              <a:path w="519429" h="375919">
                <a:moveTo>
                  <a:pt x="519430" y="114173"/>
                </a:moveTo>
                <a:lnTo>
                  <a:pt x="515620" y="114173"/>
                </a:lnTo>
                <a:lnTo>
                  <a:pt x="515620" y="139573"/>
                </a:lnTo>
                <a:lnTo>
                  <a:pt x="519430" y="139573"/>
                </a:lnTo>
                <a:lnTo>
                  <a:pt x="519430" y="114173"/>
                </a:lnTo>
                <a:close/>
              </a:path>
              <a:path w="519429" h="375919">
                <a:moveTo>
                  <a:pt x="3810" y="139573"/>
                </a:moveTo>
                <a:lnTo>
                  <a:pt x="0" y="139573"/>
                </a:lnTo>
                <a:lnTo>
                  <a:pt x="0" y="156083"/>
                </a:lnTo>
                <a:lnTo>
                  <a:pt x="3810" y="156083"/>
                </a:lnTo>
                <a:lnTo>
                  <a:pt x="3810" y="139573"/>
                </a:lnTo>
                <a:close/>
              </a:path>
              <a:path w="519429" h="375919">
                <a:moveTo>
                  <a:pt x="519430" y="139573"/>
                </a:moveTo>
                <a:lnTo>
                  <a:pt x="515620" y="139573"/>
                </a:lnTo>
                <a:lnTo>
                  <a:pt x="515620" y="156083"/>
                </a:lnTo>
                <a:lnTo>
                  <a:pt x="519430" y="156083"/>
                </a:lnTo>
                <a:lnTo>
                  <a:pt x="519430" y="139573"/>
                </a:lnTo>
                <a:close/>
              </a:path>
              <a:path w="519429" h="375919">
                <a:moveTo>
                  <a:pt x="3810" y="156083"/>
                </a:moveTo>
                <a:lnTo>
                  <a:pt x="0" y="156083"/>
                </a:lnTo>
                <a:lnTo>
                  <a:pt x="0" y="228473"/>
                </a:lnTo>
                <a:lnTo>
                  <a:pt x="3810" y="228473"/>
                </a:lnTo>
                <a:lnTo>
                  <a:pt x="3810" y="156083"/>
                </a:lnTo>
                <a:close/>
              </a:path>
              <a:path w="519429" h="375919">
                <a:moveTo>
                  <a:pt x="519430" y="156083"/>
                </a:moveTo>
                <a:lnTo>
                  <a:pt x="515620" y="156083"/>
                </a:lnTo>
                <a:lnTo>
                  <a:pt x="515620" y="228473"/>
                </a:lnTo>
                <a:lnTo>
                  <a:pt x="519430" y="228473"/>
                </a:lnTo>
                <a:lnTo>
                  <a:pt x="519430" y="156083"/>
                </a:lnTo>
                <a:close/>
              </a:path>
              <a:path w="519429" h="375919">
                <a:moveTo>
                  <a:pt x="3810" y="228473"/>
                </a:moveTo>
                <a:lnTo>
                  <a:pt x="0" y="228473"/>
                </a:lnTo>
                <a:lnTo>
                  <a:pt x="0" y="266573"/>
                </a:lnTo>
                <a:lnTo>
                  <a:pt x="3810" y="266573"/>
                </a:lnTo>
                <a:lnTo>
                  <a:pt x="3810" y="228473"/>
                </a:lnTo>
                <a:close/>
              </a:path>
              <a:path w="519429" h="375919">
                <a:moveTo>
                  <a:pt x="519430" y="228473"/>
                </a:moveTo>
                <a:lnTo>
                  <a:pt x="515620" y="228473"/>
                </a:lnTo>
                <a:lnTo>
                  <a:pt x="515620" y="266573"/>
                </a:lnTo>
                <a:lnTo>
                  <a:pt x="519430" y="266573"/>
                </a:lnTo>
                <a:lnTo>
                  <a:pt x="519430" y="228473"/>
                </a:lnTo>
                <a:close/>
              </a:path>
              <a:path w="519429" h="375919">
                <a:moveTo>
                  <a:pt x="3810" y="266573"/>
                </a:moveTo>
                <a:lnTo>
                  <a:pt x="0" y="266573"/>
                </a:lnTo>
                <a:lnTo>
                  <a:pt x="0" y="279273"/>
                </a:lnTo>
                <a:lnTo>
                  <a:pt x="3810" y="279273"/>
                </a:lnTo>
                <a:lnTo>
                  <a:pt x="3810" y="266573"/>
                </a:lnTo>
                <a:close/>
              </a:path>
              <a:path w="519429" h="375919">
                <a:moveTo>
                  <a:pt x="519430" y="266573"/>
                </a:moveTo>
                <a:lnTo>
                  <a:pt x="515620" y="266573"/>
                </a:lnTo>
                <a:lnTo>
                  <a:pt x="515620" y="279273"/>
                </a:lnTo>
                <a:lnTo>
                  <a:pt x="519430" y="279273"/>
                </a:lnTo>
                <a:lnTo>
                  <a:pt x="519430" y="266573"/>
                </a:lnTo>
                <a:close/>
              </a:path>
              <a:path w="519429" h="375919">
                <a:moveTo>
                  <a:pt x="3810" y="279273"/>
                </a:moveTo>
                <a:lnTo>
                  <a:pt x="0" y="279273"/>
                </a:lnTo>
                <a:lnTo>
                  <a:pt x="0" y="304673"/>
                </a:lnTo>
                <a:lnTo>
                  <a:pt x="3810" y="304673"/>
                </a:lnTo>
                <a:lnTo>
                  <a:pt x="3810" y="279273"/>
                </a:lnTo>
                <a:close/>
              </a:path>
              <a:path w="519429" h="375919">
                <a:moveTo>
                  <a:pt x="519430" y="279273"/>
                </a:moveTo>
                <a:lnTo>
                  <a:pt x="515620" y="279273"/>
                </a:lnTo>
                <a:lnTo>
                  <a:pt x="515620" y="304673"/>
                </a:lnTo>
                <a:lnTo>
                  <a:pt x="519430" y="304673"/>
                </a:lnTo>
                <a:lnTo>
                  <a:pt x="519430" y="279273"/>
                </a:lnTo>
                <a:close/>
              </a:path>
              <a:path w="519429" h="375919">
                <a:moveTo>
                  <a:pt x="3810" y="304673"/>
                </a:moveTo>
                <a:lnTo>
                  <a:pt x="0" y="304673"/>
                </a:lnTo>
                <a:lnTo>
                  <a:pt x="0" y="311023"/>
                </a:lnTo>
                <a:lnTo>
                  <a:pt x="3810" y="311023"/>
                </a:lnTo>
                <a:lnTo>
                  <a:pt x="3810" y="304673"/>
                </a:lnTo>
                <a:close/>
              </a:path>
              <a:path w="519429" h="375919">
                <a:moveTo>
                  <a:pt x="519430" y="304673"/>
                </a:moveTo>
                <a:lnTo>
                  <a:pt x="515620" y="304673"/>
                </a:lnTo>
                <a:lnTo>
                  <a:pt x="515620" y="311023"/>
                </a:lnTo>
                <a:lnTo>
                  <a:pt x="519430" y="311023"/>
                </a:lnTo>
                <a:lnTo>
                  <a:pt x="519430" y="304673"/>
                </a:lnTo>
                <a:close/>
              </a:path>
              <a:path w="519429" h="375919">
                <a:moveTo>
                  <a:pt x="3810" y="311023"/>
                </a:moveTo>
                <a:lnTo>
                  <a:pt x="0" y="311023"/>
                </a:lnTo>
                <a:lnTo>
                  <a:pt x="0" y="317373"/>
                </a:lnTo>
                <a:lnTo>
                  <a:pt x="3810" y="317373"/>
                </a:lnTo>
                <a:lnTo>
                  <a:pt x="3810" y="311023"/>
                </a:lnTo>
                <a:close/>
              </a:path>
              <a:path w="519429" h="375919">
                <a:moveTo>
                  <a:pt x="519430" y="311023"/>
                </a:moveTo>
                <a:lnTo>
                  <a:pt x="515620" y="311023"/>
                </a:lnTo>
                <a:lnTo>
                  <a:pt x="515620" y="317373"/>
                </a:lnTo>
                <a:lnTo>
                  <a:pt x="519430" y="317373"/>
                </a:lnTo>
                <a:lnTo>
                  <a:pt x="519430" y="311023"/>
                </a:lnTo>
                <a:close/>
              </a:path>
              <a:path w="519429" h="375919">
                <a:moveTo>
                  <a:pt x="454660" y="374650"/>
                </a:moveTo>
                <a:lnTo>
                  <a:pt x="68580" y="374650"/>
                </a:lnTo>
                <a:lnTo>
                  <a:pt x="68580" y="375793"/>
                </a:lnTo>
                <a:lnTo>
                  <a:pt x="454660" y="375793"/>
                </a:lnTo>
                <a:lnTo>
                  <a:pt x="454660" y="374650"/>
                </a:lnTo>
                <a:close/>
              </a:path>
              <a:path w="519429" h="375919">
                <a:moveTo>
                  <a:pt x="457200" y="373380"/>
                </a:moveTo>
                <a:lnTo>
                  <a:pt x="66040" y="373380"/>
                </a:lnTo>
                <a:lnTo>
                  <a:pt x="66040" y="374650"/>
                </a:lnTo>
                <a:lnTo>
                  <a:pt x="457200" y="374650"/>
                </a:lnTo>
                <a:lnTo>
                  <a:pt x="457200" y="373380"/>
                </a:lnTo>
                <a:close/>
              </a:path>
              <a:path w="519429" h="375919">
                <a:moveTo>
                  <a:pt x="458470" y="372110"/>
                </a:moveTo>
                <a:lnTo>
                  <a:pt x="63500" y="372110"/>
                </a:lnTo>
                <a:lnTo>
                  <a:pt x="63500" y="373380"/>
                </a:lnTo>
                <a:lnTo>
                  <a:pt x="458470" y="373380"/>
                </a:lnTo>
                <a:lnTo>
                  <a:pt x="458470" y="372110"/>
                </a:lnTo>
                <a:close/>
              </a:path>
              <a:path w="519429" h="375919">
                <a:moveTo>
                  <a:pt x="519430" y="317627"/>
                </a:moveTo>
                <a:lnTo>
                  <a:pt x="515620" y="317627"/>
                </a:lnTo>
                <a:lnTo>
                  <a:pt x="515620" y="323850"/>
                </a:lnTo>
                <a:lnTo>
                  <a:pt x="516890" y="323850"/>
                </a:lnTo>
                <a:lnTo>
                  <a:pt x="516890" y="322580"/>
                </a:lnTo>
                <a:lnTo>
                  <a:pt x="518160" y="322580"/>
                </a:lnTo>
                <a:lnTo>
                  <a:pt x="518160" y="321310"/>
                </a:lnTo>
                <a:lnTo>
                  <a:pt x="519429" y="321310"/>
                </a:lnTo>
                <a:lnTo>
                  <a:pt x="519430" y="317627"/>
                </a:lnTo>
                <a:close/>
              </a:path>
              <a:path w="519429" h="375919">
                <a:moveTo>
                  <a:pt x="3810" y="317627"/>
                </a:moveTo>
                <a:lnTo>
                  <a:pt x="0" y="317627"/>
                </a:lnTo>
                <a:lnTo>
                  <a:pt x="0" y="320040"/>
                </a:lnTo>
                <a:lnTo>
                  <a:pt x="1270" y="320040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22580"/>
                </a:lnTo>
                <a:lnTo>
                  <a:pt x="3810" y="322580"/>
                </a:lnTo>
                <a:lnTo>
                  <a:pt x="3810" y="317627"/>
                </a:lnTo>
                <a:close/>
              </a:path>
            </a:pathLst>
          </a:custGeom>
          <a:solidFill>
            <a:srgbClr val="24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224519" y="1634617"/>
            <a:ext cx="511809" cy="368300"/>
          </a:xfrm>
          <a:custGeom>
            <a:avLst/>
            <a:gdLst/>
            <a:ahLst/>
            <a:cxnLst/>
            <a:rect l="l" t="t" r="r" b="b"/>
            <a:pathLst>
              <a:path w="511809" h="368300">
                <a:moveTo>
                  <a:pt x="3809" y="71120"/>
                </a:moveTo>
                <a:lnTo>
                  <a:pt x="0" y="71120"/>
                </a:lnTo>
                <a:lnTo>
                  <a:pt x="0" y="72262"/>
                </a:lnTo>
                <a:lnTo>
                  <a:pt x="3809" y="72262"/>
                </a:lnTo>
                <a:lnTo>
                  <a:pt x="3809" y="71120"/>
                </a:lnTo>
                <a:close/>
              </a:path>
              <a:path w="511809" h="368300">
                <a:moveTo>
                  <a:pt x="511809" y="71120"/>
                </a:moveTo>
                <a:lnTo>
                  <a:pt x="509270" y="71120"/>
                </a:lnTo>
                <a:lnTo>
                  <a:pt x="509270" y="72262"/>
                </a:lnTo>
                <a:lnTo>
                  <a:pt x="511809" y="72262"/>
                </a:lnTo>
                <a:lnTo>
                  <a:pt x="511809" y="71120"/>
                </a:lnTo>
                <a:close/>
              </a:path>
              <a:path w="511809" h="368300">
                <a:moveTo>
                  <a:pt x="3809" y="68579"/>
                </a:moveTo>
                <a:lnTo>
                  <a:pt x="0" y="68579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68579"/>
                </a:lnTo>
                <a:close/>
              </a:path>
              <a:path w="511809" h="368300">
                <a:moveTo>
                  <a:pt x="511809" y="68579"/>
                </a:moveTo>
                <a:lnTo>
                  <a:pt x="509270" y="68579"/>
                </a:lnTo>
                <a:lnTo>
                  <a:pt x="509270" y="70992"/>
                </a:lnTo>
                <a:lnTo>
                  <a:pt x="511809" y="70992"/>
                </a:lnTo>
                <a:lnTo>
                  <a:pt x="511809" y="68579"/>
                </a:lnTo>
                <a:close/>
              </a:path>
              <a:path w="511809" h="368300">
                <a:moveTo>
                  <a:pt x="3809" y="64770"/>
                </a:moveTo>
                <a:lnTo>
                  <a:pt x="0" y="64770"/>
                </a:lnTo>
                <a:lnTo>
                  <a:pt x="0" y="68452"/>
                </a:lnTo>
                <a:lnTo>
                  <a:pt x="3809" y="68452"/>
                </a:lnTo>
                <a:lnTo>
                  <a:pt x="3809" y="64770"/>
                </a:lnTo>
                <a:close/>
              </a:path>
              <a:path w="511809" h="368300">
                <a:moveTo>
                  <a:pt x="511809" y="64770"/>
                </a:moveTo>
                <a:lnTo>
                  <a:pt x="509270" y="64770"/>
                </a:lnTo>
                <a:lnTo>
                  <a:pt x="509270" y="68452"/>
                </a:lnTo>
                <a:lnTo>
                  <a:pt x="511809" y="68452"/>
                </a:lnTo>
                <a:lnTo>
                  <a:pt x="511809" y="64770"/>
                </a:lnTo>
                <a:close/>
              </a:path>
              <a:path w="511809" h="368300">
                <a:moveTo>
                  <a:pt x="3809" y="62229"/>
                </a:moveTo>
                <a:lnTo>
                  <a:pt x="0" y="62229"/>
                </a:lnTo>
                <a:lnTo>
                  <a:pt x="0" y="64642"/>
                </a:lnTo>
                <a:lnTo>
                  <a:pt x="3809" y="64642"/>
                </a:lnTo>
                <a:lnTo>
                  <a:pt x="3809" y="62229"/>
                </a:lnTo>
                <a:close/>
              </a:path>
              <a:path w="511809" h="368300">
                <a:moveTo>
                  <a:pt x="511809" y="62229"/>
                </a:moveTo>
                <a:lnTo>
                  <a:pt x="509270" y="62229"/>
                </a:lnTo>
                <a:lnTo>
                  <a:pt x="509270" y="64642"/>
                </a:lnTo>
                <a:lnTo>
                  <a:pt x="511809" y="64642"/>
                </a:lnTo>
                <a:lnTo>
                  <a:pt x="511809" y="62229"/>
                </a:lnTo>
                <a:close/>
              </a:path>
              <a:path w="511809" h="368300">
                <a:moveTo>
                  <a:pt x="3809" y="58420"/>
                </a:moveTo>
                <a:lnTo>
                  <a:pt x="0" y="58420"/>
                </a:lnTo>
                <a:lnTo>
                  <a:pt x="0" y="62102"/>
                </a:lnTo>
                <a:lnTo>
                  <a:pt x="3809" y="62102"/>
                </a:lnTo>
                <a:lnTo>
                  <a:pt x="3809" y="58420"/>
                </a:lnTo>
                <a:close/>
              </a:path>
              <a:path w="511809" h="368300">
                <a:moveTo>
                  <a:pt x="511809" y="58420"/>
                </a:moveTo>
                <a:lnTo>
                  <a:pt x="509270" y="58420"/>
                </a:lnTo>
                <a:lnTo>
                  <a:pt x="509270" y="62102"/>
                </a:lnTo>
                <a:lnTo>
                  <a:pt x="511809" y="62102"/>
                </a:lnTo>
                <a:lnTo>
                  <a:pt x="511809" y="58420"/>
                </a:lnTo>
                <a:close/>
              </a:path>
              <a:path w="511809" h="368300">
                <a:moveTo>
                  <a:pt x="3809" y="55879"/>
                </a:moveTo>
                <a:lnTo>
                  <a:pt x="0" y="55879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5879"/>
                </a:lnTo>
                <a:close/>
              </a:path>
              <a:path w="511809" h="368300">
                <a:moveTo>
                  <a:pt x="511809" y="55879"/>
                </a:moveTo>
                <a:lnTo>
                  <a:pt x="509270" y="55879"/>
                </a:lnTo>
                <a:lnTo>
                  <a:pt x="509270" y="58292"/>
                </a:lnTo>
                <a:lnTo>
                  <a:pt x="511809" y="58292"/>
                </a:lnTo>
                <a:lnTo>
                  <a:pt x="511809" y="55879"/>
                </a:lnTo>
                <a:close/>
              </a:path>
              <a:path w="511809" h="368300">
                <a:moveTo>
                  <a:pt x="3809" y="52070"/>
                </a:moveTo>
                <a:lnTo>
                  <a:pt x="0" y="52070"/>
                </a:lnTo>
                <a:lnTo>
                  <a:pt x="0" y="55752"/>
                </a:lnTo>
                <a:lnTo>
                  <a:pt x="3809" y="55752"/>
                </a:lnTo>
                <a:lnTo>
                  <a:pt x="3809" y="52070"/>
                </a:lnTo>
                <a:close/>
              </a:path>
              <a:path w="511809" h="368300">
                <a:moveTo>
                  <a:pt x="511809" y="52070"/>
                </a:moveTo>
                <a:lnTo>
                  <a:pt x="509270" y="52070"/>
                </a:lnTo>
                <a:lnTo>
                  <a:pt x="509270" y="55752"/>
                </a:lnTo>
                <a:lnTo>
                  <a:pt x="511809" y="55752"/>
                </a:lnTo>
                <a:lnTo>
                  <a:pt x="511809" y="52070"/>
                </a:lnTo>
                <a:close/>
              </a:path>
              <a:path w="511809" h="368300">
                <a:moveTo>
                  <a:pt x="1270" y="49529"/>
                </a:moveTo>
                <a:lnTo>
                  <a:pt x="0" y="49529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9656"/>
                </a:lnTo>
                <a:lnTo>
                  <a:pt x="1270" y="49656"/>
                </a:lnTo>
                <a:close/>
              </a:path>
              <a:path w="511809" h="368300">
                <a:moveTo>
                  <a:pt x="511809" y="49656"/>
                </a:moveTo>
                <a:lnTo>
                  <a:pt x="509270" y="49656"/>
                </a:lnTo>
                <a:lnTo>
                  <a:pt x="509270" y="51942"/>
                </a:lnTo>
                <a:lnTo>
                  <a:pt x="511809" y="51942"/>
                </a:lnTo>
                <a:lnTo>
                  <a:pt x="511809" y="49656"/>
                </a:lnTo>
                <a:close/>
              </a:path>
              <a:path w="511809" h="368300">
                <a:moveTo>
                  <a:pt x="3809" y="46989"/>
                </a:moveTo>
                <a:lnTo>
                  <a:pt x="2539" y="46989"/>
                </a:lnTo>
                <a:lnTo>
                  <a:pt x="2539" y="48387"/>
                </a:lnTo>
                <a:lnTo>
                  <a:pt x="1270" y="48387"/>
                </a:lnTo>
                <a:lnTo>
                  <a:pt x="1270" y="49529"/>
                </a:lnTo>
                <a:lnTo>
                  <a:pt x="3809" y="49529"/>
                </a:lnTo>
                <a:lnTo>
                  <a:pt x="3809" y="46989"/>
                </a:lnTo>
                <a:close/>
              </a:path>
              <a:path w="511809" h="368300">
                <a:moveTo>
                  <a:pt x="510539" y="46989"/>
                </a:moveTo>
                <a:lnTo>
                  <a:pt x="509270" y="46989"/>
                </a:lnTo>
                <a:lnTo>
                  <a:pt x="509270" y="49529"/>
                </a:lnTo>
                <a:lnTo>
                  <a:pt x="511810" y="49529"/>
                </a:lnTo>
                <a:lnTo>
                  <a:pt x="511810" y="48387"/>
                </a:lnTo>
                <a:lnTo>
                  <a:pt x="510539" y="48387"/>
                </a:lnTo>
                <a:lnTo>
                  <a:pt x="510539" y="46989"/>
                </a:lnTo>
                <a:close/>
              </a:path>
              <a:path w="511809" h="368300">
                <a:moveTo>
                  <a:pt x="457200" y="2539"/>
                </a:moveTo>
                <a:lnTo>
                  <a:pt x="55879" y="2539"/>
                </a:lnTo>
                <a:lnTo>
                  <a:pt x="55879" y="3809"/>
                </a:lnTo>
                <a:lnTo>
                  <a:pt x="457200" y="3809"/>
                </a:lnTo>
                <a:lnTo>
                  <a:pt x="457200" y="2539"/>
                </a:lnTo>
                <a:close/>
              </a:path>
              <a:path w="511809" h="368300">
                <a:moveTo>
                  <a:pt x="59689" y="1142"/>
                </a:moveTo>
                <a:lnTo>
                  <a:pt x="57150" y="1142"/>
                </a:lnTo>
                <a:lnTo>
                  <a:pt x="57150" y="2539"/>
                </a:lnTo>
                <a:lnTo>
                  <a:pt x="455929" y="2539"/>
                </a:lnTo>
                <a:lnTo>
                  <a:pt x="455929" y="1396"/>
                </a:lnTo>
                <a:lnTo>
                  <a:pt x="59689" y="1396"/>
                </a:lnTo>
                <a:lnTo>
                  <a:pt x="59689" y="1142"/>
                </a:lnTo>
                <a:close/>
              </a:path>
              <a:path w="511809" h="368300">
                <a:moveTo>
                  <a:pt x="455929" y="1142"/>
                </a:moveTo>
                <a:lnTo>
                  <a:pt x="454659" y="1142"/>
                </a:lnTo>
                <a:lnTo>
                  <a:pt x="454659" y="1396"/>
                </a:lnTo>
                <a:lnTo>
                  <a:pt x="455929" y="1396"/>
                </a:lnTo>
                <a:lnTo>
                  <a:pt x="455929" y="1142"/>
                </a:lnTo>
                <a:close/>
              </a:path>
              <a:path w="511809" h="368300">
                <a:moveTo>
                  <a:pt x="454659" y="126"/>
                </a:moveTo>
                <a:lnTo>
                  <a:pt x="59689" y="126"/>
                </a:lnTo>
                <a:lnTo>
                  <a:pt x="59689" y="1142"/>
                </a:lnTo>
                <a:lnTo>
                  <a:pt x="454659" y="1142"/>
                </a:lnTo>
                <a:lnTo>
                  <a:pt x="454659" y="126"/>
                </a:lnTo>
                <a:close/>
              </a:path>
              <a:path w="511809" h="368300">
                <a:moveTo>
                  <a:pt x="452119" y="0"/>
                </a:moveTo>
                <a:lnTo>
                  <a:pt x="60959" y="0"/>
                </a:lnTo>
                <a:lnTo>
                  <a:pt x="452119" y="126"/>
                </a:lnTo>
                <a:close/>
              </a:path>
              <a:path w="511809" h="368300">
                <a:moveTo>
                  <a:pt x="3809" y="72263"/>
                </a:moveTo>
                <a:lnTo>
                  <a:pt x="0" y="72263"/>
                </a:lnTo>
                <a:lnTo>
                  <a:pt x="0" y="84962"/>
                </a:lnTo>
                <a:lnTo>
                  <a:pt x="3809" y="84962"/>
                </a:lnTo>
                <a:lnTo>
                  <a:pt x="3809" y="72263"/>
                </a:lnTo>
                <a:close/>
              </a:path>
              <a:path w="511809" h="368300">
                <a:moveTo>
                  <a:pt x="511809" y="72263"/>
                </a:moveTo>
                <a:lnTo>
                  <a:pt x="509270" y="72263"/>
                </a:lnTo>
                <a:lnTo>
                  <a:pt x="509270" y="84962"/>
                </a:lnTo>
                <a:lnTo>
                  <a:pt x="511809" y="84962"/>
                </a:lnTo>
                <a:lnTo>
                  <a:pt x="511809" y="72263"/>
                </a:lnTo>
                <a:close/>
              </a:path>
              <a:path w="511809" h="368300">
                <a:moveTo>
                  <a:pt x="3809" y="84963"/>
                </a:moveTo>
                <a:lnTo>
                  <a:pt x="0" y="84963"/>
                </a:lnTo>
                <a:lnTo>
                  <a:pt x="0" y="91312"/>
                </a:lnTo>
                <a:lnTo>
                  <a:pt x="3809" y="91312"/>
                </a:lnTo>
                <a:lnTo>
                  <a:pt x="3809" y="84963"/>
                </a:lnTo>
                <a:close/>
              </a:path>
              <a:path w="511809" h="368300">
                <a:moveTo>
                  <a:pt x="511809" y="84963"/>
                </a:moveTo>
                <a:lnTo>
                  <a:pt x="509270" y="84963"/>
                </a:lnTo>
                <a:lnTo>
                  <a:pt x="509270" y="91312"/>
                </a:lnTo>
                <a:lnTo>
                  <a:pt x="511809" y="91312"/>
                </a:lnTo>
                <a:lnTo>
                  <a:pt x="511809" y="84963"/>
                </a:lnTo>
                <a:close/>
              </a:path>
              <a:path w="511809" h="368300">
                <a:moveTo>
                  <a:pt x="3809" y="91313"/>
                </a:moveTo>
                <a:lnTo>
                  <a:pt x="0" y="91313"/>
                </a:lnTo>
                <a:lnTo>
                  <a:pt x="0" y="110362"/>
                </a:lnTo>
                <a:lnTo>
                  <a:pt x="3809" y="110362"/>
                </a:lnTo>
                <a:lnTo>
                  <a:pt x="3809" y="91313"/>
                </a:lnTo>
                <a:close/>
              </a:path>
              <a:path w="511809" h="368300">
                <a:moveTo>
                  <a:pt x="511809" y="91313"/>
                </a:moveTo>
                <a:lnTo>
                  <a:pt x="509270" y="91313"/>
                </a:lnTo>
                <a:lnTo>
                  <a:pt x="509270" y="110362"/>
                </a:lnTo>
                <a:lnTo>
                  <a:pt x="511809" y="110362"/>
                </a:lnTo>
                <a:lnTo>
                  <a:pt x="511809" y="91313"/>
                </a:lnTo>
                <a:close/>
              </a:path>
              <a:path w="511809" h="368300">
                <a:moveTo>
                  <a:pt x="3809" y="110363"/>
                </a:moveTo>
                <a:lnTo>
                  <a:pt x="0" y="110363"/>
                </a:lnTo>
                <a:lnTo>
                  <a:pt x="0" y="135762"/>
                </a:lnTo>
                <a:lnTo>
                  <a:pt x="3809" y="135762"/>
                </a:lnTo>
                <a:lnTo>
                  <a:pt x="3809" y="110363"/>
                </a:lnTo>
                <a:close/>
              </a:path>
              <a:path w="511809" h="368300">
                <a:moveTo>
                  <a:pt x="511809" y="110363"/>
                </a:moveTo>
                <a:lnTo>
                  <a:pt x="509270" y="110363"/>
                </a:lnTo>
                <a:lnTo>
                  <a:pt x="509270" y="135762"/>
                </a:lnTo>
                <a:lnTo>
                  <a:pt x="511809" y="135762"/>
                </a:lnTo>
                <a:lnTo>
                  <a:pt x="511809" y="110363"/>
                </a:lnTo>
                <a:close/>
              </a:path>
              <a:path w="511809" h="368300">
                <a:moveTo>
                  <a:pt x="3809" y="135763"/>
                </a:moveTo>
                <a:lnTo>
                  <a:pt x="0" y="135763"/>
                </a:lnTo>
                <a:lnTo>
                  <a:pt x="0" y="152273"/>
                </a:lnTo>
                <a:lnTo>
                  <a:pt x="3809" y="152273"/>
                </a:lnTo>
                <a:lnTo>
                  <a:pt x="3809" y="135763"/>
                </a:lnTo>
                <a:close/>
              </a:path>
              <a:path w="511809" h="368300">
                <a:moveTo>
                  <a:pt x="511809" y="135763"/>
                </a:moveTo>
                <a:lnTo>
                  <a:pt x="509270" y="135763"/>
                </a:lnTo>
                <a:lnTo>
                  <a:pt x="509270" y="152273"/>
                </a:lnTo>
                <a:lnTo>
                  <a:pt x="511809" y="152273"/>
                </a:lnTo>
                <a:lnTo>
                  <a:pt x="511809" y="135763"/>
                </a:lnTo>
                <a:close/>
              </a:path>
              <a:path w="511809" h="368300">
                <a:moveTo>
                  <a:pt x="3809" y="152273"/>
                </a:moveTo>
                <a:lnTo>
                  <a:pt x="0" y="152273"/>
                </a:lnTo>
                <a:lnTo>
                  <a:pt x="0" y="224662"/>
                </a:lnTo>
                <a:lnTo>
                  <a:pt x="3809" y="224662"/>
                </a:lnTo>
                <a:lnTo>
                  <a:pt x="3809" y="152273"/>
                </a:lnTo>
                <a:close/>
              </a:path>
              <a:path w="511809" h="368300">
                <a:moveTo>
                  <a:pt x="511809" y="152273"/>
                </a:moveTo>
                <a:lnTo>
                  <a:pt x="509270" y="152273"/>
                </a:lnTo>
                <a:lnTo>
                  <a:pt x="509270" y="224662"/>
                </a:lnTo>
                <a:lnTo>
                  <a:pt x="511809" y="224662"/>
                </a:lnTo>
                <a:lnTo>
                  <a:pt x="511809" y="152273"/>
                </a:lnTo>
                <a:close/>
              </a:path>
              <a:path w="511809" h="368300">
                <a:moveTo>
                  <a:pt x="3809" y="224663"/>
                </a:moveTo>
                <a:lnTo>
                  <a:pt x="0" y="224663"/>
                </a:lnTo>
                <a:lnTo>
                  <a:pt x="0" y="262763"/>
                </a:lnTo>
                <a:lnTo>
                  <a:pt x="3809" y="262763"/>
                </a:lnTo>
                <a:lnTo>
                  <a:pt x="3809" y="224663"/>
                </a:lnTo>
                <a:close/>
              </a:path>
              <a:path w="511809" h="368300">
                <a:moveTo>
                  <a:pt x="511809" y="224663"/>
                </a:moveTo>
                <a:lnTo>
                  <a:pt x="509270" y="224663"/>
                </a:lnTo>
                <a:lnTo>
                  <a:pt x="509270" y="262763"/>
                </a:lnTo>
                <a:lnTo>
                  <a:pt x="511809" y="262763"/>
                </a:lnTo>
                <a:lnTo>
                  <a:pt x="511809" y="224663"/>
                </a:lnTo>
                <a:close/>
              </a:path>
              <a:path w="511809" h="368300">
                <a:moveTo>
                  <a:pt x="3809" y="262763"/>
                </a:moveTo>
                <a:lnTo>
                  <a:pt x="0" y="262763"/>
                </a:lnTo>
                <a:lnTo>
                  <a:pt x="0" y="275463"/>
                </a:lnTo>
                <a:lnTo>
                  <a:pt x="3809" y="275463"/>
                </a:lnTo>
                <a:lnTo>
                  <a:pt x="3809" y="262763"/>
                </a:lnTo>
                <a:close/>
              </a:path>
              <a:path w="511809" h="368300">
                <a:moveTo>
                  <a:pt x="511809" y="262763"/>
                </a:moveTo>
                <a:lnTo>
                  <a:pt x="509270" y="262763"/>
                </a:lnTo>
                <a:lnTo>
                  <a:pt x="509270" y="275463"/>
                </a:lnTo>
                <a:lnTo>
                  <a:pt x="511809" y="275463"/>
                </a:lnTo>
                <a:lnTo>
                  <a:pt x="511809" y="262763"/>
                </a:lnTo>
                <a:close/>
              </a:path>
              <a:path w="511809" h="368300">
                <a:moveTo>
                  <a:pt x="3809" y="275463"/>
                </a:moveTo>
                <a:lnTo>
                  <a:pt x="0" y="275463"/>
                </a:lnTo>
                <a:lnTo>
                  <a:pt x="0" y="300863"/>
                </a:lnTo>
                <a:lnTo>
                  <a:pt x="3809" y="300863"/>
                </a:lnTo>
                <a:lnTo>
                  <a:pt x="3809" y="275463"/>
                </a:lnTo>
                <a:close/>
              </a:path>
              <a:path w="511809" h="368300">
                <a:moveTo>
                  <a:pt x="511809" y="275463"/>
                </a:moveTo>
                <a:lnTo>
                  <a:pt x="509270" y="275463"/>
                </a:lnTo>
                <a:lnTo>
                  <a:pt x="509270" y="300863"/>
                </a:lnTo>
                <a:lnTo>
                  <a:pt x="511809" y="300863"/>
                </a:lnTo>
                <a:lnTo>
                  <a:pt x="511809" y="275463"/>
                </a:lnTo>
                <a:close/>
              </a:path>
              <a:path w="511809" h="368300">
                <a:moveTo>
                  <a:pt x="3809" y="300863"/>
                </a:moveTo>
                <a:lnTo>
                  <a:pt x="0" y="300863"/>
                </a:lnTo>
                <a:lnTo>
                  <a:pt x="0" y="307213"/>
                </a:lnTo>
                <a:lnTo>
                  <a:pt x="3809" y="307213"/>
                </a:lnTo>
                <a:lnTo>
                  <a:pt x="3809" y="300863"/>
                </a:lnTo>
                <a:close/>
              </a:path>
              <a:path w="511809" h="368300">
                <a:moveTo>
                  <a:pt x="511809" y="300863"/>
                </a:moveTo>
                <a:lnTo>
                  <a:pt x="509270" y="300863"/>
                </a:lnTo>
                <a:lnTo>
                  <a:pt x="509270" y="307213"/>
                </a:lnTo>
                <a:lnTo>
                  <a:pt x="511809" y="307213"/>
                </a:lnTo>
                <a:lnTo>
                  <a:pt x="511809" y="300863"/>
                </a:lnTo>
                <a:close/>
              </a:path>
              <a:path w="511809" h="368300">
                <a:moveTo>
                  <a:pt x="3809" y="307213"/>
                </a:moveTo>
                <a:lnTo>
                  <a:pt x="0" y="307213"/>
                </a:lnTo>
                <a:lnTo>
                  <a:pt x="0" y="313563"/>
                </a:lnTo>
                <a:lnTo>
                  <a:pt x="3809" y="313563"/>
                </a:lnTo>
                <a:lnTo>
                  <a:pt x="3809" y="307213"/>
                </a:lnTo>
                <a:close/>
              </a:path>
              <a:path w="511809" h="368300">
                <a:moveTo>
                  <a:pt x="511809" y="307213"/>
                </a:moveTo>
                <a:lnTo>
                  <a:pt x="509270" y="307213"/>
                </a:lnTo>
                <a:lnTo>
                  <a:pt x="509270" y="313563"/>
                </a:lnTo>
                <a:lnTo>
                  <a:pt x="511809" y="313563"/>
                </a:lnTo>
                <a:lnTo>
                  <a:pt x="511809" y="307213"/>
                </a:lnTo>
                <a:close/>
              </a:path>
              <a:path w="511809" h="368300">
                <a:moveTo>
                  <a:pt x="457200" y="366903"/>
                </a:moveTo>
                <a:lnTo>
                  <a:pt x="58420" y="366903"/>
                </a:lnTo>
                <a:lnTo>
                  <a:pt x="58420" y="368173"/>
                </a:lnTo>
                <a:lnTo>
                  <a:pt x="457200" y="368173"/>
                </a:lnTo>
                <a:lnTo>
                  <a:pt x="457200" y="366903"/>
                </a:lnTo>
                <a:close/>
              </a:path>
              <a:path w="511809" h="368300">
                <a:moveTo>
                  <a:pt x="458470" y="365633"/>
                </a:moveTo>
                <a:lnTo>
                  <a:pt x="55879" y="365633"/>
                </a:lnTo>
                <a:lnTo>
                  <a:pt x="55879" y="366903"/>
                </a:lnTo>
                <a:lnTo>
                  <a:pt x="458470" y="366903"/>
                </a:lnTo>
                <a:lnTo>
                  <a:pt x="458470" y="365633"/>
                </a:lnTo>
                <a:close/>
              </a:path>
              <a:path w="511809" h="368300">
                <a:moveTo>
                  <a:pt x="3809" y="313690"/>
                </a:moveTo>
                <a:lnTo>
                  <a:pt x="0" y="313690"/>
                </a:lnTo>
                <a:lnTo>
                  <a:pt x="0" y="319913"/>
                </a:lnTo>
                <a:lnTo>
                  <a:pt x="1270" y="319913"/>
                </a:lnTo>
                <a:lnTo>
                  <a:pt x="1270" y="321183"/>
                </a:lnTo>
                <a:lnTo>
                  <a:pt x="2539" y="321183"/>
                </a:lnTo>
                <a:lnTo>
                  <a:pt x="2539" y="322453"/>
                </a:lnTo>
                <a:lnTo>
                  <a:pt x="3809" y="322453"/>
                </a:lnTo>
                <a:lnTo>
                  <a:pt x="3809" y="313690"/>
                </a:lnTo>
                <a:close/>
              </a:path>
              <a:path w="511809" h="368300">
                <a:moveTo>
                  <a:pt x="511809" y="313690"/>
                </a:moveTo>
                <a:lnTo>
                  <a:pt x="509270" y="313690"/>
                </a:lnTo>
                <a:lnTo>
                  <a:pt x="509270" y="322453"/>
                </a:lnTo>
                <a:lnTo>
                  <a:pt x="510539" y="322453"/>
                </a:lnTo>
                <a:lnTo>
                  <a:pt x="510539" y="321183"/>
                </a:lnTo>
                <a:lnTo>
                  <a:pt x="511810" y="321183"/>
                </a:lnTo>
                <a:lnTo>
                  <a:pt x="511809" y="313690"/>
                </a:lnTo>
                <a:close/>
              </a:path>
            </a:pathLst>
          </a:custGeom>
          <a:solidFill>
            <a:srgbClr val="2607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228330" y="1638426"/>
            <a:ext cx="505459" cy="361950"/>
          </a:xfrm>
          <a:custGeom>
            <a:avLst/>
            <a:gdLst/>
            <a:ahLst/>
            <a:cxnLst/>
            <a:rect l="l" t="t" r="r" b="b"/>
            <a:pathLst>
              <a:path w="505459" h="361950">
                <a:moveTo>
                  <a:pt x="3810" y="67310"/>
                </a:moveTo>
                <a:lnTo>
                  <a:pt x="0" y="67310"/>
                </a:lnTo>
                <a:lnTo>
                  <a:pt x="0" y="68452"/>
                </a:lnTo>
                <a:lnTo>
                  <a:pt x="3810" y="68452"/>
                </a:lnTo>
                <a:lnTo>
                  <a:pt x="3810" y="67310"/>
                </a:lnTo>
                <a:close/>
              </a:path>
              <a:path w="505459" h="361950">
                <a:moveTo>
                  <a:pt x="505460" y="67310"/>
                </a:moveTo>
                <a:lnTo>
                  <a:pt x="501650" y="67310"/>
                </a:lnTo>
                <a:lnTo>
                  <a:pt x="501650" y="68452"/>
                </a:lnTo>
                <a:lnTo>
                  <a:pt x="505460" y="68452"/>
                </a:lnTo>
                <a:lnTo>
                  <a:pt x="505460" y="67310"/>
                </a:lnTo>
                <a:close/>
              </a:path>
              <a:path w="505459" h="361950">
                <a:moveTo>
                  <a:pt x="3810" y="64769"/>
                </a:moveTo>
                <a:lnTo>
                  <a:pt x="0" y="64769"/>
                </a:lnTo>
                <a:lnTo>
                  <a:pt x="0" y="67182"/>
                </a:lnTo>
                <a:lnTo>
                  <a:pt x="3810" y="67182"/>
                </a:lnTo>
                <a:lnTo>
                  <a:pt x="3810" y="64769"/>
                </a:lnTo>
                <a:close/>
              </a:path>
              <a:path w="505459" h="361950">
                <a:moveTo>
                  <a:pt x="505460" y="64769"/>
                </a:moveTo>
                <a:lnTo>
                  <a:pt x="501650" y="64769"/>
                </a:lnTo>
                <a:lnTo>
                  <a:pt x="501650" y="67182"/>
                </a:lnTo>
                <a:lnTo>
                  <a:pt x="505460" y="67182"/>
                </a:lnTo>
                <a:lnTo>
                  <a:pt x="505460" y="64769"/>
                </a:lnTo>
                <a:close/>
              </a:path>
              <a:path w="505459" h="361950">
                <a:moveTo>
                  <a:pt x="3810" y="60960"/>
                </a:moveTo>
                <a:lnTo>
                  <a:pt x="0" y="60960"/>
                </a:lnTo>
                <a:lnTo>
                  <a:pt x="0" y="64642"/>
                </a:lnTo>
                <a:lnTo>
                  <a:pt x="3810" y="64642"/>
                </a:lnTo>
                <a:lnTo>
                  <a:pt x="3810" y="60960"/>
                </a:lnTo>
                <a:close/>
              </a:path>
              <a:path w="505459" h="361950">
                <a:moveTo>
                  <a:pt x="505460" y="60960"/>
                </a:moveTo>
                <a:lnTo>
                  <a:pt x="501650" y="60960"/>
                </a:lnTo>
                <a:lnTo>
                  <a:pt x="501650" y="64642"/>
                </a:lnTo>
                <a:lnTo>
                  <a:pt x="505460" y="64642"/>
                </a:lnTo>
                <a:lnTo>
                  <a:pt x="505460" y="60960"/>
                </a:lnTo>
                <a:close/>
              </a:path>
              <a:path w="505459" h="361950">
                <a:moveTo>
                  <a:pt x="3810" y="58419"/>
                </a:moveTo>
                <a:lnTo>
                  <a:pt x="0" y="58419"/>
                </a:lnTo>
                <a:lnTo>
                  <a:pt x="0" y="60832"/>
                </a:lnTo>
                <a:lnTo>
                  <a:pt x="3810" y="60832"/>
                </a:lnTo>
                <a:lnTo>
                  <a:pt x="3810" y="58419"/>
                </a:lnTo>
                <a:close/>
              </a:path>
              <a:path w="505459" h="361950">
                <a:moveTo>
                  <a:pt x="505460" y="58419"/>
                </a:moveTo>
                <a:lnTo>
                  <a:pt x="501650" y="58419"/>
                </a:lnTo>
                <a:lnTo>
                  <a:pt x="501650" y="60832"/>
                </a:lnTo>
                <a:lnTo>
                  <a:pt x="505460" y="60832"/>
                </a:lnTo>
                <a:lnTo>
                  <a:pt x="505460" y="58419"/>
                </a:lnTo>
                <a:close/>
              </a:path>
              <a:path w="505459" h="361950">
                <a:moveTo>
                  <a:pt x="3810" y="54610"/>
                </a:moveTo>
                <a:lnTo>
                  <a:pt x="0" y="54610"/>
                </a:lnTo>
                <a:lnTo>
                  <a:pt x="0" y="58292"/>
                </a:lnTo>
                <a:lnTo>
                  <a:pt x="3810" y="58292"/>
                </a:lnTo>
                <a:lnTo>
                  <a:pt x="3810" y="54610"/>
                </a:lnTo>
                <a:close/>
              </a:path>
              <a:path w="505459" h="361950">
                <a:moveTo>
                  <a:pt x="505460" y="54610"/>
                </a:moveTo>
                <a:lnTo>
                  <a:pt x="501650" y="54610"/>
                </a:lnTo>
                <a:lnTo>
                  <a:pt x="501650" y="58292"/>
                </a:lnTo>
                <a:lnTo>
                  <a:pt x="505460" y="58292"/>
                </a:lnTo>
                <a:lnTo>
                  <a:pt x="505460" y="54610"/>
                </a:lnTo>
                <a:close/>
              </a:path>
              <a:path w="505459" h="361950">
                <a:moveTo>
                  <a:pt x="3810" y="52069"/>
                </a:moveTo>
                <a:lnTo>
                  <a:pt x="0" y="52069"/>
                </a:lnTo>
                <a:lnTo>
                  <a:pt x="0" y="54482"/>
                </a:lnTo>
                <a:lnTo>
                  <a:pt x="3810" y="54482"/>
                </a:lnTo>
                <a:lnTo>
                  <a:pt x="3810" y="52069"/>
                </a:lnTo>
                <a:close/>
              </a:path>
              <a:path w="505459" h="361950">
                <a:moveTo>
                  <a:pt x="505460" y="52069"/>
                </a:moveTo>
                <a:lnTo>
                  <a:pt x="501650" y="52069"/>
                </a:lnTo>
                <a:lnTo>
                  <a:pt x="501650" y="54482"/>
                </a:lnTo>
                <a:lnTo>
                  <a:pt x="505460" y="54482"/>
                </a:lnTo>
                <a:lnTo>
                  <a:pt x="505460" y="52069"/>
                </a:lnTo>
                <a:close/>
              </a:path>
              <a:path w="505459" h="361950">
                <a:moveTo>
                  <a:pt x="3810" y="48260"/>
                </a:moveTo>
                <a:lnTo>
                  <a:pt x="0" y="48260"/>
                </a:lnTo>
                <a:lnTo>
                  <a:pt x="0" y="51942"/>
                </a:lnTo>
                <a:lnTo>
                  <a:pt x="3810" y="51942"/>
                </a:lnTo>
                <a:lnTo>
                  <a:pt x="3810" y="48260"/>
                </a:lnTo>
                <a:close/>
              </a:path>
              <a:path w="505459" h="361950">
                <a:moveTo>
                  <a:pt x="505460" y="48260"/>
                </a:moveTo>
                <a:lnTo>
                  <a:pt x="501650" y="48260"/>
                </a:lnTo>
                <a:lnTo>
                  <a:pt x="501650" y="51942"/>
                </a:lnTo>
                <a:lnTo>
                  <a:pt x="505460" y="51942"/>
                </a:lnTo>
                <a:lnTo>
                  <a:pt x="505460" y="48260"/>
                </a:lnTo>
                <a:close/>
              </a:path>
              <a:path w="505459" h="361950">
                <a:moveTo>
                  <a:pt x="3810" y="45719"/>
                </a:moveTo>
                <a:lnTo>
                  <a:pt x="0" y="45719"/>
                </a:lnTo>
                <a:lnTo>
                  <a:pt x="0" y="48132"/>
                </a:lnTo>
                <a:lnTo>
                  <a:pt x="3810" y="48132"/>
                </a:lnTo>
                <a:lnTo>
                  <a:pt x="3810" y="45719"/>
                </a:lnTo>
                <a:close/>
              </a:path>
              <a:path w="505459" h="361950">
                <a:moveTo>
                  <a:pt x="505460" y="45719"/>
                </a:moveTo>
                <a:lnTo>
                  <a:pt x="501650" y="45719"/>
                </a:lnTo>
                <a:lnTo>
                  <a:pt x="501650" y="48132"/>
                </a:lnTo>
                <a:lnTo>
                  <a:pt x="505460" y="48132"/>
                </a:lnTo>
                <a:lnTo>
                  <a:pt x="505460" y="45719"/>
                </a:lnTo>
                <a:close/>
              </a:path>
              <a:path w="505459" h="361950">
                <a:moveTo>
                  <a:pt x="1270" y="41782"/>
                </a:moveTo>
                <a:lnTo>
                  <a:pt x="0" y="41782"/>
                </a:lnTo>
                <a:lnTo>
                  <a:pt x="0" y="45592"/>
                </a:lnTo>
                <a:lnTo>
                  <a:pt x="3810" y="45592"/>
                </a:lnTo>
                <a:lnTo>
                  <a:pt x="3810" y="42037"/>
                </a:lnTo>
                <a:lnTo>
                  <a:pt x="1270" y="42037"/>
                </a:lnTo>
                <a:lnTo>
                  <a:pt x="1270" y="41782"/>
                </a:lnTo>
                <a:close/>
              </a:path>
              <a:path w="505459" h="361950">
                <a:moveTo>
                  <a:pt x="505459" y="41782"/>
                </a:moveTo>
                <a:lnTo>
                  <a:pt x="504190" y="41782"/>
                </a:lnTo>
                <a:lnTo>
                  <a:pt x="504190" y="42037"/>
                </a:lnTo>
                <a:lnTo>
                  <a:pt x="501650" y="42037"/>
                </a:lnTo>
                <a:lnTo>
                  <a:pt x="501650" y="45592"/>
                </a:lnTo>
                <a:lnTo>
                  <a:pt x="505460" y="45592"/>
                </a:lnTo>
                <a:lnTo>
                  <a:pt x="505459" y="41782"/>
                </a:lnTo>
                <a:close/>
              </a:path>
              <a:path w="505459" h="361950">
                <a:moveTo>
                  <a:pt x="3810" y="39242"/>
                </a:moveTo>
                <a:lnTo>
                  <a:pt x="2540" y="39242"/>
                </a:lnTo>
                <a:lnTo>
                  <a:pt x="2540" y="40766"/>
                </a:lnTo>
                <a:lnTo>
                  <a:pt x="1270" y="40766"/>
                </a:lnTo>
                <a:lnTo>
                  <a:pt x="1270" y="41782"/>
                </a:lnTo>
                <a:lnTo>
                  <a:pt x="3810" y="41782"/>
                </a:lnTo>
                <a:lnTo>
                  <a:pt x="3810" y="39242"/>
                </a:lnTo>
                <a:close/>
              </a:path>
              <a:path w="505459" h="361950">
                <a:moveTo>
                  <a:pt x="502920" y="39242"/>
                </a:moveTo>
                <a:lnTo>
                  <a:pt x="501650" y="39242"/>
                </a:lnTo>
                <a:lnTo>
                  <a:pt x="501650" y="41782"/>
                </a:lnTo>
                <a:lnTo>
                  <a:pt x="504190" y="41782"/>
                </a:lnTo>
                <a:lnTo>
                  <a:pt x="504190" y="40766"/>
                </a:lnTo>
                <a:lnTo>
                  <a:pt x="502920" y="40766"/>
                </a:lnTo>
                <a:lnTo>
                  <a:pt x="502920" y="39242"/>
                </a:lnTo>
                <a:close/>
              </a:path>
              <a:path w="505459" h="361950">
                <a:moveTo>
                  <a:pt x="46990" y="3682"/>
                </a:moveTo>
                <a:lnTo>
                  <a:pt x="44450" y="3682"/>
                </a:lnTo>
                <a:lnTo>
                  <a:pt x="46990" y="3809"/>
                </a:lnTo>
                <a:close/>
              </a:path>
              <a:path w="505459" h="361950">
                <a:moveTo>
                  <a:pt x="458470" y="2666"/>
                </a:moveTo>
                <a:lnTo>
                  <a:pt x="46990" y="2666"/>
                </a:lnTo>
                <a:lnTo>
                  <a:pt x="46990" y="3682"/>
                </a:lnTo>
                <a:lnTo>
                  <a:pt x="458470" y="3682"/>
                </a:lnTo>
                <a:lnTo>
                  <a:pt x="458470" y="2666"/>
                </a:lnTo>
                <a:close/>
              </a:path>
              <a:path w="505459" h="361950">
                <a:moveTo>
                  <a:pt x="50800" y="1142"/>
                </a:moveTo>
                <a:lnTo>
                  <a:pt x="48260" y="1142"/>
                </a:lnTo>
                <a:lnTo>
                  <a:pt x="48260" y="2666"/>
                </a:lnTo>
                <a:lnTo>
                  <a:pt x="457200" y="2666"/>
                </a:lnTo>
                <a:lnTo>
                  <a:pt x="457200" y="1269"/>
                </a:lnTo>
                <a:lnTo>
                  <a:pt x="50800" y="1269"/>
                </a:lnTo>
                <a:close/>
              </a:path>
              <a:path w="505459" h="361950">
                <a:moveTo>
                  <a:pt x="457200" y="1142"/>
                </a:moveTo>
                <a:lnTo>
                  <a:pt x="455929" y="1142"/>
                </a:lnTo>
                <a:lnTo>
                  <a:pt x="457200" y="1269"/>
                </a:lnTo>
                <a:close/>
              </a:path>
              <a:path w="505459" h="361950">
                <a:moveTo>
                  <a:pt x="455929" y="126"/>
                </a:moveTo>
                <a:lnTo>
                  <a:pt x="50800" y="126"/>
                </a:lnTo>
                <a:lnTo>
                  <a:pt x="50800" y="1142"/>
                </a:lnTo>
                <a:lnTo>
                  <a:pt x="455929" y="1142"/>
                </a:lnTo>
                <a:lnTo>
                  <a:pt x="455929" y="126"/>
                </a:lnTo>
                <a:close/>
              </a:path>
              <a:path w="505459" h="361950">
                <a:moveTo>
                  <a:pt x="453390" y="0"/>
                </a:moveTo>
                <a:lnTo>
                  <a:pt x="52070" y="0"/>
                </a:lnTo>
                <a:lnTo>
                  <a:pt x="453390" y="126"/>
                </a:lnTo>
                <a:close/>
              </a:path>
              <a:path w="505459" h="361950">
                <a:moveTo>
                  <a:pt x="3810" y="68453"/>
                </a:moveTo>
                <a:lnTo>
                  <a:pt x="0" y="68453"/>
                </a:lnTo>
                <a:lnTo>
                  <a:pt x="0" y="81152"/>
                </a:lnTo>
                <a:lnTo>
                  <a:pt x="3810" y="81152"/>
                </a:lnTo>
                <a:lnTo>
                  <a:pt x="3810" y="68453"/>
                </a:lnTo>
                <a:close/>
              </a:path>
              <a:path w="505459" h="361950">
                <a:moveTo>
                  <a:pt x="505460" y="68453"/>
                </a:moveTo>
                <a:lnTo>
                  <a:pt x="501650" y="68453"/>
                </a:lnTo>
                <a:lnTo>
                  <a:pt x="501650" y="81152"/>
                </a:lnTo>
                <a:lnTo>
                  <a:pt x="505460" y="81152"/>
                </a:lnTo>
                <a:lnTo>
                  <a:pt x="505460" y="68453"/>
                </a:lnTo>
                <a:close/>
              </a:path>
              <a:path w="505459" h="361950">
                <a:moveTo>
                  <a:pt x="3810" y="81153"/>
                </a:moveTo>
                <a:lnTo>
                  <a:pt x="0" y="81153"/>
                </a:lnTo>
                <a:lnTo>
                  <a:pt x="0" y="87502"/>
                </a:lnTo>
                <a:lnTo>
                  <a:pt x="3810" y="87502"/>
                </a:lnTo>
                <a:lnTo>
                  <a:pt x="3810" y="81153"/>
                </a:lnTo>
                <a:close/>
              </a:path>
              <a:path w="505459" h="361950">
                <a:moveTo>
                  <a:pt x="505460" y="81153"/>
                </a:moveTo>
                <a:lnTo>
                  <a:pt x="501650" y="81153"/>
                </a:lnTo>
                <a:lnTo>
                  <a:pt x="501650" y="87502"/>
                </a:lnTo>
                <a:lnTo>
                  <a:pt x="505460" y="87502"/>
                </a:lnTo>
                <a:lnTo>
                  <a:pt x="505460" y="81153"/>
                </a:lnTo>
                <a:close/>
              </a:path>
              <a:path w="505459" h="361950">
                <a:moveTo>
                  <a:pt x="3810" y="87503"/>
                </a:moveTo>
                <a:lnTo>
                  <a:pt x="0" y="87503"/>
                </a:lnTo>
                <a:lnTo>
                  <a:pt x="0" y="106552"/>
                </a:lnTo>
                <a:lnTo>
                  <a:pt x="3810" y="106552"/>
                </a:lnTo>
                <a:lnTo>
                  <a:pt x="3810" y="87503"/>
                </a:lnTo>
                <a:close/>
              </a:path>
              <a:path w="505459" h="361950">
                <a:moveTo>
                  <a:pt x="505460" y="87503"/>
                </a:moveTo>
                <a:lnTo>
                  <a:pt x="501650" y="87503"/>
                </a:lnTo>
                <a:lnTo>
                  <a:pt x="501650" y="106552"/>
                </a:lnTo>
                <a:lnTo>
                  <a:pt x="505460" y="106552"/>
                </a:lnTo>
                <a:lnTo>
                  <a:pt x="505460" y="87503"/>
                </a:lnTo>
                <a:close/>
              </a:path>
              <a:path w="505459" h="361950">
                <a:moveTo>
                  <a:pt x="3810" y="106553"/>
                </a:moveTo>
                <a:lnTo>
                  <a:pt x="0" y="106553"/>
                </a:lnTo>
                <a:lnTo>
                  <a:pt x="0" y="131952"/>
                </a:lnTo>
                <a:lnTo>
                  <a:pt x="3810" y="131952"/>
                </a:lnTo>
                <a:lnTo>
                  <a:pt x="3810" y="106553"/>
                </a:lnTo>
                <a:close/>
              </a:path>
              <a:path w="505459" h="361950">
                <a:moveTo>
                  <a:pt x="505460" y="106553"/>
                </a:moveTo>
                <a:lnTo>
                  <a:pt x="501650" y="106553"/>
                </a:lnTo>
                <a:lnTo>
                  <a:pt x="501650" y="131952"/>
                </a:lnTo>
                <a:lnTo>
                  <a:pt x="505460" y="131952"/>
                </a:lnTo>
                <a:lnTo>
                  <a:pt x="505460" y="106553"/>
                </a:lnTo>
                <a:close/>
              </a:path>
              <a:path w="505459" h="361950">
                <a:moveTo>
                  <a:pt x="3810" y="131953"/>
                </a:moveTo>
                <a:lnTo>
                  <a:pt x="0" y="131953"/>
                </a:lnTo>
                <a:lnTo>
                  <a:pt x="0" y="148462"/>
                </a:lnTo>
                <a:lnTo>
                  <a:pt x="3810" y="148462"/>
                </a:lnTo>
                <a:lnTo>
                  <a:pt x="3810" y="131953"/>
                </a:lnTo>
                <a:close/>
              </a:path>
              <a:path w="505459" h="361950">
                <a:moveTo>
                  <a:pt x="505460" y="131953"/>
                </a:moveTo>
                <a:lnTo>
                  <a:pt x="501650" y="131953"/>
                </a:lnTo>
                <a:lnTo>
                  <a:pt x="501650" y="148462"/>
                </a:lnTo>
                <a:lnTo>
                  <a:pt x="505460" y="148462"/>
                </a:lnTo>
                <a:lnTo>
                  <a:pt x="505460" y="131953"/>
                </a:lnTo>
                <a:close/>
              </a:path>
              <a:path w="505459" h="361950">
                <a:moveTo>
                  <a:pt x="3810" y="148463"/>
                </a:moveTo>
                <a:lnTo>
                  <a:pt x="0" y="148463"/>
                </a:lnTo>
                <a:lnTo>
                  <a:pt x="0" y="220852"/>
                </a:lnTo>
                <a:lnTo>
                  <a:pt x="3810" y="220852"/>
                </a:lnTo>
                <a:lnTo>
                  <a:pt x="3810" y="148463"/>
                </a:lnTo>
                <a:close/>
              </a:path>
              <a:path w="505459" h="361950">
                <a:moveTo>
                  <a:pt x="505460" y="148463"/>
                </a:moveTo>
                <a:lnTo>
                  <a:pt x="501650" y="148463"/>
                </a:lnTo>
                <a:lnTo>
                  <a:pt x="501650" y="220852"/>
                </a:lnTo>
                <a:lnTo>
                  <a:pt x="505460" y="220852"/>
                </a:lnTo>
                <a:lnTo>
                  <a:pt x="505460" y="148463"/>
                </a:lnTo>
                <a:close/>
              </a:path>
              <a:path w="505459" h="361950">
                <a:moveTo>
                  <a:pt x="3810" y="220853"/>
                </a:moveTo>
                <a:lnTo>
                  <a:pt x="0" y="220853"/>
                </a:lnTo>
                <a:lnTo>
                  <a:pt x="0" y="258952"/>
                </a:lnTo>
                <a:lnTo>
                  <a:pt x="3810" y="258952"/>
                </a:lnTo>
                <a:lnTo>
                  <a:pt x="3810" y="220853"/>
                </a:lnTo>
                <a:close/>
              </a:path>
              <a:path w="505459" h="361950">
                <a:moveTo>
                  <a:pt x="505460" y="220853"/>
                </a:moveTo>
                <a:lnTo>
                  <a:pt x="501650" y="220853"/>
                </a:lnTo>
                <a:lnTo>
                  <a:pt x="501650" y="258952"/>
                </a:lnTo>
                <a:lnTo>
                  <a:pt x="505460" y="258952"/>
                </a:lnTo>
                <a:lnTo>
                  <a:pt x="505460" y="220853"/>
                </a:lnTo>
                <a:close/>
              </a:path>
              <a:path w="505459" h="361950">
                <a:moveTo>
                  <a:pt x="3810" y="258953"/>
                </a:moveTo>
                <a:lnTo>
                  <a:pt x="0" y="258953"/>
                </a:lnTo>
                <a:lnTo>
                  <a:pt x="0" y="271652"/>
                </a:lnTo>
                <a:lnTo>
                  <a:pt x="3810" y="271652"/>
                </a:lnTo>
                <a:lnTo>
                  <a:pt x="3810" y="258953"/>
                </a:lnTo>
                <a:close/>
              </a:path>
              <a:path w="505459" h="361950">
                <a:moveTo>
                  <a:pt x="505460" y="258953"/>
                </a:moveTo>
                <a:lnTo>
                  <a:pt x="501650" y="258953"/>
                </a:lnTo>
                <a:lnTo>
                  <a:pt x="501650" y="271652"/>
                </a:lnTo>
                <a:lnTo>
                  <a:pt x="505460" y="271652"/>
                </a:lnTo>
                <a:lnTo>
                  <a:pt x="505460" y="258953"/>
                </a:lnTo>
                <a:close/>
              </a:path>
              <a:path w="505459" h="361950">
                <a:moveTo>
                  <a:pt x="3810" y="271653"/>
                </a:moveTo>
                <a:lnTo>
                  <a:pt x="0" y="271653"/>
                </a:lnTo>
                <a:lnTo>
                  <a:pt x="0" y="297052"/>
                </a:lnTo>
                <a:lnTo>
                  <a:pt x="3810" y="297052"/>
                </a:lnTo>
                <a:lnTo>
                  <a:pt x="3810" y="271653"/>
                </a:lnTo>
                <a:close/>
              </a:path>
              <a:path w="505459" h="361950">
                <a:moveTo>
                  <a:pt x="505460" y="271653"/>
                </a:moveTo>
                <a:lnTo>
                  <a:pt x="501650" y="271653"/>
                </a:lnTo>
                <a:lnTo>
                  <a:pt x="501650" y="297052"/>
                </a:lnTo>
                <a:lnTo>
                  <a:pt x="505460" y="297052"/>
                </a:lnTo>
                <a:lnTo>
                  <a:pt x="505460" y="271653"/>
                </a:lnTo>
                <a:close/>
              </a:path>
              <a:path w="505459" h="361950">
                <a:moveTo>
                  <a:pt x="3810" y="297053"/>
                </a:moveTo>
                <a:lnTo>
                  <a:pt x="0" y="297053"/>
                </a:lnTo>
                <a:lnTo>
                  <a:pt x="0" y="303402"/>
                </a:lnTo>
                <a:lnTo>
                  <a:pt x="3810" y="303402"/>
                </a:lnTo>
                <a:lnTo>
                  <a:pt x="3810" y="297053"/>
                </a:lnTo>
                <a:close/>
              </a:path>
              <a:path w="505459" h="361950">
                <a:moveTo>
                  <a:pt x="505460" y="297053"/>
                </a:moveTo>
                <a:lnTo>
                  <a:pt x="501650" y="297053"/>
                </a:lnTo>
                <a:lnTo>
                  <a:pt x="501650" y="303402"/>
                </a:lnTo>
                <a:lnTo>
                  <a:pt x="505460" y="303402"/>
                </a:lnTo>
                <a:lnTo>
                  <a:pt x="505460" y="297053"/>
                </a:lnTo>
                <a:close/>
              </a:path>
              <a:path w="505459" h="361950">
                <a:moveTo>
                  <a:pt x="3810" y="303403"/>
                </a:moveTo>
                <a:lnTo>
                  <a:pt x="0" y="303403"/>
                </a:lnTo>
                <a:lnTo>
                  <a:pt x="0" y="309752"/>
                </a:lnTo>
                <a:lnTo>
                  <a:pt x="3810" y="309752"/>
                </a:lnTo>
                <a:lnTo>
                  <a:pt x="3810" y="303403"/>
                </a:lnTo>
                <a:close/>
              </a:path>
              <a:path w="505459" h="361950">
                <a:moveTo>
                  <a:pt x="505460" y="303403"/>
                </a:moveTo>
                <a:lnTo>
                  <a:pt x="501650" y="303403"/>
                </a:lnTo>
                <a:lnTo>
                  <a:pt x="501650" y="309752"/>
                </a:lnTo>
                <a:lnTo>
                  <a:pt x="505460" y="309752"/>
                </a:lnTo>
                <a:lnTo>
                  <a:pt x="505460" y="303403"/>
                </a:lnTo>
                <a:close/>
              </a:path>
              <a:path w="505459" h="361950">
                <a:moveTo>
                  <a:pt x="455929" y="360680"/>
                </a:moveTo>
                <a:lnTo>
                  <a:pt x="50800" y="360680"/>
                </a:lnTo>
                <a:lnTo>
                  <a:pt x="50800" y="361823"/>
                </a:lnTo>
                <a:lnTo>
                  <a:pt x="455929" y="361823"/>
                </a:lnTo>
                <a:lnTo>
                  <a:pt x="455929" y="360680"/>
                </a:lnTo>
                <a:close/>
              </a:path>
              <a:path w="505459" h="361950">
                <a:moveTo>
                  <a:pt x="458470" y="359410"/>
                </a:moveTo>
                <a:lnTo>
                  <a:pt x="48260" y="359410"/>
                </a:lnTo>
                <a:lnTo>
                  <a:pt x="48260" y="360680"/>
                </a:lnTo>
                <a:lnTo>
                  <a:pt x="458470" y="360680"/>
                </a:lnTo>
                <a:lnTo>
                  <a:pt x="458470" y="359410"/>
                </a:lnTo>
                <a:close/>
              </a:path>
              <a:path w="505459" h="361950">
                <a:moveTo>
                  <a:pt x="459740" y="358139"/>
                </a:moveTo>
                <a:lnTo>
                  <a:pt x="46990" y="358139"/>
                </a:lnTo>
                <a:lnTo>
                  <a:pt x="46990" y="359410"/>
                </a:lnTo>
                <a:lnTo>
                  <a:pt x="459740" y="359410"/>
                </a:lnTo>
                <a:lnTo>
                  <a:pt x="459740" y="358139"/>
                </a:lnTo>
                <a:close/>
              </a:path>
              <a:path w="505459" h="361950">
                <a:moveTo>
                  <a:pt x="3810" y="310007"/>
                </a:moveTo>
                <a:lnTo>
                  <a:pt x="0" y="310007"/>
                </a:lnTo>
                <a:lnTo>
                  <a:pt x="0" y="320039"/>
                </a:lnTo>
                <a:lnTo>
                  <a:pt x="1270" y="320039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22580"/>
                </a:lnTo>
                <a:lnTo>
                  <a:pt x="3810" y="322580"/>
                </a:lnTo>
                <a:lnTo>
                  <a:pt x="3810" y="310007"/>
                </a:lnTo>
                <a:close/>
              </a:path>
              <a:path w="505459" h="361950">
                <a:moveTo>
                  <a:pt x="505460" y="310007"/>
                </a:moveTo>
                <a:lnTo>
                  <a:pt x="501650" y="310007"/>
                </a:lnTo>
                <a:lnTo>
                  <a:pt x="501650" y="322580"/>
                </a:lnTo>
                <a:lnTo>
                  <a:pt x="502920" y="322580"/>
                </a:lnTo>
                <a:lnTo>
                  <a:pt x="502920" y="321310"/>
                </a:lnTo>
                <a:lnTo>
                  <a:pt x="504190" y="321310"/>
                </a:lnTo>
                <a:lnTo>
                  <a:pt x="504190" y="320039"/>
                </a:lnTo>
                <a:lnTo>
                  <a:pt x="505459" y="320039"/>
                </a:lnTo>
                <a:lnTo>
                  <a:pt x="505460" y="310007"/>
                </a:lnTo>
                <a:close/>
              </a:path>
            </a:pathLst>
          </a:custGeom>
          <a:solidFill>
            <a:srgbClr val="290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32140" y="1642110"/>
            <a:ext cx="497840" cy="354330"/>
          </a:xfrm>
          <a:custGeom>
            <a:avLst/>
            <a:gdLst/>
            <a:ahLst/>
            <a:cxnLst/>
            <a:rect l="l" t="t" r="r" b="b"/>
            <a:pathLst>
              <a:path w="497840" h="354330">
                <a:moveTo>
                  <a:pt x="3809" y="63627"/>
                </a:moveTo>
                <a:lnTo>
                  <a:pt x="0" y="63627"/>
                </a:lnTo>
                <a:lnTo>
                  <a:pt x="0" y="64770"/>
                </a:lnTo>
                <a:lnTo>
                  <a:pt x="3809" y="64770"/>
                </a:lnTo>
                <a:lnTo>
                  <a:pt x="3809" y="63627"/>
                </a:lnTo>
                <a:close/>
              </a:path>
              <a:path w="497840" h="354330">
                <a:moveTo>
                  <a:pt x="497839" y="63627"/>
                </a:moveTo>
                <a:lnTo>
                  <a:pt x="494029" y="63627"/>
                </a:lnTo>
                <a:lnTo>
                  <a:pt x="494029" y="64770"/>
                </a:lnTo>
                <a:lnTo>
                  <a:pt x="497839" y="64770"/>
                </a:lnTo>
                <a:lnTo>
                  <a:pt x="497839" y="63627"/>
                </a:lnTo>
                <a:close/>
              </a:path>
              <a:path w="497840" h="354330">
                <a:moveTo>
                  <a:pt x="3809" y="61087"/>
                </a:moveTo>
                <a:lnTo>
                  <a:pt x="0" y="61087"/>
                </a:lnTo>
                <a:lnTo>
                  <a:pt x="0" y="63500"/>
                </a:lnTo>
                <a:lnTo>
                  <a:pt x="3809" y="63500"/>
                </a:lnTo>
                <a:lnTo>
                  <a:pt x="3809" y="61087"/>
                </a:lnTo>
                <a:close/>
              </a:path>
              <a:path w="497840" h="354330">
                <a:moveTo>
                  <a:pt x="497839" y="61087"/>
                </a:moveTo>
                <a:lnTo>
                  <a:pt x="494029" y="61087"/>
                </a:lnTo>
                <a:lnTo>
                  <a:pt x="494029" y="63500"/>
                </a:lnTo>
                <a:lnTo>
                  <a:pt x="497839" y="63500"/>
                </a:lnTo>
                <a:lnTo>
                  <a:pt x="497839" y="61087"/>
                </a:lnTo>
                <a:close/>
              </a:path>
              <a:path w="497840" h="354330">
                <a:moveTo>
                  <a:pt x="3809" y="57277"/>
                </a:moveTo>
                <a:lnTo>
                  <a:pt x="0" y="57277"/>
                </a:lnTo>
                <a:lnTo>
                  <a:pt x="0" y="60960"/>
                </a:lnTo>
                <a:lnTo>
                  <a:pt x="3809" y="60960"/>
                </a:lnTo>
                <a:lnTo>
                  <a:pt x="3809" y="57277"/>
                </a:lnTo>
                <a:close/>
              </a:path>
              <a:path w="497840" h="354330">
                <a:moveTo>
                  <a:pt x="497839" y="57277"/>
                </a:moveTo>
                <a:lnTo>
                  <a:pt x="494029" y="57277"/>
                </a:lnTo>
                <a:lnTo>
                  <a:pt x="494029" y="60960"/>
                </a:lnTo>
                <a:lnTo>
                  <a:pt x="497839" y="60960"/>
                </a:lnTo>
                <a:lnTo>
                  <a:pt x="497839" y="57277"/>
                </a:lnTo>
                <a:close/>
              </a:path>
              <a:path w="497840" h="354330">
                <a:moveTo>
                  <a:pt x="3809" y="54737"/>
                </a:moveTo>
                <a:lnTo>
                  <a:pt x="0" y="54737"/>
                </a:lnTo>
                <a:lnTo>
                  <a:pt x="0" y="57150"/>
                </a:lnTo>
                <a:lnTo>
                  <a:pt x="3809" y="57150"/>
                </a:lnTo>
                <a:lnTo>
                  <a:pt x="3809" y="54737"/>
                </a:lnTo>
                <a:close/>
              </a:path>
              <a:path w="497840" h="354330">
                <a:moveTo>
                  <a:pt x="497839" y="54737"/>
                </a:moveTo>
                <a:lnTo>
                  <a:pt x="494029" y="54737"/>
                </a:lnTo>
                <a:lnTo>
                  <a:pt x="494029" y="57150"/>
                </a:lnTo>
                <a:lnTo>
                  <a:pt x="497839" y="57150"/>
                </a:lnTo>
                <a:lnTo>
                  <a:pt x="497839" y="54737"/>
                </a:lnTo>
                <a:close/>
              </a:path>
              <a:path w="497840" h="354330">
                <a:moveTo>
                  <a:pt x="3809" y="50927"/>
                </a:moveTo>
                <a:lnTo>
                  <a:pt x="0" y="50927"/>
                </a:lnTo>
                <a:lnTo>
                  <a:pt x="0" y="54610"/>
                </a:lnTo>
                <a:lnTo>
                  <a:pt x="3809" y="54610"/>
                </a:lnTo>
                <a:lnTo>
                  <a:pt x="3809" y="50927"/>
                </a:lnTo>
                <a:close/>
              </a:path>
              <a:path w="497840" h="354330">
                <a:moveTo>
                  <a:pt x="497839" y="50927"/>
                </a:moveTo>
                <a:lnTo>
                  <a:pt x="494029" y="50927"/>
                </a:lnTo>
                <a:lnTo>
                  <a:pt x="494029" y="54610"/>
                </a:lnTo>
                <a:lnTo>
                  <a:pt x="497839" y="54610"/>
                </a:lnTo>
                <a:lnTo>
                  <a:pt x="497839" y="50927"/>
                </a:lnTo>
                <a:close/>
              </a:path>
              <a:path w="497840" h="354330">
                <a:moveTo>
                  <a:pt x="3809" y="48387"/>
                </a:moveTo>
                <a:lnTo>
                  <a:pt x="0" y="48387"/>
                </a:lnTo>
                <a:lnTo>
                  <a:pt x="0" y="50800"/>
                </a:lnTo>
                <a:lnTo>
                  <a:pt x="3809" y="50800"/>
                </a:lnTo>
                <a:lnTo>
                  <a:pt x="3809" y="48387"/>
                </a:lnTo>
                <a:close/>
              </a:path>
              <a:path w="497840" h="354330">
                <a:moveTo>
                  <a:pt x="497839" y="48387"/>
                </a:moveTo>
                <a:lnTo>
                  <a:pt x="494029" y="48387"/>
                </a:lnTo>
                <a:lnTo>
                  <a:pt x="494029" y="50800"/>
                </a:lnTo>
                <a:lnTo>
                  <a:pt x="497839" y="50800"/>
                </a:lnTo>
                <a:lnTo>
                  <a:pt x="497839" y="48387"/>
                </a:lnTo>
                <a:close/>
              </a:path>
              <a:path w="497840" h="354330">
                <a:moveTo>
                  <a:pt x="3809" y="44577"/>
                </a:moveTo>
                <a:lnTo>
                  <a:pt x="0" y="44577"/>
                </a:lnTo>
                <a:lnTo>
                  <a:pt x="0" y="48260"/>
                </a:lnTo>
                <a:lnTo>
                  <a:pt x="3809" y="48260"/>
                </a:lnTo>
                <a:lnTo>
                  <a:pt x="3809" y="44577"/>
                </a:lnTo>
                <a:close/>
              </a:path>
              <a:path w="497840" h="354330">
                <a:moveTo>
                  <a:pt x="497839" y="44577"/>
                </a:moveTo>
                <a:lnTo>
                  <a:pt x="494029" y="44577"/>
                </a:lnTo>
                <a:lnTo>
                  <a:pt x="494029" y="48260"/>
                </a:lnTo>
                <a:lnTo>
                  <a:pt x="497839" y="48260"/>
                </a:lnTo>
                <a:lnTo>
                  <a:pt x="497839" y="44577"/>
                </a:lnTo>
                <a:close/>
              </a:path>
              <a:path w="497840" h="354330">
                <a:moveTo>
                  <a:pt x="3809" y="42037"/>
                </a:moveTo>
                <a:lnTo>
                  <a:pt x="0" y="42037"/>
                </a:lnTo>
                <a:lnTo>
                  <a:pt x="0" y="44450"/>
                </a:lnTo>
                <a:lnTo>
                  <a:pt x="3809" y="44450"/>
                </a:lnTo>
                <a:lnTo>
                  <a:pt x="3809" y="42037"/>
                </a:lnTo>
                <a:close/>
              </a:path>
              <a:path w="497840" h="354330">
                <a:moveTo>
                  <a:pt x="497839" y="42037"/>
                </a:moveTo>
                <a:lnTo>
                  <a:pt x="494029" y="42037"/>
                </a:lnTo>
                <a:lnTo>
                  <a:pt x="494029" y="44450"/>
                </a:lnTo>
                <a:lnTo>
                  <a:pt x="497839" y="44450"/>
                </a:lnTo>
                <a:lnTo>
                  <a:pt x="497839" y="42037"/>
                </a:lnTo>
                <a:close/>
              </a:path>
              <a:path w="497840" h="354330">
                <a:moveTo>
                  <a:pt x="3809" y="38227"/>
                </a:moveTo>
                <a:lnTo>
                  <a:pt x="0" y="38227"/>
                </a:lnTo>
                <a:lnTo>
                  <a:pt x="0" y="41910"/>
                </a:lnTo>
                <a:lnTo>
                  <a:pt x="3809" y="41910"/>
                </a:lnTo>
                <a:lnTo>
                  <a:pt x="3809" y="38227"/>
                </a:lnTo>
                <a:close/>
              </a:path>
              <a:path w="497840" h="354330">
                <a:moveTo>
                  <a:pt x="497839" y="38227"/>
                </a:moveTo>
                <a:lnTo>
                  <a:pt x="494029" y="38227"/>
                </a:lnTo>
                <a:lnTo>
                  <a:pt x="494029" y="41910"/>
                </a:lnTo>
                <a:lnTo>
                  <a:pt x="497839" y="41910"/>
                </a:lnTo>
                <a:lnTo>
                  <a:pt x="497839" y="38227"/>
                </a:lnTo>
                <a:close/>
              </a:path>
              <a:path w="497840" h="354330">
                <a:moveTo>
                  <a:pt x="3809" y="35813"/>
                </a:moveTo>
                <a:lnTo>
                  <a:pt x="0" y="35813"/>
                </a:lnTo>
                <a:lnTo>
                  <a:pt x="0" y="38100"/>
                </a:lnTo>
                <a:lnTo>
                  <a:pt x="3809" y="38100"/>
                </a:lnTo>
                <a:lnTo>
                  <a:pt x="3809" y="35813"/>
                </a:lnTo>
                <a:close/>
              </a:path>
              <a:path w="497840" h="354330">
                <a:moveTo>
                  <a:pt x="497839" y="35813"/>
                </a:moveTo>
                <a:lnTo>
                  <a:pt x="494029" y="35813"/>
                </a:lnTo>
                <a:lnTo>
                  <a:pt x="494029" y="38100"/>
                </a:lnTo>
                <a:lnTo>
                  <a:pt x="497839" y="38100"/>
                </a:lnTo>
                <a:lnTo>
                  <a:pt x="497839" y="35813"/>
                </a:lnTo>
                <a:close/>
              </a:path>
              <a:path w="497840" h="354330">
                <a:moveTo>
                  <a:pt x="3809" y="33147"/>
                </a:moveTo>
                <a:lnTo>
                  <a:pt x="2539" y="33147"/>
                </a:lnTo>
                <a:lnTo>
                  <a:pt x="2539" y="34544"/>
                </a:lnTo>
                <a:lnTo>
                  <a:pt x="0" y="34544"/>
                </a:lnTo>
                <a:lnTo>
                  <a:pt x="0" y="35687"/>
                </a:lnTo>
                <a:lnTo>
                  <a:pt x="3809" y="35687"/>
                </a:lnTo>
                <a:lnTo>
                  <a:pt x="3809" y="33147"/>
                </a:lnTo>
                <a:close/>
              </a:path>
              <a:path w="497840" h="354330">
                <a:moveTo>
                  <a:pt x="495300" y="31750"/>
                </a:moveTo>
                <a:lnTo>
                  <a:pt x="494029" y="31750"/>
                </a:lnTo>
                <a:lnTo>
                  <a:pt x="494029" y="35687"/>
                </a:lnTo>
                <a:lnTo>
                  <a:pt x="497839" y="35687"/>
                </a:lnTo>
                <a:lnTo>
                  <a:pt x="497840" y="34544"/>
                </a:lnTo>
                <a:lnTo>
                  <a:pt x="496569" y="34544"/>
                </a:lnTo>
                <a:lnTo>
                  <a:pt x="496569" y="33147"/>
                </a:lnTo>
                <a:lnTo>
                  <a:pt x="495300" y="33147"/>
                </a:lnTo>
                <a:lnTo>
                  <a:pt x="495300" y="31750"/>
                </a:lnTo>
                <a:close/>
              </a:path>
              <a:path w="497840" h="354330">
                <a:moveTo>
                  <a:pt x="458469" y="1397"/>
                </a:moveTo>
                <a:lnTo>
                  <a:pt x="39369" y="1397"/>
                </a:lnTo>
                <a:lnTo>
                  <a:pt x="39369" y="2666"/>
                </a:lnTo>
                <a:lnTo>
                  <a:pt x="458469" y="2666"/>
                </a:lnTo>
                <a:lnTo>
                  <a:pt x="458469" y="1397"/>
                </a:lnTo>
                <a:close/>
              </a:path>
              <a:path w="497840" h="354330">
                <a:moveTo>
                  <a:pt x="43179" y="126"/>
                </a:moveTo>
                <a:lnTo>
                  <a:pt x="40639" y="126"/>
                </a:lnTo>
                <a:lnTo>
                  <a:pt x="40639" y="1397"/>
                </a:lnTo>
                <a:lnTo>
                  <a:pt x="457199" y="1397"/>
                </a:lnTo>
                <a:lnTo>
                  <a:pt x="457199" y="253"/>
                </a:lnTo>
                <a:lnTo>
                  <a:pt x="43179" y="253"/>
                </a:lnTo>
                <a:close/>
              </a:path>
              <a:path w="497840" h="354330">
                <a:moveTo>
                  <a:pt x="457199" y="0"/>
                </a:moveTo>
                <a:lnTo>
                  <a:pt x="454659" y="0"/>
                </a:lnTo>
                <a:lnTo>
                  <a:pt x="454659" y="253"/>
                </a:lnTo>
                <a:lnTo>
                  <a:pt x="457199" y="253"/>
                </a:lnTo>
                <a:lnTo>
                  <a:pt x="457199" y="0"/>
                </a:lnTo>
                <a:close/>
              </a:path>
              <a:path w="497840" h="354330">
                <a:moveTo>
                  <a:pt x="3809" y="64770"/>
                </a:moveTo>
                <a:lnTo>
                  <a:pt x="0" y="64770"/>
                </a:lnTo>
                <a:lnTo>
                  <a:pt x="0" y="77470"/>
                </a:lnTo>
                <a:lnTo>
                  <a:pt x="3809" y="77470"/>
                </a:lnTo>
                <a:lnTo>
                  <a:pt x="3809" y="64770"/>
                </a:lnTo>
                <a:close/>
              </a:path>
              <a:path w="497840" h="354330">
                <a:moveTo>
                  <a:pt x="497839" y="64770"/>
                </a:moveTo>
                <a:lnTo>
                  <a:pt x="494029" y="64770"/>
                </a:lnTo>
                <a:lnTo>
                  <a:pt x="494029" y="77470"/>
                </a:lnTo>
                <a:lnTo>
                  <a:pt x="497839" y="77470"/>
                </a:lnTo>
                <a:lnTo>
                  <a:pt x="497839" y="64770"/>
                </a:lnTo>
                <a:close/>
              </a:path>
              <a:path w="497840" h="354330">
                <a:moveTo>
                  <a:pt x="3809" y="77470"/>
                </a:moveTo>
                <a:lnTo>
                  <a:pt x="0" y="77470"/>
                </a:lnTo>
                <a:lnTo>
                  <a:pt x="0" y="83820"/>
                </a:lnTo>
                <a:lnTo>
                  <a:pt x="3809" y="83820"/>
                </a:lnTo>
                <a:lnTo>
                  <a:pt x="3809" y="77470"/>
                </a:lnTo>
                <a:close/>
              </a:path>
              <a:path w="497840" h="354330">
                <a:moveTo>
                  <a:pt x="497839" y="77470"/>
                </a:moveTo>
                <a:lnTo>
                  <a:pt x="494029" y="77470"/>
                </a:lnTo>
                <a:lnTo>
                  <a:pt x="494029" y="83820"/>
                </a:lnTo>
                <a:lnTo>
                  <a:pt x="497839" y="83820"/>
                </a:lnTo>
                <a:lnTo>
                  <a:pt x="497839" y="77470"/>
                </a:lnTo>
                <a:close/>
              </a:path>
              <a:path w="497840" h="354330">
                <a:moveTo>
                  <a:pt x="3809" y="83820"/>
                </a:moveTo>
                <a:lnTo>
                  <a:pt x="0" y="83820"/>
                </a:lnTo>
                <a:lnTo>
                  <a:pt x="0" y="102870"/>
                </a:lnTo>
                <a:lnTo>
                  <a:pt x="3809" y="102870"/>
                </a:lnTo>
                <a:lnTo>
                  <a:pt x="3809" y="83820"/>
                </a:lnTo>
                <a:close/>
              </a:path>
              <a:path w="497840" h="354330">
                <a:moveTo>
                  <a:pt x="497839" y="83820"/>
                </a:moveTo>
                <a:lnTo>
                  <a:pt x="494029" y="83820"/>
                </a:lnTo>
                <a:lnTo>
                  <a:pt x="494029" y="102870"/>
                </a:lnTo>
                <a:lnTo>
                  <a:pt x="497839" y="102870"/>
                </a:lnTo>
                <a:lnTo>
                  <a:pt x="497839" y="83820"/>
                </a:lnTo>
                <a:close/>
              </a:path>
              <a:path w="497840" h="354330">
                <a:moveTo>
                  <a:pt x="3809" y="102870"/>
                </a:moveTo>
                <a:lnTo>
                  <a:pt x="0" y="102870"/>
                </a:lnTo>
                <a:lnTo>
                  <a:pt x="0" y="128270"/>
                </a:lnTo>
                <a:lnTo>
                  <a:pt x="3809" y="128270"/>
                </a:lnTo>
                <a:lnTo>
                  <a:pt x="3809" y="102870"/>
                </a:lnTo>
                <a:close/>
              </a:path>
              <a:path w="497840" h="354330">
                <a:moveTo>
                  <a:pt x="497839" y="102870"/>
                </a:moveTo>
                <a:lnTo>
                  <a:pt x="494029" y="102870"/>
                </a:lnTo>
                <a:lnTo>
                  <a:pt x="494029" y="128270"/>
                </a:lnTo>
                <a:lnTo>
                  <a:pt x="497839" y="128270"/>
                </a:lnTo>
                <a:lnTo>
                  <a:pt x="497839" y="102870"/>
                </a:lnTo>
                <a:close/>
              </a:path>
              <a:path w="497840" h="354330">
                <a:moveTo>
                  <a:pt x="3809" y="128270"/>
                </a:moveTo>
                <a:lnTo>
                  <a:pt x="0" y="128270"/>
                </a:lnTo>
                <a:lnTo>
                  <a:pt x="0" y="144780"/>
                </a:lnTo>
                <a:lnTo>
                  <a:pt x="3809" y="144780"/>
                </a:lnTo>
                <a:lnTo>
                  <a:pt x="3809" y="128270"/>
                </a:lnTo>
                <a:close/>
              </a:path>
              <a:path w="497840" h="354330">
                <a:moveTo>
                  <a:pt x="497839" y="128270"/>
                </a:moveTo>
                <a:lnTo>
                  <a:pt x="494029" y="128270"/>
                </a:lnTo>
                <a:lnTo>
                  <a:pt x="494029" y="144780"/>
                </a:lnTo>
                <a:lnTo>
                  <a:pt x="497839" y="144780"/>
                </a:lnTo>
                <a:lnTo>
                  <a:pt x="497839" y="128270"/>
                </a:lnTo>
                <a:close/>
              </a:path>
              <a:path w="497840" h="354330">
                <a:moveTo>
                  <a:pt x="3809" y="144780"/>
                </a:moveTo>
                <a:lnTo>
                  <a:pt x="0" y="144780"/>
                </a:lnTo>
                <a:lnTo>
                  <a:pt x="0" y="217170"/>
                </a:lnTo>
                <a:lnTo>
                  <a:pt x="3809" y="217170"/>
                </a:lnTo>
                <a:lnTo>
                  <a:pt x="3809" y="144780"/>
                </a:lnTo>
                <a:close/>
              </a:path>
              <a:path w="497840" h="354330">
                <a:moveTo>
                  <a:pt x="497839" y="144780"/>
                </a:moveTo>
                <a:lnTo>
                  <a:pt x="494029" y="144780"/>
                </a:lnTo>
                <a:lnTo>
                  <a:pt x="494029" y="217170"/>
                </a:lnTo>
                <a:lnTo>
                  <a:pt x="497839" y="217170"/>
                </a:lnTo>
                <a:lnTo>
                  <a:pt x="497839" y="144780"/>
                </a:lnTo>
                <a:close/>
              </a:path>
              <a:path w="497840" h="354330">
                <a:moveTo>
                  <a:pt x="3809" y="217170"/>
                </a:moveTo>
                <a:lnTo>
                  <a:pt x="0" y="217170"/>
                </a:lnTo>
                <a:lnTo>
                  <a:pt x="0" y="255270"/>
                </a:lnTo>
                <a:lnTo>
                  <a:pt x="3809" y="255270"/>
                </a:lnTo>
                <a:lnTo>
                  <a:pt x="3809" y="217170"/>
                </a:lnTo>
                <a:close/>
              </a:path>
              <a:path w="497840" h="354330">
                <a:moveTo>
                  <a:pt x="497839" y="217170"/>
                </a:moveTo>
                <a:lnTo>
                  <a:pt x="494029" y="217170"/>
                </a:lnTo>
                <a:lnTo>
                  <a:pt x="494029" y="255270"/>
                </a:lnTo>
                <a:lnTo>
                  <a:pt x="497839" y="255270"/>
                </a:lnTo>
                <a:lnTo>
                  <a:pt x="497839" y="217170"/>
                </a:lnTo>
                <a:close/>
              </a:path>
              <a:path w="497840" h="354330">
                <a:moveTo>
                  <a:pt x="3809" y="255270"/>
                </a:moveTo>
                <a:lnTo>
                  <a:pt x="0" y="255270"/>
                </a:lnTo>
                <a:lnTo>
                  <a:pt x="0" y="267970"/>
                </a:lnTo>
                <a:lnTo>
                  <a:pt x="3809" y="267970"/>
                </a:lnTo>
                <a:lnTo>
                  <a:pt x="3809" y="255270"/>
                </a:lnTo>
                <a:close/>
              </a:path>
              <a:path w="497840" h="354330">
                <a:moveTo>
                  <a:pt x="497839" y="255270"/>
                </a:moveTo>
                <a:lnTo>
                  <a:pt x="494029" y="255270"/>
                </a:lnTo>
                <a:lnTo>
                  <a:pt x="494029" y="267970"/>
                </a:lnTo>
                <a:lnTo>
                  <a:pt x="497839" y="267970"/>
                </a:lnTo>
                <a:lnTo>
                  <a:pt x="497839" y="255270"/>
                </a:lnTo>
                <a:close/>
              </a:path>
              <a:path w="497840" h="354330">
                <a:moveTo>
                  <a:pt x="3809" y="267970"/>
                </a:moveTo>
                <a:lnTo>
                  <a:pt x="0" y="267970"/>
                </a:lnTo>
                <a:lnTo>
                  <a:pt x="0" y="293370"/>
                </a:lnTo>
                <a:lnTo>
                  <a:pt x="3809" y="293370"/>
                </a:lnTo>
                <a:lnTo>
                  <a:pt x="3809" y="267970"/>
                </a:lnTo>
                <a:close/>
              </a:path>
              <a:path w="497840" h="354330">
                <a:moveTo>
                  <a:pt x="497839" y="267970"/>
                </a:moveTo>
                <a:lnTo>
                  <a:pt x="494029" y="267970"/>
                </a:lnTo>
                <a:lnTo>
                  <a:pt x="494029" y="293370"/>
                </a:lnTo>
                <a:lnTo>
                  <a:pt x="497839" y="293370"/>
                </a:lnTo>
                <a:lnTo>
                  <a:pt x="497839" y="267970"/>
                </a:lnTo>
                <a:close/>
              </a:path>
              <a:path w="497840" h="354330">
                <a:moveTo>
                  <a:pt x="3809" y="293370"/>
                </a:moveTo>
                <a:lnTo>
                  <a:pt x="0" y="293370"/>
                </a:lnTo>
                <a:lnTo>
                  <a:pt x="0" y="299720"/>
                </a:lnTo>
                <a:lnTo>
                  <a:pt x="3809" y="299720"/>
                </a:lnTo>
                <a:lnTo>
                  <a:pt x="3809" y="293370"/>
                </a:lnTo>
                <a:close/>
              </a:path>
              <a:path w="497840" h="354330">
                <a:moveTo>
                  <a:pt x="497839" y="293370"/>
                </a:moveTo>
                <a:lnTo>
                  <a:pt x="494029" y="293370"/>
                </a:lnTo>
                <a:lnTo>
                  <a:pt x="494029" y="299720"/>
                </a:lnTo>
                <a:lnTo>
                  <a:pt x="497839" y="299720"/>
                </a:lnTo>
                <a:lnTo>
                  <a:pt x="497839" y="293370"/>
                </a:lnTo>
                <a:close/>
              </a:path>
              <a:path w="497840" h="354330">
                <a:moveTo>
                  <a:pt x="3809" y="299720"/>
                </a:moveTo>
                <a:lnTo>
                  <a:pt x="0" y="299720"/>
                </a:lnTo>
                <a:lnTo>
                  <a:pt x="0" y="306070"/>
                </a:lnTo>
                <a:lnTo>
                  <a:pt x="3809" y="306070"/>
                </a:lnTo>
                <a:lnTo>
                  <a:pt x="3809" y="299720"/>
                </a:lnTo>
                <a:close/>
              </a:path>
              <a:path w="497840" h="354330">
                <a:moveTo>
                  <a:pt x="497839" y="299720"/>
                </a:moveTo>
                <a:lnTo>
                  <a:pt x="494029" y="299720"/>
                </a:lnTo>
                <a:lnTo>
                  <a:pt x="494029" y="306070"/>
                </a:lnTo>
                <a:lnTo>
                  <a:pt x="497839" y="306070"/>
                </a:lnTo>
                <a:lnTo>
                  <a:pt x="497839" y="299720"/>
                </a:lnTo>
                <a:close/>
              </a:path>
              <a:path w="497840" h="354330">
                <a:moveTo>
                  <a:pt x="458469" y="353060"/>
                </a:moveTo>
                <a:lnTo>
                  <a:pt x="40639" y="353060"/>
                </a:lnTo>
                <a:lnTo>
                  <a:pt x="40639" y="354330"/>
                </a:lnTo>
                <a:lnTo>
                  <a:pt x="458469" y="354330"/>
                </a:lnTo>
                <a:lnTo>
                  <a:pt x="458469" y="353060"/>
                </a:lnTo>
                <a:close/>
              </a:path>
              <a:path w="497840" h="354330">
                <a:moveTo>
                  <a:pt x="459739" y="351790"/>
                </a:moveTo>
                <a:lnTo>
                  <a:pt x="39369" y="351790"/>
                </a:lnTo>
                <a:lnTo>
                  <a:pt x="39369" y="353060"/>
                </a:lnTo>
                <a:lnTo>
                  <a:pt x="459739" y="353060"/>
                </a:lnTo>
                <a:lnTo>
                  <a:pt x="459739" y="351790"/>
                </a:lnTo>
                <a:close/>
              </a:path>
              <a:path w="497840" h="354330">
                <a:moveTo>
                  <a:pt x="462279" y="350520"/>
                </a:moveTo>
                <a:lnTo>
                  <a:pt x="36829" y="350520"/>
                </a:lnTo>
                <a:lnTo>
                  <a:pt x="36829" y="351790"/>
                </a:lnTo>
                <a:lnTo>
                  <a:pt x="462279" y="351790"/>
                </a:lnTo>
                <a:lnTo>
                  <a:pt x="462279" y="350520"/>
                </a:lnTo>
                <a:close/>
              </a:path>
              <a:path w="497840" h="354330">
                <a:moveTo>
                  <a:pt x="497839" y="306197"/>
                </a:moveTo>
                <a:lnTo>
                  <a:pt x="494029" y="306197"/>
                </a:lnTo>
                <a:lnTo>
                  <a:pt x="494029" y="323850"/>
                </a:lnTo>
                <a:lnTo>
                  <a:pt x="495300" y="323850"/>
                </a:lnTo>
                <a:lnTo>
                  <a:pt x="495300" y="322580"/>
                </a:lnTo>
                <a:lnTo>
                  <a:pt x="496569" y="322580"/>
                </a:lnTo>
                <a:lnTo>
                  <a:pt x="496569" y="321310"/>
                </a:lnTo>
                <a:lnTo>
                  <a:pt x="497839" y="321310"/>
                </a:lnTo>
                <a:lnTo>
                  <a:pt x="497839" y="306197"/>
                </a:lnTo>
                <a:close/>
              </a:path>
              <a:path w="497840" h="354330">
                <a:moveTo>
                  <a:pt x="3809" y="306197"/>
                </a:moveTo>
                <a:lnTo>
                  <a:pt x="0" y="306197"/>
                </a:lnTo>
                <a:lnTo>
                  <a:pt x="0" y="320040"/>
                </a:lnTo>
                <a:lnTo>
                  <a:pt x="1269" y="320040"/>
                </a:lnTo>
                <a:lnTo>
                  <a:pt x="1269" y="321310"/>
                </a:lnTo>
                <a:lnTo>
                  <a:pt x="2539" y="321310"/>
                </a:lnTo>
                <a:lnTo>
                  <a:pt x="2539" y="322580"/>
                </a:lnTo>
                <a:lnTo>
                  <a:pt x="3809" y="322580"/>
                </a:lnTo>
                <a:lnTo>
                  <a:pt x="3809" y="306197"/>
                </a:lnTo>
                <a:close/>
              </a:path>
            </a:pathLst>
          </a:custGeom>
          <a:solidFill>
            <a:srgbClr val="2C09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235950" y="1644776"/>
            <a:ext cx="490220" cy="347980"/>
          </a:xfrm>
          <a:custGeom>
            <a:avLst/>
            <a:gdLst/>
            <a:ahLst/>
            <a:cxnLst/>
            <a:rect l="l" t="t" r="r" b="b"/>
            <a:pathLst>
              <a:path w="490220" h="347980">
                <a:moveTo>
                  <a:pt x="3809" y="60960"/>
                </a:moveTo>
                <a:lnTo>
                  <a:pt x="0" y="60960"/>
                </a:lnTo>
                <a:lnTo>
                  <a:pt x="0" y="62102"/>
                </a:lnTo>
                <a:lnTo>
                  <a:pt x="3809" y="62102"/>
                </a:lnTo>
                <a:lnTo>
                  <a:pt x="3809" y="60960"/>
                </a:lnTo>
                <a:close/>
              </a:path>
              <a:path w="490220" h="347980">
                <a:moveTo>
                  <a:pt x="490220" y="60960"/>
                </a:moveTo>
                <a:lnTo>
                  <a:pt x="486409" y="60960"/>
                </a:lnTo>
                <a:lnTo>
                  <a:pt x="486409" y="62102"/>
                </a:lnTo>
                <a:lnTo>
                  <a:pt x="490220" y="62102"/>
                </a:lnTo>
                <a:lnTo>
                  <a:pt x="490220" y="60960"/>
                </a:lnTo>
                <a:close/>
              </a:path>
              <a:path w="490220" h="347980">
                <a:moveTo>
                  <a:pt x="3809" y="58419"/>
                </a:moveTo>
                <a:lnTo>
                  <a:pt x="0" y="58419"/>
                </a:lnTo>
                <a:lnTo>
                  <a:pt x="0" y="60832"/>
                </a:lnTo>
                <a:lnTo>
                  <a:pt x="3809" y="60832"/>
                </a:lnTo>
                <a:lnTo>
                  <a:pt x="3809" y="58419"/>
                </a:lnTo>
                <a:close/>
              </a:path>
              <a:path w="490220" h="347980">
                <a:moveTo>
                  <a:pt x="490220" y="58419"/>
                </a:moveTo>
                <a:lnTo>
                  <a:pt x="486409" y="58419"/>
                </a:lnTo>
                <a:lnTo>
                  <a:pt x="486409" y="60832"/>
                </a:lnTo>
                <a:lnTo>
                  <a:pt x="490220" y="60832"/>
                </a:lnTo>
                <a:lnTo>
                  <a:pt x="490220" y="58419"/>
                </a:lnTo>
                <a:close/>
              </a:path>
              <a:path w="490220" h="347980">
                <a:moveTo>
                  <a:pt x="3809" y="54610"/>
                </a:moveTo>
                <a:lnTo>
                  <a:pt x="0" y="54610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4610"/>
                </a:lnTo>
                <a:close/>
              </a:path>
              <a:path w="490220" h="347980">
                <a:moveTo>
                  <a:pt x="490220" y="54610"/>
                </a:moveTo>
                <a:lnTo>
                  <a:pt x="486409" y="54610"/>
                </a:lnTo>
                <a:lnTo>
                  <a:pt x="486409" y="58292"/>
                </a:lnTo>
                <a:lnTo>
                  <a:pt x="490220" y="58292"/>
                </a:lnTo>
                <a:lnTo>
                  <a:pt x="490220" y="54610"/>
                </a:lnTo>
                <a:close/>
              </a:path>
              <a:path w="490220" h="347980">
                <a:moveTo>
                  <a:pt x="3809" y="52069"/>
                </a:moveTo>
                <a:lnTo>
                  <a:pt x="0" y="52069"/>
                </a:lnTo>
                <a:lnTo>
                  <a:pt x="0" y="54482"/>
                </a:lnTo>
                <a:lnTo>
                  <a:pt x="3809" y="54482"/>
                </a:lnTo>
                <a:lnTo>
                  <a:pt x="3809" y="52069"/>
                </a:lnTo>
                <a:close/>
              </a:path>
              <a:path w="490220" h="347980">
                <a:moveTo>
                  <a:pt x="490220" y="52069"/>
                </a:moveTo>
                <a:lnTo>
                  <a:pt x="486409" y="52069"/>
                </a:lnTo>
                <a:lnTo>
                  <a:pt x="486409" y="54482"/>
                </a:lnTo>
                <a:lnTo>
                  <a:pt x="490220" y="54482"/>
                </a:lnTo>
                <a:lnTo>
                  <a:pt x="490220" y="52069"/>
                </a:lnTo>
                <a:close/>
              </a:path>
              <a:path w="490220" h="347980">
                <a:moveTo>
                  <a:pt x="3809" y="48260"/>
                </a:moveTo>
                <a:lnTo>
                  <a:pt x="0" y="48260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8260"/>
                </a:lnTo>
                <a:close/>
              </a:path>
              <a:path w="490220" h="347980">
                <a:moveTo>
                  <a:pt x="490220" y="48260"/>
                </a:moveTo>
                <a:lnTo>
                  <a:pt x="486409" y="48260"/>
                </a:lnTo>
                <a:lnTo>
                  <a:pt x="486409" y="51942"/>
                </a:lnTo>
                <a:lnTo>
                  <a:pt x="490220" y="51942"/>
                </a:lnTo>
                <a:lnTo>
                  <a:pt x="490220" y="48260"/>
                </a:lnTo>
                <a:close/>
              </a:path>
              <a:path w="490220" h="347980">
                <a:moveTo>
                  <a:pt x="3809" y="45719"/>
                </a:moveTo>
                <a:lnTo>
                  <a:pt x="0" y="45719"/>
                </a:lnTo>
                <a:lnTo>
                  <a:pt x="0" y="48132"/>
                </a:lnTo>
                <a:lnTo>
                  <a:pt x="3809" y="48132"/>
                </a:lnTo>
                <a:lnTo>
                  <a:pt x="3809" y="45719"/>
                </a:lnTo>
                <a:close/>
              </a:path>
              <a:path w="490220" h="347980">
                <a:moveTo>
                  <a:pt x="490220" y="45719"/>
                </a:moveTo>
                <a:lnTo>
                  <a:pt x="486409" y="45719"/>
                </a:lnTo>
                <a:lnTo>
                  <a:pt x="486409" y="48132"/>
                </a:lnTo>
                <a:lnTo>
                  <a:pt x="490220" y="48132"/>
                </a:lnTo>
                <a:lnTo>
                  <a:pt x="490220" y="45719"/>
                </a:lnTo>
                <a:close/>
              </a:path>
              <a:path w="490220" h="347980">
                <a:moveTo>
                  <a:pt x="3809" y="41910"/>
                </a:moveTo>
                <a:lnTo>
                  <a:pt x="0" y="41910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41910"/>
                </a:lnTo>
                <a:close/>
              </a:path>
              <a:path w="490220" h="347980">
                <a:moveTo>
                  <a:pt x="490220" y="41910"/>
                </a:moveTo>
                <a:lnTo>
                  <a:pt x="486409" y="41910"/>
                </a:lnTo>
                <a:lnTo>
                  <a:pt x="486409" y="45592"/>
                </a:lnTo>
                <a:lnTo>
                  <a:pt x="490220" y="45592"/>
                </a:lnTo>
                <a:lnTo>
                  <a:pt x="490220" y="41910"/>
                </a:lnTo>
                <a:close/>
              </a:path>
              <a:path w="490220" h="347980">
                <a:moveTo>
                  <a:pt x="3809" y="39369"/>
                </a:moveTo>
                <a:lnTo>
                  <a:pt x="0" y="39369"/>
                </a:lnTo>
                <a:lnTo>
                  <a:pt x="0" y="41782"/>
                </a:lnTo>
                <a:lnTo>
                  <a:pt x="3809" y="41782"/>
                </a:lnTo>
                <a:lnTo>
                  <a:pt x="3809" y="39369"/>
                </a:lnTo>
                <a:close/>
              </a:path>
              <a:path w="490220" h="347980">
                <a:moveTo>
                  <a:pt x="490220" y="39369"/>
                </a:moveTo>
                <a:lnTo>
                  <a:pt x="486409" y="39369"/>
                </a:lnTo>
                <a:lnTo>
                  <a:pt x="486409" y="41782"/>
                </a:lnTo>
                <a:lnTo>
                  <a:pt x="490220" y="41782"/>
                </a:lnTo>
                <a:lnTo>
                  <a:pt x="490220" y="39369"/>
                </a:lnTo>
                <a:close/>
              </a:path>
              <a:path w="490220" h="347980">
                <a:moveTo>
                  <a:pt x="3809" y="35560"/>
                </a:moveTo>
                <a:lnTo>
                  <a:pt x="0" y="35560"/>
                </a:lnTo>
                <a:lnTo>
                  <a:pt x="0" y="39242"/>
                </a:lnTo>
                <a:lnTo>
                  <a:pt x="3809" y="39242"/>
                </a:lnTo>
                <a:lnTo>
                  <a:pt x="3809" y="35560"/>
                </a:lnTo>
                <a:close/>
              </a:path>
              <a:path w="490220" h="347980">
                <a:moveTo>
                  <a:pt x="490220" y="35560"/>
                </a:moveTo>
                <a:lnTo>
                  <a:pt x="486409" y="35560"/>
                </a:lnTo>
                <a:lnTo>
                  <a:pt x="486409" y="39242"/>
                </a:lnTo>
                <a:lnTo>
                  <a:pt x="490220" y="39242"/>
                </a:lnTo>
                <a:lnTo>
                  <a:pt x="490220" y="35560"/>
                </a:lnTo>
                <a:close/>
              </a:path>
              <a:path w="490220" h="347980">
                <a:moveTo>
                  <a:pt x="3809" y="33019"/>
                </a:moveTo>
                <a:lnTo>
                  <a:pt x="0" y="33019"/>
                </a:lnTo>
                <a:lnTo>
                  <a:pt x="0" y="35432"/>
                </a:lnTo>
                <a:lnTo>
                  <a:pt x="3809" y="35432"/>
                </a:lnTo>
                <a:lnTo>
                  <a:pt x="3809" y="33019"/>
                </a:lnTo>
                <a:close/>
              </a:path>
              <a:path w="490220" h="347980">
                <a:moveTo>
                  <a:pt x="490220" y="33019"/>
                </a:moveTo>
                <a:lnTo>
                  <a:pt x="486409" y="33019"/>
                </a:lnTo>
                <a:lnTo>
                  <a:pt x="486409" y="35432"/>
                </a:lnTo>
                <a:lnTo>
                  <a:pt x="490220" y="35432"/>
                </a:lnTo>
                <a:lnTo>
                  <a:pt x="490220" y="33019"/>
                </a:lnTo>
                <a:close/>
              </a:path>
              <a:path w="490220" h="347980">
                <a:moveTo>
                  <a:pt x="1270" y="29082"/>
                </a:moveTo>
                <a:lnTo>
                  <a:pt x="0" y="29082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29337"/>
                </a:lnTo>
                <a:lnTo>
                  <a:pt x="1270" y="29337"/>
                </a:lnTo>
                <a:lnTo>
                  <a:pt x="1270" y="29082"/>
                </a:lnTo>
                <a:close/>
              </a:path>
              <a:path w="490220" h="347980">
                <a:moveTo>
                  <a:pt x="490220" y="29337"/>
                </a:moveTo>
                <a:lnTo>
                  <a:pt x="486409" y="29337"/>
                </a:lnTo>
                <a:lnTo>
                  <a:pt x="486409" y="32892"/>
                </a:lnTo>
                <a:lnTo>
                  <a:pt x="490220" y="32892"/>
                </a:lnTo>
                <a:lnTo>
                  <a:pt x="490220" y="29337"/>
                </a:lnTo>
                <a:close/>
              </a:path>
              <a:path w="490220" h="347980">
                <a:moveTo>
                  <a:pt x="3809" y="26542"/>
                </a:moveTo>
                <a:lnTo>
                  <a:pt x="2540" y="26542"/>
                </a:lnTo>
                <a:lnTo>
                  <a:pt x="2540" y="28066"/>
                </a:lnTo>
                <a:lnTo>
                  <a:pt x="1270" y="28066"/>
                </a:lnTo>
                <a:lnTo>
                  <a:pt x="1270" y="29082"/>
                </a:lnTo>
                <a:lnTo>
                  <a:pt x="3809" y="29082"/>
                </a:lnTo>
                <a:lnTo>
                  <a:pt x="3809" y="26542"/>
                </a:lnTo>
                <a:close/>
              </a:path>
              <a:path w="490220" h="347980">
                <a:moveTo>
                  <a:pt x="488950" y="26542"/>
                </a:moveTo>
                <a:lnTo>
                  <a:pt x="487679" y="26542"/>
                </a:lnTo>
                <a:lnTo>
                  <a:pt x="486409" y="26669"/>
                </a:lnTo>
                <a:lnTo>
                  <a:pt x="486409" y="29082"/>
                </a:lnTo>
                <a:lnTo>
                  <a:pt x="490220" y="29082"/>
                </a:lnTo>
                <a:lnTo>
                  <a:pt x="490220" y="28066"/>
                </a:lnTo>
                <a:lnTo>
                  <a:pt x="488950" y="28066"/>
                </a:lnTo>
                <a:lnTo>
                  <a:pt x="488950" y="26542"/>
                </a:lnTo>
                <a:close/>
              </a:path>
              <a:path w="490220" h="347980">
                <a:moveTo>
                  <a:pt x="487679" y="25526"/>
                </a:moveTo>
                <a:lnTo>
                  <a:pt x="486409" y="25526"/>
                </a:lnTo>
                <a:lnTo>
                  <a:pt x="486409" y="26542"/>
                </a:lnTo>
                <a:lnTo>
                  <a:pt x="487679" y="26542"/>
                </a:lnTo>
                <a:lnTo>
                  <a:pt x="487679" y="25526"/>
                </a:lnTo>
                <a:close/>
              </a:path>
              <a:path w="490220" h="347980">
                <a:moveTo>
                  <a:pt x="30479" y="3682"/>
                </a:moveTo>
                <a:lnTo>
                  <a:pt x="29209" y="3682"/>
                </a:lnTo>
                <a:lnTo>
                  <a:pt x="29209" y="5079"/>
                </a:lnTo>
                <a:lnTo>
                  <a:pt x="461009" y="5079"/>
                </a:lnTo>
                <a:lnTo>
                  <a:pt x="461009" y="3937"/>
                </a:lnTo>
                <a:lnTo>
                  <a:pt x="30479" y="3937"/>
                </a:lnTo>
                <a:lnTo>
                  <a:pt x="30479" y="3682"/>
                </a:lnTo>
                <a:close/>
              </a:path>
              <a:path w="490220" h="347980">
                <a:moveTo>
                  <a:pt x="461009" y="3682"/>
                </a:moveTo>
                <a:lnTo>
                  <a:pt x="459739" y="3682"/>
                </a:lnTo>
                <a:lnTo>
                  <a:pt x="459739" y="3937"/>
                </a:lnTo>
                <a:lnTo>
                  <a:pt x="461009" y="3937"/>
                </a:lnTo>
                <a:lnTo>
                  <a:pt x="461009" y="3682"/>
                </a:lnTo>
                <a:close/>
              </a:path>
              <a:path w="490220" h="347980">
                <a:moveTo>
                  <a:pt x="459739" y="2666"/>
                </a:moveTo>
                <a:lnTo>
                  <a:pt x="30479" y="2666"/>
                </a:lnTo>
                <a:lnTo>
                  <a:pt x="30479" y="3682"/>
                </a:lnTo>
                <a:lnTo>
                  <a:pt x="459739" y="3682"/>
                </a:lnTo>
                <a:lnTo>
                  <a:pt x="459739" y="2666"/>
                </a:lnTo>
                <a:close/>
              </a:path>
              <a:path w="490220" h="347980">
                <a:moveTo>
                  <a:pt x="34290" y="1142"/>
                </a:moveTo>
                <a:lnTo>
                  <a:pt x="31750" y="1142"/>
                </a:lnTo>
                <a:lnTo>
                  <a:pt x="31750" y="2666"/>
                </a:lnTo>
                <a:lnTo>
                  <a:pt x="458470" y="2666"/>
                </a:lnTo>
                <a:lnTo>
                  <a:pt x="458470" y="1269"/>
                </a:lnTo>
                <a:lnTo>
                  <a:pt x="34290" y="1269"/>
                </a:lnTo>
                <a:close/>
              </a:path>
              <a:path w="490220" h="347980">
                <a:moveTo>
                  <a:pt x="458470" y="1142"/>
                </a:moveTo>
                <a:lnTo>
                  <a:pt x="455930" y="1142"/>
                </a:lnTo>
                <a:lnTo>
                  <a:pt x="458470" y="1269"/>
                </a:lnTo>
                <a:close/>
              </a:path>
              <a:path w="490220" h="347980">
                <a:moveTo>
                  <a:pt x="455930" y="126"/>
                </a:moveTo>
                <a:lnTo>
                  <a:pt x="34290" y="126"/>
                </a:lnTo>
                <a:lnTo>
                  <a:pt x="34290" y="1142"/>
                </a:lnTo>
                <a:lnTo>
                  <a:pt x="455930" y="1142"/>
                </a:lnTo>
                <a:lnTo>
                  <a:pt x="455930" y="126"/>
                </a:lnTo>
                <a:close/>
              </a:path>
              <a:path w="490220" h="347980">
                <a:moveTo>
                  <a:pt x="454659" y="0"/>
                </a:moveTo>
                <a:lnTo>
                  <a:pt x="35559" y="0"/>
                </a:lnTo>
                <a:lnTo>
                  <a:pt x="454659" y="126"/>
                </a:lnTo>
                <a:close/>
              </a:path>
              <a:path w="490220" h="347980">
                <a:moveTo>
                  <a:pt x="3809" y="62103"/>
                </a:moveTo>
                <a:lnTo>
                  <a:pt x="0" y="62103"/>
                </a:lnTo>
                <a:lnTo>
                  <a:pt x="0" y="74802"/>
                </a:lnTo>
                <a:lnTo>
                  <a:pt x="3809" y="74802"/>
                </a:lnTo>
                <a:lnTo>
                  <a:pt x="3809" y="62103"/>
                </a:lnTo>
                <a:close/>
              </a:path>
              <a:path w="490220" h="347980">
                <a:moveTo>
                  <a:pt x="490220" y="62103"/>
                </a:moveTo>
                <a:lnTo>
                  <a:pt x="486409" y="62103"/>
                </a:lnTo>
                <a:lnTo>
                  <a:pt x="486409" y="74802"/>
                </a:lnTo>
                <a:lnTo>
                  <a:pt x="490220" y="74802"/>
                </a:lnTo>
                <a:lnTo>
                  <a:pt x="490220" y="62103"/>
                </a:lnTo>
                <a:close/>
              </a:path>
              <a:path w="490220" h="347980">
                <a:moveTo>
                  <a:pt x="3809" y="74803"/>
                </a:moveTo>
                <a:lnTo>
                  <a:pt x="0" y="74803"/>
                </a:lnTo>
                <a:lnTo>
                  <a:pt x="0" y="81152"/>
                </a:lnTo>
                <a:lnTo>
                  <a:pt x="3809" y="81152"/>
                </a:lnTo>
                <a:lnTo>
                  <a:pt x="3809" y="74803"/>
                </a:lnTo>
                <a:close/>
              </a:path>
              <a:path w="490220" h="347980">
                <a:moveTo>
                  <a:pt x="490220" y="74803"/>
                </a:moveTo>
                <a:lnTo>
                  <a:pt x="486409" y="74803"/>
                </a:lnTo>
                <a:lnTo>
                  <a:pt x="486409" y="81152"/>
                </a:lnTo>
                <a:lnTo>
                  <a:pt x="490220" y="81152"/>
                </a:lnTo>
                <a:lnTo>
                  <a:pt x="490220" y="74803"/>
                </a:lnTo>
                <a:close/>
              </a:path>
              <a:path w="490220" h="347980">
                <a:moveTo>
                  <a:pt x="3809" y="81153"/>
                </a:moveTo>
                <a:lnTo>
                  <a:pt x="0" y="81153"/>
                </a:lnTo>
                <a:lnTo>
                  <a:pt x="0" y="100202"/>
                </a:lnTo>
                <a:lnTo>
                  <a:pt x="3809" y="100202"/>
                </a:lnTo>
                <a:lnTo>
                  <a:pt x="3809" y="81153"/>
                </a:lnTo>
                <a:close/>
              </a:path>
              <a:path w="490220" h="347980">
                <a:moveTo>
                  <a:pt x="490220" y="81153"/>
                </a:moveTo>
                <a:lnTo>
                  <a:pt x="486409" y="81153"/>
                </a:lnTo>
                <a:lnTo>
                  <a:pt x="486409" y="100202"/>
                </a:lnTo>
                <a:lnTo>
                  <a:pt x="490220" y="100202"/>
                </a:lnTo>
                <a:lnTo>
                  <a:pt x="490220" y="81153"/>
                </a:lnTo>
                <a:close/>
              </a:path>
              <a:path w="490220" h="347980">
                <a:moveTo>
                  <a:pt x="3809" y="100203"/>
                </a:moveTo>
                <a:lnTo>
                  <a:pt x="0" y="100203"/>
                </a:lnTo>
                <a:lnTo>
                  <a:pt x="0" y="125602"/>
                </a:lnTo>
                <a:lnTo>
                  <a:pt x="3809" y="125602"/>
                </a:lnTo>
                <a:lnTo>
                  <a:pt x="3809" y="100203"/>
                </a:lnTo>
                <a:close/>
              </a:path>
              <a:path w="490220" h="347980">
                <a:moveTo>
                  <a:pt x="490220" y="100203"/>
                </a:moveTo>
                <a:lnTo>
                  <a:pt x="486409" y="100203"/>
                </a:lnTo>
                <a:lnTo>
                  <a:pt x="486409" y="125602"/>
                </a:lnTo>
                <a:lnTo>
                  <a:pt x="490220" y="125602"/>
                </a:lnTo>
                <a:lnTo>
                  <a:pt x="490220" y="100203"/>
                </a:lnTo>
                <a:close/>
              </a:path>
              <a:path w="490220" h="347980">
                <a:moveTo>
                  <a:pt x="3809" y="125603"/>
                </a:moveTo>
                <a:lnTo>
                  <a:pt x="0" y="125603"/>
                </a:lnTo>
                <a:lnTo>
                  <a:pt x="0" y="142112"/>
                </a:lnTo>
                <a:lnTo>
                  <a:pt x="3809" y="142112"/>
                </a:lnTo>
                <a:lnTo>
                  <a:pt x="3809" y="125603"/>
                </a:lnTo>
                <a:close/>
              </a:path>
              <a:path w="490220" h="347980">
                <a:moveTo>
                  <a:pt x="490220" y="125603"/>
                </a:moveTo>
                <a:lnTo>
                  <a:pt x="486409" y="125603"/>
                </a:lnTo>
                <a:lnTo>
                  <a:pt x="486409" y="142112"/>
                </a:lnTo>
                <a:lnTo>
                  <a:pt x="490220" y="142112"/>
                </a:lnTo>
                <a:lnTo>
                  <a:pt x="490220" y="125603"/>
                </a:lnTo>
                <a:close/>
              </a:path>
              <a:path w="490220" h="347980">
                <a:moveTo>
                  <a:pt x="3809" y="142113"/>
                </a:moveTo>
                <a:lnTo>
                  <a:pt x="0" y="142113"/>
                </a:lnTo>
                <a:lnTo>
                  <a:pt x="0" y="214502"/>
                </a:lnTo>
                <a:lnTo>
                  <a:pt x="3809" y="214502"/>
                </a:lnTo>
                <a:lnTo>
                  <a:pt x="3809" y="142113"/>
                </a:lnTo>
                <a:close/>
              </a:path>
              <a:path w="490220" h="347980">
                <a:moveTo>
                  <a:pt x="490220" y="142113"/>
                </a:moveTo>
                <a:lnTo>
                  <a:pt x="486409" y="142113"/>
                </a:lnTo>
                <a:lnTo>
                  <a:pt x="486409" y="214502"/>
                </a:lnTo>
                <a:lnTo>
                  <a:pt x="490220" y="214502"/>
                </a:lnTo>
                <a:lnTo>
                  <a:pt x="490220" y="142113"/>
                </a:lnTo>
                <a:close/>
              </a:path>
              <a:path w="490220" h="347980">
                <a:moveTo>
                  <a:pt x="3809" y="214503"/>
                </a:moveTo>
                <a:lnTo>
                  <a:pt x="0" y="214503"/>
                </a:lnTo>
                <a:lnTo>
                  <a:pt x="0" y="252602"/>
                </a:lnTo>
                <a:lnTo>
                  <a:pt x="3809" y="252602"/>
                </a:lnTo>
                <a:lnTo>
                  <a:pt x="3809" y="214503"/>
                </a:lnTo>
                <a:close/>
              </a:path>
              <a:path w="490220" h="347980">
                <a:moveTo>
                  <a:pt x="490220" y="214503"/>
                </a:moveTo>
                <a:lnTo>
                  <a:pt x="486409" y="214503"/>
                </a:lnTo>
                <a:lnTo>
                  <a:pt x="486409" y="252602"/>
                </a:lnTo>
                <a:lnTo>
                  <a:pt x="490220" y="252602"/>
                </a:lnTo>
                <a:lnTo>
                  <a:pt x="490220" y="214503"/>
                </a:lnTo>
                <a:close/>
              </a:path>
              <a:path w="490220" h="347980">
                <a:moveTo>
                  <a:pt x="3809" y="252603"/>
                </a:moveTo>
                <a:lnTo>
                  <a:pt x="0" y="252603"/>
                </a:lnTo>
                <a:lnTo>
                  <a:pt x="0" y="265302"/>
                </a:lnTo>
                <a:lnTo>
                  <a:pt x="3809" y="265302"/>
                </a:lnTo>
                <a:lnTo>
                  <a:pt x="3809" y="252603"/>
                </a:lnTo>
                <a:close/>
              </a:path>
              <a:path w="490220" h="347980">
                <a:moveTo>
                  <a:pt x="490220" y="252603"/>
                </a:moveTo>
                <a:lnTo>
                  <a:pt x="486409" y="252603"/>
                </a:lnTo>
                <a:lnTo>
                  <a:pt x="486409" y="265302"/>
                </a:lnTo>
                <a:lnTo>
                  <a:pt x="490220" y="265302"/>
                </a:lnTo>
                <a:lnTo>
                  <a:pt x="490220" y="252603"/>
                </a:lnTo>
                <a:close/>
              </a:path>
              <a:path w="490220" h="347980">
                <a:moveTo>
                  <a:pt x="3809" y="265303"/>
                </a:moveTo>
                <a:lnTo>
                  <a:pt x="0" y="265303"/>
                </a:lnTo>
                <a:lnTo>
                  <a:pt x="0" y="290702"/>
                </a:lnTo>
                <a:lnTo>
                  <a:pt x="3809" y="290702"/>
                </a:lnTo>
                <a:lnTo>
                  <a:pt x="3809" y="265303"/>
                </a:lnTo>
                <a:close/>
              </a:path>
              <a:path w="490220" h="347980">
                <a:moveTo>
                  <a:pt x="490220" y="265303"/>
                </a:moveTo>
                <a:lnTo>
                  <a:pt x="486409" y="265303"/>
                </a:lnTo>
                <a:lnTo>
                  <a:pt x="486409" y="290702"/>
                </a:lnTo>
                <a:lnTo>
                  <a:pt x="490220" y="290702"/>
                </a:lnTo>
                <a:lnTo>
                  <a:pt x="490220" y="265303"/>
                </a:lnTo>
                <a:close/>
              </a:path>
              <a:path w="490220" h="347980">
                <a:moveTo>
                  <a:pt x="3809" y="290703"/>
                </a:moveTo>
                <a:lnTo>
                  <a:pt x="0" y="290703"/>
                </a:lnTo>
                <a:lnTo>
                  <a:pt x="0" y="297052"/>
                </a:lnTo>
                <a:lnTo>
                  <a:pt x="3809" y="297052"/>
                </a:lnTo>
                <a:lnTo>
                  <a:pt x="3809" y="290703"/>
                </a:lnTo>
                <a:close/>
              </a:path>
              <a:path w="490220" h="347980">
                <a:moveTo>
                  <a:pt x="490220" y="290703"/>
                </a:moveTo>
                <a:lnTo>
                  <a:pt x="486409" y="290703"/>
                </a:lnTo>
                <a:lnTo>
                  <a:pt x="486409" y="297052"/>
                </a:lnTo>
                <a:lnTo>
                  <a:pt x="490220" y="297052"/>
                </a:lnTo>
                <a:lnTo>
                  <a:pt x="490220" y="290703"/>
                </a:lnTo>
                <a:close/>
              </a:path>
              <a:path w="490220" h="347980">
                <a:moveTo>
                  <a:pt x="3809" y="297053"/>
                </a:moveTo>
                <a:lnTo>
                  <a:pt x="0" y="297053"/>
                </a:lnTo>
                <a:lnTo>
                  <a:pt x="0" y="303402"/>
                </a:lnTo>
                <a:lnTo>
                  <a:pt x="3809" y="303402"/>
                </a:lnTo>
                <a:lnTo>
                  <a:pt x="3809" y="297053"/>
                </a:lnTo>
                <a:close/>
              </a:path>
              <a:path w="490220" h="347980">
                <a:moveTo>
                  <a:pt x="490220" y="297053"/>
                </a:moveTo>
                <a:lnTo>
                  <a:pt x="486409" y="297053"/>
                </a:lnTo>
                <a:lnTo>
                  <a:pt x="486409" y="303402"/>
                </a:lnTo>
                <a:lnTo>
                  <a:pt x="490220" y="303402"/>
                </a:lnTo>
                <a:lnTo>
                  <a:pt x="490220" y="297053"/>
                </a:lnTo>
                <a:close/>
              </a:path>
              <a:path w="490220" h="347980">
                <a:moveTo>
                  <a:pt x="459740" y="346583"/>
                </a:moveTo>
                <a:lnTo>
                  <a:pt x="31750" y="346583"/>
                </a:lnTo>
                <a:lnTo>
                  <a:pt x="31750" y="347853"/>
                </a:lnTo>
                <a:lnTo>
                  <a:pt x="459740" y="347853"/>
                </a:lnTo>
                <a:lnTo>
                  <a:pt x="459740" y="346583"/>
                </a:lnTo>
                <a:close/>
              </a:path>
              <a:path w="490220" h="347980">
                <a:moveTo>
                  <a:pt x="461009" y="345440"/>
                </a:moveTo>
                <a:lnTo>
                  <a:pt x="29209" y="345440"/>
                </a:lnTo>
                <a:lnTo>
                  <a:pt x="29209" y="346583"/>
                </a:lnTo>
                <a:lnTo>
                  <a:pt x="461009" y="346583"/>
                </a:lnTo>
                <a:lnTo>
                  <a:pt x="461009" y="345440"/>
                </a:lnTo>
                <a:close/>
              </a:path>
              <a:path w="490220" h="347980">
                <a:moveTo>
                  <a:pt x="463550" y="344043"/>
                </a:moveTo>
                <a:lnTo>
                  <a:pt x="27940" y="344043"/>
                </a:lnTo>
                <a:lnTo>
                  <a:pt x="27940" y="345440"/>
                </a:lnTo>
                <a:lnTo>
                  <a:pt x="463550" y="345440"/>
                </a:lnTo>
                <a:lnTo>
                  <a:pt x="463550" y="344043"/>
                </a:lnTo>
                <a:close/>
              </a:path>
              <a:path w="490220" h="347980">
                <a:moveTo>
                  <a:pt x="490220" y="303530"/>
                </a:moveTo>
                <a:lnTo>
                  <a:pt x="486409" y="303530"/>
                </a:lnTo>
                <a:lnTo>
                  <a:pt x="486409" y="324993"/>
                </a:lnTo>
                <a:lnTo>
                  <a:pt x="487679" y="324993"/>
                </a:lnTo>
                <a:lnTo>
                  <a:pt x="487679" y="323723"/>
                </a:lnTo>
                <a:lnTo>
                  <a:pt x="488950" y="323723"/>
                </a:lnTo>
                <a:lnTo>
                  <a:pt x="488950" y="322453"/>
                </a:lnTo>
                <a:lnTo>
                  <a:pt x="490220" y="322453"/>
                </a:lnTo>
                <a:lnTo>
                  <a:pt x="490220" y="303530"/>
                </a:lnTo>
                <a:close/>
              </a:path>
              <a:path w="490220" h="347980">
                <a:moveTo>
                  <a:pt x="3809" y="303530"/>
                </a:moveTo>
                <a:lnTo>
                  <a:pt x="0" y="303530"/>
                </a:lnTo>
                <a:lnTo>
                  <a:pt x="0" y="321183"/>
                </a:lnTo>
                <a:lnTo>
                  <a:pt x="1270" y="321183"/>
                </a:lnTo>
                <a:lnTo>
                  <a:pt x="1270" y="322453"/>
                </a:lnTo>
                <a:lnTo>
                  <a:pt x="2540" y="322453"/>
                </a:lnTo>
                <a:lnTo>
                  <a:pt x="2540" y="323723"/>
                </a:lnTo>
                <a:lnTo>
                  <a:pt x="3809" y="323723"/>
                </a:lnTo>
                <a:lnTo>
                  <a:pt x="3809" y="303530"/>
                </a:lnTo>
                <a:close/>
              </a:path>
            </a:pathLst>
          </a:custGeom>
          <a:solidFill>
            <a:srgbClr val="2E09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39759" y="1649857"/>
            <a:ext cx="482600" cy="339090"/>
          </a:xfrm>
          <a:custGeom>
            <a:avLst/>
            <a:gdLst/>
            <a:ahLst/>
            <a:cxnLst/>
            <a:rect l="l" t="t" r="r" b="b"/>
            <a:pathLst>
              <a:path w="482600" h="339089">
                <a:moveTo>
                  <a:pt x="2540" y="55880"/>
                </a:moveTo>
                <a:lnTo>
                  <a:pt x="0" y="55880"/>
                </a:lnTo>
                <a:lnTo>
                  <a:pt x="0" y="57023"/>
                </a:lnTo>
                <a:lnTo>
                  <a:pt x="2540" y="57023"/>
                </a:lnTo>
                <a:lnTo>
                  <a:pt x="2540" y="55880"/>
                </a:lnTo>
                <a:close/>
              </a:path>
              <a:path w="482600" h="339089">
                <a:moveTo>
                  <a:pt x="482600" y="55880"/>
                </a:moveTo>
                <a:lnTo>
                  <a:pt x="478790" y="55880"/>
                </a:lnTo>
                <a:lnTo>
                  <a:pt x="478790" y="57023"/>
                </a:lnTo>
                <a:lnTo>
                  <a:pt x="482600" y="57023"/>
                </a:lnTo>
                <a:lnTo>
                  <a:pt x="482600" y="55880"/>
                </a:lnTo>
                <a:close/>
              </a:path>
              <a:path w="482600" h="339089">
                <a:moveTo>
                  <a:pt x="2540" y="53339"/>
                </a:moveTo>
                <a:lnTo>
                  <a:pt x="0" y="53339"/>
                </a:lnTo>
                <a:lnTo>
                  <a:pt x="0" y="55752"/>
                </a:lnTo>
                <a:lnTo>
                  <a:pt x="2540" y="55752"/>
                </a:lnTo>
                <a:lnTo>
                  <a:pt x="2540" y="53339"/>
                </a:lnTo>
                <a:close/>
              </a:path>
              <a:path w="482600" h="339089">
                <a:moveTo>
                  <a:pt x="482600" y="53339"/>
                </a:moveTo>
                <a:lnTo>
                  <a:pt x="478790" y="53339"/>
                </a:lnTo>
                <a:lnTo>
                  <a:pt x="478790" y="55752"/>
                </a:lnTo>
                <a:lnTo>
                  <a:pt x="482600" y="55752"/>
                </a:lnTo>
                <a:lnTo>
                  <a:pt x="482600" y="53339"/>
                </a:lnTo>
                <a:close/>
              </a:path>
              <a:path w="482600" h="339089">
                <a:moveTo>
                  <a:pt x="2540" y="49530"/>
                </a:moveTo>
                <a:lnTo>
                  <a:pt x="0" y="49530"/>
                </a:lnTo>
                <a:lnTo>
                  <a:pt x="0" y="53212"/>
                </a:lnTo>
                <a:lnTo>
                  <a:pt x="2540" y="53212"/>
                </a:lnTo>
                <a:lnTo>
                  <a:pt x="2540" y="49530"/>
                </a:lnTo>
                <a:close/>
              </a:path>
              <a:path w="482600" h="339089">
                <a:moveTo>
                  <a:pt x="482600" y="49530"/>
                </a:moveTo>
                <a:lnTo>
                  <a:pt x="478790" y="49530"/>
                </a:lnTo>
                <a:lnTo>
                  <a:pt x="478790" y="53212"/>
                </a:lnTo>
                <a:lnTo>
                  <a:pt x="482600" y="53212"/>
                </a:lnTo>
                <a:lnTo>
                  <a:pt x="482600" y="49530"/>
                </a:lnTo>
                <a:close/>
              </a:path>
              <a:path w="482600" h="339089">
                <a:moveTo>
                  <a:pt x="2540" y="46989"/>
                </a:moveTo>
                <a:lnTo>
                  <a:pt x="0" y="46989"/>
                </a:lnTo>
                <a:lnTo>
                  <a:pt x="0" y="49402"/>
                </a:lnTo>
                <a:lnTo>
                  <a:pt x="2540" y="49402"/>
                </a:lnTo>
                <a:lnTo>
                  <a:pt x="2540" y="46989"/>
                </a:lnTo>
                <a:close/>
              </a:path>
              <a:path w="482600" h="339089">
                <a:moveTo>
                  <a:pt x="482600" y="46989"/>
                </a:moveTo>
                <a:lnTo>
                  <a:pt x="478790" y="46989"/>
                </a:lnTo>
                <a:lnTo>
                  <a:pt x="478790" y="49402"/>
                </a:lnTo>
                <a:lnTo>
                  <a:pt x="482600" y="49402"/>
                </a:lnTo>
                <a:lnTo>
                  <a:pt x="482600" y="46989"/>
                </a:lnTo>
                <a:close/>
              </a:path>
              <a:path w="482600" h="339089">
                <a:moveTo>
                  <a:pt x="2540" y="43180"/>
                </a:moveTo>
                <a:lnTo>
                  <a:pt x="0" y="43180"/>
                </a:lnTo>
                <a:lnTo>
                  <a:pt x="0" y="46862"/>
                </a:lnTo>
                <a:lnTo>
                  <a:pt x="2540" y="46862"/>
                </a:lnTo>
                <a:lnTo>
                  <a:pt x="2540" y="43180"/>
                </a:lnTo>
                <a:close/>
              </a:path>
              <a:path w="482600" h="339089">
                <a:moveTo>
                  <a:pt x="482600" y="43180"/>
                </a:moveTo>
                <a:lnTo>
                  <a:pt x="478790" y="43180"/>
                </a:lnTo>
                <a:lnTo>
                  <a:pt x="478790" y="46862"/>
                </a:lnTo>
                <a:lnTo>
                  <a:pt x="482600" y="46862"/>
                </a:lnTo>
                <a:lnTo>
                  <a:pt x="482600" y="43180"/>
                </a:lnTo>
                <a:close/>
              </a:path>
              <a:path w="482600" h="339089">
                <a:moveTo>
                  <a:pt x="2540" y="40639"/>
                </a:moveTo>
                <a:lnTo>
                  <a:pt x="0" y="40639"/>
                </a:lnTo>
                <a:lnTo>
                  <a:pt x="0" y="43052"/>
                </a:lnTo>
                <a:lnTo>
                  <a:pt x="2540" y="43052"/>
                </a:lnTo>
                <a:lnTo>
                  <a:pt x="2540" y="40639"/>
                </a:lnTo>
                <a:close/>
              </a:path>
              <a:path w="482600" h="339089">
                <a:moveTo>
                  <a:pt x="482600" y="40639"/>
                </a:moveTo>
                <a:lnTo>
                  <a:pt x="478790" y="40639"/>
                </a:lnTo>
                <a:lnTo>
                  <a:pt x="478790" y="43052"/>
                </a:lnTo>
                <a:lnTo>
                  <a:pt x="482600" y="43052"/>
                </a:lnTo>
                <a:lnTo>
                  <a:pt x="482600" y="40639"/>
                </a:lnTo>
                <a:close/>
              </a:path>
              <a:path w="482600" h="339089">
                <a:moveTo>
                  <a:pt x="2540" y="36830"/>
                </a:moveTo>
                <a:lnTo>
                  <a:pt x="0" y="36830"/>
                </a:lnTo>
                <a:lnTo>
                  <a:pt x="0" y="40512"/>
                </a:lnTo>
                <a:lnTo>
                  <a:pt x="2540" y="40512"/>
                </a:lnTo>
                <a:lnTo>
                  <a:pt x="2540" y="36830"/>
                </a:lnTo>
                <a:close/>
              </a:path>
              <a:path w="482600" h="339089">
                <a:moveTo>
                  <a:pt x="482600" y="36830"/>
                </a:moveTo>
                <a:lnTo>
                  <a:pt x="478790" y="36830"/>
                </a:lnTo>
                <a:lnTo>
                  <a:pt x="478790" y="40512"/>
                </a:lnTo>
                <a:lnTo>
                  <a:pt x="482600" y="40512"/>
                </a:lnTo>
                <a:lnTo>
                  <a:pt x="482600" y="36830"/>
                </a:lnTo>
                <a:close/>
              </a:path>
              <a:path w="482600" h="339089">
                <a:moveTo>
                  <a:pt x="2540" y="34289"/>
                </a:moveTo>
                <a:lnTo>
                  <a:pt x="0" y="34289"/>
                </a:lnTo>
                <a:lnTo>
                  <a:pt x="0" y="36702"/>
                </a:lnTo>
                <a:lnTo>
                  <a:pt x="2540" y="36702"/>
                </a:lnTo>
                <a:lnTo>
                  <a:pt x="2540" y="34289"/>
                </a:lnTo>
                <a:close/>
              </a:path>
              <a:path w="482600" h="339089">
                <a:moveTo>
                  <a:pt x="482600" y="34289"/>
                </a:moveTo>
                <a:lnTo>
                  <a:pt x="478790" y="34289"/>
                </a:lnTo>
                <a:lnTo>
                  <a:pt x="478790" y="36702"/>
                </a:lnTo>
                <a:lnTo>
                  <a:pt x="482600" y="36702"/>
                </a:lnTo>
                <a:lnTo>
                  <a:pt x="482600" y="34289"/>
                </a:lnTo>
                <a:close/>
              </a:path>
              <a:path w="482600" h="339089">
                <a:moveTo>
                  <a:pt x="2540" y="30480"/>
                </a:moveTo>
                <a:lnTo>
                  <a:pt x="0" y="30480"/>
                </a:lnTo>
                <a:lnTo>
                  <a:pt x="0" y="34162"/>
                </a:lnTo>
                <a:lnTo>
                  <a:pt x="2540" y="34162"/>
                </a:lnTo>
                <a:lnTo>
                  <a:pt x="2540" y="30480"/>
                </a:lnTo>
                <a:close/>
              </a:path>
              <a:path w="482600" h="339089">
                <a:moveTo>
                  <a:pt x="482600" y="30480"/>
                </a:moveTo>
                <a:lnTo>
                  <a:pt x="478790" y="30480"/>
                </a:lnTo>
                <a:lnTo>
                  <a:pt x="478790" y="34162"/>
                </a:lnTo>
                <a:lnTo>
                  <a:pt x="482600" y="34162"/>
                </a:lnTo>
                <a:lnTo>
                  <a:pt x="482600" y="30480"/>
                </a:lnTo>
                <a:close/>
              </a:path>
              <a:path w="482600" h="339089">
                <a:moveTo>
                  <a:pt x="2540" y="27939"/>
                </a:moveTo>
                <a:lnTo>
                  <a:pt x="0" y="27939"/>
                </a:lnTo>
                <a:lnTo>
                  <a:pt x="0" y="30352"/>
                </a:lnTo>
                <a:lnTo>
                  <a:pt x="2540" y="30352"/>
                </a:lnTo>
                <a:lnTo>
                  <a:pt x="2540" y="27939"/>
                </a:lnTo>
                <a:close/>
              </a:path>
              <a:path w="482600" h="339089">
                <a:moveTo>
                  <a:pt x="482600" y="27939"/>
                </a:moveTo>
                <a:lnTo>
                  <a:pt x="478790" y="27939"/>
                </a:lnTo>
                <a:lnTo>
                  <a:pt x="478790" y="30352"/>
                </a:lnTo>
                <a:lnTo>
                  <a:pt x="482600" y="30352"/>
                </a:lnTo>
                <a:lnTo>
                  <a:pt x="482600" y="27939"/>
                </a:lnTo>
                <a:close/>
              </a:path>
              <a:path w="482600" h="339089">
                <a:moveTo>
                  <a:pt x="2540" y="24130"/>
                </a:moveTo>
                <a:lnTo>
                  <a:pt x="0" y="24130"/>
                </a:lnTo>
                <a:lnTo>
                  <a:pt x="0" y="27812"/>
                </a:lnTo>
                <a:lnTo>
                  <a:pt x="2540" y="27812"/>
                </a:lnTo>
                <a:lnTo>
                  <a:pt x="2540" y="24130"/>
                </a:lnTo>
                <a:close/>
              </a:path>
              <a:path w="482600" h="339089">
                <a:moveTo>
                  <a:pt x="482600" y="24130"/>
                </a:moveTo>
                <a:lnTo>
                  <a:pt x="478790" y="24130"/>
                </a:lnTo>
                <a:lnTo>
                  <a:pt x="478790" y="27812"/>
                </a:lnTo>
                <a:lnTo>
                  <a:pt x="482600" y="27812"/>
                </a:lnTo>
                <a:lnTo>
                  <a:pt x="482600" y="24130"/>
                </a:lnTo>
                <a:close/>
              </a:path>
              <a:path w="482600" h="339089">
                <a:moveTo>
                  <a:pt x="2540" y="21716"/>
                </a:moveTo>
                <a:lnTo>
                  <a:pt x="0" y="21716"/>
                </a:lnTo>
                <a:lnTo>
                  <a:pt x="0" y="24002"/>
                </a:lnTo>
                <a:lnTo>
                  <a:pt x="2540" y="24002"/>
                </a:lnTo>
                <a:lnTo>
                  <a:pt x="2540" y="21716"/>
                </a:lnTo>
                <a:close/>
              </a:path>
              <a:path w="482600" h="339089">
                <a:moveTo>
                  <a:pt x="482600" y="21716"/>
                </a:moveTo>
                <a:lnTo>
                  <a:pt x="478790" y="21716"/>
                </a:lnTo>
                <a:lnTo>
                  <a:pt x="478790" y="24002"/>
                </a:lnTo>
                <a:lnTo>
                  <a:pt x="482600" y="24002"/>
                </a:lnTo>
                <a:lnTo>
                  <a:pt x="482600" y="21716"/>
                </a:lnTo>
                <a:close/>
              </a:path>
              <a:path w="482600" h="339089">
                <a:moveTo>
                  <a:pt x="2540" y="19050"/>
                </a:moveTo>
                <a:lnTo>
                  <a:pt x="1270" y="19050"/>
                </a:lnTo>
                <a:lnTo>
                  <a:pt x="1270" y="20447"/>
                </a:lnTo>
                <a:lnTo>
                  <a:pt x="0" y="20447"/>
                </a:lnTo>
                <a:lnTo>
                  <a:pt x="0" y="21589"/>
                </a:lnTo>
                <a:lnTo>
                  <a:pt x="2540" y="21589"/>
                </a:lnTo>
                <a:lnTo>
                  <a:pt x="2540" y="19050"/>
                </a:lnTo>
                <a:close/>
              </a:path>
              <a:path w="482600" h="339089">
                <a:moveTo>
                  <a:pt x="481330" y="17652"/>
                </a:moveTo>
                <a:lnTo>
                  <a:pt x="480060" y="17652"/>
                </a:lnTo>
                <a:lnTo>
                  <a:pt x="480060" y="17906"/>
                </a:lnTo>
                <a:lnTo>
                  <a:pt x="478790" y="17906"/>
                </a:lnTo>
                <a:lnTo>
                  <a:pt x="478790" y="21589"/>
                </a:lnTo>
                <a:lnTo>
                  <a:pt x="482600" y="21589"/>
                </a:lnTo>
                <a:lnTo>
                  <a:pt x="482600" y="19050"/>
                </a:lnTo>
                <a:lnTo>
                  <a:pt x="481330" y="19050"/>
                </a:lnTo>
                <a:lnTo>
                  <a:pt x="481330" y="17652"/>
                </a:lnTo>
                <a:close/>
              </a:path>
              <a:path w="482600" h="339089">
                <a:moveTo>
                  <a:pt x="480060" y="16637"/>
                </a:moveTo>
                <a:lnTo>
                  <a:pt x="478790" y="16637"/>
                </a:lnTo>
                <a:lnTo>
                  <a:pt x="478790" y="17652"/>
                </a:lnTo>
                <a:lnTo>
                  <a:pt x="480060" y="17652"/>
                </a:lnTo>
                <a:lnTo>
                  <a:pt x="480060" y="16637"/>
                </a:lnTo>
                <a:close/>
              </a:path>
              <a:path w="482600" h="339089">
                <a:moveTo>
                  <a:pt x="461010" y="1397"/>
                </a:moveTo>
                <a:lnTo>
                  <a:pt x="21590" y="1397"/>
                </a:lnTo>
                <a:lnTo>
                  <a:pt x="21590" y="2539"/>
                </a:lnTo>
                <a:lnTo>
                  <a:pt x="461010" y="2539"/>
                </a:lnTo>
                <a:lnTo>
                  <a:pt x="461010" y="1397"/>
                </a:lnTo>
                <a:close/>
              </a:path>
              <a:path w="482600" h="339089">
                <a:moveTo>
                  <a:pt x="459740" y="0"/>
                </a:moveTo>
                <a:lnTo>
                  <a:pt x="22860" y="0"/>
                </a:lnTo>
                <a:lnTo>
                  <a:pt x="22860" y="1397"/>
                </a:lnTo>
                <a:lnTo>
                  <a:pt x="459740" y="1397"/>
                </a:lnTo>
                <a:lnTo>
                  <a:pt x="459740" y="0"/>
                </a:lnTo>
                <a:close/>
              </a:path>
              <a:path w="482600" h="339089">
                <a:moveTo>
                  <a:pt x="2540" y="57023"/>
                </a:moveTo>
                <a:lnTo>
                  <a:pt x="0" y="57023"/>
                </a:lnTo>
                <a:lnTo>
                  <a:pt x="0" y="69723"/>
                </a:lnTo>
                <a:lnTo>
                  <a:pt x="2540" y="69723"/>
                </a:lnTo>
                <a:lnTo>
                  <a:pt x="2540" y="57023"/>
                </a:lnTo>
                <a:close/>
              </a:path>
              <a:path w="482600" h="339089">
                <a:moveTo>
                  <a:pt x="482600" y="57023"/>
                </a:moveTo>
                <a:lnTo>
                  <a:pt x="478790" y="57023"/>
                </a:lnTo>
                <a:lnTo>
                  <a:pt x="478790" y="69723"/>
                </a:lnTo>
                <a:lnTo>
                  <a:pt x="482600" y="69723"/>
                </a:lnTo>
                <a:lnTo>
                  <a:pt x="482600" y="57023"/>
                </a:lnTo>
                <a:close/>
              </a:path>
              <a:path w="482600" h="339089">
                <a:moveTo>
                  <a:pt x="2540" y="69723"/>
                </a:moveTo>
                <a:lnTo>
                  <a:pt x="0" y="69723"/>
                </a:lnTo>
                <a:lnTo>
                  <a:pt x="0" y="76073"/>
                </a:lnTo>
                <a:lnTo>
                  <a:pt x="2540" y="76073"/>
                </a:lnTo>
                <a:lnTo>
                  <a:pt x="2540" y="69723"/>
                </a:lnTo>
                <a:close/>
              </a:path>
              <a:path w="482600" h="339089">
                <a:moveTo>
                  <a:pt x="482600" y="69723"/>
                </a:moveTo>
                <a:lnTo>
                  <a:pt x="478790" y="69723"/>
                </a:lnTo>
                <a:lnTo>
                  <a:pt x="478790" y="76073"/>
                </a:lnTo>
                <a:lnTo>
                  <a:pt x="482600" y="76073"/>
                </a:lnTo>
                <a:lnTo>
                  <a:pt x="482600" y="69723"/>
                </a:lnTo>
                <a:close/>
              </a:path>
              <a:path w="482600" h="339089">
                <a:moveTo>
                  <a:pt x="2540" y="76073"/>
                </a:moveTo>
                <a:lnTo>
                  <a:pt x="0" y="76073"/>
                </a:lnTo>
                <a:lnTo>
                  <a:pt x="0" y="95123"/>
                </a:lnTo>
                <a:lnTo>
                  <a:pt x="2540" y="95123"/>
                </a:lnTo>
                <a:lnTo>
                  <a:pt x="2540" y="76073"/>
                </a:lnTo>
                <a:close/>
              </a:path>
              <a:path w="482600" h="339089">
                <a:moveTo>
                  <a:pt x="482600" y="76073"/>
                </a:moveTo>
                <a:lnTo>
                  <a:pt x="478790" y="76073"/>
                </a:lnTo>
                <a:lnTo>
                  <a:pt x="478790" y="95123"/>
                </a:lnTo>
                <a:lnTo>
                  <a:pt x="482600" y="95123"/>
                </a:lnTo>
                <a:lnTo>
                  <a:pt x="482600" y="76073"/>
                </a:lnTo>
                <a:close/>
              </a:path>
              <a:path w="482600" h="339089">
                <a:moveTo>
                  <a:pt x="2540" y="95123"/>
                </a:moveTo>
                <a:lnTo>
                  <a:pt x="0" y="95123"/>
                </a:lnTo>
                <a:lnTo>
                  <a:pt x="0" y="120523"/>
                </a:lnTo>
                <a:lnTo>
                  <a:pt x="2540" y="120523"/>
                </a:lnTo>
                <a:lnTo>
                  <a:pt x="2540" y="95123"/>
                </a:lnTo>
                <a:close/>
              </a:path>
              <a:path w="482600" h="339089">
                <a:moveTo>
                  <a:pt x="482600" y="95123"/>
                </a:moveTo>
                <a:lnTo>
                  <a:pt x="478790" y="95123"/>
                </a:lnTo>
                <a:lnTo>
                  <a:pt x="478790" y="120523"/>
                </a:lnTo>
                <a:lnTo>
                  <a:pt x="482600" y="120523"/>
                </a:lnTo>
                <a:lnTo>
                  <a:pt x="482600" y="95123"/>
                </a:lnTo>
                <a:close/>
              </a:path>
              <a:path w="482600" h="339089">
                <a:moveTo>
                  <a:pt x="2540" y="120523"/>
                </a:moveTo>
                <a:lnTo>
                  <a:pt x="0" y="120523"/>
                </a:lnTo>
                <a:lnTo>
                  <a:pt x="0" y="137033"/>
                </a:lnTo>
                <a:lnTo>
                  <a:pt x="2540" y="137033"/>
                </a:lnTo>
                <a:lnTo>
                  <a:pt x="2540" y="120523"/>
                </a:lnTo>
                <a:close/>
              </a:path>
              <a:path w="482600" h="339089">
                <a:moveTo>
                  <a:pt x="482600" y="120523"/>
                </a:moveTo>
                <a:lnTo>
                  <a:pt x="478790" y="120523"/>
                </a:lnTo>
                <a:lnTo>
                  <a:pt x="478790" y="137033"/>
                </a:lnTo>
                <a:lnTo>
                  <a:pt x="482600" y="137033"/>
                </a:lnTo>
                <a:lnTo>
                  <a:pt x="482600" y="120523"/>
                </a:lnTo>
                <a:close/>
              </a:path>
              <a:path w="482600" h="339089">
                <a:moveTo>
                  <a:pt x="2540" y="137033"/>
                </a:moveTo>
                <a:lnTo>
                  <a:pt x="0" y="137033"/>
                </a:lnTo>
                <a:lnTo>
                  <a:pt x="0" y="209423"/>
                </a:lnTo>
                <a:lnTo>
                  <a:pt x="2540" y="209423"/>
                </a:lnTo>
                <a:lnTo>
                  <a:pt x="2540" y="137033"/>
                </a:lnTo>
                <a:close/>
              </a:path>
              <a:path w="482600" h="339089">
                <a:moveTo>
                  <a:pt x="482600" y="137033"/>
                </a:moveTo>
                <a:lnTo>
                  <a:pt x="478790" y="137033"/>
                </a:lnTo>
                <a:lnTo>
                  <a:pt x="478790" y="209423"/>
                </a:lnTo>
                <a:lnTo>
                  <a:pt x="482600" y="209423"/>
                </a:lnTo>
                <a:lnTo>
                  <a:pt x="482600" y="137033"/>
                </a:lnTo>
                <a:close/>
              </a:path>
              <a:path w="482600" h="339089">
                <a:moveTo>
                  <a:pt x="2540" y="209423"/>
                </a:moveTo>
                <a:lnTo>
                  <a:pt x="0" y="209423"/>
                </a:lnTo>
                <a:lnTo>
                  <a:pt x="0" y="247523"/>
                </a:lnTo>
                <a:lnTo>
                  <a:pt x="2540" y="247523"/>
                </a:lnTo>
                <a:lnTo>
                  <a:pt x="2540" y="209423"/>
                </a:lnTo>
                <a:close/>
              </a:path>
              <a:path w="482600" h="339089">
                <a:moveTo>
                  <a:pt x="482600" y="209423"/>
                </a:moveTo>
                <a:lnTo>
                  <a:pt x="478790" y="209423"/>
                </a:lnTo>
                <a:lnTo>
                  <a:pt x="478790" y="247523"/>
                </a:lnTo>
                <a:lnTo>
                  <a:pt x="482600" y="247523"/>
                </a:lnTo>
                <a:lnTo>
                  <a:pt x="482600" y="209423"/>
                </a:lnTo>
                <a:close/>
              </a:path>
              <a:path w="482600" h="339089">
                <a:moveTo>
                  <a:pt x="2540" y="247523"/>
                </a:moveTo>
                <a:lnTo>
                  <a:pt x="0" y="247523"/>
                </a:lnTo>
                <a:lnTo>
                  <a:pt x="0" y="260223"/>
                </a:lnTo>
                <a:lnTo>
                  <a:pt x="2540" y="260223"/>
                </a:lnTo>
                <a:lnTo>
                  <a:pt x="2540" y="247523"/>
                </a:lnTo>
                <a:close/>
              </a:path>
              <a:path w="482600" h="339089">
                <a:moveTo>
                  <a:pt x="482600" y="247523"/>
                </a:moveTo>
                <a:lnTo>
                  <a:pt x="478790" y="247523"/>
                </a:lnTo>
                <a:lnTo>
                  <a:pt x="478790" y="260223"/>
                </a:lnTo>
                <a:lnTo>
                  <a:pt x="482600" y="260223"/>
                </a:lnTo>
                <a:lnTo>
                  <a:pt x="482600" y="247523"/>
                </a:lnTo>
                <a:close/>
              </a:path>
              <a:path w="482600" h="339089">
                <a:moveTo>
                  <a:pt x="2540" y="260223"/>
                </a:moveTo>
                <a:lnTo>
                  <a:pt x="0" y="260223"/>
                </a:lnTo>
                <a:lnTo>
                  <a:pt x="0" y="285623"/>
                </a:lnTo>
                <a:lnTo>
                  <a:pt x="2540" y="285623"/>
                </a:lnTo>
                <a:lnTo>
                  <a:pt x="2540" y="260223"/>
                </a:lnTo>
                <a:close/>
              </a:path>
              <a:path w="482600" h="339089">
                <a:moveTo>
                  <a:pt x="482600" y="260223"/>
                </a:moveTo>
                <a:lnTo>
                  <a:pt x="478790" y="260223"/>
                </a:lnTo>
                <a:lnTo>
                  <a:pt x="478790" y="285623"/>
                </a:lnTo>
                <a:lnTo>
                  <a:pt x="482600" y="285623"/>
                </a:lnTo>
                <a:lnTo>
                  <a:pt x="482600" y="260223"/>
                </a:lnTo>
                <a:close/>
              </a:path>
              <a:path w="482600" h="339089">
                <a:moveTo>
                  <a:pt x="2540" y="285623"/>
                </a:moveTo>
                <a:lnTo>
                  <a:pt x="0" y="285623"/>
                </a:lnTo>
                <a:lnTo>
                  <a:pt x="0" y="291973"/>
                </a:lnTo>
                <a:lnTo>
                  <a:pt x="2540" y="291973"/>
                </a:lnTo>
                <a:lnTo>
                  <a:pt x="2540" y="285623"/>
                </a:lnTo>
                <a:close/>
              </a:path>
              <a:path w="482600" h="339089">
                <a:moveTo>
                  <a:pt x="482600" y="285623"/>
                </a:moveTo>
                <a:lnTo>
                  <a:pt x="478790" y="285623"/>
                </a:lnTo>
                <a:lnTo>
                  <a:pt x="478790" y="291973"/>
                </a:lnTo>
                <a:lnTo>
                  <a:pt x="482600" y="291973"/>
                </a:lnTo>
                <a:lnTo>
                  <a:pt x="482600" y="285623"/>
                </a:lnTo>
                <a:close/>
              </a:path>
              <a:path w="482600" h="339089">
                <a:moveTo>
                  <a:pt x="2540" y="291973"/>
                </a:moveTo>
                <a:lnTo>
                  <a:pt x="0" y="291973"/>
                </a:lnTo>
                <a:lnTo>
                  <a:pt x="0" y="298323"/>
                </a:lnTo>
                <a:lnTo>
                  <a:pt x="2540" y="298323"/>
                </a:lnTo>
                <a:lnTo>
                  <a:pt x="2540" y="291973"/>
                </a:lnTo>
                <a:close/>
              </a:path>
              <a:path w="482600" h="339089">
                <a:moveTo>
                  <a:pt x="482600" y="291973"/>
                </a:moveTo>
                <a:lnTo>
                  <a:pt x="478790" y="291973"/>
                </a:lnTo>
                <a:lnTo>
                  <a:pt x="478790" y="298323"/>
                </a:lnTo>
                <a:lnTo>
                  <a:pt x="482600" y="298323"/>
                </a:lnTo>
                <a:lnTo>
                  <a:pt x="482600" y="291973"/>
                </a:lnTo>
                <a:close/>
              </a:path>
              <a:path w="482600" h="339089">
                <a:moveTo>
                  <a:pt x="461010" y="337693"/>
                </a:moveTo>
                <a:lnTo>
                  <a:pt x="21590" y="337693"/>
                </a:lnTo>
                <a:lnTo>
                  <a:pt x="21590" y="338963"/>
                </a:lnTo>
                <a:lnTo>
                  <a:pt x="461010" y="338963"/>
                </a:lnTo>
                <a:lnTo>
                  <a:pt x="461010" y="337693"/>
                </a:lnTo>
                <a:close/>
              </a:path>
              <a:path w="482600" h="339089">
                <a:moveTo>
                  <a:pt x="462279" y="336550"/>
                </a:moveTo>
                <a:lnTo>
                  <a:pt x="20320" y="336550"/>
                </a:lnTo>
                <a:lnTo>
                  <a:pt x="20320" y="337693"/>
                </a:lnTo>
                <a:lnTo>
                  <a:pt x="462279" y="337693"/>
                </a:lnTo>
                <a:lnTo>
                  <a:pt x="462279" y="336550"/>
                </a:lnTo>
                <a:close/>
              </a:path>
              <a:path w="482600" h="339089">
                <a:moveTo>
                  <a:pt x="464820" y="335153"/>
                </a:moveTo>
                <a:lnTo>
                  <a:pt x="19050" y="335153"/>
                </a:lnTo>
                <a:lnTo>
                  <a:pt x="19050" y="336550"/>
                </a:lnTo>
                <a:lnTo>
                  <a:pt x="464820" y="336550"/>
                </a:lnTo>
                <a:lnTo>
                  <a:pt x="464820" y="335153"/>
                </a:lnTo>
                <a:close/>
              </a:path>
              <a:path w="482600" h="339089">
                <a:moveTo>
                  <a:pt x="482600" y="298577"/>
                </a:moveTo>
                <a:lnTo>
                  <a:pt x="478790" y="298577"/>
                </a:lnTo>
                <a:lnTo>
                  <a:pt x="478790" y="323850"/>
                </a:lnTo>
                <a:lnTo>
                  <a:pt x="480060" y="323850"/>
                </a:lnTo>
                <a:lnTo>
                  <a:pt x="480060" y="322453"/>
                </a:lnTo>
                <a:lnTo>
                  <a:pt x="481330" y="322453"/>
                </a:lnTo>
                <a:lnTo>
                  <a:pt x="481330" y="321310"/>
                </a:lnTo>
                <a:lnTo>
                  <a:pt x="482600" y="321310"/>
                </a:lnTo>
                <a:lnTo>
                  <a:pt x="482600" y="298577"/>
                </a:lnTo>
                <a:close/>
              </a:path>
              <a:path w="482600" h="339089">
                <a:moveTo>
                  <a:pt x="2540" y="298577"/>
                </a:moveTo>
                <a:lnTo>
                  <a:pt x="0" y="298577"/>
                </a:lnTo>
                <a:lnTo>
                  <a:pt x="0" y="319913"/>
                </a:lnTo>
                <a:lnTo>
                  <a:pt x="1270" y="319913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298577"/>
                </a:lnTo>
                <a:close/>
              </a:path>
            </a:pathLst>
          </a:custGeom>
          <a:solidFill>
            <a:srgbClr val="310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242300" y="1652270"/>
            <a:ext cx="476250" cy="332740"/>
          </a:xfrm>
          <a:custGeom>
            <a:avLst/>
            <a:gdLst/>
            <a:ahLst/>
            <a:cxnLst/>
            <a:rect l="l" t="t" r="r" b="b"/>
            <a:pathLst>
              <a:path w="476250" h="332739">
                <a:moveTo>
                  <a:pt x="3809" y="53466"/>
                </a:moveTo>
                <a:lnTo>
                  <a:pt x="0" y="53466"/>
                </a:lnTo>
                <a:lnTo>
                  <a:pt x="0" y="54609"/>
                </a:lnTo>
                <a:lnTo>
                  <a:pt x="3809" y="54609"/>
                </a:lnTo>
                <a:lnTo>
                  <a:pt x="3809" y="53466"/>
                </a:lnTo>
                <a:close/>
              </a:path>
              <a:path w="476250" h="332739">
                <a:moveTo>
                  <a:pt x="476250" y="53466"/>
                </a:moveTo>
                <a:lnTo>
                  <a:pt x="472440" y="53466"/>
                </a:lnTo>
                <a:lnTo>
                  <a:pt x="472440" y="54609"/>
                </a:lnTo>
                <a:lnTo>
                  <a:pt x="476250" y="54609"/>
                </a:lnTo>
                <a:lnTo>
                  <a:pt x="476250" y="53466"/>
                </a:lnTo>
                <a:close/>
              </a:path>
              <a:path w="476250" h="332739">
                <a:moveTo>
                  <a:pt x="3809" y="50926"/>
                </a:moveTo>
                <a:lnTo>
                  <a:pt x="0" y="50926"/>
                </a:lnTo>
                <a:lnTo>
                  <a:pt x="0" y="53339"/>
                </a:lnTo>
                <a:lnTo>
                  <a:pt x="3809" y="53339"/>
                </a:lnTo>
                <a:lnTo>
                  <a:pt x="3809" y="50926"/>
                </a:lnTo>
                <a:close/>
              </a:path>
              <a:path w="476250" h="332739">
                <a:moveTo>
                  <a:pt x="476250" y="50926"/>
                </a:moveTo>
                <a:lnTo>
                  <a:pt x="472440" y="50926"/>
                </a:lnTo>
                <a:lnTo>
                  <a:pt x="472440" y="53339"/>
                </a:lnTo>
                <a:lnTo>
                  <a:pt x="476250" y="53339"/>
                </a:lnTo>
                <a:lnTo>
                  <a:pt x="476250" y="50926"/>
                </a:lnTo>
                <a:close/>
              </a:path>
              <a:path w="476250" h="332739">
                <a:moveTo>
                  <a:pt x="3809" y="47116"/>
                </a:moveTo>
                <a:lnTo>
                  <a:pt x="0" y="47116"/>
                </a:lnTo>
                <a:lnTo>
                  <a:pt x="0" y="50799"/>
                </a:lnTo>
                <a:lnTo>
                  <a:pt x="3809" y="50799"/>
                </a:lnTo>
                <a:lnTo>
                  <a:pt x="3809" y="47116"/>
                </a:lnTo>
                <a:close/>
              </a:path>
              <a:path w="476250" h="332739">
                <a:moveTo>
                  <a:pt x="476250" y="47116"/>
                </a:moveTo>
                <a:lnTo>
                  <a:pt x="472440" y="47116"/>
                </a:lnTo>
                <a:lnTo>
                  <a:pt x="472440" y="50799"/>
                </a:lnTo>
                <a:lnTo>
                  <a:pt x="476250" y="50799"/>
                </a:lnTo>
                <a:lnTo>
                  <a:pt x="476250" y="47116"/>
                </a:lnTo>
                <a:close/>
              </a:path>
              <a:path w="476250" h="332739">
                <a:moveTo>
                  <a:pt x="3809" y="44576"/>
                </a:moveTo>
                <a:lnTo>
                  <a:pt x="0" y="44576"/>
                </a:lnTo>
                <a:lnTo>
                  <a:pt x="0" y="46989"/>
                </a:lnTo>
                <a:lnTo>
                  <a:pt x="3809" y="46989"/>
                </a:lnTo>
                <a:lnTo>
                  <a:pt x="3809" y="44576"/>
                </a:lnTo>
                <a:close/>
              </a:path>
              <a:path w="476250" h="332739">
                <a:moveTo>
                  <a:pt x="476250" y="44576"/>
                </a:moveTo>
                <a:lnTo>
                  <a:pt x="472440" y="44576"/>
                </a:lnTo>
                <a:lnTo>
                  <a:pt x="472440" y="46989"/>
                </a:lnTo>
                <a:lnTo>
                  <a:pt x="476250" y="46989"/>
                </a:lnTo>
                <a:lnTo>
                  <a:pt x="476250" y="44576"/>
                </a:lnTo>
                <a:close/>
              </a:path>
              <a:path w="476250" h="332739">
                <a:moveTo>
                  <a:pt x="3809" y="40766"/>
                </a:moveTo>
                <a:lnTo>
                  <a:pt x="0" y="40766"/>
                </a:lnTo>
                <a:lnTo>
                  <a:pt x="0" y="44449"/>
                </a:lnTo>
                <a:lnTo>
                  <a:pt x="3809" y="44449"/>
                </a:lnTo>
                <a:lnTo>
                  <a:pt x="3809" y="40766"/>
                </a:lnTo>
                <a:close/>
              </a:path>
              <a:path w="476250" h="332739">
                <a:moveTo>
                  <a:pt x="476250" y="40766"/>
                </a:moveTo>
                <a:lnTo>
                  <a:pt x="472440" y="40766"/>
                </a:lnTo>
                <a:lnTo>
                  <a:pt x="472440" y="44449"/>
                </a:lnTo>
                <a:lnTo>
                  <a:pt x="476250" y="44449"/>
                </a:lnTo>
                <a:lnTo>
                  <a:pt x="476250" y="40766"/>
                </a:lnTo>
                <a:close/>
              </a:path>
              <a:path w="476250" h="332739">
                <a:moveTo>
                  <a:pt x="3809" y="38226"/>
                </a:moveTo>
                <a:lnTo>
                  <a:pt x="0" y="38226"/>
                </a:lnTo>
                <a:lnTo>
                  <a:pt x="0" y="40639"/>
                </a:lnTo>
                <a:lnTo>
                  <a:pt x="3809" y="40639"/>
                </a:lnTo>
                <a:lnTo>
                  <a:pt x="3809" y="38226"/>
                </a:lnTo>
                <a:close/>
              </a:path>
              <a:path w="476250" h="332739">
                <a:moveTo>
                  <a:pt x="476250" y="38226"/>
                </a:moveTo>
                <a:lnTo>
                  <a:pt x="472440" y="38226"/>
                </a:lnTo>
                <a:lnTo>
                  <a:pt x="472440" y="40639"/>
                </a:lnTo>
                <a:lnTo>
                  <a:pt x="476250" y="40639"/>
                </a:lnTo>
                <a:lnTo>
                  <a:pt x="476250" y="38226"/>
                </a:lnTo>
                <a:close/>
              </a:path>
              <a:path w="476250" h="332739">
                <a:moveTo>
                  <a:pt x="3809" y="34416"/>
                </a:moveTo>
                <a:lnTo>
                  <a:pt x="0" y="34416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34416"/>
                </a:lnTo>
                <a:close/>
              </a:path>
              <a:path w="476250" h="332739">
                <a:moveTo>
                  <a:pt x="476250" y="34416"/>
                </a:moveTo>
                <a:lnTo>
                  <a:pt x="472440" y="34416"/>
                </a:lnTo>
                <a:lnTo>
                  <a:pt x="472440" y="38099"/>
                </a:lnTo>
                <a:lnTo>
                  <a:pt x="476250" y="38099"/>
                </a:lnTo>
                <a:lnTo>
                  <a:pt x="476250" y="34416"/>
                </a:lnTo>
                <a:close/>
              </a:path>
              <a:path w="476250" h="332739">
                <a:moveTo>
                  <a:pt x="3809" y="31876"/>
                </a:moveTo>
                <a:lnTo>
                  <a:pt x="0" y="31876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31876"/>
                </a:lnTo>
                <a:close/>
              </a:path>
              <a:path w="476250" h="332739">
                <a:moveTo>
                  <a:pt x="476250" y="31876"/>
                </a:moveTo>
                <a:lnTo>
                  <a:pt x="472440" y="31876"/>
                </a:lnTo>
                <a:lnTo>
                  <a:pt x="472440" y="34289"/>
                </a:lnTo>
                <a:lnTo>
                  <a:pt x="476250" y="34289"/>
                </a:lnTo>
                <a:lnTo>
                  <a:pt x="476250" y="31876"/>
                </a:lnTo>
                <a:close/>
              </a:path>
              <a:path w="476250" h="332739">
                <a:moveTo>
                  <a:pt x="3809" y="28066"/>
                </a:moveTo>
                <a:lnTo>
                  <a:pt x="0" y="28066"/>
                </a:lnTo>
                <a:lnTo>
                  <a:pt x="0" y="31749"/>
                </a:lnTo>
                <a:lnTo>
                  <a:pt x="3809" y="31749"/>
                </a:lnTo>
                <a:lnTo>
                  <a:pt x="3809" y="28066"/>
                </a:lnTo>
                <a:close/>
              </a:path>
              <a:path w="476250" h="332739">
                <a:moveTo>
                  <a:pt x="476250" y="28066"/>
                </a:moveTo>
                <a:lnTo>
                  <a:pt x="472440" y="28066"/>
                </a:lnTo>
                <a:lnTo>
                  <a:pt x="472440" y="31749"/>
                </a:lnTo>
                <a:lnTo>
                  <a:pt x="476250" y="31749"/>
                </a:lnTo>
                <a:lnTo>
                  <a:pt x="476250" y="28066"/>
                </a:lnTo>
                <a:close/>
              </a:path>
              <a:path w="476250" h="332739">
                <a:moveTo>
                  <a:pt x="3809" y="25526"/>
                </a:moveTo>
                <a:lnTo>
                  <a:pt x="0" y="25526"/>
                </a:lnTo>
                <a:lnTo>
                  <a:pt x="0" y="27939"/>
                </a:lnTo>
                <a:lnTo>
                  <a:pt x="3809" y="27939"/>
                </a:lnTo>
                <a:lnTo>
                  <a:pt x="3809" y="25526"/>
                </a:lnTo>
                <a:close/>
              </a:path>
              <a:path w="476250" h="332739">
                <a:moveTo>
                  <a:pt x="476250" y="25526"/>
                </a:moveTo>
                <a:lnTo>
                  <a:pt x="472440" y="25526"/>
                </a:lnTo>
                <a:lnTo>
                  <a:pt x="472440" y="27939"/>
                </a:lnTo>
                <a:lnTo>
                  <a:pt x="476250" y="27939"/>
                </a:lnTo>
                <a:lnTo>
                  <a:pt x="476250" y="25526"/>
                </a:lnTo>
                <a:close/>
              </a:path>
              <a:path w="476250" h="332739">
                <a:moveTo>
                  <a:pt x="3809" y="21716"/>
                </a:moveTo>
                <a:lnTo>
                  <a:pt x="0" y="21716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21716"/>
                </a:lnTo>
                <a:close/>
              </a:path>
              <a:path w="476250" h="332739">
                <a:moveTo>
                  <a:pt x="476250" y="21716"/>
                </a:moveTo>
                <a:lnTo>
                  <a:pt x="472440" y="21716"/>
                </a:lnTo>
                <a:lnTo>
                  <a:pt x="472440" y="25399"/>
                </a:lnTo>
                <a:lnTo>
                  <a:pt x="476250" y="25399"/>
                </a:lnTo>
                <a:lnTo>
                  <a:pt x="476250" y="21716"/>
                </a:lnTo>
                <a:close/>
              </a:path>
              <a:path w="476250" h="332739">
                <a:moveTo>
                  <a:pt x="3809" y="19176"/>
                </a:moveTo>
                <a:lnTo>
                  <a:pt x="0" y="19176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19176"/>
                </a:lnTo>
                <a:close/>
              </a:path>
              <a:path w="476250" h="332739">
                <a:moveTo>
                  <a:pt x="476250" y="19176"/>
                </a:moveTo>
                <a:lnTo>
                  <a:pt x="472440" y="19176"/>
                </a:lnTo>
                <a:lnTo>
                  <a:pt x="472440" y="21589"/>
                </a:lnTo>
                <a:lnTo>
                  <a:pt x="476250" y="21589"/>
                </a:lnTo>
                <a:lnTo>
                  <a:pt x="476250" y="19176"/>
                </a:lnTo>
                <a:close/>
              </a:path>
              <a:path w="476250" h="332739">
                <a:moveTo>
                  <a:pt x="1270" y="15239"/>
                </a:moveTo>
                <a:lnTo>
                  <a:pt x="0" y="15239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15366"/>
                </a:lnTo>
                <a:lnTo>
                  <a:pt x="1270" y="15366"/>
                </a:lnTo>
                <a:lnTo>
                  <a:pt x="1270" y="15239"/>
                </a:lnTo>
                <a:close/>
              </a:path>
              <a:path w="476250" h="332739">
                <a:moveTo>
                  <a:pt x="476250" y="15366"/>
                </a:moveTo>
                <a:lnTo>
                  <a:pt x="472440" y="15366"/>
                </a:lnTo>
                <a:lnTo>
                  <a:pt x="472440" y="19049"/>
                </a:lnTo>
                <a:lnTo>
                  <a:pt x="476250" y="19049"/>
                </a:lnTo>
                <a:lnTo>
                  <a:pt x="476250" y="15366"/>
                </a:lnTo>
                <a:close/>
              </a:path>
              <a:path w="476250" h="332739">
                <a:moveTo>
                  <a:pt x="3809" y="12699"/>
                </a:moveTo>
                <a:lnTo>
                  <a:pt x="2540" y="12699"/>
                </a:lnTo>
                <a:lnTo>
                  <a:pt x="2540" y="14096"/>
                </a:lnTo>
                <a:lnTo>
                  <a:pt x="1270" y="14096"/>
                </a:lnTo>
                <a:lnTo>
                  <a:pt x="1270" y="15239"/>
                </a:lnTo>
                <a:lnTo>
                  <a:pt x="3809" y="15239"/>
                </a:lnTo>
                <a:lnTo>
                  <a:pt x="3809" y="12699"/>
                </a:lnTo>
                <a:close/>
              </a:path>
              <a:path w="476250" h="332739">
                <a:moveTo>
                  <a:pt x="474980" y="12699"/>
                </a:moveTo>
                <a:lnTo>
                  <a:pt x="473709" y="12699"/>
                </a:lnTo>
                <a:lnTo>
                  <a:pt x="472440" y="12826"/>
                </a:lnTo>
                <a:lnTo>
                  <a:pt x="472440" y="15239"/>
                </a:lnTo>
                <a:lnTo>
                  <a:pt x="476250" y="15239"/>
                </a:lnTo>
                <a:lnTo>
                  <a:pt x="476250" y="14096"/>
                </a:lnTo>
                <a:lnTo>
                  <a:pt x="474980" y="14096"/>
                </a:lnTo>
                <a:lnTo>
                  <a:pt x="474980" y="12699"/>
                </a:lnTo>
                <a:close/>
              </a:path>
              <a:path w="476250" h="332739">
                <a:moveTo>
                  <a:pt x="473709" y="11556"/>
                </a:moveTo>
                <a:lnTo>
                  <a:pt x="472440" y="11556"/>
                </a:lnTo>
                <a:lnTo>
                  <a:pt x="472440" y="12699"/>
                </a:lnTo>
                <a:lnTo>
                  <a:pt x="473709" y="12699"/>
                </a:lnTo>
                <a:lnTo>
                  <a:pt x="473709" y="11556"/>
                </a:lnTo>
                <a:close/>
              </a:path>
              <a:path w="476250" h="332739">
                <a:moveTo>
                  <a:pt x="16509" y="2539"/>
                </a:moveTo>
                <a:lnTo>
                  <a:pt x="13970" y="2539"/>
                </a:lnTo>
                <a:lnTo>
                  <a:pt x="13970" y="3809"/>
                </a:lnTo>
                <a:lnTo>
                  <a:pt x="463550" y="3809"/>
                </a:lnTo>
                <a:lnTo>
                  <a:pt x="463550" y="2666"/>
                </a:lnTo>
                <a:lnTo>
                  <a:pt x="16509" y="2666"/>
                </a:lnTo>
                <a:lnTo>
                  <a:pt x="16509" y="2539"/>
                </a:lnTo>
                <a:close/>
              </a:path>
              <a:path w="476250" h="332739">
                <a:moveTo>
                  <a:pt x="463550" y="2539"/>
                </a:moveTo>
                <a:lnTo>
                  <a:pt x="461009" y="2539"/>
                </a:lnTo>
                <a:lnTo>
                  <a:pt x="461009" y="2666"/>
                </a:lnTo>
                <a:lnTo>
                  <a:pt x="463550" y="2666"/>
                </a:lnTo>
                <a:lnTo>
                  <a:pt x="463550" y="2539"/>
                </a:lnTo>
                <a:close/>
              </a:path>
              <a:path w="476250" h="332739">
                <a:moveTo>
                  <a:pt x="461009" y="1396"/>
                </a:moveTo>
                <a:lnTo>
                  <a:pt x="16509" y="1396"/>
                </a:lnTo>
                <a:lnTo>
                  <a:pt x="16509" y="2539"/>
                </a:lnTo>
                <a:lnTo>
                  <a:pt x="461009" y="2539"/>
                </a:lnTo>
                <a:lnTo>
                  <a:pt x="461009" y="1396"/>
                </a:lnTo>
                <a:close/>
              </a:path>
              <a:path w="476250" h="332739">
                <a:moveTo>
                  <a:pt x="19050" y="0"/>
                </a:moveTo>
                <a:lnTo>
                  <a:pt x="17779" y="0"/>
                </a:lnTo>
                <a:lnTo>
                  <a:pt x="17779" y="1396"/>
                </a:lnTo>
                <a:lnTo>
                  <a:pt x="459739" y="1396"/>
                </a:lnTo>
                <a:lnTo>
                  <a:pt x="459739" y="126"/>
                </a:lnTo>
                <a:lnTo>
                  <a:pt x="19050" y="126"/>
                </a:lnTo>
                <a:close/>
              </a:path>
              <a:path w="476250" h="332739">
                <a:moveTo>
                  <a:pt x="459739" y="0"/>
                </a:moveTo>
                <a:lnTo>
                  <a:pt x="458470" y="0"/>
                </a:lnTo>
                <a:lnTo>
                  <a:pt x="459739" y="126"/>
                </a:lnTo>
                <a:close/>
              </a:path>
              <a:path w="476250" h="332739">
                <a:moveTo>
                  <a:pt x="3809" y="54610"/>
                </a:moveTo>
                <a:lnTo>
                  <a:pt x="0" y="54610"/>
                </a:lnTo>
                <a:lnTo>
                  <a:pt x="0" y="67309"/>
                </a:lnTo>
                <a:lnTo>
                  <a:pt x="3809" y="67309"/>
                </a:lnTo>
                <a:lnTo>
                  <a:pt x="3809" y="54610"/>
                </a:lnTo>
                <a:close/>
              </a:path>
              <a:path w="476250" h="332739">
                <a:moveTo>
                  <a:pt x="476250" y="54610"/>
                </a:moveTo>
                <a:lnTo>
                  <a:pt x="472440" y="54610"/>
                </a:lnTo>
                <a:lnTo>
                  <a:pt x="472440" y="67309"/>
                </a:lnTo>
                <a:lnTo>
                  <a:pt x="476250" y="67309"/>
                </a:lnTo>
                <a:lnTo>
                  <a:pt x="476250" y="54610"/>
                </a:lnTo>
                <a:close/>
              </a:path>
              <a:path w="476250" h="332739">
                <a:moveTo>
                  <a:pt x="3809" y="67310"/>
                </a:moveTo>
                <a:lnTo>
                  <a:pt x="0" y="67310"/>
                </a:lnTo>
                <a:lnTo>
                  <a:pt x="0" y="73659"/>
                </a:lnTo>
                <a:lnTo>
                  <a:pt x="3809" y="73659"/>
                </a:lnTo>
                <a:lnTo>
                  <a:pt x="3809" y="67310"/>
                </a:lnTo>
                <a:close/>
              </a:path>
              <a:path w="476250" h="332739">
                <a:moveTo>
                  <a:pt x="476250" y="67310"/>
                </a:moveTo>
                <a:lnTo>
                  <a:pt x="472440" y="67310"/>
                </a:lnTo>
                <a:lnTo>
                  <a:pt x="472440" y="73659"/>
                </a:lnTo>
                <a:lnTo>
                  <a:pt x="476250" y="73659"/>
                </a:lnTo>
                <a:lnTo>
                  <a:pt x="476250" y="67310"/>
                </a:lnTo>
                <a:close/>
              </a:path>
              <a:path w="476250" h="332739">
                <a:moveTo>
                  <a:pt x="3809" y="73660"/>
                </a:moveTo>
                <a:lnTo>
                  <a:pt x="0" y="73660"/>
                </a:lnTo>
                <a:lnTo>
                  <a:pt x="0" y="92709"/>
                </a:lnTo>
                <a:lnTo>
                  <a:pt x="3809" y="92709"/>
                </a:lnTo>
                <a:lnTo>
                  <a:pt x="3809" y="73660"/>
                </a:lnTo>
                <a:close/>
              </a:path>
              <a:path w="476250" h="332739">
                <a:moveTo>
                  <a:pt x="476250" y="73660"/>
                </a:moveTo>
                <a:lnTo>
                  <a:pt x="472440" y="73660"/>
                </a:lnTo>
                <a:lnTo>
                  <a:pt x="472440" y="92709"/>
                </a:lnTo>
                <a:lnTo>
                  <a:pt x="476250" y="92709"/>
                </a:lnTo>
                <a:lnTo>
                  <a:pt x="476250" y="73660"/>
                </a:lnTo>
                <a:close/>
              </a:path>
              <a:path w="476250" h="332739">
                <a:moveTo>
                  <a:pt x="3809" y="92710"/>
                </a:moveTo>
                <a:lnTo>
                  <a:pt x="0" y="92710"/>
                </a:lnTo>
                <a:lnTo>
                  <a:pt x="0" y="118109"/>
                </a:lnTo>
                <a:lnTo>
                  <a:pt x="3809" y="118109"/>
                </a:lnTo>
                <a:lnTo>
                  <a:pt x="3809" y="92710"/>
                </a:lnTo>
                <a:close/>
              </a:path>
              <a:path w="476250" h="332739">
                <a:moveTo>
                  <a:pt x="476250" y="92710"/>
                </a:moveTo>
                <a:lnTo>
                  <a:pt x="472440" y="92710"/>
                </a:lnTo>
                <a:lnTo>
                  <a:pt x="472440" y="118109"/>
                </a:lnTo>
                <a:lnTo>
                  <a:pt x="476250" y="118109"/>
                </a:lnTo>
                <a:lnTo>
                  <a:pt x="476250" y="92710"/>
                </a:lnTo>
                <a:close/>
              </a:path>
              <a:path w="476250" h="332739">
                <a:moveTo>
                  <a:pt x="3809" y="118110"/>
                </a:moveTo>
                <a:lnTo>
                  <a:pt x="0" y="118110"/>
                </a:lnTo>
                <a:lnTo>
                  <a:pt x="0" y="134619"/>
                </a:lnTo>
                <a:lnTo>
                  <a:pt x="3809" y="134619"/>
                </a:lnTo>
                <a:lnTo>
                  <a:pt x="3809" y="118110"/>
                </a:lnTo>
                <a:close/>
              </a:path>
              <a:path w="476250" h="332739">
                <a:moveTo>
                  <a:pt x="476250" y="118110"/>
                </a:moveTo>
                <a:lnTo>
                  <a:pt x="472440" y="118110"/>
                </a:lnTo>
                <a:lnTo>
                  <a:pt x="472440" y="134619"/>
                </a:lnTo>
                <a:lnTo>
                  <a:pt x="476250" y="134619"/>
                </a:lnTo>
                <a:lnTo>
                  <a:pt x="476250" y="118110"/>
                </a:lnTo>
                <a:close/>
              </a:path>
              <a:path w="476250" h="332739">
                <a:moveTo>
                  <a:pt x="3809" y="134620"/>
                </a:moveTo>
                <a:lnTo>
                  <a:pt x="0" y="134620"/>
                </a:lnTo>
                <a:lnTo>
                  <a:pt x="0" y="207009"/>
                </a:lnTo>
                <a:lnTo>
                  <a:pt x="3809" y="207009"/>
                </a:lnTo>
                <a:lnTo>
                  <a:pt x="3809" y="134620"/>
                </a:lnTo>
                <a:close/>
              </a:path>
              <a:path w="476250" h="332739">
                <a:moveTo>
                  <a:pt x="476250" y="134620"/>
                </a:moveTo>
                <a:lnTo>
                  <a:pt x="472440" y="134620"/>
                </a:lnTo>
                <a:lnTo>
                  <a:pt x="472440" y="207009"/>
                </a:lnTo>
                <a:lnTo>
                  <a:pt x="476250" y="207009"/>
                </a:lnTo>
                <a:lnTo>
                  <a:pt x="476250" y="134620"/>
                </a:lnTo>
                <a:close/>
              </a:path>
              <a:path w="476250" h="332739">
                <a:moveTo>
                  <a:pt x="3809" y="207010"/>
                </a:moveTo>
                <a:lnTo>
                  <a:pt x="0" y="207010"/>
                </a:lnTo>
                <a:lnTo>
                  <a:pt x="0" y="245109"/>
                </a:lnTo>
                <a:lnTo>
                  <a:pt x="3809" y="245109"/>
                </a:lnTo>
                <a:lnTo>
                  <a:pt x="3809" y="207010"/>
                </a:lnTo>
                <a:close/>
              </a:path>
              <a:path w="476250" h="332739">
                <a:moveTo>
                  <a:pt x="476250" y="207010"/>
                </a:moveTo>
                <a:lnTo>
                  <a:pt x="472440" y="207010"/>
                </a:lnTo>
                <a:lnTo>
                  <a:pt x="472440" y="245109"/>
                </a:lnTo>
                <a:lnTo>
                  <a:pt x="476250" y="245109"/>
                </a:lnTo>
                <a:lnTo>
                  <a:pt x="476250" y="207010"/>
                </a:lnTo>
                <a:close/>
              </a:path>
              <a:path w="476250" h="332739">
                <a:moveTo>
                  <a:pt x="3809" y="245110"/>
                </a:moveTo>
                <a:lnTo>
                  <a:pt x="0" y="245110"/>
                </a:lnTo>
                <a:lnTo>
                  <a:pt x="0" y="257809"/>
                </a:lnTo>
                <a:lnTo>
                  <a:pt x="3809" y="257809"/>
                </a:lnTo>
                <a:lnTo>
                  <a:pt x="3809" y="245110"/>
                </a:lnTo>
                <a:close/>
              </a:path>
              <a:path w="476250" h="332739">
                <a:moveTo>
                  <a:pt x="476250" y="245110"/>
                </a:moveTo>
                <a:lnTo>
                  <a:pt x="472440" y="245110"/>
                </a:lnTo>
                <a:lnTo>
                  <a:pt x="472440" y="257809"/>
                </a:lnTo>
                <a:lnTo>
                  <a:pt x="476250" y="257809"/>
                </a:lnTo>
                <a:lnTo>
                  <a:pt x="476250" y="245110"/>
                </a:lnTo>
                <a:close/>
              </a:path>
              <a:path w="476250" h="332739">
                <a:moveTo>
                  <a:pt x="3809" y="257810"/>
                </a:moveTo>
                <a:lnTo>
                  <a:pt x="0" y="257810"/>
                </a:lnTo>
                <a:lnTo>
                  <a:pt x="0" y="283209"/>
                </a:lnTo>
                <a:lnTo>
                  <a:pt x="3809" y="283209"/>
                </a:lnTo>
                <a:lnTo>
                  <a:pt x="3809" y="257810"/>
                </a:lnTo>
                <a:close/>
              </a:path>
              <a:path w="476250" h="332739">
                <a:moveTo>
                  <a:pt x="476250" y="257810"/>
                </a:moveTo>
                <a:lnTo>
                  <a:pt x="472440" y="257810"/>
                </a:lnTo>
                <a:lnTo>
                  <a:pt x="472440" y="283209"/>
                </a:lnTo>
                <a:lnTo>
                  <a:pt x="476250" y="283209"/>
                </a:lnTo>
                <a:lnTo>
                  <a:pt x="476250" y="257810"/>
                </a:lnTo>
                <a:close/>
              </a:path>
              <a:path w="476250" h="332739">
                <a:moveTo>
                  <a:pt x="3809" y="283210"/>
                </a:moveTo>
                <a:lnTo>
                  <a:pt x="0" y="283210"/>
                </a:lnTo>
                <a:lnTo>
                  <a:pt x="0" y="289559"/>
                </a:lnTo>
                <a:lnTo>
                  <a:pt x="3809" y="289559"/>
                </a:lnTo>
                <a:lnTo>
                  <a:pt x="3809" y="283210"/>
                </a:lnTo>
                <a:close/>
              </a:path>
              <a:path w="476250" h="332739">
                <a:moveTo>
                  <a:pt x="476250" y="283210"/>
                </a:moveTo>
                <a:lnTo>
                  <a:pt x="472440" y="283210"/>
                </a:lnTo>
                <a:lnTo>
                  <a:pt x="472440" y="289559"/>
                </a:lnTo>
                <a:lnTo>
                  <a:pt x="476250" y="289559"/>
                </a:lnTo>
                <a:lnTo>
                  <a:pt x="476250" y="283210"/>
                </a:lnTo>
                <a:close/>
              </a:path>
              <a:path w="476250" h="332739">
                <a:moveTo>
                  <a:pt x="3809" y="289560"/>
                </a:moveTo>
                <a:lnTo>
                  <a:pt x="0" y="289560"/>
                </a:lnTo>
                <a:lnTo>
                  <a:pt x="0" y="295909"/>
                </a:lnTo>
                <a:lnTo>
                  <a:pt x="3809" y="295909"/>
                </a:lnTo>
                <a:lnTo>
                  <a:pt x="3809" y="289560"/>
                </a:lnTo>
                <a:close/>
              </a:path>
              <a:path w="476250" h="332739">
                <a:moveTo>
                  <a:pt x="476250" y="289560"/>
                </a:moveTo>
                <a:lnTo>
                  <a:pt x="472440" y="289560"/>
                </a:lnTo>
                <a:lnTo>
                  <a:pt x="472440" y="295909"/>
                </a:lnTo>
                <a:lnTo>
                  <a:pt x="476250" y="295909"/>
                </a:lnTo>
                <a:lnTo>
                  <a:pt x="476250" y="289560"/>
                </a:lnTo>
                <a:close/>
              </a:path>
              <a:path w="476250" h="332739">
                <a:moveTo>
                  <a:pt x="463550" y="331597"/>
                </a:moveTo>
                <a:lnTo>
                  <a:pt x="15240" y="331597"/>
                </a:lnTo>
                <a:lnTo>
                  <a:pt x="15240" y="332739"/>
                </a:lnTo>
                <a:lnTo>
                  <a:pt x="463550" y="332739"/>
                </a:lnTo>
                <a:lnTo>
                  <a:pt x="463550" y="331597"/>
                </a:lnTo>
                <a:close/>
              </a:path>
              <a:path w="476250" h="332739">
                <a:moveTo>
                  <a:pt x="464820" y="330326"/>
                </a:moveTo>
                <a:lnTo>
                  <a:pt x="12700" y="330326"/>
                </a:lnTo>
                <a:lnTo>
                  <a:pt x="12700" y="331597"/>
                </a:lnTo>
                <a:lnTo>
                  <a:pt x="464820" y="331597"/>
                </a:lnTo>
                <a:lnTo>
                  <a:pt x="464820" y="330326"/>
                </a:lnTo>
                <a:close/>
              </a:path>
              <a:path w="476250" h="332739">
                <a:moveTo>
                  <a:pt x="466089" y="328929"/>
                </a:moveTo>
                <a:lnTo>
                  <a:pt x="11429" y="328929"/>
                </a:lnTo>
                <a:lnTo>
                  <a:pt x="11429" y="330326"/>
                </a:lnTo>
                <a:lnTo>
                  <a:pt x="466089" y="330326"/>
                </a:lnTo>
                <a:lnTo>
                  <a:pt x="466089" y="328929"/>
                </a:lnTo>
                <a:close/>
              </a:path>
              <a:path w="476250" h="332739">
                <a:moveTo>
                  <a:pt x="476250" y="296163"/>
                </a:moveTo>
                <a:lnTo>
                  <a:pt x="472440" y="296163"/>
                </a:lnTo>
                <a:lnTo>
                  <a:pt x="472440" y="323976"/>
                </a:lnTo>
                <a:lnTo>
                  <a:pt x="473709" y="323976"/>
                </a:lnTo>
                <a:lnTo>
                  <a:pt x="473709" y="322579"/>
                </a:lnTo>
                <a:lnTo>
                  <a:pt x="476250" y="322579"/>
                </a:lnTo>
                <a:lnTo>
                  <a:pt x="476250" y="296163"/>
                </a:lnTo>
                <a:close/>
              </a:path>
              <a:path w="476250" h="332739">
                <a:moveTo>
                  <a:pt x="3809" y="296163"/>
                </a:moveTo>
                <a:lnTo>
                  <a:pt x="0" y="296163"/>
                </a:lnTo>
                <a:lnTo>
                  <a:pt x="0" y="320039"/>
                </a:lnTo>
                <a:lnTo>
                  <a:pt x="1270" y="320039"/>
                </a:lnTo>
                <a:lnTo>
                  <a:pt x="1270" y="321437"/>
                </a:lnTo>
                <a:lnTo>
                  <a:pt x="2540" y="321437"/>
                </a:lnTo>
                <a:lnTo>
                  <a:pt x="2540" y="322579"/>
                </a:lnTo>
                <a:lnTo>
                  <a:pt x="3809" y="322579"/>
                </a:lnTo>
                <a:lnTo>
                  <a:pt x="3809" y="296163"/>
                </a:lnTo>
                <a:close/>
              </a:path>
            </a:pathLst>
          </a:custGeom>
          <a:solidFill>
            <a:srgbClr val="340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246109" y="1656079"/>
            <a:ext cx="468630" cy="325120"/>
          </a:xfrm>
          <a:custGeom>
            <a:avLst/>
            <a:gdLst/>
            <a:ahLst/>
            <a:cxnLst/>
            <a:rect l="l" t="t" r="r" b="b"/>
            <a:pathLst>
              <a:path w="468629" h="325119">
                <a:moveTo>
                  <a:pt x="3810" y="49657"/>
                </a:moveTo>
                <a:lnTo>
                  <a:pt x="0" y="49657"/>
                </a:lnTo>
                <a:lnTo>
                  <a:pt x="0" y="50800"/>
                </a:lnTo>
                <a:lnTo>
                  <a:pt x="3810" y="50800"/>
                </a:lnTo>
                <a:lnTo>
                  <a:pt x="3810" y="49657"/>
                </a:lnTo>
                <a:close/>
              </a:path>
              <a:path w="468629" h="325119">
                <a:moveTo>
                  <a:pt x="468630" y="49657"/>
                </a:moveTo>
                <a:lnTo>
                  <a:pt x="464820" y="49657"/>
                </a:lnTo>
                <a:lnTo>
                  <a:pt x="464820" y="50800"/>
                </a:lnTo>
                <a:lnTo>
                  <a:pt x="468630" y="50800"/>
                </a:lnTo>
                <a:lnTo>
                  <a:pt x="468630" y="49657"/>
                </a:lnTo>
                <a:close/>
              </a:path>
              <a:path w="468629" h="325119">
                <a:moveTo>
                  <a:pt x="3810" y="47116"/>
                </a:moveTo>
                <a:lnTo>
                  <a:pt x="0" y="47116"/>
                </a:lnTo>
                <a:lnTo>
                  <a:pt x="0" y="49529"/>
                </a:lnTo>
                <a:lnTo>
                  <a:pt x="3810" y="49529"/>
                </a:lnTo>
                <a:lnTo>
                  <a:pt x="3810" y="47116"/>
                </a:lnTo>
                <a:close/>
              </a:path>
              <a:path w="468629" h="325119">
                <a:moveTo>
                  <a:pt x="468630" y="47116"/>
                </a:moveTo>
                <a:lnTo>
                  <a:pt x="464820" y="47116"/>
                </a:lnTo>
                <a:lnTo>
                  <a:pt x="464820" y="49529"/>
                </a:lnTo>
                <a:lnTo>
                  <a:pt x="468630" y="49529"/>
                </a:lnTo>
                <a:lnTo>
                  <a:pt x="468630" y="47116"/>
                </a:lnTo>
                <a:close/>
              </a:path>
              <a:path w="468629" h="325119">
                <a:moveTo>
                  <a:pt x="3810" y="43307"/>
                </a:moveTo>
                <a:lnTo>
                  <a:pt x="0" y="43307"/>
                </a:lnTo>
                <a:lnTo>
                  <a:pt x="0" y="46989"/>
                </a:lnTo>
                <a:lnTo>
                  <a:pt x="3810" y="46989"/>
                </a:lnTo>
                <a:lnTo>
                  <a:pt x="3810" y="43307"/>
                </a:lnTo>
                <a:close/>
              </a:path>
              <a:path w="468629" h="325119">
                <a:moveTo>
                  <a:pt x="468630" y="43307"/>
                </a:moveTo>
                <a:lnTo>
                  <a:pt x="464820" y="43307"/>
                </a:lnTo>
                <a:lnTo>
                  <a:pt x="464820" y="46989"/>
                </a:lnTo>
                <a:lnTo>
                  <a:pt x="468630" y="46989"/>
                </a:lnTo>
                <a:lnTo>
                  <a:pt x="468630" y="43307"/>
                </a:lnTo>
                <a:close/>
              </a:path>
              <a:path w="468629" h="325119">
                <a:moveTo>
                  <a:pt x="3810" y="40766"/>
                </a:moveTo>
                <a:lnTo>
                  <a:pt x="0" y="40766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40766"/>
                </a:lnTo>
                <a:close/>
              </a:path>
              <a:path w="468629" h="325119">
                <a:moveTo>
                  <a:pt x="468630" y="40766"/>
                </a:moveTo>
                <a:lnTo>
                  <a:pt x="464820" y="40766"/>
                </a:lnTo>
                <a:lnTo>
                  <a:pt x="464820" y="43179"/>
                </a:lnTo>
                <a:lnTo>
                  <a:pt x="468630" y="43179"/>
                </a:lnTo>
                <a:lnTo>
                  <a:pt x="468630" y="40766"/>
                </a:lnTo>
                <a:close/>
              </a:path>
              <a:path w="468629" h="325119">
                <a:moveTo>
                  <a:pt x="3810" y="36957"/>
                </a:moveTo>
                <a:lnTo>
                  <a:pt x="0" y="36957"/>
                </a:lnTo>
                <a:lnTo>
                  <a:pt x="0" y="40639"/>
                </a:lnTo>
                <a:lnTo>
                  <a:pt x="3810" y="40639"/>
                </a:lnTo>
                <a:lnTo>
                  <a:pt x="3810" y="36957"/>
                </a:lnTo>
                <a:close/>
              </a:path>
              <a:path w="468629" h="325119">
                <a:moveTo>
                  <a:pt x="468630" y="36957"/>
                </a:moveTo>
                <a:lnTo>
                  <a:pt x="464820" y="36957"/>
                </a:lnTo>
                <a:lnTo>
                  <a:pt x="464820" y="40639"/>
                </a:lnTo>
                <a:lnTo>
                  <a:pt x="468630" y="40639"/>
                </a:lnTo>
                <a:lnTo>
                  <a:pt x="468630" y="36957"/>
                </a:lnTo>
                <a:close/>
              </a:path>
              <a:path w="468629" h="325119">
                <a:moveTo>
                  <a:pt x="3810" y="34416"/>
                </a:moveTo>
                <a:lnTo>
                  <a:pt x="0" y="34416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4416"/>
                </a:lnTo>
                <a:close/>
              </a:path>
              <a:path w="468629" h="325119">
                <a:moveTo>
                  <a:pt x="468630" y="34416"/>
                </a:moveTo>
                <a:lnTo>
                  <a:pt x="464820" y="34416"/>
                </a:lnTo>
                <a:lnTo>
                  <a:pt x="464820" y="36829"/>
                </a:lnTo>
                <a:lnTo>
                  <a:pt x="468630" y="36829"/>
                </a:lnTo>
                <a:lnTo>
                  <a:pt x="468630" y="34416"/>
                </a:lnTo>
                <a:close/>
              </a:path>
              <a:path w="468629" h="325119">
                <a:moveTo>
                  <a:pt x="3810" y="30607"/>
                </a:moveTo>
                <a:lnTo>
                  <a:pt x="0" y="30607"/>
                </a:lnTo>
                <a:lnTo>
                  <a:pt x="0" y="34289"/>
                </a:lnTo>
                <a:lnTo>
                  <a:pt x="3810" y="34289"/>
                </a:lnTo>
                <a:lnTo>
                  <a:pt x="3810" y="30607"/>
                </a:lnTo>
                <a:close/>
              </a:path>
              <a:path w="468629" h="325119">
                <a:moveTo>
                  <a:pt x="468630" y="30607"/>
                </a:moveTo>
                <a:lnTo>
                  <a:pt x="464820" y="30607"/>
                </a:lnTo>
                <a:lnTo>
                  <a:pt x="464820" y="34289"/>
                </a:lnTo>
                <a:lnTo>
                  <a:pt x="468630" y="34289"/>
                </a:lnTo>
                <a:lnTo>
                  <a:pt x="468630" y="30607"/>
                </a:lnTo>
                <a:close/>
              </a:path>
              <a:path w="468629" h="325119">
                <a:moveTo>
                  <a:pt x="3810" y="28066"/>
                </a:moveTo>
                <a:lnTo>
                  <a:pt x="0" y="28066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28066"/>
                </a:lnTo>
                <a:close/>
              </a:path>
              <a:path w="468629" h="325119">
                <a:moveTo>
                  <a:pt x="468630" y="28066"/>
                </a:moveTo>
                <a:lnTo>
                  <a:pt x="464820" y="28066"/>
                </a:lnTo>
                <a:lnTo>
                  <a:pt x="464820" y="30479"/>
                </a:lnTo>
                <a:lnTo>
                  <a:pt x="468630" y="30479"/>
                </a:lnTo>
                <a:lnTo>
                  <a:pt x="468630" y="28066"/>
                </a:lnTo>
                <a:close/>
              </a:path>
              <a:path w="468629" h="325119">
                <a:moveTo>
                  <a:pt x="3810" y="24257"/>
                </a:moveTo>
                <a:lnTo>
                  <a:pt x="0" y="24257"/>
                </a:lnTo>
                <a:lnTo>
                  <a:pt x="0" y="27939"/>
                </a:lnTo>
                <a:lnTo>
                  <a:pt x="3810" y="27939"/>
                </a:lnTo>
                <a:lnTo>
                  <a:pt x="3810" y="24257"/>
                </a:lnTo>
                <a:close/>
              </a:path>
              <a:path w="468629" h="325119">
                <a:moveTo>
                  <a:pt x="468630" y="24257"/>
                </a:moveTo>
                <a:lnTo>
                  <a:pt x="464820" y="24257"/>
                </a:lnTo>
                <a:lnTo>
                  <a:pt x="464820" y="27939"/>
                </a:lnTo>
                <a:lnTo>
                  <a:pt x="468630" y="27939"/>
                </a:lnTo>
                <a:lnTo>
                  <a:pt x="468630" y="24257"/>
                </a:lnTo>
                <a:close/>
              </a:path>
              <a:path w="468629" h="325119">
                <a:moveTo>
                  <a:pt x="3810" y="21716"/>
                </a:moveTo>
                <a:lnTo>
                  <a:pt x="0" y="21716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1716"/>
                </a:lnTo>
                <a:close/>
              </a:path>
              <a:path w="468629" h="325119">
                <a:moveTo>
                  <a:pt x="468630" y="21716"/>
                </a:moveTo>
                <a:lnTo>
                  <a:pt x="464820" y="21716"/>
                </a:lnTo>
                <a:lnTo>
                  <a:pt x="464820" y="24129"/>
                </a:lnTo>
                <a:lnTo>
                  <a:pt x="468630" y="24129"/>
                </a:lnTo>
                <a:lnTo>
                  <a:pt x="468630" y="21716"/>
                </a:lnTo>
                <a:close/>
              </a:path>
              <a:path w="468629" h="325119">
                <a:moveTo>
                  <a:pt x="3810" y="17907"/>
                </a:moveTo>
                <a:lnTo>
                  <a:pt x="0" y="17907"/>
                </a:lnTo>
                <a:lnTo>
                  <a:pt x="0" y="21589"/>
                </a:lnTo>
                <a:lnTo>
                  <a:pt x="3810" y="21589"/>
                </a:lnTo>
                <a:lnTo>
                  <a:pt x="3810" y="17907"/>
                </a:lnTo>
                <a:close/>
              </a:path>
              <a:path w="468629" h="325119">
                <a:moveTo>
                  <a:pt x="468630" y="17907"/>
                </a:moveTo>
                <a:lnTo>
                  <a:pt x="464820" y="17907"/>
                </a:lnTo>
                <a:lnTo>
                  <a:pt x="464820" y="21589"/>
                </a:lnTo>
                <a:lnTo>
                  <a:pt x="468630" y="21589"/>
                </a:lnTo>
                <a:lnTo>
                  <a:pt x="468630" y="17907"/>
                </a:lnTo>
                <a:close/>
              </a:path>
              <a:path w="468629" h="325119">
                <a:moveTo>
                  <a:pt x="3810" y="15366"/>
                </a:moveTo>
                <a:lnTo>
                  <a:pt x="0" y="15366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5366"/>
                </a:lnTo>
                <a:close/>
              </a:path>
              <a:path w="468629" h="325119">
                <a:moveTo>
                  <a:pt x="468630" y="15366"/>
                </a:moveTo>
                <a:lnTo>
                  <a:pt x="464820" y="15366"/>
                </a:lnTo>
                <a:lnTo>
                  <a:pt x="464820" y="17779"/>
                </a:lnTo>
                <a:lnTo>
                  <a:pt x="468630" y="17779"/>
                </a:lnTo>
                <a:lnTo>
                  <a:pt x="468630" y="15366"/>
                </a:lnTo>
                <a:close/>
              </a:path>
              <a:path w="468629" h="325119">
                <a:moveTo>
                  <a:pt x="3810" y="11557"/>
                </a:moveTo>
                <a:lnTo>
                  <a:pt x="0" y="11557"/>
                </a:lnTo>
                <a:lnTo>
                  <a:pt x="0" y="15239"/>
                </a:lnTo>
                <a:lnTo>
                  <a:pt x="3810" y="15239"/>
                </a:lnTo>
                <a:lnTo>
                  <a:pt x="3810" y="11557"/>
                </a:lnTo>
                <a:close/>
              </a:path>
              <a:path w="468629" h="325119">
                <a:moveTo>
                  <a:pt x="468630" y="11557"/>
                </a:moveTo>
                <a:lnTo>
                  <a:pt x="464820" y="11557"/>
                </a:lnTo>
                <a:lnTo>
                  <a:pt x="464820" y="15239"/>
                </a:lnTo>
                <a:lnTo>
                  <a:pt x="468630" y="15239"/>
                </a:lnTo>
                <a:lnTo>
                  <a:pt x="468630" y="11557"/>
                </a:lnTo>
                <a:close/>
              </a:path>
              <a:path w="468629" h="325119">
                <a:moveTo>
                  <a:pt x="3810" y="9016"/>
                </a:moveTo>
                <a:lnTo>
                  <a:pt x="0" y="9016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9016"/>
                </a:lnTo>
                <a:close/>
              </a:path>
              <a:path w="468629" h="325119">
                <a:moveTo>
                  <a:pt x="468630" y="9016"/>
                </a:moveTo>
                <a:lnTo>
                  <a:pt x="464820" y="9016"/>
                </a:lnTo>
                <a:lnTo>
                  <a:pt x="464820" y="11429"/>
                </a:lnTo>
                <a:lnTo>
                  <a:pt x="468630" y="11429"/>
                </a:lnTo>
                <a:lnTo>
                  <a:pt x="468630" y="9016"/>
                </a:lnTo>
                <a:close/>
              </a:path>
              <a:path w="468629" h="325119">
                <a:moveTo>
                  <a:pt x="3810" y="6350"/>
                </a:moveTo>
                <a:lnTo>
                  <a:pt x="2540" y="6350"/>
                </a:lnTo>
                <a:lnTo>
                  <a:pt x="2540" y="7747"/>
                </a:lnTo>
                <a:lnTo>
                  <a:pt x="0" y="7747"/>
                </a:lnTo>
                <a:lnTo>
                  <a:pt x="0" y="8889"/>
                </a:lnTo>
                <a:lnTo>
                  <a:pt x="3810" y="8889"/>
                </a:lnTo>
                <a:lnTo>
                  <a:pt x="3810" y="6350"/>
                </a:lnTo>
                <a:close/>
              </a:path>
              <a:path w="468629" h="325119">
                <a:moveTo>
                  <a:pt x="467360" y="5079"/>
                </a:moveTo>
                <a:lnTo>
                  <a:pt x="464819" y="5079"/>
                </a:lnTo>
                <a:lnTo>
                  <a:pt x="464820" y="8889"/>
                </a:lnTo>
                <a:lnTo>
                  <a:pt x="468630" y="8889"/>
                </a:lnTo>
                <a:lnTo>
                  <a:pt x="468630" y="6350"/>
                </a:lnTo>
                <a:lnTo>
                  <a:pt x="467360" y="6350"/>
                </a:lnTo>
                <a:lnTo>
                  <a:pt x="467360" y="5079"/>
                </a:lnTo>
                <a:close/>
              </a:path>
              <a:path w="468629" h="325119">
                <a:moveTo>
                  <a:pt x="7620" y="2539"/>
                </a:moveTo>
                <a:lnTo>
                  <a:pt x="6350" y="2539"/>
                </a:lnTo>
                <a:lnTo>
                  <a:pt x="6350" y="3810"/>
                </a:lnTo>
                <a:lnTo>
                  <a:pt x="463550" y="3810"/>
                </a:lnTo>
                <a:lnTo>
                  <a:pt x="463550" y="2666"/>
                </a:lnTo>
                <a:lnTo>
                  <a:pt x="7620" y="2666"/>
                </a:lnTo>
                <a:close/>
              </a:path>
              <a:path w="468629" h="325119">
                <a:moveTo>
                  <a:pt x="463550" y="2539"/>
                </a:moveTo>
                <a:lnTo>
                  <a:pt x="462279" y="2539"/>
                </a:lnTo>
                <a:lnTo>
                  <a:pt x="463550" y="2666"/>
                </a:lnTo>
                <a:close/>
              </a:path>
              <a:path w="468629" h="325119">
                <a:moveTo>
                  <a:pt x="462279" y="1397"/>
                </a:moveTo>
                <a:lnTo>
                  <a:pt x="7620" y="1397"/>
                </a:lnTo>
                <a:lnTo>
                  <a:pt x="7620" y="2539"/>
                </a:lnTo>
                <a:lnTo>
                  <a:pt x="462279" y="2539"/>
                </a:lnTo>
                <a:lnTo>
                  <a:pt x="462279" y="1397"/>
                </a:lnTo>
                <a:close/>
              </a:path>
              <a:path w="468629" h="325119">
                <a:moveTo>
                  <a:pt x="461010" y="0"/>
                </a:moveTo>
                <a:lnTo>
                  <a:pt x="8890" y="0"/>
                </a:lnTo>
                <a:lnTo>
                  <a:pt x="8890" y="1397"/>
                </a:lnTo>
                <a:lnTo>
                  <a:pt x="461010" y="1397"/>
                </a:lnTo>
                <a:lnTo>
                  <a:pt x="461010" y="0"/>
                </a:lnTo>
                <a:close/>
              </a:path>
              <a:path w="468629" h="325119">
                <a:moveTo>
                  <a:pt x="3810" y="50800"/>
                </a:moveTo>
                <a:lnTo>
                  <a:pt x="0" y="5080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50800"/>
                </a:lnTo>
                <a:close/>
              </a:path>
              <a:path w="468629" h="325119">
                <a:moveTo>
                  <a:pt x="468630" y="50800"/>
                </a:moveTo>
                <a:lnTo>
                  <a:pt x="464820" y="50800"/>
                </a:lnTo>
                <a:lnTo>
                  <a:pt x="464820" y="63500"/>
                </a:lnTo>
                <a:lnTo>
                  <a:pt x="468630" y="63500"/>
                </a:lnTo>
                <a:lnTo>
                  <a:pt x="468630" y="50800"/>
                </a:lnTo>
                <a:close/>
              </a:path>
              <a:path w="468629" h="325119">
                <a:moveTo>
                  <a:pt x="3810" y="63500"/>
                </a:moveTo>
                <a:lnTo>
                  <a:pt x="0" y="63500"/>
                </a:lnTo>
                <a:lnTo>
                  <a:pt x="0" y="69850"/>
                </a:lnTo>
                <a:lnTo>
                  <a:pt x="3810" y="69850"/>
                </a:lnTo>
                <a:lnTo>
                  <a:pt x="3810" y="63500"/>
                </a:lnTo>
                <a:close/>
              </a:path>
              <a:path w="468629" h="325119">
                <a:moveTo>
                  <a:pt x="468630" y="63500"/>
                </a:moveTo>
                <a:lnTo>
                  <a:pt x="464820" y="63500"/>
                </a:lnTo>
                <a:lnTo>
                  <a:pt x="464820" y="69850"/>
                </a:lnTo>
                <a:lnTo>
                  <a:pt x="468630" y="69850"/>
                </a:lnTo>
                <a:lnTo>
                  <a:pt x="468630" y="63500"/>
                </a:lnTo>
                <a:close/>
              </a:path>
              <a:path w="468629" h="325119">
                <a:moveTo>
                  <a:pt x="3810" y="69850"/>
                </a:moveTo>
                <a:lnTo>
                  <a:pt x="0" y="69850"/>
                </a:lnTo>
                <a:lnTo>
                  <a:pt x="0" y="88900"/>
                </a:lnTo>
                <a:lnTo>
                  <a:pt x="3810" y="88900"/>
                </a:lnTo>
                <a:lnTo>
                  <a:pt x="3810" y="69850"/>
                </a:lnTo>
                <a:close/>
              </a:path>
              <a:path w="468629" h="325119">
                <a:moveTo>
                  <a:pt x="468630" y="69850"/>
                </a:moveTo>
                <a:lnTo>
                  <a:pt x="464820" y="69850"/>
                </a:lnTo>
                <a:lnTo>
                  <a:pt x="464820" y="88900"/>
                </a:lnTo>
                <a:lnTo>
                  <a:pt x="468630" y="88900"/>
                </a:lnTo>
                <a:lnTo>
                  <a:pt x="468630" y="69850"/>
                </a:lnTo>
                <a:close/>
              </a:path>
              <a:path w="468629" h="325119">
                <a:moveTo>
                  <a:pt x="3810" y="88900"/>
                </a:moveTo>
                <a:lnTo>
                  <a:pt x="0" y="88900"/>
                </a:lnTo>
                <a:lnTo>
                  <a:pt x="0" y="114300"/>
                </a:lnTo>
                <a:lnTo>
                  <a:pt x="3810" y="114300"/>
                </a:lnTo>
                <a:lnTo>
                  <a:pt x="3810" y="88900"/>
                </a:lnTo>
                <a:close/>
              </a:path>
              <a:path w="468629" h="325119">
                <a:moveTo>
                  <a:pt x="468630" y="88900"/>
                </a:moveTo>
                <a:lnTo>
                  <a:pt x="464820" y="88900"/>
                </a:lnTo>
                <a:lnTo>
                  <a:pt x="464820" y="114300"/>
                </a:lnTo>
                <a:lnTo>
                  <a:pt x="468630" y="114300"/>
                </a:lnTo>
                <a:lnTo>
                  <a:pt x="468630" y="88900"/>
                </a:lnTo>
                <a:close/>
              </a:path>
              <a:path w="468629" h="325119">
                <a:moveTo>
                  <a:pt x="3810" y="114300"/>
                </a:moveTo>
                <a:lnTo>
                  <a:pt x="0" y="114300"/>
                </a:lnTo>
                <a:lnTo>
                  <a:pt x="0" y="130810"/>
                </a:lnTo>
                <a:lnTo>
                  <a:pt x="3810" y="130810"/>
                </a:lnTo>
                <a:lnTo>
                  <a:pt x="3810" y="114300"/>
                </a:lnTo>
                <a:close/>
              </a:path>
              <a:path w="468629" h="325119">
                <a:moveTo>
                  <a:pt x="468630" y="114300"/>
                </a:moveTo>
                <a:lnTo>
                  <a:pt x="464820" y="114300"/>
                </a:lnTo>
                <a:lnTo>
                  <a:pt x="464820" y="130810"/>
                </a:lnTo>
                <a:lnTo>
                  <a:pt x="468630" y="130810"/>
                </a:lnTo>
                <a:lnTo>
                  <a:pt x="468630" y="114300"/>
                </a:lnTo>
                <a:close/>
              </a:path>
              <a:path w="468629" h="325119">
                <a:moveTo>
                  <a:pt x="3810" y="130810"/>
                </a:moveTo>
                <a:lnTo>
                  <a:pt x="0" y="130810"/>
                </a:lnTo>
                <a:lnTo>
                  <a:pt x="0" y="203200"/>
                </a:lnTo>
                <a:lnTo>
                  <a:pt x="3810" y="203200"/>
                </a:lnTo>
                <a:lnTo>
                  <a:pt x="3810" y="130810"/>
                </a:lnTo>
                <a:close/>
              </a:path>
              <a:path w="468629" h="325119">
                <a:moveTo>
                  <a:pt x="468630" y="130810"/>
                </a:moveTo>
                <a:lnTo>
                  <a:pt x="464820" y="130810"/>
                </a:lnTo>
                <a:lnTo>
                  <a:pt x="464820" y="203200"/>
                </a:lnTo>
                <a:lnTo>
                  <a:pt x="468630" y="203200"/>
                </a:lnTo>
                <a:lnTo>
                  <a:pt x="468630" y="130810"/>
                </a:lnTo>
                <a:close/>
              </a:path>
              <a:path w="468629" h="325119">
                <a:moveTo>
                  <a:pt x="3810" y="203200"/>
                </a:moveTo>
                <a:lnTo>
                  <a:pt x="0" y="203200"/>
                </a:lnTo>
                <a:lnTo>
                  <a:pt x="0" y="241300"/>
                </a:lnTo>
                <a:lnTo>
                  <a:pt x="3810" y="241300"/>
                </a:lnTo>
                <a:lnTo>
                  <a:pt x="3810" y="203200"/>
                </a:lnTo>
                <a:close/>
              </a:path>
              <a:path w="468629" h="325119">
                <a:moveTo>
                  <a:pt x="468630" y="203200"/>
                </a:moveTo>
                <a:lnTo>
                  <a:pt x="464820" y="203200"/>
                </a:lnTo>
                <a:lnTo>
                  <a:pt x="464820" y="241300"/>
                </a:lnTo>
                <a:lnTo>
                  <a:pt x="468630" y="241300"/>
                </a:lnTo>
                <a:lnTo>
                  <a:pt x="468630" y="203200"/>
                </a:lnTo>
                <a:close/>
              </a:path>
              <a:path w="468629" h="325119">
                <a:moveTo>
                  <a:pt x="3810" y="241300"/>
                </a:moveTo>
                <a:lnTo>
                  <a:pt x="0" y="241300"/>
                </a:lnTo>
                <a:lnTo>
                  <a:pt x="0" y="254000"/>
                </a:lnTo>
                <a:lnTo>
                  <a:pt x="3810" y="254000"/>
                </a:lnTo>
                <a:lnTo>
                  <a:pt x="3810" y="241300"/>
                </a:lnTo>
                <a:close/>
              </a:path>
              <a:path w="468629" h="325119">
                <a:moveTo>
                  <a:pt x="468630" y="241300"/>
                </a:moveTo>
                <a:lnTo>
                  <a:pt x="464820" y="241300"/>
                </a:lnTo>
                <a:lnTo>
                  <a:pt x="464820" y="254000"/>
                </a:lnTo>
                <a:lnTo>
                  <a:pt x="468630" y="254000"/>
                </a:lnTo>
                <a:lnTo>
                  <a:pt x="468630" y="241300"/>
                </a:lnTo>
                <a:close/>
              </a:path>
              <a:path w="468629" h="325119">
                <a:moveTo>
                  <a:pt x="3810" y="254000"/>
                </a:moveTo>
                <a:lnTo>
                  <a:pt x="0" y="254000"/>
                </a:lnTo>
                <a:lnTo>
                  <a:pt x="0" y="279400"/>
                </a:lnTo>
                <a:lnTo>
                  <a:pt x="3810" y="279400"/>
                </a:lnTo>
                <a:lnTo>
                  <a:pt x="3810" y="254000"/>
                </a:lnTo>
                <a:close/>
              </a:path>
              <a:path w="468629" h="325119">
                <a:moveTo>
                  <a:pt x="468630" y="254000"/>
                </a:moveTo>
                <a:lnTo>
                  <a:pt x="464820" y="254000"/>
                </a:lnTo>
                <a:lnTo>
                  <a:pt x="464820" y="279400"/>
                </a:lnTo>
                <a:lnTo>
                  <a:pt x="468630" y="279400"/>
                </a:lnTo>
                <a:lnTo>
                  <a:pt x="468630" y="254000"/>
                </a:lnTo>
                <a:close/>
              </a:path>
              <a:path w="468629" h="325119">
                <a:moveTo>
                  <a:pt x="3810" y="279400"/>
                </a:moveTo>
                <a:lnTo>
                  <a:pt x="0" y="279400"/>
                </a:lnTo>
                <a:lnTo>
                  <a:pt x="0" y="285750"/>
                </a:lnTo>
                <a:lnTo>
                  <a:pt x="3810" y="285750"/>
                </a:lnTo>
                <a:lnTo>
                  <a:pt x="3810" y="279400"/>
                </a:lnTo>
                <a:close/>
              </a:path>
              <a:path w="468629" h="325119">
                <a:moveTo>
                  <a:pt x="468630" y="279400"/>
                </a:moveTo>
                <a:lnTo>
                  <a:pt x="464820" y="279400"/>
                </a:lnTo>
                <a:lnTo>
                  <a:pt x="464820" y="285750"/>
                </a:lnTo>
                <a:lnTo>
                  <a:pt x="468630" y="285750"/>
                </a:lnTo>
                <a:lnTo>
                  <a:pt x="468630" y="279400"/>
                </a:lnTo>
                <a:close/>
              </a:path>
              <a:path w="468629" h="325119">
                <a:moveTo>
                  <a:pt x="3810" y="285750"/>
                </a:moveTo>
                <a:lnTo>
                  <a:pt x="0" y="285750"/>
                </a:lnTo>
                <a:lnTo>
                  <a:pt x="0" y="292100"/>
                </a:lnTo>
                <a:lnTo>
                  <a:pt x="3810" y="292100"/>
                </a:lnTo>
                <a:lnTo>
                  <a:pt x="3810" y="285750"/>
                </a:lnTo>
                <a:close/>
              </a:path>
              <a:path w="468629" h="325119">
                <a:moveTo>
                  <a:pt x="468630" y="285750"/>
                </a:moveTo>
                <a:lnTo>
                  <a:pt x="464820" y="285750"/>
                </a:lnTo>
                <a:lnTo>
                  <a:pt x="464820" y="292100"/>
                </a:lnTo>
                <a:lnTo>
                  <a:pt x="468630" y="292100"/>
                </a:lnTo>
                <a:lnTo>
                  <a:pt x="468630" y="285750"/>
                </a:lnTo>
                <a:close/>
              </a:path>
              <a:path w="468629" h="325119">
                <a:moveTo>
                  <a:pt x="464820" y="323850"/>
                </a:moveTo>
                <a:lnTo>
                  <a:pt x="6350" y="323850"/>
                </a:lnTo>
                <a:lnTo>
                  <a:pt x="6350" y="325120"/>
                </a:lnTo>
                <a:lnTo>
                  <a:pt x="464820" y="325120"/>
                </a:lnTo>
                <a:lnTo>
                  <a:pt x="464820" y="323850"/>
                </a:lnTo>
                <a:close/>
              </a:path>
              <a:path w="468629" h="325119">
                <a:moveTo>
                  <a:pt x="466090" y="322580"/>
                </a:moveTo>
                <a:lnTo>
                  <a:pt x="5080" y="322580"/>
                </a:lnTo>
                <a:lnTo>
                  <a:pt x="5080" y="323850"/>
                </a:lnTo>
                <a:lnTo>
                  <a:pt x="466090" y="323850"/>
                </a:lnTo>
                <a:lnTo>
                  <a:pt x="466090" y="322580"/>
                </a:lnTo>
                <a:close/>
              </a:path>
              <a:path w="468629" h="325119">
                <a:moveTo>
                  <a:pt x="467360" y="321310"/>
                </a:moveTo>
                <a:lnTo>
                  <a:pt x="3809" y="321310"/>
                </a:lnTo>
                <a:lnTo>
                  <a:pt x="3810" y="322580"/>
                </a:lnTo>
                <a:lnTo>
                  <a:pt x="467360" y="322580"/>
                </a:lnTo>
                <a:lnTo>
                  <a:pt x="467360" y="321310"/>
                </a:lnTo>
                <a:close/>
              </a:path>
              <a:path w="468629" h="325119">
                <a:moveTo>
                  <a:pt x="3810" y="292227"/>
                </a:moveTo>
                <a:lnTo>
                  <a:pt x="0" y="292227"/>
                </a:lnTo>
                <a:lnTo>
                  <a:pt x="0" y="318770"/>
                </a:lnTo>
                <a:lnTo>
                  <a:pt x="1270" y="318770"/>
                </a:lnTo>
                <a:lnTo>
                  <a:pt x="1270" y="320040"/>
                </a:lnTo>
                <a:lnTo>
                  <a:pt x="2540" y="320040"/>
                </a:lnTo>
                <a:lnTo>
                  <a:pt x="2540" y="321310"/>
                </a:lnTo>
                <a:lnTo>
                  <a:pt x="3809" y="321310"/>
                </a:lnTo>
                <a:lnTo>
                  <a:pt x="3810" y="292227"/>
                </a:lnTo>
                <a:close/>
              </a:path>
              <a:path w="468629" h="325119">
                <a:moveTo>
                  <a:pt x="468630" y="292227"/>
                </a:moveTo>
                <a:lnTo>
                  <a:pt x="464820" y="292227"/>
                </a:lnTo>
                <a:lnTo>
                  <a:pt x="464820" y="321310"/>
                </a:lnTo>
                <a:lnTo>
                  <a:pt x="468630" y="321310"/>
                </a:lnTo>
                <a:lnTo>
                  <a:pt x="468630" y="292227"/>
                </a:lnTo>
                <a:close/>
              </a:path>
            </a:pathLst>
          </a:custGeom>
          <a:solidFill>
            <a:srgbClr val="360B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49919" y="1659889"/>
            <a:ext cx="461009" cy="317500"/>
          </a:xfrm>
          <a:custGeom>
            <a:avLst/>
            <a:gdLst/>
            <a:ahLst/>
            <a:cxnLst/>
            <a:rect l="l" t="t" r="r" b="b"/>
            <a:pathLst>
              <a:path w="461009" h="317500">
                <a:moveTo>
                  <a:pt x="3810" y="45847"/>
                </a:moveTo>
                <a:lnTo>
                  <a:pt x="0" y="45847"/>
                </a:lnTo>
                <a:lnTo>
                  <a:pt x="0" y="46989"/>
                </a:lnTo>
                <a:lnTo>
                  <a:pt x="3810" y="46989"/>
                </a:lnTo>
                <a:lnTo>
                  <a:pt x="3810" y="45847"/>
                </a:lnTo>
                <a:close/>
              </a:path>
              <a:path w="461009" h="317500">
                <a:moveTo>
                  <a:pt x="461010" y="45847"/>
                </a:moveTo>
                <a:lnTo>
                  <a:pt x="457200" y="45847"/>
                </a:lnTo>
                <a:lnTo>
                  <a:pt x="457200" y="46989"/>
                </a:lnTo>
                <a:lnTo>
                  <a:pt x="461010" y="46989"/>
                </a:lnTo>
                <a:lnTo>
                  <a:pt x="461010" y="45847"/>
                </a:lnTo>
                <a:close/>
              </a:path>
              <a:path w="461009" h="317500">
                <a:moveTo>
                  <a:pt x="3810" y="43306"/>
                </a:moveTo>
                <a:lnTo>
                  <a:pt x="0" y="43306"/>
                </a:lnTo>
                <a:lnTo>
                  <a:pt x="0" y="45719"/>
                </a:lnTo>
                <a:lnTo>
                  <a:pt x="3810" y="45719"/>
                </a:lnTo>
                <a:lnTo>
                  <a:pt x="3810" y="43306"/>
                </a:lnTo>
                <a:close/>
              </a:path>
              <a:path w="461009" h="317500">
                <a:moveTo>
                  <a:pt x="461010" y="43306"/>
                </a:moveTo>
                <a:lnTo>
                  <a:pt x="457200" y="43306"/>
                </a:lnTo>
                <a:lnTo>
                  <a:pt x="457200" y="45719"/>
                </a:lnTo>
                <a:lnTo>
                  <a:pt x="461010" y="45719"/>
                </a:lnTo>
                <a:lnTo>
                  <a:pt x="461010" y="43306"/>
                </a:lnTo>
                <a:close/>
              </a:path>
              <a:path w="461009" h="317500">
                <a:moveTo>
                  <a:pt x="3810" y="39497"/>
                </a:moveTo>
                <a:lnTo>
                  <a:pt x="0" y="39497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39497"/>
                </a:lnTo>
                <a:close/>
              </a:path>
              <a:path w="461009" h="317500">
                <a:moveTo>
                  <a:pt x="461010" y="39497"/>
                </a:moveTo>
                <a:lnTo>
                  <a:pt x="457200" y="39497"/>
                </a:lnTo>
                <a:lnTo>
                  <a:pt x="457200" y="43179"/>
                </a:lnTo>
                <a:lnTo>
                  <a:pt x="461010" y="43179"/>
                </a:lnTo>
                <a:lnTo>
                  <a:pt x="461010" y="39497"/>
                </a:lnTo>
                <a:close/>
              </a:path>
              <a:path w="461009" h="317500">
                <a:moveTo>
                  <a:pt x="3810" y="36956"/>
                </a:moveTo>
                <a:lnTo>
                  <a:pt x="0" y="36956"/>
                </a:lnTo>
                <a:lnTo>
                  <a:pt x="0" y="39369"/>
                </a:lnTo>
                <a:lnTo>
                  <a:pt x="3810" y="39369"/>
                </a:lnTo>
                <a:lnTo>
                  <a:pt x="3810" y="36956"/>
                </a:lnTo>
                <a:close/>
              </a:path>
              <a:path w="461009" h="317500">
                <a:moveTo>
                  <a:pt x="461010" y="36956"/>
                </a:moveTo>
                <a:lnTo>
                  <a:pt x="457200" y="36956"/>
                </a:lnTo>
                <a:lnTo>
                  <a:pt x="457200" y="39369"/>
                </a:lnTo>
                <a:lnTo>
                  <a:pt x="461010" y="39369"/>
                </a:lnTo>
                <a:lnTo>
                  <a:pt x="461010" y="36956"/>
                </a:lnTo>
                <a:close/>
              </a:path>
              <a:path w="461009" h="317500">
                <a:moveTo>
                  <a:pt x="3810" y="33147"/>
                </a:moveTo>
                <a:lnTo>
                  <a:pt x="0" y="33147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3147"/>
                </a:lnTo>
                <a:close/>
              </a:path>
              <a:path w="461009" h="317500">
                <a:moveTo>
                  <a:pt x="461010" y="33147"/>
                </a:moveTo>
                <a:lnTo>
                  <a:pt x="457200" y="33147"/>
                </a:lnTo>
                <a:lnTo>
                  <a:pt x="457200" y="36829"/>
                </a:lnTo>
                <a:lnTo>
                  <a:pt x="461010" y="36829"/>
                </a:lnTo>
                <a:lnTo>
                  <a:pt x="461010" y="33147"/>
                </a:lnTo>
                <a:close/>
              </a:path>
              <a:path w="461009" h="317500">
                <a:moveTo>
                  <a:pt x="3810" y="30606"/>
                </a:moveTo>
                <a:lnTo>
                  <a:pt x="0" y="30606"/>
                </a:lnTo>
                <a:lnTo>
                  <a:pt x="0" y="33019"/>
                </a:lnTo>
                <a:lnTo>
                  <a:pt x="3810" y="33019"/>
                </a:lnTo>
                <a:lnTo>
                  <a:pt x="3810" y="30606"/>
                </a:lnTo>
                <a:close/>
              </a:path>
              <a:path w="461009" h="317500">
                <a:moveTo>
                  <a:pt x="461010" y="30606"/>
                </a:moveTo>
                <a:lnTo>
                  <a:pt x="457200" y="30606"/>
                </a:lnTo>
                <a:lnTo>
                  <a:pt x="457200" y="33019"/>
                </a:lnTo>
                <a:lnTo>
                  <a:pt x="461010" y="33019"/>
                </a:lnTo>
                <a:lnTo>
                  <a:pt x="461010" y="30606"/>
                </a:lnTo>
                <a:close/>
              </a:path>
              <a:path w="461009" h="317500">
                <a:moveTo>
                  <a:pt x="3810" y="26797"/>
                </a:moveTo>
                <a:lnTo>
                  <a:pt x="0" y="26797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26797"/>
                </a:lnTo>
                <a:close/>
              </a:path>
              <a:path w="461009" h="317500">
                <a:moveTo>
                  <a:pt x="461010" y="26797"/>
                </a:moveTo>
                <a:lnTo>
                  <a:pt x="457200" y="26797"/>
                </a:lnTo>
                <a:lnTo>
                  <a:pt x="457200" y="30479"/>
                </a:lnTo>
                <a:lnTo>
                  <a:pt x="461010" y="30479"/>
                </a:lnTo>
                <a:lnTo>
                  <a:pt x="461010" y="26797"/>
                </a:lnTo>
                <a:close/>
              </a:path>
              <a:path w="461009" h="317500">
                <a:moveTo>
                  <a:pt x="3810" y="24256"/>
                </a:moveTo>
                <a:lnTo>
                  <a:pt x="0" y="24256"/>
                </a:lnTo>
                <a:lnTo>
                  <a:pt x="0" y="26669"/>
                </a:lnTo>
                <a:lnTo>
                  <a:pt x="3810" y="26669"/>
                </a:lnTo>
                <a:lnTo>
                  <a:pt x="3810" y="24256"/>
                </a:lnTo>
                <a:close/>
              </a:path>
              <a:path w="461009" h="317500">
                <a:moveTo>
                  <a:pt x="461010" y="24256"/>
                </a:moveTo>
                <a:lnTo>
                  <a:pt x="457200" y="24256"/>
                </a:lnTo>
                <a:lnTo>
                  <a:pt x="457200" y="26669"/>
                </a:lnTo>
                <a:lnTo>
                  <a:pt x="461010" y="26669"/>
                </a:lnTo>
                <a:lnTo>
                  <a:pt x="461010" y="24256"/>
                </a:lnTo>
                <a:close/>
              </a:path>
              <a:path w="461009" h="317500">
                <a:moveTo>
                  <a:pt x="3810" y="20447"/>
                </a:moveTo>
                <a:lnTo>
                  <a:pt x="0" y="20447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0447"/>
                </a:lnTo>
                <a:close/>
              </a:path>
              <a:path w="461009" h="317500">
                <a:moveTo>
                  <a:pt x="461010" y="20447"/>
                </a:moveTo>
                <a:lnTo>
                  <a:pt x="457200" y="20447"/>
                </a:lnTo>
                <a:lnTo>
                  <a:pt x="457200" y="24129"/>
                </a:lnTo>
                <a:lnTo>
                  <a:pt x="461010" y="24129"/>
                </a:lnTo>
                <a:lnTo>
                  <a:pt x="461010" y="20447"/>
                </a:lnTo>
                <a:close/>
              </a:path>
              <a:path w="461009" h="317500">
                <a:moveTo>
                  <a:pt x="3810" y="17906"/>
                </a:moveTo>
                <a:lnTo>
                  <a:pt x="0" y="17906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17906"/>
                </a:lnTo>
                <a:close/>
              </a:path>
              <a:path w="461009" h="317500">
                <a:moveTo>
                  <a:pt x="461010" y="17906"/>
                </a:moveTo>
                <a:lnTo>
                  <a:pt x="457200" y="17906"/>
                </a:lnTo>
                <a:lnTo>
                  <a:pt x="457200" y="20319"/>
                </a:lnTo>
                <a:lnTo>
                  <a:pt x="461010" y="20319"/>
                </a:lnTo>
                <a:lnTo>
                  <a:pt x="461010" y="17906"/>
                </a:lnTo>
                <a:close/>
              </a:path>
              <a:path w="461009" h="317500">
                <a:moveTo>
                  <a:pt x="3810" y="14097"/>
                </a:moveTo>
                <a:lnTo>
                  <a:pt x="0" y="14097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4097"/>
                </a:lnTo>
                <a:close/>
              </a:path>
              <a:path w="461009" h="317500">
                <a:moveTo>
                  <a:pt x="461010" y="14097"/>
                </a:moveTo>
                <a:lnTo>
                  <a:pt x="457200" y="14097"/>
                </a:lnTo>
                <a:lnTo>
                  <a:pt x="457200" y="17779"/>
                </a:lnTo>
                <a:lnTo>
                  <a:pt x="461010" y="17779"/>
                </a:lnTo>
                <a:lnTo>
                  <a:pt x="461010" y="14097"/>
                </a:lnTo>
                <a:close/>
              </a:path>
              <a:path w="461009" h="317500">
                <a:moveTo>
                  <a:pt x="3810" y="11556"/>
                </a:moveTo>
                <a:lnTo>
                  <a:pt x="0" y="11556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1556"/>
                </a:lnTo>
                <a:close/>
              </a:path>
              <a:path w="461009" h="317500">
                <a:moveTo>
                  <a:pt x="461010" y="11556"/>
                </a:moveTo>
                <a:lnTo>
                  <a:pt x="457200" y="11556"/>
                </a:lnTo>
                <a:lnTo>
                  <a:pt x="457200" y="13969"/>
                </a:lnTo>
                <a:lnTo>
                  <a:pt x="461010" y="13969"/>
                </a:lnTo>
                <a:lnTo>
                  <a:pt x="461010" y="11556"/>
                </a:lnTo>
                <a:close/>
              </a:path>
              <a:path w="461009" h="317500">
                <a:moveTo>
                  <a:pt x="3810" y="7747"/>
                </a:moveTo>
                <a:lnTo>
                  <a:pt x="0" y="7747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7747"/>
                </a:lnTo>
                <a:close/>
              </a:path>
              <a:path w="461009" h="317500">
                <a:moveTo>
                  <a:pt x="461010" y="7747"/>
                </a:moveTo>
                <a:lnTo>
                  <a:pt x="457200" y="7747"/>
                </a:lnTo>
                <a:lnTo>
                  <a:pt x="457200" y="11429"/>
                </a:lnTo>
                <a:lnTo>
                  <a:pt x="461010" y="11429"/>
                </a:lnTo>
                <a:lnTo>
                  <a:pt x="461010" y="7747"/>
                </a:lnTo>
                <a:close/>
              </a:path>
              <a:path w="461009" h="317500">
                <a:moveTo>
                  <a:pt x="3810" y="5206"/>
                </a:moveTo>
                <a:lnTo>
                  <a:pt x="0" y="5206"/>
                </a:lnTo>
                <a:lnTo>
                  <a:pt x="0" y="7619"/>
                </a:lnTo>
                <a:lnTo>
                  <a:pt x="3810" y="7619"/>
                </a:lnTo>
                <a:lnTo>
                  <a:pt x="3810" y="5206"/>
                </a:lnTo>
                <a:close/>
              </a:path>
              <a:path w="461009" h="317500">
                <a:moveTo>
                  <a:pt x="461010" y="5206"/>
                </a:moveTo>
                <a:lnTo>
                  <a:pt x="457200" y="5206"/>
                </a:lnTo>
                <a:lnTo>
                  <a:pt x="457200" y="7619"/>
                </a:lnTo>
                <a:lnTo>
                  <a:pt x="461010" y="7619"/>
                </a:lnTo>
                <a:lnTo>
                  <a:pt x="461010" y="5206"/>
                </a:lnTo>
                <a:close/>
              </a:path>
              <a:path w="461009" h="317500">
                <a:moveTo>
                  <a:pt x="1270" y="1269"/>
                </a:moveTo>
                <a:lnTo>
                  <a:pt x="0" y="1269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461010" y="3810"/>
                </a:lnTo>
                <a:lnTo>
                  <a:pt x="461010" y="1397"/>
                </a:lnTo>
                <a:lnTo>
                  <a:pt x="1270" y="1397"/>
                </a:lnTo>
                <a:lnTo>
                  <a:pt x="1270" y="1269"/>
                </a:lnTo>
                <a:close/>
              </a:path>
              <a:path w="461009" h="317500">
                <a:moveTo>
                  <a:pt x="461010" y="3810"/>
                </a:moveTo>
                <a:lnTo>
                  <a:pt x="457200" y="3810"/>
                </a:lnTo>
                <a:lnTo>
                  <a:pt x="457200" y="5079"/>
                </a:lnTo>
                <a:lnTo>
                  <a:pt x="461010" y="5079"/>
                </a:lnTo>
                <a:lnTo>
                  <a:pt x="461010" y="3810"/>
                </a:lnTo>
                <a:close/>
              </a:path>
              <a:path w="461009" h="317500">
                <a:moveTo>
                  <a:pt x="461010" y="126"/>
                </a:moveTo>
                <a:lnTo>
                  <a:pt x="1270" y="126"/>
                </a:lnTo>
                <a:lnTo>
                  <a:pt x="1270" y="1269"/>
                </a:lnTo>
                <a:lnTo>
                  <a:pt x="461010" y="1269"/>
                </a:lnTo>
                <a:lnTo>
                  <a:pt x="461010" y="126"/>
                </a:lnTo>
                <a:close/>
              </a:path>
              <a:path w="461009" h="317500">
                <a:moveTo>
                  <a:pt x="459740" y="0"/>
                </a:moveTo>
                <a:lnTo>
                  <a:pt x="2540" y="0"/>
                </a:lnTo>
                <a:lnTo>
                  <a:pt x="459740" y="126"/>
                </a:lnTo>
                <a:close/>
              </a:path>
              <a:path w="461009" h="317500">
                <a:moveTo>
                  <a:pt x="3810" y="46990"/>
                </a:moveTo>
                <a:lnTo>
                  <a:pt x="0" y="46990"/>
                </a:lnTo>
                <a:lnTo>
                  <a:pt x="0" y="59689"/>
                </a:lnTo>
                <a:lnTo>
                  <a:pt x="3810" y="59689"/>
                </a:lnTo>
                <a:lnTo>
                  <a:pt x="3810" y="46990"/>
                </a:lnTo>
                <a:close/>
              </a:path>
              <a:path w="461009" h="317500">
                <a:moveTo>
                  <a:pt x="461010" y="46990"/>
                </a:moveTo>
                <a:lnTo>
                  <a:pt x="457200" y="46990"/>
                </a:lnTo>
                <a:lnTo>
                  <a:pt x="457200" y="59689"/>
                </a:lnTo>
                <a:lnTo>
                  <a:pt x="461010" y="59689"/>
                </a:lnTo>
                <a:lnTo>
                  <a:pt x="461010" y="46990"/>
                </a:lnTo>
                <a:close/>
              </a:path>
              <a:path w="461009" h="317500">
                <a:moveTo>
                  <a:pt x="381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3810" y="66039"/>
                </a:lnTo>
                <a:lnTo>
                  <a:pt x="3810" y="59690"/>
                </a:lnTo>
                <a:close/>
              </a:path>
              <a:path w="461009" h="317500">
                <a:moveTo>
                  <a:pt x="461010" y="59690"/>
                </a:moveTo>
                <a:lnTo>
                  <a:pt x="457200" y="59690"/>
                </a:lnTo>
                <a:lnTo>
                  <a:pt x="457200" y="66039"/>
                </a:lnTo>
                <a:lnTo>
                  <a:pt x="461010" y="66039"/>
                </a:lnTo>
                <a:lnTo>
                  <a:pt x="461010" y="59690"/>
                </a:lnTo>
                <a:close/>
              </a:path>
              <a:path w="461009" h="317500">
                <a:moveTo>
                  <a:pt x="3810" y="66040"/>
                </a:moveTo>
                <a:lnTo>
                  <a:pt x="0" y="66040"/>
                </a:lnTo>
                <a:lnTo>
                  <a:pt x="0" y="85089"/>
                </a:lnTo>
                <a:lnTo>
                  <a:pt x="3810" y="85089"/>
                </a:lnTo>
                <a:lnTo>
                  <a:pt x="3810" y="66040"/>
                </a:lnTo>
                <a:close/>
              </a:path>
              <a:path w="461009" h="317500">
                <a:moveTo>
                  <a:pt x="461010" y="66040"/>
                </a:moveTo>
                <a:lnTo>
                  <a:pt x="457200" y="66040"/>
                </a:lnTo>
                <a:lnTo>
                  <a:pt x="457200" y="85089"/>
                </a:lnTo>
                <a:lnTo>
                  <a:pt x="461010" y="85089"/>
                </a:lnTo>
                <a:lnTo>
                  <a:pt x="461010" y="66040"/>
                </a:lnTo>
                <a:close/>
              </a:path>
              <a:path w="461009" h="317500">
                <a:moveTo>
                  <a:pt x="3810" y="85090"/>
                </a:moveTo>
                <a:lnTo>
                  <a:pt x="0" y="85090"/>
                </a:lnTo>
                <a:lnTo>
                  <a:pt x="0" y="110489"/>
                </a:lnTo>
                <a:lnTo>
                  <a:pt x="3810" y="110489"/>
                </a:lnTo>
                <a:lnTo>
                  <a:pt x="3810" y="85090"/>
                </a:lnTo>
                <a:close/>
              </a:path>
              <a:path w="461009" h="317500">
                <a:moveTo>
                  <a:pt x="461010" y="85090"/>
                </a:moveTo>
                <a:lnTo>
                  <a:pt x="457200" y="85090"/>
                </a:lnTo>
                <a:lnTo>
                  <a:pt x="457200" y="110489"/>
                </a:lnTo>
                <a:lnTo>
                  <a:pt x="461010" y="110489"/>
                </a:lnTo>
                <a:lnTo>
                  <a:pt x="461010" y="85090"/>
                </a:lnTo>
                <a:close/>
              </a:path>
              <a:path w="461009" h="317500">
                <a:moveTo>
                  <a:pt x="3810" y="110490"/>
                </a:moveTo>
                <a:lnTo>
                  <a:pt x="0" y="110490"/>
                </a:lnTo>
                <a:lnTo>
                  <a:pt x="0" y="127000"/>
                </a:lnTo>
                <a:lnTo>
                  <a:pt x="3810" y="127000"/>
                </a:lnTo>
                <a:lnTo>
                  <a:pt x="3810" y="110490"/>
                </a:lnTo>
                <a:close/>
              </a:path>
              <a:path w="461009" h="317500">
                <a:moveTo>
                  <a:pt x="461010" y="110490"/>
                </a:moveTo>
                <a:lnTo>
                  <a:pt x="457200" y="110490"/>
                </a:lnTo>
                <a:lnTo>
                  <a:pt x="457200" y="127000"/>
                </a:lnTo>
                <a:lnTo>
                  <a:pt x="461010" y="127000"/>
                </a:lnTo>
                <a:lnTo>
                  <a:pt x="461010" y="110490"/>
                </a:lnTo>
                <a:close/>
              </a:path>
              <a:path w="461009" h="317500">
                <a:moveTo>
                  <a:pt x="3810" y="127000"/>
                </a:moveTo>
                <a:lnTo>
                  <a:pt x="0" y="127000"/>
                </a:lnTo>
                <a:lnTo>
                  <a:pt x="0" y="199389"/>
                </a:lnTo>
                <a:lnTo>
                  <a:pt x="3810" y="199389"/>
                </a:lnTo>
                <a:lnTo>
                  <a:pt x="3810" y="127000"/>
                </a:lnTo>
                <a:close/>
              </a:path>
              <a:path w="461009" h="317500">
                <a:moveTo>
                  <a:pt x="461010" y="127000"/>
                </a:moveTo>
                <a:lnTo>
                  <a:pt x="457200" y="127000"/>
                </a:lnTo>
                <a:lnTo>
                  <a:pt x="457200" y="199389"/>
                </a:lnTo>
                <a:lnTo>
                  <a:pt x="461010" y="199389"/>
                </a:lnTo>
                <a:lnTo>
                  <a:pt x="461010" y="127000"/>
                </a:lnTo>
                <a:close/>
              </a:path>
              <a:path w="461009" h="317500">
                <a:moveTo>
                  <a:pt x="3810" y="199390"/>
                </a:moveTo>
                <a:lnTo>
                  <a:pt x="0" y="199390"/>
                </a:lnTo>
                <a:lnTo>
                  <a:pt x="0" y="237489"/>
                </a:lnTo>
                <a:lnTo>
                  <a:pt x="3810" y="237489"/>
                </a:lnTo>
                <a:lnTo>
                  <a:pt x="3810" y="199390"/>
                </a:lnTo>
                <a:close/>
              </a:path>
              <a:path w="461009" h="317500">
                <a:moveTo>
                  <a:pt x="461010" y="199390"/>
                </a:moveTo>
                <a:lnTo>
                  <a:pt x="457200" y="199390"/>
                </a:lnTo>
                <a:lnTo>
                  <a:pt x="457200" y="237489"/>
                </a:lnTo>
                <a:lnTo>
                  <a:pt x="461010" y="237489"/>
                </a:lnTo>
                <a:lnTo>
                  <a:pt x="461010" y="199390"/>
                </a:lnTo>
                <a:close/>
              </a:path>
              <a:path w="461009" h="317500">
                <a:moveTo>
                  <a:pt x="3810" y="237490"/>
                </a:moveTo>
                <a:lnTo>
                  <a:pt x="0" y="237490"/>
                </a:lnTo>
                <a:lnTo>
                  <a:pt x="0" y="250189"/>
                </a:lnTo>
                <a:lnTo>
                  <a:pt x="3810" y="250189"/>
                </a:lnTo>
                <a:lnTo>
                  <a:pt x="3810" y="237490"/>
                </a:lnTo>
                <a:close/>
              </a:path>
              <a:path w="461009" h="317500">
                <a:moveTo>
                  <a:pt x="461010" y="237490"/>
                </a:moveTo>
                <a:lnTo>
                  <a:pt x="457200" y="237490"/>
                </a:lnTo>
                <a:lnTo>
                  <a:pt x="457200" y="250189"/>
                </a:lnTo>
                <a:lnTo>
                  <a:pt x="461010" y="250189"/>
                </a:lnTo>
                <a:lnTo>
                  <a:pt x="461010" y="237490"/>
                </a:lnTo>
                <a:close/>
              </a:path>
              <a:path w="461009" h="317500">
                <a:moveTo>
                  <a:pt x="3810" y="250190"/>
                </a:moveTo>
                <a:lnTo>
                  <a:pt x="0" y="250190"/>
                </a:lnTo>
                <a:lnTo>
                  <a:pt x="0" y="275589"/>
                </a:lnTo>
                <a:lnTo>
                  <a:pt x="3810" y="275589"/>
                </a:lnTo>
                <a:lnTo>
                  <a:pt x="3810" y="250190"/>
                </a:lnTo>
                <a:close/>
              </a:path>
              <a:path w="461009" h="317500">
                <a:moveTo>
                  <a:pt x="461010" y="250190"/>
                </a:moveTo>
                <a:lnTo>
                  <a:pt x="457200" y="250190"/>
                </a:lnTo>
                <a:lnTo>
                  <a:pt x="457200" y="275589"/>
                </a:lnTo>
                <a:lnTo>
                  <a:pt x="461010" y="275589"/>
                </a:lnTo>
                <a:lnTo>
                  <a:pt x="461010" y="250190"/>
                </a:lnTo>
                <a:close/>
              </a:path>
              <a:path w="461009" h="317500">
                <a:moveTo>
                  <a:pt x="3810" y="275590"/>
                </a:moveTo>
                <a:lnTo>
                  <a:pt x="0" y="275590"/>
                </a:lnTo>
                <a:lnTo>
                  <a:pt x="0" y="281939"/>
                </a:lnTo>
                <a:lnTo>
                  <a:pt x="3810" y="281939"/>
                </a:lnTo>
                <a:lnTo>
                  <a:pt x="3810" y="275590"/>
                </a:lnTo>
                <a:close/>
              </a:path>
              <a:path w="461009" h="317500">
                <a:moveTo>
                  <a:pt x="461010" y="275590"/>
                </a:moveTo>
                <a:lnTo>
                  <a:pt x="457200" y="275590"/>
                </a:lnTo>
                <a:lnTo>
                  <a:pt x="457200" y="281939"/>
                </a:lnTo>
                <a:lnTo>
                  <a:pt x="461010" y="281939"/>
                </a:lnTo>
                <a:lnTo>
                  <a:pt x="461010" y="275590"/>
                </a:lnTo>
                <a:close/>
              </a:path>
              <a:path w="461009" h="317500">
                <a:moveTo>
                  <a:pt x="3810" y="281940"/>
                </a:moveTo>
                <a:lnTo>
                  <a:pt x="0" y="281940"/>
                </a:lnTo>
                <a:lnTo>
                  <a:pt x="0" y="288289"/>
                </a:lnTo>
                <a:lnTo>
                  <a:pt x="3810" y="288289"/>
                </a:lnTo>
                <a:lnTo>
                  <a:pt x="3810" y="281940"/>
                </a:lnTo>
                <a:close/>
              </a:path>
              <a:path w="461009" h="317500">
                <a:moveTo>
                  <a:pt x="461010" y="281940"/>
                </a:moveTo>
                <a:lnTo>
                  <a:pt x="457200" y="281940"/>
                </a:lnTo>
                <a:lnTo>
                  <a:pt x="457200" y="288289"/>
                </a:lnTo>
                <a:lnTo>
                  <a:pt x="461010" y="288289"/>
                </a:lnTo>
                <a:lnTo>
                  <a:pt x="461010" y="281940"/>
                </a:lnTo>
                <a:close/>
              </a:path>
              <a:path w="461009" h="317500">
                <a:moveTo>
                  <a:pt x="3810" y="288417"/>
                </a:moveTo>
                <a:lnTo>
                  <a:pt x="0" y="288417"/>
                </a:lnTo>
                <a:lnTo>
                  <a:pt x="0" y="317500"/>
                </a:lnTo>
                <a:lnTo>
                  <a:pt x="461010" y="317500"/>
                </a:lnTo>
                <a:lnTo>
                  <a:pt x="461010" y="314960"/>
                </a:lnTo>
                <a:lnTo>
                  <a:pt x="3810" y="314960"/>
                </a:lnTo>
                <a:lnTo>
                  <a:pt x="3810" y="288417"/>
                </a:lnTo>
                <a:close/>
              </a:path>
              <a:path w="461009" h="317500">
                <a:moveTo>
                  <a:pt x="461010" y="288417"/>
                </a:moveTo>
                <a:lnTo>
                  <a:pt x="457200" y="288417"/>
                </a:lnTo>
                <a:lnTo>
                  <a:pt x="457200" y="314960"/>
                </a:lnTo>
                <a:lnTo>
                  <a:pt x="461010" y="314960"/>
                </a:lnTo>
                <a:lnTo>
                  <a:pt x="461010" y="288417"/>
                </a:lnTo>
                <a:close/>
              </a:path>
            </a:pathLst>
          </a:custGeom>
          <a:solidFill>
            <a:srgbClr val="390C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253730" y="1663700"/>
            <a:ext cx="453390" cy="311150"/>
          </a:xfrm>
          <a:custGeom>
            <a:avLst/>
            <a:gdLst/>
            <a:ahLst/>
            <a:cxnLst/>
            <a:rect l="l" t="t" r="r" b="b"/>
            <a:pathLst>
              <a:path w="453390" h="311150">
                <a:moveTo>
                  <a:pt x="3810" y="42037"/>
                </a:moveTo>
                <a:lnTo>
                  <a:pt x="0" y="42037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42037"/>
                </a:lnTo>
                <a:close/>
              </a:path>
              <a:path w="453390" h="311150">
                <a:moveTo>
                  <a:pt x="453390" y="42037"/>
                </a:moveTo>
                <a:lnTo>
                  <a:pt x="450850" y="42037"/>
                </a:lnTo>
                <a:lnTo>
                  <a:pt x="450850" y="43179"/>
                </a:lnTo>
                <a:lnTo>
                  <a:pt x="453390" y="43179"/>
                </a:lnTo>
                <a:lnTo>
                  <a:pt x="453390" y="42037"/>
                </a:lnTo>
                <a:close/>
              </a:path>
              <a:path w="453390" h="311150">
                <a:moveTo>
                  <a:pt x="3810" y="39496"/>
                </a:moveTo>
                <a:lnTo>
                  <a:pt x="0" y="39496"/>
                </a:lnTo>
                <a:lnTo>
                  <a:pt x="0" y="41909"/>
                </a:lnTo>
                <a:lnTo>
                  <a:pt x="3810" y="41909"/>
                </a:lnTo>
                <a:lnTo>
                  <a:pt x="3810" y="39496"/>
                </a:lnTo>
                <a:close/>
              </a:path>
              <a:path w="453390" h="311150">
                <a:moveTo>
                  <a:pt x="453390" y="39496"/>
                </a:moveTo>
                <a:lnTo>
                  <a:pt x="450850" y="39496"/>
                </a:lnTo>
                <a:lnTo>
                  <a:pt x="450850" y="41909"/>
                </a:lnTo>
                <a:lnTo>
                  <a:pt x="453390" y="41909"/>
                </a:lnTo>
                <a:lnTo>
                  <a:pt x="453390" y="39496"/>
                </a:lnTo>
                <a:close/>
              </a:path>
              <a:path w="453390" h="311150">
                <a:moveTo>
                  <a:pt x="3810" y="35687"/>
                </a:moveTo>
                <a:lnTo>
                  <a:pt x="0" y="35687"/>
                </a:lnTo>
                <a:lnTo>
                  <a:pt x="0" y="39369"/>
                </a:lnTo>
                <a:lnTo>
                  <a:pt x="3810" y="39369"/>
                </a:lnTo>
                <a:lnTo>
                  <a:pt x="3810" y="35687"/>
                </a:lnTo>
                <a:close/>
              </a:path>
              <a:path w="453390" h="311150">
                <a:moveTo>
                  <a:pt x="453390" y="35687"/>
                </a:moveTo>
                <a:lnTo>
                  <a:pt x="450850" y="35687"/>
                </a:lnTo>
                <a:lnTo>
                  <a:pt x="450850" y="39369"/>
                </a:lnTo>
                <a:lnTo>
                  <a:pt x="453390" y="39369"/>
                </a:lnTo>
                <a:lnTo>
                  <a:pt x="453390" y="35687"/>
                </a:lnTo>
                <a:close/>
              </a:path>
              <a:path w="453390" h="311150">
                <a:moveTo>
                  <a:pt x="3810" y="33146"/>
                </a:moveTo>
                <a:lnTo>
                  <a:pt x="0" y="33146"/>
                </a:lnTo>
                <a:lnTo>
                  <a:pt x="0" y="35559"/>
                </a:lnTo>
                <a:lnTo>
                  <a:pt x="3810" y="35559"/>
                </a:lnTo>
                <a:lnTo>
                  <a:pt x="3810" y="33146"/>
                </a:lnTo>
                <a:close/>
              </a:path>
              <a:path w="453390" h="311150">
                <a:moveTo>
                  <a:pt x="453390" y="33146"/>
                </a:moveTo>
                <a:lnTo>
                  <a:pt x="450850" y="33146"/>
                </a:lnTo>
                <a:lnTo>
                  <a:pt x="450850" y="35559"/>
                </a:lnTo>
                <a:lnTo>
                  <a:pt x="453390" y="35559"/>
                </a:lnTo>
                <a:lnTo>
                  <a:pt x="453390" y="33146"/>
                </a:lnTo>
                <a:close/>
              </a:path>
              <a:path w="453390" h="311150">
                <a:moveTo>
                  <a:pt x="3810" y="29337"/>
                </a:moveTo>
                <a:lnTo>
                  <a:pt x="0" y="29337"/>
                </a:lnTo>
                <a:lnTo>
                  <a:pt x="0" y="33019"/>
                </a:lnTo>
                <a:lnTo>
                  <a:pt x="3810" y="33019"/>
                </a:lnTo>
                <a:lnTo>
                  <a:pt x="3810" y="29337"/>
                </a:lnTo>
                <a:close/>
              </a:path>
              <a:path w="453390" h="311150">
                <a:moveTo>
                  <a:pt x="453390" y="29337"/>
                </a:moveTo>
                <a:lnTo>
                  <a:pt x="450850" y="29337"/>
                </a:lnTo>
                <a:lnTo>
                  <a:pt x="450850" y="33019"/>
                </a:lnTo>
                <a:lnTo>
                  <a:pt x="453390" y="33019"/>
                </a:lnTo>
                <a:lnTo>
                  <a:pt x="453390" y="29337"/>
                </a:lnTo>
                <a:close/>
              </a:path>
              <a:path w="453390" h="311150">
                <a:moveTo>
                  <a:pt x="3810" y="26796"/>
                </a:moveTo>
                <a:lnTo>
                  <a:pt x="0" y="26796"/>
                </a:lnTo>
                <a:lnTo>
                  <a:pt x="0" y="29209"/>
                </a:lnTo>
                <a:lnTo>
                  <a:pt x="3810" y="29209"/>
                </a:lnTo>
                <a:lnTo>
                  <a:pt x="3810" y="26796"/>
                </a:lnTo>
                <a:close/>
              </a:path>
              <a:path w="453390" h="311150">
                <a:moveTo>
                  <a:pt x="453390" y="26796"/>
                </a:moveTo>
                <a:lnTo>
                  <a:pt x="450850" y="26796"/>
                </a:lnTo>
                <a:lnTo>
                  <a:pt x="450850" y="29209"/>
                </a:lnTo>
                <a:lnTo>
                  <a:pt x="453390" y="29209"/>
                </a:lnTo>
                <a:lnTo>
                  <a:pt x="453390" y="26796"/>
                </a:lnTo>
                <a:close/>
              </a:path>
              <a:path w="453390" h="311150">
                <a:moveTo>
                  <a:pt x="3810" y="22987"/>
                </a:moveTo>
                <a:lnTo>
                  <a:pt x="0" y="22987"/>
                </a:lnTo>
                <a:lnTo>
                  <a:pt x="0" y="26669"/>
                </a:lnTo>
                <a:lnTo>
                  <a:pt x="3810" y="26669"/>
                </a:lnTo>
                <a:lnTo>
                  <a:pt x="3810" y="22987"/>
                </a:lnTo>
                <a:close/>
              </a:path>
              <a:path w="453390" h="311150">
                <a:moveTo>
                  <a:pt x="453390" y="22987"/>
                </a:moveTo>
                <a:lnTo>
                  <a:pt x="450850" y="22987"/>
                </a:lnTo>
                <a:lnTo>
                  <a:pt x="450850" y="26669"/>
                </a:lnTo>
                <a:lnTo>
                  <a:pt x="453390" y="26669"/>
                </a:lnTo>
                <a:lnTo>
                  <a:pt x="453390" y="22987"/>
                </a:lnTo>
                <a:close/>
              </a:path>
              <a:path w="453390" h="311150">
                <a:moveTo>
                  <a:pt x="3810" y="20446"/>
                </a:moveTo>
                <a:lnTo>
                  <a:pt x="0" y="20446"/>
                </a:lnTo>
                <a:lnTo>
                  <a:pt x="0" y="22859"/>
                </a:lnTo>
                <a:lnTo>
                  <a:pt x="3810" y="22859"/>
                </a:lnTo>
                <a:lnTo>
                  <a:pt x="3810" y="20446"/>
                </a:lnTo>
                <a:close/>
              </a:path>
              <a:path w="453390" h="311150">
                <a:moveTo>
                  <a:pt x="453390" y="20446"/>
                </a:moveTo>
                <a:lnTo>
                  <a:pt x="450850" y="20446"/>
                </a:lnTo>
                <a:lnTo>
                  <a:pt x="450850" y="22859"/>
                </a:lnTo>
                <a:lnTo>
                  <a:pt x="453390" y="22859"/>
                </a:lnTo>
                <a:lnTo>
                  <a:pt x="453390" y="20446"/>
                </a:lnTo>
                <a:close/>
              </a:path>
              <a:path w="453390" h="311150">
                <a:moveTo>
                  <a:pt x="3810" y="16637"/>
                </a:moveTo>
                <a:lnTo>
                  <a:pt x="0" y="16637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16637"/>
                </a:lnTo>
                <a:close/>
              </a:path>
              <a:path w="453390" h="311150">
                <a:moveTo>
                  <a:pt x="453390" y="16637"/>
                </a:moveTo>
                <a:lnTo>
                  <a:pt x="450850" y="16637"/>
                </a:lnTo>
                <a:lnTo>
                  <a:pt x="450850" y="20319"/>
                </a:lnTo>
                <a:lnTo>
                  <a:pt x="453390" y="20319"/>
                </a:lnTo>
                <a:lnTo>
                  <a:pt x="453390" y="16637"/>
                </a:lnTo>
                <a:close/>
              </a:path>
              <a:path w="453390" h="311150">
                <a:moveTo>
                  <a:pt x="3810" y="14096"/>
                </a:moveTo>
                <a:lnTo>
                  <a:pt x="0" y="14096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14096"/>
                </a:lnTo>
                <a:close/>
              </a:path>
              <a:path w="453390" h="311150">
                <a:moveTo>
                  <a:pt x="453390" y="14096"/>
                </a:moveTo>
                <a:lnTo>
                  <a:pt x="450850" y="14096"/>
                </a:lnTo>
                <a:lnTo>
                  <a:pt x="450850" y="16509"/>
                </a:lnTo>
                <a:lnTo>
                  <a:pt x="453390" y="16509"/>
                </a:lnTo>
                <a:lnTo>
                  <a:pt x="453390" y="14096"/>
                </a:lnTo>
                <a:close/>
              </a:path>
              <a:path w="453390" h="311150">
                <a:moveTo>
                  <a:pt x="3810" y="10287"/>
                </a:moveTo>
                <a:lnTo>
                  <a:pt x="0" y="10287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0287"/>
                </a:lnTo>
                <a:close/>
              </a:path>
              <a:path w="453390" h="311150">
                <a:moveTo>
                  <a:pt x="453390" y="10287"/>
                </a:moveTo>
                <a:lnTo>
                  <a:pt x="450850" y="10287"/>
                </a:lnTo>
                <a:lnTo>
                  <a:pt x="450850" y="13969"/>
                </a:lnTo>
                <a:lnTo>
                  <a:pt x="453390" y="13969"/>
                </a:lnTo>
                <a:lnTo>
                  <a:pt x="453390" y="10287"/>
                </a:lnTo>
                <a:close/>
              </a:path>
              <a:path w="453390" h="311150">
                <a:moveTo>
                  <a:pt x="3810" y="7746"/>
                </a:moveTo>
                <a:lnTo>
                  <a:pt x="0" y="7746"/>
                </a:lnTo>
                <a:lnTo>
                  <a:pt x="0" y="10159"/>
                </a:lnTo>
                <a:lnTo>
                  <a:pt x="3810" y="10159"/>
                </a:lnTo>
                <a:lnTo>
                  <a:pt x="3810" y="7746"/>
                </a:lnTo>
                <a:close/>
              </a:path>
              <a:path w="453390" h="311150">
                <a:moveTo>
                  <a:pt x="453390" y="7746"/>
                </a:moveTo>
                <a:lnTo>
                  <a:pt x="450850" y="7746"/>
                </a:lnTo>
                <a:lnTo>
                  <a:pt x="450850" y="10159"/>
                </a:lnTo>
                <a:lnTo>
                  <a:pt x="453390" y="10159"/>
                </a:lnTo>
                <a:lnTo>
                  <a:pt x="453390" y="7746"/>
                </a:lnTo>
                <a:close/>
              </a:path>
              <a:path w="453390" h="311150">
                <a:moveTo>
                  <a:pt x="3810" y="3937"/>
                </a:moveTo>
                <a:lnTo>
                  <a:pt x="0" y="3937"/>
                </a:lnTo>
                <a:lnTo>
                  <a:pt x="0" y="7619"/>
                </a:lnTo>
                <a:lnTo>
                  <a:pt x="3810" y="7619"/>
                </a:lnTo>
                <a:lnTo>
                  <a:pt x="3810" y="3937"/>
                </a:lnTo>
                <a:close/>
              </a:path>
              <a:path w="453390" h="311150">
                <a:moveTo>
                  <a:pt x="453390" y="3937"/>
                </a:moveTo>
                <a:lnTo>
                  <a:pt x="450850" y="3937"/>
                </a:lnTo>
                <a:lnTo>
                  <a:pt x="450850" y="7619"/>
                </a:lnTo>
                <a:lnTo>
                  <a:pt x="453390" y="7619"/>
                </a:lnTo>
                <a:lnTo>
                  <a:pt x="453390" y="3937"/>
                </a:lnTo>
                <a:close/>
              </a:path>
              <a:path w="453390" h="311150">
                <a:moveTo>
                  <a:pt x="453390" y="1396"/>
                </a:moveTo>
                <a:lnTo>
                  <a:pt x="0" y="1396"/>
                </a:lnTo>
                <a:lnTo>
                  <a:pt x="0" y="3809"/>
                </a:lnTo>
                <a:lnTo>
                  <a:pt x="453390" y="3809"/>
                </a:lnTo>
                <a:lnTo>
                  <a:pt x="453390" y="1396"/>
                </a:lnTo>
                <a:close/>
              </a:path>
              <a:path w="453390" h="311150">
                <a:moveTo>
                  <a:pt x="453390" y="0"/>
                </a:moveTo>
                <a:lnTo>
                  <a:pt x="0" y="0"/>
                </a:lnTo>
                <a:lnTo>
                  <a:pt x="0" y="1269"/>
                </a:lnTo>
                <a:lnTo>
                  <a:pt x="453390" y="1269"/>
                </a:lnTo>
                <a:lnTo>
                  <a:pt x="453390" y="0"/>
                </a:lnTo>
                <a:close/>
              </a:path>
              <a:path w="453390" h="311150">
                <a:moveTo>
                  <a:pt x="3810" y="43180"/>
                </a:moveTo>
                <a:lnTo>
                  <a:pt x="0" y="4318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43180"/>
                </a:lnTo>
                <a:close/>
              </a:path>
              <a:path w="453390" h="311150">
                <a:moveTo>
                  <a:pt x="453390" y="43180"/>
                </a:moveTo>
                <a:lnTo>
                  <a:pt x="450850" y="43180"/>
                </a:lnTo>
                <a:lnTo>
                  <a:pt x="450850" y="55879"/>
                </a:lnTo>
                <a:lnTo>
                  <a:pt x="453390" y="55879"/>
                </a:lnTo>
                <a:lnTo>
                  <a:pt x="453390" y="43180"/>
                </a:lnTo>
                <a:close/>
              </a:path>
              <a:path w="453390" h="311150">
                <a:moveTo>
                  <a:pt x="381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3810" y="62229"/>
                </a:lnTo>
                <a:lnTo>
                  <a:pt x="3810" y="55880"/>
                </a:lnTo>
                <a:close/>
              </a:path>
              <a:path w="453390" h="311150">
                <a:moveTo>
                  <a:pt x="453390" y="55880"/>
                </a:moveTo>
                <a:lnTo>
                  <a:pt x="450850" y="55880"/>
                </a:lnTo>
                <a:lnTo>
                  <a:pt x="450850" y="62229"/>
                </a:lnTo>
                <a:lnTo>
                  <a:pt x="453390" y="62229"/>
                </a:lnTo>
                <a:lnTo>
                  <a:pt x="453390" y="55880"/>
                </a:lnTo>
                <a:close/>
              </a:path>
              <a:path w="453390" h="311150">
                <a:moveTo>
                  <a:pt x="3810" y="62230"/>
                </a:moveTo>
                <a:lnTo>
                  <a:pt x="0" y="62230"/>
                </a:lnTo>
                <a:lnTo>
                  <a:pt x="0" y="81279"/>
                </a:lnTo>
                <a:lnTo>
                  <a:pt x="3810" y="81279"/>
                </a:lnTo>
                <a:lnTo>
                  <a:pt x="3810" y="62230"/>
                </a:lnTo>
                <a:close/>
              </a:path>
              <a:path w="453390" h="311150">
                <a:moveTo>
                  <a:pt x="453390" y="62230"/>
                </a:moveTo>
                <a:lnTo>
                  <a:pt x="450850" y="62230"/>
                </a:lnTo>
                <a:lnTo>
                  <a:pt x="450850" y="81279"/>
                </a:lnTo>
                <a:lnTo>
                  <a:pt x="453390" y="81279"/>
                </a:lnTo>
                <a:lnTo>
                  <a:pt x="453390" y="62230"/>
                </a:lnTo>
                <a:close/>
              </a:path>
              <a:path w="453390" h="311150">
                <a:moveTo>
                  <a:pt x="3810" y="81280"/>
                </a:moveTo>
                <a:lnTo>
                  <a:pt x="0" y="81280"/>
                </a:lnTo>
                <a:lnTo>
                  <a:pt x="0" y="106679"/>
                </a:lnTo>
                <a:lnTo>
                  <a:pt x="3810" y="106679"/>
                </a:lnTo>
                <a:lnTo>
                  <a:pt x="3810" y="81280"/>
                </a:lnTo>
                <a:close/>
              </a:path>
              <a:path w="453390" h="311150">
                <a:moveTo>
                  <a:pt x="453390" y="81280"/>
                </a:moveTo>
                <a:lnTo>
                  <a:pt x="450850" y="81280"/>
                </a:lnTo>
                <a:lnTo>
                  <a:pt x="450850" y="106679"/>
                </a:lnTo>
                <a:lnTo>
                  <a:pt x="453390" y="106679"/>
                </a:lnTo>
                <a:lnTo>
                  <a:pt x="453390" y="81280"/>
                </a:lnTo>
                <a:close/>
              </a:path>
              <a:path w="453390" h="311150">
                <a:moveTo>
                  <a:pt x="3810" y="106680"/>
                </a:moveTo>
                <a:lnTo>
                  <a:pt x="0" y="106680"/>
                </a:lnTo>
                <a:lnTo>
                  <a:pt x="0" y="123189"/>
                </a:lnTo>
                <a:lnTo>
                  <a:pt x="3810" y="123189"/>
                </a:lnTo>
                <a:lnTo>
                  <a:pt x="3810" y="106680"/>
                </a:lnTo>
                <a:close/>
              </a:path>
              <a:path w="453390" h="311150">
                <a:moveTo>
                  <a:pt x="453390" y="106680"/>
                </a:moveTo>
                <a:lnTo>
                  <a:pt x="450850" y="106680"/>
                </a:lnTo>
                <a:lnTo>
                  <a:pt x="450850" y="123189"/>
                </a:lnTo>
                <a:lnTo>
                  <a:pt x="453390" y="123189"/>
                </a:lnTo>
                <a:lnTo>
                  <a:pt x="453390" y="106680"/>
                </a:lnTo>
                <a:close/>
              </a:path>
              <a:path w="453390" h="311150">
                <a:moveTo>
                  <a:pt x="3810" y="123190"/>
                </a:moveTo>
                <a:lnTo>
                  <a:pt x="0" y="123190"/>
                </a:lnTo>
                <a:lnTo>
                  <a:pt x="0" y="195579"/>
                </a:lnTo>
                <a:lnTo>
                  <a:pt x="3810" y="195579"/>
                </a:lnTo>
                <a:lnTo>
                  <a:pt x="3810" y="123190"/>
                </a:lnTo>
                <a:close/>
              </a:path>
              <a:path w="453390" h="311150">
                <a:moveTo>
                  <a:pt x="453390" y="123190"/>
                </a:moveTo>
                <a:lnTo>
                  <a:pt x="450850" y="123190"/>
                </a:lnTo>
                <a:lnTo>
                  <a:pt x="450850" y="195579"/>
                </a:lnTo>
                <a:lnTo>
                  <a:pt x="453390" y="195579"/>
                </a:lnTo>
                <a:lnTo>
                  <a:pt x="453390" y="123190"/>
                </a:lnTo>
                <a:close/>
              </a:path>
              <a:path w="453390" h="311150">
                <a:moveTo>
                  <a:pt x="3810" y="195580"/>
                </a:moveTo>
                <a:lnTo>
                  <a:pt x="0" y="195580"/>
                </a:lnTo>
                <a:lnTo>
                  <a:pt x="0" y="233679"/>
                </a:lnTo>
                <a:lnTo>
                  <a:pt x="3810" y="233679"/>
                </a:lnTo>
                <a:lnTo>
                  <a:pt x="3810" y="195580"/>
                </a:lnTo>
                <a:close/>
              </a:path>
              <a:path w="453390" h="311150">
                <a:moveTo>
                  <a:pt x="453390" y="195580"/>
                </a:moveTo>
                <a:lnTo>
                  <a:pt x="450850" y="195580"/>
                </a:lnTo>
                <a:lnTo>
                  <a:pt x="450850" y="233679"/>
                </a:lnTo>
                <a:lnTo>
                  <a:pt x="453390" y="233679"/>
                </a:lnTo>
                <a:lnTo>
                  <a:pt x="453390" y="195580"/>
                </a:lnTo>
                <a:close/>
              </a:path>
              <a:path w="453390" h="311150">
                <a:moveTo>
                  <a:pt x="3810" y="233680"/>
                </a:moveTo>
                <a:lnTo>
                  <a:pt x="0" y="233680"/>
                </a:lnTo>
                <a:lnTo>
                  <a:pt x="0" y="246379"/>
                </a:lnTo>
                <a:lnTo>
                  <a:pt x="3810" y="246379"/>
                </a:lnTo>
                <a:lnTo>
                  <a:pt x="3810" y="233680"/>
                </a:lnTo>
                <a:close/>
              </a:path>
              <a:path w="453390" h="311150">
                <a:moveTo>
                  <a:pt x="453390" y="233680"/>
                </a:moveTo>
                <a:lnTo>
                  <a:pt x="450850" y="233680"/>
                </a:lnTo>
                <a:lnTo>
                  <a:pt x="450850" y="246379"/>
                </a:lnTo>
                <a:lnTo>
                  <a:pt x="453390" y="246379"/>
                </a:lnTo>
                <a:lnTo>
                  <a:pt x="453390" y="233680"/>
                </a:lnTo>
                <a:close/>
              </a:path>
              <a:path w="453390" h="311150">
                <a:moveTo>
                  <a:pt x="3810" y="246380"/>
                </a:moveTo>
                <a:lnTo>
                  <a:pt x="0" y="246380"/>
                </a:lnTo>
                <a:lnTo>
                  <a:pt x="0" y="271779"/>
                </a:lnTo>
                <a:lnTo>
                  <a:pt x="3810" y="271779"/>
                </a:lnTo>
                <a:lnTo>
                  <a:pt x="3810" y="246380"/>
                </a:lnTo>
                <a:close/>
              </a:path>
              <a:path w="453390" h="311150">
                <a:moveTo>
                  <a:pt x="453390" y="246380"/>
                </a:moveTo>
                <a:lnTo>
                  <a:pt x="450850" y="246380"/>
                </a:lnTo>
                <a:lnTo>
                  <a:pt x="450850" y="271779"/>
                </a:lnTo>
                <a:lnTo>
                  <a:pt x="453390" y="271779"/>
                </a:lnTo>
                <a:lnTo>
                  <a:pt x="453390" y="246380"/>
                </a:lnTo>
                <a:close/>
              </a:path>
              <a:path w="453390" h="311150">
                <a:moveTo>
                  <a:pt x="3810" y="271780"/>
                </a:moveTo>
                <a:lnTo>
                  <a:pt x="0" y="271780"/>
                </a:lnTo>
                <a:lnTo>
                  <a:pt x="0" y="278129"/>
                </a:lnTo>
                <a:lnTo>
                  <a:pt x="3810" y="278129"/>
                </a:lnTo>
                <a:lnTo>
                  <a:pt x="3810" y="271780"/>
                </a:lnTo>
                <a:close/>
              </a:path>
              <a:path w="453390" h="311150">
                <a:moveTo>
                  <a:pt x="453390" y="271780"/>
                </a:moveTo>
                <a:lnTo>
                  <a:pt x="450850" y="271780"/>
                </a:lnTo>
                <a:lnTo>
                  <a:pt x="450850" y="278129"/>
                </a:lnTo>
                <a:lnTo>
                  <a:pt x="453390" y="278129"/>
                </a:lnTo>
                <a:lnTo>
                  <a:pt x="453390" y="271780"/>
                </a:lnTo>
                <a:close/>
              </a:path>
              <a:path w="453390" h="311150">
                <a:moveTo>
                  <a:pt x="3810" y="278130"/>
                </a:moveTo>
                <a:lnTo>
                  <a:pt x="0" y="278130"/>
                </a:lnTo>
                <a:lnTo>
                  <a:pt x="0" y="284479"/>
                </a:lnTo>
                <a:lnTo>
                  <a:pt x="3810" y="284479"/>
                </a:lnTo>
                <a:lnTo>
                  <a:pt x="3810" y="278130"/>
                </a:lnTo>
                <a:close/>
              </a:path>
              <a:path w="453390" h="311150">
                <a:moveTo>
                  <a:pt x="453390" y="278130"/>
                </a:moveTo>
                <a:lnTo>
                  <a:pt x="450850" y="278130"/>
                </a:lnTo>
                <a:lnTo>
                  <a:pt x="450850" y="284479"/>
                </a:lnTo>
                <a:lnTo>
                  <a:pt x="453390" y="284479"/>
                </a:lnTo>
                <a:lnTo>
                  <a:pt x="453390" y="278130"/>
                </a:lnTo>
                <a:close/>
              </a:path>
              <a:path w="453390" h="311150">
                <a:moveTo>
                  <a:pt x="3810" y="284607"/>
                </a:moveTo>
                <a:lnTo>
                  <a:pt x="0" y="284607"/>
                </a:lnTo>
                <a:lnTo>
                  <a:pt x="0" y="311150"/>
                </a:lnTo>
                <a:lnTo>
                  <a:pt x="453390" y="311150"/>
                </a:lnTo>
                <a:lnTo>
                  <a:pt x="453390" y="307340"/>
                </a:lnTo>
                <a:lnTo>
                  <a:pt x="3810" y="307340"/>
                </a:lnTo>
                <a:lnTo>
                  <a:pt x="3810" y="284607"/>
                </a:lnTo>
                <a:close/>
              </a:path>
              <a:path w="453390" h="311150">
                <a:moveTo>
                  <a:pt x="453390" y="284607"/>
                </a:moveTo>
                <a:lnTo>
                  <a:pt x="450850" y="284607"/>
                </a:lnTo>
                <a:lnTo>
                  <a:pt x="450850" y="307340"/>
                </a:lnTo>
                <a:lnTo>
                  <a:pt x="453390" y="307340"/>
                </a:lnTo>
                <a:lnTo>
                  <a:pt x="453390" y="284607"/>
                </a:lnTo>
                <a:close/>
              </a:path>
            </a:pathLst>
          </a:custGeom>
          <a:solidFill>
            <a:srgbClr val="3B0C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257540" y="1667636"/>
            <a:ext cx="447040" cy="303530"/>
          </a:xfrm>
          <a:custGeom>
            <a:avLst/>
            <a:gdLst/>
            <a:ahLst/>
            <a:cxnLst/>
            <a:rect l="l" t="t" r="r" b="b"/>
            <a:pathLst>
              <a:path w="447040" h="303530">
                <a:moveTo>
                  <a:pt x="3809" y="38100"/>
                </a:moveTo>
                <a:lnTo>
                  <a:pt x="0" y="38100"/>
                </a:lnTo>
                <a:lnTo>
                  <a:pt x="0" y="39242"/>
                </a:lnTo>
                <a:lnTo>
                  <a:pt x="3809" y="39242"/>
                </a:lnTo>
                <a:lnTo>
                  <a:pt x="3809" y="38100"/>
                </a:lnTo>
                <a:close/>
              </a:path>
              <a:path w="447040" h="303530">
                <a:moveTo>
                  <a:pt x="447039" y="38100"/>
                </a:moveTo>
                <a:lnTo>
                  <a:pt x="443229" y="38100"/>
                </a:lnTo>
                <a:lnTo>
                  <a:pt x="443229" y="39242"/>
                </a:lnTo>
                <a:lnTo>
                  <a:pt x="447039" y="39242"/>
                </a:lnTo>
                <a:lnTo>
                  <a:pt x="447039" y="38100"/>
                </a:lnTo>
                <a:close/>
              </a:path>
              <a:path w="447040" h="303530">
                <a:moveTo>
                  <a:pt x="3809" y="35559"/>
                </a:moveTo>
                <a:lnTo>
                  <a:pt x="0" y="35559"/>
                </a:lnTo>
                <a:lnTo>
                  <a:pt x="0" y="37972"/>
                </a:lnTo>
                <a:lnTo>
                  <a:pt x="3809" y="37972"/>
                </a:lnTo>
                <a:lnTo>
                  <a:pt x="3809" y="35559"/>
                </a:lnTo>
                <a:close/>
              </a:path>
              <a:path w="447040" h="303530">
                <a:moveTo>
                  <a:pt x="447039" y="35559"/>
                </a:moveTo>
                <a:lnTo>
                  <a:pt x="443229" y="35559"/>
                </a:lnTo>
                <a:lnTo>
                  <a:pt x="443229" y="37972"/>
                </a:lnTo>
                <a:lnTo>
                  <a:pt x="447039" y="37972"/>
                </a:lnTo>
                <a:lnTo>
                  <a:pt x="447039" y="35559"/>
                </a:lnTo>
                <a:close/>
              </a:path>
              <a:path w="447040" h="303530">
                <a:moveTo>
                  <a:pt x="3809" y="31750"/>
                </a:moveTo>
                <a:lnTo>
                  <a:pt x="0" y="31750"/>
                </a:lnTo>
                <a:lnTo>
                  <a:pt x="0" y="35432"/>
                </a:lnTo>
                <a:lnTo>
                  <a:pt x="3809" y="35432"/>
                </a:lnTo>
                <a:lnTo>
                  <a:pt x="3809" y="31750"/>
                </a:lnTo>
                <a:close/>
              </a:path>
              <a:path w="447040" h="303530">
                <a:moveTo>
                  <a:pt x="447039" y="31750"/>
                </a:moveTo>
                <a:lnTo>
                  <a:pt x="443229" y="31750"/>
                </a:lnTo>
                <a:lnTo>
                  <a:pt x="443229" y="35432"/>
                </a:lnTo>
                <a:lnTo>
                  <a:pt x="447039" y="35432"/>
                </a:lnTo>
                <a:lnTo>
                  <a:pt x="447039" y="31750"/>
                </a:lnTo>
                <a:close/>
              </a:path>
              <a:path w="447040" h="303530">
                <a:moveTo>
                  <a:pt x="3809" y="29209"/>
                </a:moveTo>
                <a:lnTo>
                  <a:pt x="0" y="29209"/>
                </a:lnTo>
                <a:lnTo>
                  <a:pt x="0" y="31622"/>
                </a:lnTo>
                <a:lnTo>
                  <a:pt x="3809" y="31622"/>
                </a:lnTo>
                <a:lnTo>
                  <a:pt x="3809" y="29209"/>
                </a:lnTo>
                <a:close/>
              </a:path>
              <a:path w="447040" h="303530">
                <a:moveTo>
                  <a:pt x="447039" y="29209"/>
                </a:moveTo>
                <a:lnTo>
                  <a:pt x="443229" y="29209"/>
                </a:lnTo>
                <a:lnTo>
                  <a:pt x="443229" y="31622"/>
                </a:lnTo>
                <a:lnTo>
                  <a:pt x="447039" y="31622"/>
                </a:lnTo>
                <a:lnTo>
                  <a:pt x="447039" y="29209"/>
                </a:lnTo>
                <a:close/>
              </a:path>
              <a:path w="447040" h="303530">
                <a:moveTo>
                  <a:pt x="3809" y="25400"/>
                </a:moveTo>
                <a:lnTo>
                  <a:pt x="0" y="25400"/>
                </a:lnTo>
                <a:lnTo>
                  <a:pt x="0" y="29082"/>
                </a:lnTo>
                <a:lnTo>
                  <a:pt x="3809" y="29082"/>
                </a:lnTo>
                <a:lnTo>
                  <a:pt x="3809" y="25400"/>
                </a:lnTo>
                <a:close/>
              </a:path>
              <a:path w="447040" h="303530">
                <a:moveTo>
                  <a:pt x="447039" y="25400"/>
                </a:moveTo>
                <a:lnTo>
                  <a:pt x="443229" y="25400"/>
                </a:lnTo>
                <a:lnTo>
                  <a:pt x="443229" y="29082"/>
                </a:lnTo>
                <a:lnTo>
                  <a:pt x="447039" y="29082"/>
                </a:lnTo>
                <a:lnTo>
                  <a:pt x="447039" y="25400"/>
                </a:lnTo>
                <a:close/>
              </a:path>
              <a:path w="447040" h="303530">
                <a:moveTo>
                  <a:pt x="3809" y="22859"/>
                </a:moveTo>
                <a:lnTo>
                  <a:pt x="0" y="22859"/>
                </a:lnTo>
                <a:lnTo>
                  <a:pt x="0" y="25272"/>
                </a:lnTo>
                <a:lnTo>
                  <a:pt x="3809" y="25272"/>
                </a:lnTo>
                <a:lnTo>
                  <a:pt x="3809" y="22859"/>
                </a:lnTo>
                <a:close/>
              </a:path>
              <a:path w="447040" h="303530">
                <a:moveTo>
                  <a:pt x="447039" y="22859"/>
                </a:moveTo>
                <a:lnTo>
                  <a:pt x="443229" y="22859"/>
                </a:lnTo>
                <a:lnTo>
                  <a:pt x="443229" y="25272"/>
                </a:lnTo>
                <a:lnTo>
                  <a:pt x="447039" y="25272"/>
                </a:lnTo>
                <a:lnTo>
                  <a:pt x="447039" y="22859"/>
                </a:lnTo>
                <a:close/>
              </a:path>
              <a:path w="447040" h="303530">
                <a:moveTo>
                  <a:pt x="3809" y="19050"/>
                </a:moveTo>
                <a:lnTo>
                  <a:pt x="0" y="19050"/>
                </a:lnTo>
                <a:lnTo>
                  <a:pt x="0" y="22732"/>
                </a:lnTo>
                <a:lnTo>
                  <a:pt x="3809" y="22732"/>
                </a:lnTo>
                <a:lnTo>
                  <a:pt x="3809" y="19050"/>
                </a:lnTo>
                <a:close/>
              </a:path>
              <a:path w="447040" h="303530">
                <a:moveTo>
                  <a:pt x="447039" y="19050"/>
                </a:moveTo>
                <a:lnTo>
                  <a:pt x="443229" y="19050"/>
                </a:lnTo>
                <a:lnTo>
                  <a:pt x="443229" y="22732"/>
                </a:lnTo>
                <a:lnTo>
                  <a:pt x="447039" y="22732"/>
                </a:lnTo>
                <a:lnTo>
                  <a:pt x="447039" y="19050"/>
                </a:lnTo>
                <a:close/>
              </a:path>
              <a:path w="447040" h="303530">
                <a:moveTo>
                  <a:pt x="3809" y="16509"/>
                </a:moveTo>
                <a:lnTo>
                  <a:pt x="0" y="16509"/>
                </a:lnTo>
                <a:lnTo>
                  <a:pt x="0" y="18922"/>
                </a:lnTo>
                <a:lnTo>
                  <a:pt x="3809" y="18922"/>
                </a:lnTo>
                <a:lnTo>
                  <a:pt x="3809" y="16509"/>
                </a:lnTo>
                <a:close/>
              </a:path>
              <a:path w="447040" h="303530">
                <a:moveTo>
                  <a:pt x="447039" y="16509"/>
                </a:moveTo>
                <a:lnTo>
                  <a:pt x="443229" y="16509"/>
                </a:lnTo>
                <a:lnTo>
                  <a:pt x="443229" y="18922"/>
                </a:lnTo>
                <a:lnTo>
                  <a:pt x="447039" y="18922"/>
                </a:lnTo>
                <a:lnTo>
                  <a:pt x="447039" y="16509"/>
                </a:lnTo>
                <a:close/>
              </a:path>
              <a:path w="447040" h="303530">
                <a:moveTo>
                  <a:pt x="3809" y="12700"/>
                </a:moveTo>
                <a:lnTo>
                  <a:pt x="0" y="12700"/>
                </a:lnTo>
                <a:lnTo>
                  <a:pt x="0" y="16382"/>
                </a:lnTo>
                <a:lnTo>
                  <a:pt x="3809" y="16382"/>
                </a:lnTo>
                <a:lnTo>
                  <a:pt x="3809" y="12700"/>
                </a:lnTo>
                <a:close/>
              </a:path>
              <a:path w="447040" h="303530">
                <a:moveTo>
                  <a:pt x="447039" y="12700"/>
                </a:moveTo>
                <a:lnTo>
                  <a:pt x="443229" y="12700"/>
                </a:lnTo>
                <a:lnTo>
                  <a:pt x="443229" y="16382"/>
                </a:lnTo>
                <a:lnTo>
                  <a:pt x="447039" y="16382"/>
                </a:lnTo>
                <a:lnTo>
                  <a:pt x="447039" y="12700"/>
                </a:lnTo>
                <a:close/>
              </a:path>
              <a:path w="447040" h="30353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447040" h="303530">
                <a:moveTo>
                  <a:pt x="447039" y="10159"/>
                </a:moveTo>
                <a:lnTo>
                  <a:pt x="443229" y="10159"/>
                </a:lnTo>
                <a:lnTo>
                  <a:pt x="443229" y="12572"/>
                </a:lnTo>
                <a:lnTo>
                  <a:pt x="447039" y="12572"/>
                </a:lnTo>
                <a:lnTo>
                  <a:pt x="447039" y="10159"/>
                </a:lnTo>
                <a:close/>
              </a:path>
              <a:path w="447040" h="30353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447040" h="303530">
                <a:moveTo>
                  <a:pt x="447039" y="6350"/>
                </a:moveTo>
                <a:lnTo>
                  <a:pt x="443229" y="6350"/>
                </a:lnTo>
                <a:lnTo>
                  <a:pt x="443229" y="10032"/>
                </a:lnTo>
                <a:lnTo>
                  <a:pt x="447039" y="10032"/>
                </a:lnTo>
                <a:lnTo>
                  <a:pt x="447039" y="6350"/>
                </a:lnTo>
                <a:close/>
              </a:path>
              <a:path w="447040" h="30353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447040" h="303530">
                <a:moveTo>
                  <a:pt x="447039" y="3809"/>
                </a:moveTo>
                <a:lnTo>
                  <a:pt x="443229" y="3809"/>
                </a:lnTo>
                <a:lnTo>
                  <a:pt x="443229" y="6222"/>
                </a:lnTo>
                <a:lnTo>
                  <a:pt x="447039" y="6222"/>
                </a:lnTo>
                <a:lnTo>
                  <a:pt x="447039" y="3809"/>
                </a:lnTo>
                <a:close/>
              </a:path>
              <a:path w="447040" h="303530">
                <a:moveTo>
                  <a:pt x="447039" y="0"/>
                </a:moveTo>
                <a:lnTo>
                  <a:pt x="0" y="0"/>
                </a:lnTo>
                <a:lnTo>
                  <a:pt x="0" y="3682"/>
                </a:lnTo>
                <a:lnTo>
                  <a:pt x="447039" y="3682"/>
                </a:lnTo>
                <a:lnTo>
                  <a:pt x="447039" y="0"/>
                </a:lnTo>
                <a:close/>
              </a:path>
              <a:path w="447040" h="303530">
                <a:moveTo>
                  <a:pt x="3809" y="39243"/>
                </a:moveTo>
                <a:lnTo>
                  <a:pt x="0" y="3924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39243"/>
                </a:lnTo>
                <a:close/>
              </a:path>
              <a:path w="447040" h="303530">
                <a:moveTo>
                  <a:pt x="447039" y="39243"/>
                </a:moveTo>
                <a:lnTo>
                  <a:pt x="443229" y="39243"/>
                </a:lnTo>
                <a:lnTo>
                  <a:pt x="443229" y="51942"/>
                </a:lnTo>
                <a:lnTo>
                  <a:pt x="447039" y="51942"/>
                </a:lnTo>
                <a:lnTo>
                  <a:pt x="447039" y="39243"/>
                </a:lnTo>
                <a:close/>
              </a:path>
              <a:path w="447040" h="303530">
                <a:moveTo>
                  <a:pt x="3809" y="51943"/>
                </a:moveTo>
                <a:lnTo>
                  <a:pt x="0" y="51943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1943"/>
                </a:lnTo>
                <a:close/>
              </a:path>
              <a:path w="447040" h="303530">
                <a:moveTo>
                  <a:pt x="447039" y="51943"/>
                </a:moveTo>
                <a:lnTo>
                  <a:pt x="443229" y="51943"/>
                </a:lnTo>
                <a:lnTo>
                  <a:pt x="443229" y="58292"/>
                </a:lnTo>
                <a:lnTo>
                  <a:pt x="447039" y="58292"/>
                </a:lnTo>
                <a:lnTo>
                  <a:pt x="447039" y="51943"/>
                </a:lnTo>
                <a:close/>
              </a:path>
              <a:path w="447040" h="303530">
                <a:moveTo>
                  <a:pt x="3809" y="58293"/>
                </a:moveTo>
                <a:lnTo>
                  <a:pt x="0" y="58293"/>
                </a:lnTo>
                <a:lnTo>
                  <a:pt x="0" y="77342"/>
                </a:lnTo>
                <a:lnTo>
                  <a:pt x="3809" y="77342"/>
                </a:lnTo>
                <a:lnTo>
                  <a:pt x="3809" y="58293"/>
                </a:lnTo>
                <a:close/>
              </a:path>
              <a:path w="447040" h="303530">
                <a:moveTo>
                  <a:pt x="447039" y="58293"/>
                </a:moveTo>
                <a:lnTo>
                  <a:pt x="443229" y="58293"/>
                </a:lnTo>
                <a:lnTo>
                  <a:pt x="443229" y="77342"/>
                </a:lnTo>
                <a:lnTo>
                  <a:pt x="447039" y="77342"/>
                </a:lnTo>
                <a:lnTo>
                  <a:pt x="447039" y="58293"/>
                </a:lnTo>
                <a:close/>
              </a:path>
              <a:path w="447040" h="303530">
                <a:moveTo>
                  <a:pt x="3809" y="77343"/>
                </a:moveTo>
                <a:lnTo>
                  <a:pt x="0" y="77343"/>
                </a:lnTo>
                <a:lnTo>
                  <a:pt x="0" y="102742"/>
                </a:lnTo>
                <a:lnTo>
                  <a:pt x="3809" y="102742"/>
                </a:lnTo>
                <a:lnTo>
                  <a:pt x="3809" y="77343"/>
                </a:lnTo>
                <a:close/>
              </a:path>
              <a:path w="447040" h="303530">
                <a:moveTo>
                  <a:pt x="447039" y="77343"/>
                </a:moveTo>
                <a:lnTo>
                  <a:pt x="443229" y="77343"/>
                </a:lnTo>
                <a:lnTo>
                  <a:pt x="443229" y="102742"/>
                </a:lnTo>
                <a:lnTo>
                  <a:pt x="447039" y="102742"/>
                </a:lnTo>
                <a:lnTo>
                  <a:pt x="447039" y="77343"/>
                </a:lnTo>
                <a:close/>
              </a:path>
              <a:path w="447040" h="303530">
                <a:moveTo>
                  <a:pt x="3809" y="102743"/>
                </a:moveTo>
                <a:lnTo>
                  <a:pt x="0" y="102743"/>
                </a:lnTo>
                <a:lnTo>
                  <a:pt x="0" y="119252"/>
                </a:lnTo>
                <a:lnTo>
                  <a:pt x="3809" y="119252"/>
                </a:lnTo>
                <a:lnTo>
                  <a:pt x="3809" y="102743"/>
                </a:lnTo>
                <a:close/>
              </a:path>
              <a:path w="447040" h="303530">
                <a:moveTo>
                  <a:pt x="447039" y="102743"/>
                </a:moveTo>
                <a:lnTo>
                  <a:pt x="443229" y="102743"/>
                </a:lnTo>
                <a:lnTo>
                  <a:pt x="443229" y="119252"/>
                </a:lnTo>
                <a:lnTo>
                  <a:pt x="447039" y="119252"/>
                </a:lnTo>
                <a:lnTo>
                  <a:pt x="447039" y="102743"/>
                </a:lnTo>
                <a:close/>
              </a:path>
              <a:path w="447040" h="303530">
                <a:moveTo>
                  <a:pt x="3809" y="119253"/>
                </a:moveTo>
                <a:lnTo>
                  <a:pt x="0" y="119253"/>
                </a:lnTo>
                <a:lnTo>
                  <a:pt x="0" y="191642"/>
                </a:lnTo>
                <a:lnTo>
                  <a:pt x="3809" y="191642"/>
                </a:lnTo>
                <a:lnTo>
                  <a:pt x="3809" y="119253"/>
                </a:lnTo>
                <a:close/>
              </a:path>
              <a:path w="447040" h="303530">
                <a:moveTo>
                  <a:pt x="447039" y="119253"/>
                </a:moveTo>
                <a:lnTo>
                  <a:pt x="443229" y="119253"/>
                </a:lnTo>
                <a:lnTo>
                  <a:pt x="443229" y="191642"/>
                </a:lnTo>
                <a:lnTo>
                  <a:pt x="447039" y="191642"/>
                </a:lnTo>
                <a:lnTo>
                  <a:pt x="447039" y="119253"/>
                </a:lnTo>
                <a:close/>
              </a:path>
              <a:path w="447040" h="303530">
                <a:moveTo>
                  <a:pt x="3809" y="191643"/>
                </a:moveTo>
                <a:lnTo>
                  <a:pt x="0" y="191643"/>
                </a:lnTo>
                <a:lnTo>
                  <a:pt x="0" y="229742"/>
                </a:lnTo>
                <a:lnTo>
                  <a:pt x="3809" y="229742"/>
                </a:lnTo>
                <a:lnTo>
                  <a:pt x="3809" y="191643"/>
                </a:lnTo>
                <a:close/>
              </a:path>
              <a:path w="447040" h="303530">
                <a:moveTo>
                  <a:pt x="447039" y="191643"/>
                </a:moveTo>
                <a:lnTo>
                  <a:pt x="443229" y="191643"/>
                </a:lnTo>
                <a:lnTo>
                  <a:pt x="443229" y="229742"/>
                </a:lnTo>
                <a:lnTo>
                  <a:pt x="447039" y="229742"/>
                </a:lnTo>
                <a:lnTo>
                  <a:pt x="447039" y="191643"/>
                </a:lnTo>
                <a:close/>
              </a:path>
              <a:path w="447040" h="303530">
                <a:moveTo>
                  <a:pt x="3809" y="229743"/>
                </a:moveTo>
                <a:lnTo>
                  <a:pt x="0" y="229743"/>
                </a:lnTo>
                <a:lnTo>
                  <a:pt x="0" y="242442"/>
                </a:lnTo>
                <a:lnTo>
                  <a:pt x="3809" y="242442"/>
                </a:lnTo>
                <a:lnTo>
                  <a:pt x="3809" y="229743"/>
                </a:lnTo>
                <a:close/>
              </a:path>
              <a:path w="447040" h="303530">
                <a:moveTo>
                  <a:pt x="447039" y="229743"/>
                </a:moveTo>
                <a:lnTo>
                  <a:pt x="443229" y="229743"/>
                </a:lnTo>
                <a:lnTo>
                  <a:pt x="443229" y="242442"/>
                </a:lnTo>
                <a:lnTo>
                  <a:pt x="447039" y="242442"/>
                </a:lnTo>
                <a:lnTo>
                  <a:pt x="447039" y="229743"/>
                </a:lnTo>
                <a:close/>
              </a:path>
              <a:path w="447040" h="303530">
                <a:moveTo>
                  <a:pt x="3809" y="242443"/>
                </a:moveTo>
                <a:lnTo>
                  <a:pt x="0" y="242443"/>
                </a:lnTo>
                <a:lnTo>
                  <a:pt x="0" y="267842"/>
                </a:lnTo>
                <a:lnTo>
                  <a:pt x="3809" y="267842"/>
                </a:lnTo>
                <a:lnTo>
                  <a:pt x="3809" y="242443"/>
                </a:lnTo>
                <a:close/>
              </a:path>
              <a:path w="447040" h="303530">
                <a:moveTo>
                  <a:pt x="447039" y="242443"/>
                </a:moveTo>
                <a:lnTo>
                  <a:pt x="443229" y="242443"/>
                </a:lnTo>
                <a:lnTo>
                  <a:pt x="443229" y="267842"/>
                </a:lnTo>
                <a:lnTo>
                  <a:pt x="447039" y="267842"/>
                </a:lnTo>
                <a:lnTo>
                  <a:pt x="447039" y="242443"/>
                </a:lnTo>
                <a:close/>
              </a:path>
              <a:path w="447040" h="303530">
                <a:moveTo>
                  <a:pt x="3809" y="267843"/>
                </a:moveTo>
                <a:lnTo>
                  <a:pt x="0" y="267843"/>
                </a:lnTo>
                <a:lnTo>
                  <a:pt x="0" y="274192"/>
                </a:lnTo>
                <a:lnTo>
                  <a:pt x="3809" y="274192"/>
                </a:lnTo>
                <a:lnTo>
                  <a:pt x="3809" y="267843"/>
                </a:lnTo>
                <a:close/>
              </a:path>
              <a:path w="447040" h="303530">
                <a:moveTo>
                  <a:pt x="447039" y="267843"/>
                </a:moveTo>
                <a:lnTo>
                  <a:pt x="443229" y="267843"/>
                </a:lnTo>
                <a:lnTo>
                  <a:pt x="443229" y="274192"/>
                </a:lnTo>
                <a:lnTo>
                  <a:pt x="447039" y="274192"/>
                </a:lnTo>
                <a:lnTo>
                  <a:pt x="447039" y="267843"/>
                </a:lnTo>
                <a:close/>
              </a:path>
              <a:path w="447040" h="303530">
                <a:moveTo>
                  <a:pt x="3809" y="274193"/>
                </a:moveTo>
                <a:lnTo>
                  <a:pt x="0" y="274193"/>
                </a:lnTo>
                <a:lnTo>
                  <a:pt x="0" y="280542"/>
                </a:lnTo>
                <a:lnTo>
                  <a:pt x="3809" y="280542"/>
                </a:lnTo>
                <a:lnTo>
                  <a:pt x="3809" y="274193"/>
                </a:lnTo>
                <a:close/>
              </a:path>
              <a:path w="447040" h="303530">
                <a:moveTo>
                  <a:pt x="447039" y="274193"/>
                </a:moveTo>
                <a:lnTo>
                  <a:pt x="443229" y="274193"/>
                </a:lnTo>
                <a:lnTo>
                  <a:pt x="443229" y="280542"/>
                </a:lnTo>
                <a:lnTo>
                  <a:pt x="447039" y="280542"/>
                </a:lnTo>
                <a:lnTo>
                  <a:pt x="447039" y="274193"/>
                </a:lnTo>
                <a:close/>
              </a:path>
              <a:path w="447040" h="303530">
                <a:moveTo>
                  <a:pt x="3809" y="280670"/>
                </a:moveTo>
                <a:lnTo>
                  <a:pt x="0" y="280670"/>
                </a:lnTo>
                <a:lnTo>
                  <a:pt x="0" y="303403"/>
                </a:lnTo>
                <a:lnTo>
                  <a:pt x="447039" y="303403"/>
                </a:lnTo>
                <a:lnTo>
                  <a:pt x="447039" y="299593"/>
                </a:lnTo>
                <a:lnTo>
                  <a:pt x="3809" y="299593"/>
                </a:lnTo>
                <a:lnTo>
                  <a:pt x="3809" y="280670"/>
                </a:lnTo>
                <a:close/>
              </a:path>
              <a:path w="447040" h="303530">
                <a:moveTo>
                  <a:pt x="447039" y="280670"/>
                </a:moveTo>
                <a:lnTo>
                  <a:pt x="443229" y="280670"/>
                </a:lnTo>
                <a:lnTo>
                  <a:pt x="443229" y="299593"/>
                </a:lnTo>
                <a:lnTo>
                  <a:pt x="447039" y="299593"/>
                </a:lnTo>
                <a:lnTo>
                  <a:pt x="447039" y="280670"/>
                </a:lnTo>
                <a:close/>
              </a:path>
            </a:pathLst>
          </a:custGeom>
          <a:solidFill>
            <a:srgbClr val="3E0D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261350" y="1671447"/>
            <a:ext cx="439420" cy="295910"/>
          </a:xfrm>
          <a:custGeom>
            <a:avLst/>
            <a:gdLst/>
            <a:ahLst/>
            <a:cxnLst/>
            <a:rect l="l" t="t" r="r" b="b"/>
            <a:pathLst>
              <a:path w="439420" h="295910">
                <a:moveTo>
                  <a:pt x="2540" y="34290"/>
                </a:moveTo>
                <a:lnTo>
                  <a:pt x="0" y="34290"/>
                </a:lnTo>
                <a:lnTo>
                  <a:pt x="0" y="35433"/>
                </a:lnTo>
                <a:lnTo>
                  <a:pt x="2540" y="35433"/>
                </a:lnTo>
                <a:lnTo>
                  <a:pt x="2540" y="34290"/>
                </a:lnTo>
                <a:close/>
              </a:path>
              <a:path w="439420" h="295910">
                <a:moveTo>
                  <a:pt x="439420" y="34290"/>
                </a:moveTo>
                <a:lnTo>
                  <a:pt x="435609" y="34290"/>
                </a:lnTo>
                <a:lnTo>
                  <a:pt x="435609" y="35433"/>
                </a:lnTo>
                <a:lnTo>
                  <a:pt x="439420" y="35433"/>
                </a:lnTo>
                <a:lnTo>
                  <a:pt x="439420" y="34290"/>
                </a:lnTo>
                <a:close/>
              </a:path>
              <a:path w="439420" h="295910">
                <a:moveTo>
                  <a:pt x="2540" y="31750"/>
                </a:moveTo>
                <a:lnTo>
                  <a:pt x="0" y="31750"/>
                </a:lnTo>
                <a:lnTo>
                  <a:pt x="0" y="34162"/>
                </a:lnTo>
                <a:lnTo>
                  <a:pt x="2540" y="34162"/>
                </a:lnTo>
                <a:lnTo>
                  <a:pt x="2540" y="31750"/>
                </a:lnTo>
                <a:close/>
              </a:path>
              <a:path w="439420" h="295910">
                <a:moveTo>
                  <a:pt x="439420" y="31750"/>
                </a:moveTo>
                <a:lnTo>
                  <a:pt x="435609" y="31750"/>
                </a:lnTo>
                <a:lnTo>
                  <a:pt x="435609" y="34162"/>
                </a:lnTo>
                <a:lnTo>
                  <a:pt x="439420" y="34162"/>
                </a:lnTo>
                <a:lnTo>
                  <a:pt x="439420" y="31750"/>
                </a:lnTo>
                <a:close/>
              </a:path>
              <a:path w="439420" h="295910">
                <a:moveTo>
                  <a:pt x="2540" y="27940"/>
                </a:moveTo>
                <a:lnTo>
                  <a:pt x="0" y="27940"/>
                </a:lnTo>
                <a:lnTo>
                  <a:pt x="0" y="31623"/>
                </a:lnTo>
                <a:lnTo>
                  <a:pt x="2540" y="31623"/>
                </a:lnTo>
                <a:lnTo>
                  <a:pt x="2540" y="27940"/>
                </a:lnTo>
                <a:close/>
              </a:path>
              <a:path w="439420" h="295910">
                <a:moveTo>
                  <a:pt x="439420" y="27940"/>
                </a:moveTo>
                <a:lnTo>
                  <a:pt x="435609" y="27940"/>
                </a:lnTo>
                <a:lnTo>
                  <a:pt x="435609" y="31623"/>
                </a:lnTo>
                <a:lnTo>
                  <a:pt x="439420" y="31623"/>
                </a:lnTo>
                <a:lnTo>
                  <a:pt x="439420" y="27940"/>
                </a:lnTo>
                <a:close/>
              </a:path>
              <a:path w="439420" h="295910">
                <a:moveTo>
                  <a:pt x="2540" y="25400"/>
                </a:moveTo>
                <a:lnTo>
                  <a:pt x="0" y="25400"/>
                </a:lnTo>
                <a:lnTo>
                  <a:pt x="0" y="27812"/>
                </a:lnTo>
                <a:lnTo>
                  <a:pt x="2540" y="27812"/>
                </a:lnTo>
                <a:lnTo>
                  <a:pt x="2540" y="25400"/>
                </a:lnTo>
                <a:close/>
              </a:path>
              <a:path w="439420" h="295910">
                <a:moveTo>
                  <a:pt x="439420" y="25400"/>
                </a:moveTo>
                <a:lnTo>
                  <a:pt x="435609" y="25400"/>
                </a:lnTo>
                <a:lnTo>
                  <a:pt x="435609" y="27812"/>
                </a:lnTo>
                <a:lnTo>
                  <a:pt x="439420" y="27812"/>
                </a:lnTo>
                <a:lnTo>
                  <a:pt x="439420" y="25400"/>
                </a:lnTo>
                <a:close/>
              </a:path>
              <a:path w="439420" h="295910">
                <a:moveTo>
                  <a:pt x="2540" y="21590"/>
                </a:moveTo>
                <a:lnTo>
                  <a:pt x="0" y="21590"/>
                </a:lnTo>
                <a:lnTo>
                  <a:pt x="0" y="25273"/>
                </a:lnTo>
                <a:lnTo>
                  <a:pt x="2540" y="25273"/>
                </a:lnTo>
                <a:lnTo>
                  <a:pt x="2540" y="21590"/>
                </a:lnTo>
                <a:close/>
              </a:path>
              <a:path w="439420" h="295910">
                <a:moveTo>
                  <a:pt x="439420" y="21590"/>
                </a:moveTo>
                <a:lnTo>
                  <a:pt x="435609" y="21590"/>
                </a:lnTo>
                <a:lnTo>
                  <a:pt x="435609" y="25273"/>
                </a:lnTo>
                <a:lnTo>
                  <a:pt x="439420" y="25273"/>
                </a:lnTo>
                <a:lnTo>
                  <a:pt x="439420" y="21590"/>
                </a:lnTo>
                <a:close/>
              </a:path>
              <a:path w="439420" h="295910">
                <a:moveTo>
                  <a:pt x="2540" y="19050"/>
                </a:moveTo>
                <a:lnTo>
                  <a:pt x="0" y="19050"/>
                </a:lnTo>
                <a:lnTo>
                  <a:pt x="0" y="21462"/>
                </a:lnTo>
                <a:lnTo>
                  <a:pt x="2540" y="21462"/>
                </a:lnTo>
                <a:lnTo>
                  <a:pt x="2540" y="19050"/>
                </a:lnTo>
                <a:close/>
              </a:path>
              <a:path w="439420" h="295910">
                <a:moveTo>
                  <a:pt x="439420" y="19050"/>
                </a:moveTo>
                <a:lnTo>
                  <a:pt x="435609" y="19050"/>
                </a:lnTo>
                <a:lnTo>
                  <a:pt x="435609" y="21462"/>
                </a:lnTo>
                <a:lnTo>
                  <a:pt x="439420" y="21462"/>
                </a:lnTo>
                <a:lnTo>
                  <a:pt x="439420" y="19050"/>
                </a:lnTo>
                <a:close/>
              </a:path>
              <a:path w="439420" h="295910">
                <a:moveTo>
                  <a:pt x="2540" y="15240"/>
                </a:moveTo>
                <a:lnTo>
                  <a:pt x="0" y="15240"/>
                </a:lnTo>
                <a:lnTo>
                  <a:pt x="0" y="18923"/>
                </a:lnTo>
                <a:lnTo>
                  <a:pt x="2540" y="18923"/>
                </a:lnTo>
                <a:lnTo>
                  <a:pt x="2540" y="15240"/>
                </a:lnTo>
                <a:close/>
              </a:path>
              <a:path w="439420" h="295910">
                <a:moveTo>
                  <a:pt x="439420" y="15240"/>
                </a:moveTo>
                <a:lnTo>
                  <a:pt x="435609" y="15240"/>
                </a:lnTo>
                <a:lnTo>
                  <a:pt x="435609" y="18923"/>
                </a:lnTo>
                <a:lnTo>
                  <a:pt x="439420" y="18923"/>
                </a:lnTo>
                <a:lnTo>
                  <a:pt x="439420" y="15240"/>
                </a:lnTo>
                <a:close/>
              </a:path>
              <a:path w="439420" h="295910">
                <a:moveTo>
                  <a:pt x="2540" y="12700"/>
                </a:moveTo>
                <a:lnTo>
                  <a:pt x="0" y="12700"/>
                </a:lnTo>
                <a:lnTo>
                  <a:pt x="0" y="15112"/>
                </a:lnTo>
                <a:lnTo>
                  <a:pt x="2540" y="15112"/>
                </a:lnTo>
                <a:lnTo>
                  <a:pt x="2540" y="12700"/>
                </a:lnTo>
                <a:close/>
              </a:path>
              <a:path w="439420" h="295910">
                <a:moveTo>
                  <a:pt x="439420" y="12700"/>
                </a:moveTo>
                <a:lnTo>
                  <a:pt x="435609" y="12700"/>
                </a:lnTo>
                <a:lnTo>
                  <a:pt x="435609" y="15112"/>
                </a:lnTo>
                <a:lnTo>
                  <a:pt x="439420" y="15112"/>
                </a:lnTo>
                <a:lnTo>
                  <a:pt x="439420" y="12700"/>
                </a:lnTo>
                <a:close/>
              </a:path>
              <a:path w="439420" h="295910">
                <a:moveTo>
                  <a:pt x="2540" y="8890"/>
                </a:moveTo>
                <a:lnTo>
                  <a:pt x="0" y="8890"/>
                </a:lnTo>
                <a:lnTo>
                  <a:pt x="0" y="12573"/>
                </a:lnTo>
                <a:lnTo>
                  <a:pt x="2540" y="12573"/>
                </a:lnTo>
                <a:lnTo>
                  <a:pt x="2540" y="8890"/>
                </a:lnTo>
                <a:close/>
              </a:path>
              <a:path w="439420" h="295910">
                <a:moveTo>
                  <a:pt x="439420" y="8890"/>
                </a:moveTo>
                <a:lnTo>
                  <a:pt x="435609" y="8890"/>
                </a:lnTo>
                <a:lnTo>
                  <a:pt x="435609" y="12573"/>
                </a:lnTo>
                <a:lnTo>
                  <a:pt x="439420" y="12573"/>
                </a:lnTo>
                <a:lnTo>
                  <a:pt x="439420" y="8890"/>
                </a:lnTo>
                <a:close/>
              </a:path>
              <a:path w="439420" h="295910">
                <a:moveTo>
                  <a:pt x="2540" y="6350"/>
                </a:moveTo>
                <a:lnTo>
                  <a:pt x="0" y="6350"/>
                </a:lnTo>
                <a:lnTo>
                  <a:pt x="0" y="8762"/>
                </a:lnTo>
                <a:lnTo>
                  <a:pt x="2540" y="8762"/>
                </a:lnTo>
                <a:lnTo>
                  <a:pt x="2540" y="6350"/>
                </a:lnTo>
                <a:close/>
              </a:path>
              <a:path w="439420" h="295910">
                <a:moveTo>
                  <a:pt x="439420" y="6350"/>
                </a:moveTo>
                <a:lnTo>
                  <a:pt x="435609" y="6350"/>
                </a:lnTo>
                <a:lnTo>
                  <a:pt x="435609" y="8762"/>
                </a:lnTo>
                <a:lnTo>
                  <a:pt x="439420" y="8762"/>
                </a:lnTo>
                <a:lnTo>
                  <a:pt x="439420" y="6350"/>
                </a:lnTo>
                <a:close/>
              </a:path>
              <a:path w="439420" h="295910">
                <a:moveTo>
                  <a:pt x="2540" y="2540"/>
                </a:moveTo>
                <a:lnTo>
                  <a:pt x="0" y="2540"/>
                </a:lnTo>
                <a:lnTo>
                  <a:pt x="0" y="6223"/>
                </a:lnTo>
                <a:lnTo>
                  <a:pt x="2540" y="6223"/>
                </a:lnTo>
                <a:lnTo>
                  <a:pt x="2540" y="2540"/>
                </a:lnTo>
                <a:close/>
              </a:path>
              <a:path w="439420" h="295910">
                <a:moveTo>
                  <a:pt x="439420" y="2540"/>
                </a:moveTo>
                <a:lnTo>
                  <a:pt x="435609" y="2540"/>
                </a:lnTo>
                <a:lnTo>
                  <a:pt x="435609" y="6223"/>
                </a:lnTo>
                <a:lnTo>
                  <a:pt x="439420" y="6223"/>
                </a:lnTo>
                <a:lnTo>
                  <a:pt x="439420" y="2540"/>
                </a:lnTo>
                <a:close/>
              </a:path>
              <a:path w="439420" h="295910">
                <a:moveTo>
                  <a:pt x="439420" y="0"/>
                </a:moveTo>
                <a:lnTo>
                  <a:pt x="0" y="0"/>
                </a:lnTo>
                <a:lnTo>
                  <a:pt x="0" y="2412"/>
                </a:lnTo>
                <a:lnTo>
                  <a:pt x="439420" y="2412"/>
                </a:lnTo>
                <a:lnTo>
                  <a:pt x="439420" y="0"/>
                </a:lnTo>
                <a:close/>
              </a:path>
              <a:path w="439420" h="295910">
                <a:moveTo>
                  <a:pt x="2540" y="35433"/>
                </a:moveTo>
                <a:lnTo>
                  <a:pt x="0" y="35433"/>
                </a:lnTo>
                <a:lnTo>
                  <a:pt x="0" y="48133"/>
                </a:lnTo>
                <a:lnTo>
                  <a:pt x="2540" y="48133"/>
                </a:lnTo>
                <a:lnTo>
                  <a:pt x="2540" y="35433"/>
                </a:lnTo>
                <a:close/>
              </a:path>
              <a:path w="439420" h="295910">
                <a:moveTo>
                  <a:pt x="439420" y="35433"/>
                </a:moveTo>
                <a:lnTo>
                  <a:pt x="435609" y="35433"/>
                </a:lnTo>
                <a:lnTo>
                  <a:pt x="435609" y="48133"/>
                </a:lnTo>
                <a:lnTo>
                  <a:pt x="439420" y="48133"/>
                </a:lnTo>
                <a:lnTo>
                  <a:pt x="439420" y="35433"/>
                </a:lnTo>
                <a:close/>
              </a:path>
              <a:path w="439420" h="295910">
                <a:moveTo>
                  <a:pt x="2540" y="48133"/>
                </a:moveTo>
                <a:lnTo>
                  <a:pt x="0" y="48133"/>
                </a:lnTo>
                <a:lnTo>
                  <a:pt x="0" y="54483"/>
                </a:lnTo>
                <a:lnTo>
                  <a:pt x="2540" y="54483"/>
                </a:lnTo>
                <a:lnTo>
                  <a:pt x="2540" y="48133"/>
                </a:lnTo>
                <a:close/>
              </a:path>
              <a:path w="439420" h="295910">
                <a:moveTo>
                  <a:pt x="439420" y="48133"/>
                </a:moveTo>
                <a:lnTo>
                  <a:pt x="435609" y="48133"/>
                </a:lnTo>
                <a:lnTo>
                  <a:pt x="435609" y="54483"/>
                </a:lnTo>
                <a:lnTo>
                  <a:pt x="439420" y="54483"/>
                </a:lnTo>
                <a:lnTo>
                  <a:pt x="439420" y="48133"/>
                </a:lnTo>
                <a:close/>
              </a:path>
              <a:path w="439420" h="295910">
                <a:moveTo>
                  <a:pt x="2540" y="54483"/>
                </a:moveTo>
                <a:lnTo>
                  <a:pt x="0" y="54483"/>
                </a:lnTo>
                <a:lnTo>
                  <a:pt x="0" y="73533"/>
                </a:lnTo>
                <a:lnTo>
                  <a:pt x="2540" y="73533"/>
                </a:lnTo>
                <a:lnTo>
                  <a:pt x="2540" y="54483"/>
                </a:lnTo>
                <a:close/>
              </a:path>
              <a:path w="439420" h="295910">
                <a:moveTo>
                  <a:pt x="439420" y="54483"/>
                </a:moveTo>
                <a:lnTo>
                  <a:pt x="435609" y="54483"/>
                </a:lnTo>
                <a:lnTo>
                  <a:pt x="435609" y="73533"/>
                </a:lnTo>
                <a:lnTo>
                  <a:pt x="439420" y="73533"/>
                </a:lnTo>
                <a:lnTo>
                  <a:pt x="439420" y="54483"/>
                </a:lnTo>
                <a:close/>
              </a:path>
              <a:path w="439420" h="295910">
                <a:moveTo>
                  <a:pt x="2540" y="73533"/>
                </a:moveTo>
                <a:lnTo>
                  <a:pt x="0" y="73533"/>
                </a:lnTo>
                <a:lnTo>
                  <a:pt x="0" y="98933"/>
                </a:lnTo>
                <a:lnTo>
                  <a:pt x="2540" y="98933"/>
                </a:lnTo>
                <a:lnTo>
                  <a:pt x="2540" y="73533"/>
                </a:lnTo>
                <a:close/>
              </a:path>
              <a:path w="439420" h="295910">
                <a:moveTo>
                  <a:pt x="439420" y="73533"/>
                </a:moveTo>
                <a:lnTo>
                  <a:pt x="435609" y="73533"/>
                </a:lnTo>
                <a:lnTo>
                  <a:pt x="435609" y="98933"/>
                </a:lnTo>
                <a:lnTo>
                  <a:pt x="439420" y="98933"/>
                </a:lnTo>
                <a:lnTo>
                  <a:pt x="439420" y="73533"/>
                </a:lnTo>
                <a:close/>
              </a:path>
              <a:path w="439420" h="295910">
                <a:moveTo>
                  <a:pt x="2540" y="98933"/>
                </a:moveTo>
                <a:lnTo>
                  <a:pt x="0" y="98933"/>
                </a:lnTo>
                <a:lnTo>
                  <a:pt x="0" y="115443"/>
                </a:lnTo>
                <a:lnTo>
                  <a:pt x="2540" y="115443"/>
                </a:lnTo>
                <a:lnTo>
                  <a:pt x="2540" y="98933"/>
                </a:lnTo>
                <a:close/>
              </a:path>
              <a:path w="439420" h="295910">
                <a:moveTo>
                  <a:pt x="439420" y="98933"/>
                </a:moveTo>
                <a:lnTo>
                  <a:pt x="435609" y="98933"/>
                </a:lnTo>
                <a:lnTo>
                  <a:pt x="435609" y="115443"/>
                </a:lnTo>
                <a:lnTo>
                  <a:pt x="439420" y="115443"/>
                </a:lnTo>
                <a:lnTo>
                  <a:pt x="439420" y="98933"/>
                </a:lnTo>
                <a:close/>
              </a:path>
              <a:path w="439420" h="295910">
                <a:moveTo>
                  <a:pt x="2540" y="115443"/>
                </a:moveTo>
                <a:lnTo>
                  <a:pt x="0" y="115443"/>
                </a:lnTo>
                <a:lnTo>
                  <a:pt x="0" y="187833"/>
                </a:lnTo>
                <a:lnTo>
                  <a:pt x="2540" y="187833"/>
                </a:lnTo>
                <a:lnTo>
                  <a:pt x="2540" y="115443"/>
                </a:lnTo>
                <a:close/>
              </a:path>
              <a:path w="439420" h="295910">
                <a:moveTo>
                  <a:pt x="439420" y="115443"/>
                </a:moveTo>
                <a:lnTo>
                  <a:pt x="435609" y="115443"/>
                </a:lnTo>
                <a:lnTo>
                  <a:pt x="435609" y="187833"/>
                </a:lnTo>
                <a:lnTo>
                  <a:pt x="439420" y="187833"/>
                </a:lnTo>
                <a:lnTo>
                  <a:pt x="439420" y="115443"/>
                </a:lnTo>
                <a:close/>
              </a:path>
              <a:path w="439420" h="295910">
                <a:moveTo>
                  <a:pt x="2540" y="187833"/>
                </a:moveTo>
                <a:lnTo>
                  <a:pt x="0" y="187833"/>
                </a:lnTo>
                <a:lnTo>
                  <a:pt x="0" y="225933"/>
                </a:lnTo>
                <a:lnTo>
                  <a:pt x="2540" y="225933"/>
                </a:lnTo>
                <a:lnTo>
                  <a:pt x="2540" y="187833"/>
                </a:lnTo>
                <a:close/>
              </a:path>
              <a:path w="439420" h="295910">
                <a:moveTo>
                  <a:pt x="439420" y="187833"/>
                </a:moveTo>
                <a:lnTo>
                  <a:pt x="435609" y="187833"/>
                </a:lnTo>
                <a:lnTo>
                  <a:pt x="435609" y="225933"/>
                </a:lnTo>
                <a:lnTo>
                  <a:pt x="439420" y="225933"/>
                </a:lnTo>
                <a:lnTo>
                  <a:pt x="439420" y="187833"/>
                </a:lnTo>
                <a:close/>
              </a:path>
              <a:path w="439420" h="295910">
                <a:moveTo>
                  <a:pt x="2540" y="225933"/>
                </a:moveTo>
                <a:lnTo>
                  <a:pt x="0" y="225933"/>
                </a:lnTo>
                <a:lnTo>
                  <a:pt x="0" y="238633"/>
                </a:lnTo>
                <a:lnTo>
                  <a:pt x="2540" y="238633"/>
                </a:lnTo>
                <a:lnTo>
                  <a:pt x="2540" y="225933"/>
                </a:lnTo>
                <a:close/>
              </a:path>
              <a:path w="439420" h="295910">
                <a:moveTo>
                  <a:pt x="439420" y="225933"/>
                </a:moveTo>
                <a:lnTo>
                  <a:pt x="435609" y="225933"/>
                </a:lnTo>
                <a:lnTo>
                  <a:pt x="435609" y="238633"/>
                </a:lnTo>
                <a:lnTo>
                  <a:pt x="439420" y="238633"/>
                </a:lnTo>
                <a:lnTo>
                  <a:pt x="439420" y="225933"/>
                </a:lnTo>
                <a:close/>
              </a:path>
              <a:path w="439420" h="295910">
                <a:moveTo>
                  <a:pt x="2540" y="238633"/>
                </a:moveTo>
                <a:lnTo>
                  <a:pt x="0" y="238633"/>
                </a:lnTo>
                <a:lnTo>
                  <a:pt x="0" y="264033"/>
                </a:lnTo>
                <a:lnTo>
                  <a:pt x="2540" y="264033"/>
                </a:lnTo>
                <a:lnTo>
                  <a:pt x="2540" y="238633"/>
                </a:lnTo>
                <a:close/>
              </a:path>
              <a:path w="439420" h="295910">
                <a:moveTo>
                  <a:pt x="439420" y="238633"/>
                </a:moveTo>
                <a:lnTo>
                  <a:pt x="435609" y="238633"/>
                </a:lnTo>
                <a:lnTo>
                  <a:pt x="435609" y="264033"/>
                </a:lnTo>
                <a:lnTo>
                  <a:pt x="439420" y="264033"/>
                </a:lnTo>
                <a:lnTo>
                  <a:pt x="439420" y="238633"/>
                </a:lnTo>
                <a:close/>
              </a:path>
              <a:path w="439420" h="295910">
                <a:moveTo>
                  <a:pt x="2540" y="264033"/>
                </a:moveTo>
                <a:lnTo>
                  <a:pt x="0" y="264033"/>
                </a:lnTo>
                <a:lnTo>
                  <a:pt x="0" y="270383"/>
                </a:lnTo>
                <a:lnTo>
                  <a:pt x="2540" y="270383"/>
                </a:lnTo>
                <a:lnTo>
                  <a:pt x="2540" y="264033"/>
                </a:lnTo>
                <a:close/>
              </a:path>
              <a:path w="439420" h="295910">
                <a:moveTo>
                  <a:pt x="439420" y="264033"/>
                </a:moveTo>
                <a:lnTo>
                  <a:pt x="435609" y="264033"/>
                </a:lnTo>
                <a:lnTo>
                  <a:pt x="435609" y="270383"/>
                </a:lnTo>
                <a:lnTo>
                  <a:pt x="439420" y="270383"/>
                </a:lnTo>
                <a:lnTo>
                  <a:pt x="439420" y="264033"/>
                </a:lnTo>
                <a:close/>
              </a:path>
              <a:path w="439420" h="295910">
                <a:moveTo>
                  <a:pt x="2540" y="270383"/>
                </a:moveTo>
                <a:lnTo>
                  <a:pt x="0" y="270383"/>
                </a:lnTo>
                <a:lnTo>
                  <a:pt x="0" y="276733"/>
                </a:lnTo>
                <a:lnTo>
                  <a:pt x="2540" y="276733"/>
                </a:lnTo>
                <a:lnTo>
                  <a:pt x="2540" y="270383"/>
                </a:lnTo>
                <a:close/>
              </a:path>
              <a:path w="439420" h="295910">
                <a:moveTo>
                  <a:pt x="439420" y="270383"/>
                </a:moveTo>
                <a:lnTo>
                  <a:pt x="435609" y="270383"/>
                </a:lnTo>
                <a:lnTo>
                  <a:pt x="435609" y="276733"/>
                </a:lnTo>
                <a:lnTo>
                  <a:pt x="439420" y="276733"/>
                </a:lnTo>
                <a:lnTo>
                  <a:pt x="439420" y="270383"/>
                </a:lnTo>
                <a:close/>
              </a:path>
              <a:path w="439420" h="295910">
                <a:moveTo>
                  <a:pt x="2540" y="276860"/>
                </a:moveTo>
                <a:lnTo>
                  <a:pt x="0" y="276860"/>
                </a:lnTo>
                <a:lnTo>
                  <a:pt x="0" y="295783"/>
                </a:lnTo>
                <a:lnTo>
                  <a:pt x="439420" y="295783"/>
                </a:lnTo>
                <a:lnTo>
                  <a:pt x="439420" y="291973"/>
                </a:lnTo>
                <a:lnTo>
                  <a:pt x="2540" y="291973"/>
                </a:lnTo>
                <a:lnTo>
                  <a:pt x="2540" y="276860"/>
                </a:lnTo>
                <a:close/>
              </a:path>
              <a:path w="439420" h="295910">
                <a:moveTo>
                  <a:pt x="439420" y="276860"/>
                </a:moveTo>
                <a:lnTo>
                  <a:pt x="435609" y="276860"/>
                </a:lnTo>
                <a:lnTo>
                  <a:pt x="435609" y="291973"/>
                </a:lnTo>
                <a:lnTo>
                  <a:pt x="439420" y="291973"/>
                </a:lnTo>
                <a:lnTo>
                  <a:pt x="439420" y="276860"/>
                </a:lnTo>
                <a:close/>
              </a:path>
            </a:pathLst>
          </a:custGeom>
          <a:solidFill>
            <a:srgbClr val="410D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263890" y="1673986"/>
            <a:ext cx="433070" cy="289560"/>
          </a:xfrm>
          <a:custGeom>
            <a:avLst/>
            <a:gdLst/>
            <a:ahLst/>
            <a:cxnLst/>
            <a:rect l="l" t="t" r="r" b="b"/>
            <a:pathLst>
              <a:path w="433070" h="289560">
                <a:moveTo>
                  <a:pt x="3809" y="31750"/>
                </a:moveTo>
                <a:lnTo>
                  <a:pt x="0" y="31750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31750"/>
                </a:lnTo>
                <a:close/>
              </a:path>
              <a:path w="433070" h="289560">
                <a:moveTo>
                  <a:pt x="433069" y="31750"/>
                </a:moveTo>
                <a:lnTo>
                  <a:pt x="429259" y="31750"/>
                </a:lnTo>
                <a:lnTo>
                  <a:pt x="429259" y="32892"/>
                </a:lnTo>
                <a:lnTo>
                  <a:pt x="433069" y="32892"/>
                </a:lnTo>
                <a:lnTo>
                  <a:pt x="433069" y="31750"/>
                </a:lnTo>
                <a:close/>
              </a:path>
              <a:path w="433070" h="289560">
                <a:moveTo>
                  <a:pt x="3809" y="29209"/>
                </a:moveTo>
                <a:lnTo>
                  <a:pt x="0" y="29209"/>
                </a:lnTo>
                <a:lnTo>
                  <a:pt x="0" y="31622"/>
                </a:lnTo>
                <a:lnTo>
                  <a:pt x="3809" y="31622"/>
                </a:lnTo>
                <a:lnTo>
                  <a:pt x="3809" y="29209"/>
                </a:lnTo>
                <a:close/>
              </a:path>
              <a:path w="433070" h="289560">
                <a:moveTo>
                  <a:pt x="433069" y="29209"/>
                </a:moveTo>
                <a:lnTo>
                  <a:pt x="429259" y="29209"/>
                </a:lnTo>
                <a:lnTo>
                  <a:pt x="429259" y="31622"/>
                </a:lnTo>
                <a:lnTo>
                  <a:pt x="433069" y="31622"/>
                </a:lnTo>
                <a:lnTo>
                  <a:pt x="433069" y="29209"/>
                </a:lnTo>
                <a:close/>
              </a:path>
              <a:path w="433070" h="289560">
                <a:moveTo>
                  <a:pt x="3809" y="25400"/>
                </a:moveTo>
                <a:lnTo>
                  <a:pt x="0" y="25400"/>
                </a:lnTo>
                <a:lnTo>
                  <a:pt x="0" y="29082"/>
                </a:lnTo>
                <a:lnTo>
                  <a:pt x="3809" y="29082"/>
                </a:lnTo>
                <a:lnTo>
                  <a:pt x="3809" y="25400"/>
                </a:lnTo>
                <a:close/>
              </a:path>
              <a:path w="433070" h="289560">
                <a:moveTo>
                  <a:pt x="433069" y="25400"/>
                </a:moveTo>
                <a:lnTo>
                  <a:pt x="429259" y="25400"/>
                </a:lnTo>
                <a:lnTo>
                  <a:pt x="429259" y="29082"/>
                </a:lnTo>
                <a:lnTo>
                  <a:pt x="433069" y="29082"/>
                </a:lnTo>
                <a:lnTo>
                  <a:pt x="433069" y="25400"/>
                </a:lnTo>
                <a:close/>
              </a:path>
              <a:path w="433070" h="289560">
                <a:moveTo>
                  <a:pt x="3809" y="22859"/>
                </a:moveTo>
                <a:lnTo>
                  <a:pt x="0" y="22859"/>
                </a:lnTo>
                <a:lnTo>
                  <a:pt x="0" y="25272"/>
                </a:lnTo>
                <a:lnTo>
                  <a:pt x="3809" y="25272"/>
                </a:lnTo>
                <a:lnTo>
                  <a:pt x="3809" y="22859"/>
                </a:lnTo>
                <a:close/>
              </a:path>
              <a:path w="433070" h="289560">
                <a:moveTo>
                  <a:pt x="433069" y="22859"/>
                </a:moveTo>
                <a:lnTo>
                  <a:pt x="429259" y="22859"/>
                </a:lnTo>
                <a:lnTo>
                  <a:pt x="429259" y="25272"/>
                </a:lnTo>
                <a:lnTo>
                  <a:pt x="433069" y="25272"/>
                </a:lnTo>
                <a:lnTo>
                  <a:pt x="433069" y="22859"/>
                </a:lnTo>
                <a:close/>
              </a:path>
              <a:path w="433070" h="289560">
                <a:moveTo>
                  <a:pt x="3809" y="19050"/>
                </a:moveTo>
                <a:lnTo>
                  <a:pt x="0" y="19050"/>
                </a:lnTo>
                <a:lnTo>
                  <a:pt x="0" y="22732"/>
                </a:lnTo>
                <a:lnTo>
                  <a:pt x="3809" y="22732"/>
                </a:lnTo>
                <a:lnTo>
                  <a:pt x="3809" y="19050"/>
                </a:lnTo>
                <a:close/>
              </a:path>
              <a:path w="433070" h="289560">
                <a:moveTo>
                  <a:pt x="433069" y="19050"/>
                </a:moveTo>
                <a:lnTo>
                  <a:pt x="429259" y="19050"/>
                </a:lnTo>
                <a:lnTo>
                  <a:pt x="429259" y="22732"/>
                </a:lnTo>
                <a:lnTo>
                  <a:pt x="433069" y="22732"/>
                </a:lnTo>
                <a:lnTo>
                  <a:pt x="433069" y="19050"/>
                </a:lnTo>
                <a:close/>
              </a:path>
              <a:path w="433070" h="289560">
                <a:moveTo>
                  <a:pt x="3809" y="16509"/>
                </a:moveTo>
                <a:lnTo>
                  <a:pt x="0" y="16509"/>
                </a:lnTo>
                <a:lnTo>
                  <a:pt x="0" y="18922"/>
                </a:lnTo>
                <a:lnTo>
                  <a:pt x="3809" y="18922"/>
                </a:lnTo>
                <a:lnTo>
                  <a:pt x="3809" y="16509"/>
                </a:lnTo>
                <a:close/>
              </a:path>
              <a:path w="433070" h="289560">
                <a:moveTo>
                  <a:pt x="433069" y="16509"/>
                </a:moveTo>
                <a:lnTo>
                  <a:pt x="429259" y="16509"/>
                </a:lnTo>
                <a:lnTo>
                  <a:pt x="429259" y="18922"/>
                </a:lnTo>
                <a:lnTo>
                  <a:pt x="433069" y="18922"/>
                </a:lnTo>
                <a:lnTo>
                  <a:pt x="433069" y="16509"/>
                </a:lnTo>
                <a:close/>
              </a:path>
              <a:path w="433070" h="289560">
                <a:moveTo>
                  <a:pt x="3809" y="12700"/>
                </a:moveTo>
                <a:lnTo>
                  <a:pt x="0" y="12700"/>
                </a:lnTo>
                <a:lnTo>
                  <a:pt x="0" y="16382"/>
                </a:lnTo>
                <a:lnTo>
                  <a:pt x="3809" y="16382"/>
                </a:lnTo>
                <a:lnTo>
                  <a:pt x="3809" y="12700"/>
                </a:lnTo>
                <a:close/>
              </a:path>
              <a:path w="433070" h="289560">
                <a:moveTo>
                  <a:pt x="433069" y="12700"/>
                </a:moveTo>
                <a:lnTo>
                  <a:pt x="429259" y="12700"/>
                </a:lnTo>
                <a:lnTo>
                  <a:pt x="429259" y="16382"/>
                </a:lnTo>
                <a:lnTo>
                  <a:pt x="433069" y="16382"/>
                </a:lnTo>
                <a:lnTo>
                  <a:pt x="433069" y="12700"/>
                </a:lnTo>
                <a:close/>
              </a:path>
              <a:path w="433070" h="28956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433070" h="289560">
                <a:moveTo>
                  <a:pt x="433069" y="10159"/>
                </a:moveTo>
                <a:lnTo>
                  <a:pt x="429259" y="10159"/>
                </a:lnTo>
                <a:lnTo>
                  <a:pt x="429259" y="12572"/>
                </a:lnTo>
                <a:lnTo>
                  <a:pt x="433069" y="12572"/>
                </a:lnTo>
                <a:lnTo>
                  <a:pt x="433069" y="10159"/>
                </a:lnTo>
                <a:close/>
              </a:path>
              <a:path w="433070" h="28956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433070" h="289560">
                <a:moveTo>
                  <a:pt x="433069" y="6350"/>
                </a:moveTo>
                <a:lnTo>
                  <a:pt x="429259" y="6350"/>
                </a:lnTo>
                <a:lnTo>
                  <a:pt x="429259" y="10032"/>
                </a:lnTo>
                <a:lnTo>
                  <a:pt x="433069" y="10032"/>
                </a:lnTo>
                <a:lnTo>
                  <a:pt x="433069" y="6350"/>
                </a:lnTo>
                <a:close/>
              </a:path>
              <a:path w="433070" h="28956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433070" h="289560">
                <a:moveTo>
                  <a:pt x="433069" y="3809"/>
                </a:moveTo>
                <a:lnTo>
                  <a:pt x="429259" y="3809"/>
                </a:lnTo>
                <a:lnTo>
                  <a:pt x="429259" y="6222"/>
                </a:lnTo>
                <a:lnTo>
                  <a:pt x="433069" y="6222"/>
                </a:lnTo>
                <a:lnTo>
                  <a:pt x="433069" y="3809"/>
                </a:lnTo>
                <a:close/>
              </a:path>
              <a:path w="433070" h="289560">
                <a:moveTo>
                  <a:pt x="433069" y="0"/>
                </a:moveTo>
                <a:lnTo>
                  <a:pt x="0" y="0"/>
                </a:lnTo>
                <a:lnTo>
                  <a:pt x="0" y="3682"/>
                </a:lnTo>
                <a:lnTo>
                  <a:pt x="433069" y="3682"/>
                </a:lnTo>
                <a:lnTo>
                  <a:pt x="433069" y="0"/>
                </a:lnTo>
                <a:close/>
              </a:path>
              <a:path w="433070" h="289560">
                <a:moveTo>
                  <a:pt x="3809" y="32893"/>
                </a:moveTo>
                <a:lnTo>
                  <a:pt x="0" y="32893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32893"/>
                </a:lnTo>
                <a:close/>
              </a:path>
              <a:path w="433070" h="289560">
                <a:moveTo>
                  <a:pt x="433069" y="32893"/>
                </a:moveTo>
                <a:lnTo>
                  <a:pt x="429259" y="32893"/>
                </a:lnTo>
                <a:lnTo>
                  <a:pt x="429259" y="45592"/>
                </a:lnTo>
                <a:lnTo>
                  <a:pt x="433069" y="45592"/>
                </a:lnTo>
                <a:lnTo>
                  <a:pt x="433069" y="32893"/>
                </a:lnTo>
                <a:close/>
              </a:path>
              <a:path w="433070" h="289560">
                <a:moveTo>
                  <a:pt x="3809" y="45593"/>
                </a:moveTo>
                <a:lnTo>
                  <a:pt x="0" y="4559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5593"/>
                </a:lnTo>
                <a:close/>
              </a:path>
              <a:path w="433070" h="289560">
                <a:moveTo>
                  <a:pt x="433069" y="45593"/>
                </a:moveTo>
                <a:lnTo>
                  <a:pt x="429259" y="45593"/>
                </a:lnTo>
                <a:lnTo>
                  <a:pt x="429259" y="51942"/>
                </a:lnTo>
                <a:lnTo>
                  <a:pt x="433069" y="51942"/>
                </a:lnTo>
                <a:lnTo>
                  <a:pt x="433069" y="45593"/>
                </a:lnTo>
                <a:close/>
              </a:path>
              <a:path w="433070" h="289560">
                <a:moveTo>
                  <a:pt x="3809" y="51943"/>
                </a:moveTo>
                <a:lnTo>
                  <a:pt x="0" y="51943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51943"/>
                </a:lnTo>
                <a:close/>
              </a:path>
              <a:path w="433070" h="289560">
                <a:moveTo>
                  <a:pt x="433069" y="51943"/>
                </a:moveTo>
                <a:lnTo>
                  <a:pt x="429259" y="51943"/>
                </a:lnTo>
                <a:lnTo>
                  <a:pt x="429259" y="70992"/>
                </a:lnTo>
                <a:lnTo>
                  <a:pt x="433069" y="70992"/>
                </a:lnTo>
                <a:lnTo>
                  <a:pt x="433069" y="51943"/>
                </a:lnTo>
                <a:close/>
              </a:path>
              <a:path w="433070" h="289560">
                <a:moveTo>
                  <a:pt x="3809" y="70993"/>
                </a:moveTo>
                <a:lnTo>
                  <a:pt x="0" y="70993"/>
                </a:lnTo>
                <a:lnTo>
                  <a:pt x="0" y="96392"/>
                </a:lnTo>
                <a:lnTo>
                  <a:pt x="3809" y="96392"/>
                </a:lnTo>
                <a:lnTo>
                  <a:pt x="3809" y="70993"/>
                </a:lnTo>
                <a:close/>
              </a:path>
              <a:path w="433070" h="289560">
                <a:moveTo>
                  <a:pt x="433069" y="70993"/>
                </a:moveTo>
                <a:lnTo>
                  <a:pt x="429259" y="70993"/>
                </a:lnTo>
                <a:lnTo>
                  <a:pt x="429259" y="96392"/>
                </a:lnTo>
                <a:lnTo>
                  <a:pt x="433069" y="96392"/>
                </a:lnTo>
                <a:lnTo>
                  <a:pt x="433069" y="70993"/>
                </a:lnTo>
                <a:close/>
              </a:path>
              <a:path w="433070" h="289560">
                <a:moveTo>
                  <a:pt x="3809" y="96393"/>
                </a:moveTo>
                <a:lnTo>
                  <a:pt x="0" y="96393"/>
                </a:lnTo>
                <a:lnTo>
                  <a:pt x="0" y="112902"/>
                </a:lnTo>
                <a:lnTo>
                  <a:pt x="3809" y="112902"/>
                </a:lnTo>
                <a:lnTo>
                  <a:pt x="3809" y="96393"/>
                </a:lnTo>
                <a:close/>
              </a:path>
              <a:path w="433070" h="289560">
                <a:moveTo>
                  <a:pt x="433069" y="96393"/>
                </a:moveTo>
                <a:lnTo>
                  <a:pt x="429259" y="96393"/>
                </a:lnTo>
                <a:lnTo>
                  <a:pt x="429259" y="112902"/>
                </a:lnTo>
                <a:lnTo>
                  <a:pt x="433069" y="112902"/>
                </a:lnTo>
                <a:lnTo>
                  <a:pt x="433069" y="96393"/>
                </a:lnTo>
                <a:close/>
              </a:path>
              <a:path w="433070" h="289560">
                <a:moveTo>
                  <a:pt x="3809" y="112903"/>
                </a:moveTo>
                <a:lnTo>
                  <a:pt x="0" y="112903"/>
                </a:lnTo>
                <a:lnTo>
                  <a:pt x="0" y="185292"/>
                </a:lnTo>
                <a:lnTo>
                  <a:pt x="3809" y="185292"/>
                </a:lnTo>
                <a:lnTo>
                  <a:pt x="3809" y="112903"/>
                </a:lnTo>
                <a:close/>
              </a:path>
              <a:path w="433070" h="289560">
                <a:moveTo>
                  <a:pt x="433069" y="112903"/>
                </a:moveTo>
                <a:lnTo>
                  <a:pt x="429259" y="112903"/>
                </a:lnTo>
                <a:lnTo>
                  <a:pt x="429259" y="185292"/>
                </a:lnTo>
                <a:lnTo>
                  <a:pt x="433069" y="185292"/>
                </a:lnTo>
                <a:lnTo>
                  <a:pt x="433069" y="112903"/>
                </a:lnTo>
                <a:close/>
              </a:path>
              <a:path w="433070" h="289560">
                <a:moveTo>
                  <a:pt x="3809" y="185293"/>
                </a:moveTo>
                <a:lnTo>
                  <a:pt x="0" y="185293"/>
                </a:lnTo>
                <a:lnTo>
                  <a:pt x="0" y="223392"/>
                </a:lnTo>
                <a:lnTo>
                  <a:pt x="3809" y="223392"/>
                </a:lnTo>
                <a:lnTo>
                  <a:pt x="3809" y="185293"/>
                </a:lnTo>
                <a:close/>
              </a:path>
              <a:path w="433070" h="289560">
                <a:moveTo>
                  <a:pt x="433069" y="185293"/>
                </a:moveTo>
                <a:lnTo>
                  <a:pt x="429259" y="185293"/>
                </a:lnTo>
                <a:lnTo>
                  <a:pt x="429259" y="223392"/>
                </a:lnTo>
                <a:lnTo>
                  <a:pt x="433069" y="223392"/>
                </a:lnTo>
                <a:lnTo>
                  <a:pt x="433069" y="185293"/>
                </a:lnTo>
                <a:close/>
              </a:path>
              <a:path w="433070" h="289560">
                <a:moveTo>
                  <a:pt x="3809" y="223393"/>
                </a:moveTo>
                <a:lnTo>
                  <a:pt x="0" y="223393"/>
                </a:lnTo>
                <a:lnTo>
                  <a:pt x="0" y="236092"/>
                </a:lnTo>
                <a:lnTo>
                  <a:pt x="3809" y="236092"/>
                </a:lnTo>
                <a:lnTo>
                  <a:pt x="3809" y="223393"/>
                </a:lnTo>
                <a:close/>
              </a:path>
              <a:path w="433070" h="289560">
                <a:moveTo>
                  <a:pt x="433069" y="223393"/>
                </a:moveTo>
                <a:lnTo>
                  <a:pt x="429259" y="223393"/>
                </a:lnTo>
                <a:lnTo>
                  <a:pt x="429259" y="236092"/>
                </a:lnTo>
                <a:lnTo>
                  <a:pt x="433069" y="236092"/>
                </a:lnTo>
                <a:lnTo>
                  <a:pt x="433069" y="223393"/>
                </a:lnTo>
                <a:close/>
              </a:path>
              <a:path w="433070" h="289560">
                <a:moveTo>
                  <a:pt x="3809" y="236093"/>
                </a:moveTo>
                <a:lnTo>
                  <a:pt x="0" y="236093"/>
                </a:lnTo>
                <a:lnTo>
                  <a:pt x="0" y="261492"/>
                </a:lnTo>
                <a:lnTo>
                  <a:pt x="3809" y="261492"/>
                </a:lnTo>
                <a:lnTo>
                  <a:pt x="3809" y="236093"/>
                </a:lnTo>
                <a:close/>
              </a:path>
              <a:path w="433070" h="289560">
                <a:moveTo>
                  <a:pt x="433069" y="236093"/>
                </a:moveTo>
                <a:lnTo>
                  <a:pt x="429259" y="236093"/>
                </a:lnTo>
                <a:lnTo>
                  <a:pt x="429259" y="261492"/>
                </a:lnTo>
                <a:lnTo>
                  <a:pt x="433069" y="261492"/>
                </a:lnTo>
                <a:lnTo>
                  <a:pt x="433069" y="236093"/>
                </a:lnTo>
                <a:close/>
              </a:path>
              <a:path w="433070" h="289560">
                <a:moveTo>
                  <a:pt x="3809" y="261493"/>
                </a:moveTo>
                <a:lnTo>
                  <a:pt x="0" y="261493"/>
                </a:lnTo>
                <a:lnTo>
                  <a:pt x="0" y="267842"/>
                </a:lnTo>
                <a:lnTo>
                  <a:pt x="3809" y="267842"/>
                </a:lnTo>
                <a:lnTo>
                  <a:pt x="3809" y="261493"/>
                </a:lnTo>
                <a:close/>
              </a:path>
              <a:path w="433070" h="289560">
                <a:moveTo>
                  <a:pt x="433069" y="261493"/>
                </a:moveTo>
                <a:lnTo>
                  <a:pt x="429259" y="261493"/>
                </a:lnTo>
                <a:lnTo>
                  <a:pt x="429259" y="267842"/>
                </a:lnTo>
                <a:lnTo>
                  <a:pt x="433069" y="267842"/>
                </a:lnTo>
                <a:lnTo>
                  <a:pt x="433069" y="261493"/>
                </a:lnTo>
                <a:close/>
              </a:path>
              <a:path w="433070" h="289560">
                <a:moveTo>
                  <a:pt x="3809" y="267843"/>
                </a:moveTo>
                <a:lnTo>
                  <a:pt x="0" y="267843"/>
                </a:lnTo>
                <a:lnTo>
                  <a:pt x="0" y="274192"/>
                </a:lnTo>
                <a:lnTo>
                  <a:pt x="3809" y="274192"/>
                </a:lnTo>
                <a:lnTo>
                  <a:pt x="3809" y="267843"/>
                </a:lnTo>
                <a:close/>
              </a:path>
              <a:path w="433070" h="289560">
                <a:moveTo>
                  <a:pt x="433069" y="267843"/>
                </a:moveTo>
                <a:lnTo>
                  <a:pt x="429259" y="267843"/>
                </a:lnTo>
                <a:lnTo>
                  <a:pt x="429259" y="274192"/>
                </a:lnTo>
                <a:lnTo>
                  <a:pt x="433069" y="274192"/>
                </a:lnTo>
                <a:lnTo>
                  <a:pt x="433069" y="267843"/>
                </a:lnTo>
                <a:close/>
              </a:path>
              <a:path w="433070" h="289560">
                <a:moveTo>
                  <a:pt x="3809" y="274320"/>
                </a:moveTo>
                <a:lnTo>
                  <a:pt x="0" y="274320"/>
                </a:lnTo>
                <a:lnTo>
                  <a:pt x="0" y="289433"/>
                </a:lnTo>
                <a:lnTo>
                  <a:pt x="433069" y="289433"/>
                </a:lnTo>
                <a:lnTo>
                  <a:pt x="433069" y="285623"/>
                </a:lnTo>
                <a:lnTo>
                  <a:pt x="3809" y="285623"/>
                </a:lnTo>
                <a:lnTo>
                  <a:pt x="3809" y="274320"/>
                </a:lnTo>
                <a:close/>
              </a:path>
              <a:path w="433070" h="289560">
                <a:moveTo>
                  <a:pt x="433069" y="274320"/>
                </a:moveTo>
                <a:lnTo>
                  <a:pt x="429259" y="274320"/>
                </a:lnTo>
                <a:lnTo>
                  <a:pt x="429259" y="285623"/>
                </a:lnTo>
                <a:lnTo>
                  <a:pt x="433069" y="285623"/>
                </a:lnTo>
                <a:lnTo>
                  <a:pt x="433069" y="274320"/>
                </a:lnTo>
                <a:close/>
              </a:path>
            </a:pathLst>
          </a:custGeom>
          <a:solidFill>
            <a:srgbClr val="430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267700" y="1677797"/>
            <a:ext cx="425450" cy="281940"/>
          </a:xfrm>
          <a:custGeom>
            <a:avLst/>
            <a:gdLst/>
            <a:ahLst/>
            <a:cxnLst/>
            <a:rect l="l" t="t" r="r" b="b"/>
            <a:pathLst>
              <a:path w="425450" h="281939">
                <a:moveTo>
                  <a:pt x="3809" y="27940"/>
                </a:moveTo>
                <a:lnTo>
                  <a:pt x="0" y="27940"/>
                </a:lnTo>
                <a:lnTo>
                  <a:pt x="0" y="29083"/>
                </a:lnTo>
                <a:lnTo>
                  <a:pt x="3809" y="29083"/>
                </a:lnTo>
                <a:lnTo>
                  <a:pt x="3809" y="27940"/>
                </a:lnTo>
                <a:close/>
              </a:path>
              <a:path w="425450" h="281939">
                <a:moveTo>
                  <a:pt x="425450" y="27940"/>
                </a:moveTo>
                <a:lnTo>
                  <a:pt x="421640" y="27940"/>
                </a:lnTo>
                <a:lnTo>
                  <a:pt x="421640" y="29083"/>
                </a:lnTo>
                <a:lnTo>
                  <a:pt x="425450" y="29083"/>
                </a:lnTo>
                <a:lnTo>
                  <a:pt x="425450" y="27940"/>
                </a:lnTo>
                <a:close/>
              </a:path>
              <a:path w="425450" h="281939">
                <a:moveTo>
                  <a:pt x="3809" y="25400"/>
                </a:moveTo>
                <a:lnTo>
                  <a:pt x="0" y="25400"/>
                </a:lnTo>
                <a:lnTo>
                  <a:pt x="0" y="27812"/>
                </a:lnTo>
                <a:lnTo>
                  <a:pt x="3809" y="27812"/>
                </a:lnTo>
                <a:lnTo>
                  <a:pt x="3809" y="25400"/>
                </a:lnTo>
                <a:close/>
              </a:path>
              <a:path w="425450" h="281939">
                <a:moveTo>
                  <a:pt x="425450" y="25400"/>
                </a:moveTo>
                <a:lnTo>
                  <a:pt x="421640" y="25400"/>
                </a:lnTo>
                <a:lnTo>
                  <a:pt x="421640" y="27812"/>
                </a:lnTo>
                <a:lnTo>
                  <a:pt x="425450" y="27812"/>
                </a:lnTo>
                <a:lnTo>
                  <a:pt x="425450" y="25400"/>
                </a:lnTo>
                <a:close/>
              </a:path>
              <a:path w="425450" h="281939">
                <a:moveTo>
                  <a:pt x="3809" y="21590"/>
                </a:moveTo>
                <a:lnTo>
                  <a:pt x="0" y="21590"/>
                </a:lnTo>
                <a:lnTo>
                  <a:pt x="0" y="25273"/>
                </a:lnTo>
                <a:lnTo>
                  <a:pt x="3809" y="25273"/>
                </a:lnTo>
                <a:lnTo>
                  <a:pt x="3809" y="21590"/>
                </a:lnTo>
                <a:close/>
              </a:path>
              <a:path w="425450" h="281939">
                <a:moveTo>
                  <a:pt x="425450" y="21590"/>
                </a:moveTo>
                <a:lnTo>
                  <a:pt x="421640" y="21590"/>
                </a:lnTo>
                <a:lnTo>
                  <a:pt x="421640" y="25273"/>
                </a:lnTo>
                <a:lnTo>
                  <a:pt x="425450" y="25273"/>
                </a:lnTo>
                <a:lnTo>
                  <a:pt x="425450" y="21590"/>
                </a:lnTo>
                <a:close/>
              </a:path>
              <a:path w="425450" h="281939">
                <a:moveTo>
                  <a:pt x="3809" y="19050"/>
                </a:moveTo>
                <a:lnTo>
                  <a:pt x="0" y="19050"/>
                </a:lnTo>
                <a:lnTo>
                  <a:pt x="0" y="21462"/>
                </a:lnTo>
                <a:lnTo>
                  <a:pt x="3809" y="21462"/>
                </a:lnTo>
                <a:lnTo>
                  <a:pt x="3809" y="19050"/>
                </a:lnTo>
                <a:close/>
              </a:path>
              <a:path w="425450" h="281939">
                <a:moveTo>
                  <a:pt x="425450" y="19050"/>
                </a:moveTo>
                <a:lnTo>
                  <a:pt x="421640" y="19050"/>
                </a:lnTo>
                <a:lnTo>
                  <a:pt x="421640" y="21462"/>
                </a:lnTo>
                <a:lnTo>
                  <a:pt x="425450" y="21462"/>
                </a:lnTo>
                <a:lnTo>
                  <a:pt x="425450" y="19050"/>
                </a:lnTo>
                <a:close/>
              </a:path>
              <a:path w="425450" h="281939">
                <a:moveTo>
                  <a:pt x="3809" y="15240"/>
                </a:moveTo>
                <a:lnTo>
                  <a:pt x="0" y="15240"/>
                </a:lnTo>
                <a:lnTo>
                  <a:pt x="0" y="18923"/>
                </a:lnTo>
                <a:lnTo>
                  <a:pt x="3809" y="18923"/>
                </a:lnTo>
                <a:lnTo>
                  <a:pt x="3809" y="15240"/>
                </a:lnTo>
                <a:close/>
              </a:path>
              <a:path w="425450" h="281939">
                <a:moveTo>
                  <a:pt x="425450" y="15240"/>
                </a:moveTo>
                <a:lnTo>
                  <a:pt x="421640" y="15240"/>
                </a:lnTo>
                <a:lnTo>
                  <a:pt x="421640" y="18923"/>
                </a:lnTo>
                <a:lnTo>
                  <a:pt x="425450" y="18923"/>
                </a:lnTo>
                <a:lnTo>
                  <a:pt x="425450" y="15240"/>
                </a:lnTo>
                <a:close/>
              </a:path>
              <a:path w="425450" h="281939">
                <a:moveTo>
                  <a:pt x="3809" y="12700"/>
                </a:moveTo>
                <a:lnTo>
                  <a:pt x="0" y="12700"/>
                </a:lnTo>
                <a:lnTo>
                  <a:pt x="0" y="15112"/>
                </a:lnTo>
                <a:lnTo>
                  <a:pt x="3809" y="15112"/>
                </a:lnTo>
                <a:lnTo>
                  <a:pt x="3809" y="12700"/>
                </a:lnTo>
                <a:close/>
              </a:path>
              <a:path w="425450" h="281939">
                <a:moveTo>
                  <a:pt x="425450" y="12700"/>
                </a:moveTo>
                <a:lnTo>
                  <a:pt x="421640" y="12700"/>
                </a:lnTo>
                <a:lnTo>
                  <a:pt x="421640" y="15112"/>
                </a:lnTo>
                <a:lnTo>
                  <a:pt x="425450" y="15112"/>
                </a:lnTo>
                <a:lnTo>
                  <a:pt x="425450" y="12700"/>
                </a:lnTo>
                <a:close/>
              </a:path>
              <a:path w="425450" h="281939">
                <a:moveTo>
                  <a:pt x="3809" y="8890"/>
                </a:moveTo>
                <a:lnTo>
                  <a:pt x="0" y="8890"/>
                </a:lnTo>
                <a:lnTo>
                  <a:pt x="0" y="12573"/>
                </a:lnTo>
                <a:lnTo>
                  <a:pt x="3809" y="12573"/>
                </a:lnTo>
                <a:lnTo>
                  <a:pt x="3809" y="8890"/>
                </a:lnTo>
                <a:close/>
              </a:path>
              <a:path w="425450" h="281939">
                <a:moveTo>
                  <a:pt x="425450" y="8890"/>
                </a:moveTo>
                <a:lnTo>
                  <a:pt x="421640" y="8890"/>
                </a:lnTo>
                <a:lnTo>
                  <a:pt x="421640" y="12573"/>
                </a:lnTo>
                <a:lnTo>
                  <a:pt x="425450" y="12573"/>
                </a:lnTo>
                <a:lnTo>
                  <a:pt x="425450" y="8890"/>
                </a:lnTo>
                <a:close/>
              </a:path>
              <a:path w="425450" h="281939">
                <a:moveTo>
                  <a:pt x="3809" y="6350"/>
                </a:moveTo>
                <a:lnTo>
                  <a:pt x="0" y="6350"/>
                </a:lnTo>
                <a:lnTo>
                  <a:pt x="0" y="8762"/>
                </a:lnTo>
                <a:lnTo>
                  <a:pt x="3809" y="8762"/>
                </a:lnTo>
                <a:lnTo>
                  <a:pt x="3809" y="6350"/>
                </a:lnTo>
                <a:close/>
              </a:path>
              <a:path w="425450" h="281939">
                <a:moveTo>
                  <a:pt x="425450" y="6350"/>
                </a:moveTo>
                <a:lnTo>
                  <a:pt x="421640" y="6350"/>
                </a:lnTo>
                <a:lnTo>
                  <a:pt x="421640" y="8762"/>
                </a:lnTo>
                <a:lnTo>
                  <a:pt x="425450" y="8762"/>
                </a:lnTo>
                <a:lnTo>
                  <a:pt x="425450" y="6350"/>
                </a:lnTo>
                <a:close/>
              </a:path>
              <a:path w="425450" h="281939">
                <a:moveTo>
                  <a:pt x="425450" y="2540"/>
                </a:moveTo>
                <a:lnTo>
                  <a:pt x="0" y="2540"/>
                </a:lnTo>
                <a:lnTo>
                  <a:pt x="0" y="6223"/>
                </a:lnTo>
                <a:lnTo>
                  <a:pt x="3809" y="6223"/>
                </a:lnTo>
                <a:lnTo>
                  <a:pt x="3809" y="3683"/>
                </a:lnTo>
                <a:lnTo>
                  <a:pt x="425450" y="3683"/>
                </a:lnTo>
                <a:lnTo>
                  <a:pt x="425450" y="2540"/>
                </a:lnTo>
                <a:close/>
              </a:path>
              <a:path w="425450" h="281939">
                <a:moveTo>
                  <a:pt x="425450" y="3683"/>
                </a:moveTo>
                <a:lnTo>
                  <a:pt x="421640" y="3683"/>
                </a:lnTo>
                <a:lnTo>
                  <a:pt x="421640" y="6223"/>
                </a:lnTo>
                <a:lnTo>
                  <a:pt x="425450" y="6223"/>
                </a:lnTo>
                <a:lnTo>
                  <a:pt x="425450" y="3683"/>
                </a:lnTo>
                <a:close/>
              </a:path>
              <a:path w="425450" h="281939">
                <a:moveTo>
                  <a:pt x="425450" y="0"/>
                </a:moveTo>
                <a:lnTo>
                  <a:pt x="0" y="0"/>
                </a:lnTo>
                <a:lnTo>
                  <a:pt x="0" y="2412"/>
                </a:lnTo>
                <a:lnTo>
                  <a:pt x="425450" y="2412"/>
                </a:lnTo>
                <a:lnTo>
                  <a:pt x="425450" y="0"/>
                </a:lnTo>
                <a:close/>
              </a:path>
              <a:path w="425450" h="281939">
                <a:moveTo>
                  <a:pt x="3809" y="29083"/>
                </a:moveTo>
                <a:lnTo>
                  <a:pt x="0" y="29083"/>
                </a:lnTo>
                <a:lnTo>
                  <a:pt x="0" y="41783"/>
                </a:lnTo>
                <a:lnTo>
                  <a:pt x="3809" y="41783"/>
                </a:lnTo>
                <a:lnTo>
                  <a:pt x="3809" y="29083"/>
                </a:lnTo>
                <a:close/>
              </a:path>
              <a:path w="425450" h="281939">
                <a:moveTo>
                  <a:pt x="425450" y="29083"/>
                </a:moveTo>
                <a:lnTo>
                  <a:pt x="421640" y="29083"/>
                </a:lnTo>
                <a:lnTo>
                  <a:pt x="421640" y="41783"/>
                </a:lnTo>
                <a:lnTo>
                  <a:pt x="425450" y="41783"/>
                </a:lnTo>
                <a:lnTo>
                  <a:pt x="425450" y="29083"/>
                </a:lnTo>
                <a:close/>
              </a:path>
              <a:path w="425450" h="281939">
                <a:moveTo>
                  <a:pt x="3809" y="41783"/>
                </a:moveTo>
                <a:lnTo>
                  <a:pt x="0" y="41783"/>
                </a:lnTo>
                <a:lnTo>
                  <a:pt x="0" y="48133"/>
                </a:lnTo>
                <a:lnTo>
                  <a:pt x="3809" y="48133"/>
                </a:lnTo>
                <a:lnTo>
                  <a:pt x="3809" y="41783"/>
                </a:lnTo>
                <a:close/>
              </a:path>
              <a:path w="425450" h="281939">
                <a:moveTo>
                  <a:pt x="425450" y="41783"/>
                </a:moveTo>
                <a:lnTo>
                  <a:pt x="421640" y="41783"/>
                </a:lnTo>
                <a:lnTo>
                  <a:pt x="421640" y="48133"/>
                </a:lnTo>
                <a:lnTo>
                  <a:pt x="425450" y="48133"/>
                </a:lnTo>
                <a:lnTo>
                  <a:pt x="425450" y="41783"/>
                </a:lnTo>
                <a:close/>
              </a:path>
              <a:path w="425450" h="281939">
                <a:moveTo>
                  <a:pt x="3809" y="48133"/>
                </a:moveTo>
                <a:lnTo>
                  <a:pt x="0" y="48133"/>
                </a:lnTo>
                <a:lnTo>
                  <a:pt x="0" y="67183"/>
                </a:lnTo>
                <a:lnTo>
                  <a:pt x="3809" y="67183"/>
                </a:lnTo>
                <a:lnTo>
                  <a:pt x="3809" y="48133"/>
                </a:lnTo>
                <a:close/>
              </a:path>
              <a:path w="425450" h="281939">
                <a:moveTo>
                  <a:pt x="425450" y="48133"/>
                </a:moveTo>
                <a:lnTo>
                  <a:pt x="421640" y="48133"/>
                </a:lnTo>
                <a:lnTo>
                  <a:pt x="421640" y="67183"/>
                </a:lnTo>
                <a:lnTo>
                  <a:pt x="425450" y="67183"/>
                </a:lnTo>
                <a:lnTo>
                  <a:pt x="425450" y="48133"/>
                </a:lnTo>
                <a:close/>
              </a:path>
              <a:path w="425450" h="281939">
                <a:moveTo>
                  <a:pt x="3809" y="67183"/>
                </a:moveTo>
                <a:lnTo>
                  <a:pt x="0" y="67183"/>
                </a:lnTo>
                <a:lnTo>
                  <a:pt x="0" y="92583"/>
                </a:lnTo>
                <a:lnTo>
                  <a:pt x="3809" y="92583"/>
                </a:lnTo>
                <a:lnTo>
                  <a:pt x="3809" y="67183"/>
                </a:lnTo>
                <a:close/>
              </a:path>
              <a:path w="425450" h="281939">
                <a:moveTo>
                  <a:pt x="425450" y="67183"/>
                </a:moveTo>
                <a:lnTo>
                  <a:pt x="421640" y="67183"/>
                </a:lnTo>
                <a:lnTo>
                  <a:pt x="421640" y="92583"/>
                </a:lnTo>
                <a:lnTo>
                  <a:pt x="425450" y="92583"/>
                </a:lnTo>
                <a:lnTo>
                  <a:pt x="425450" y="67183"/>
                </a:lnTo>
                <a:close/>
              </a:path>
              <a:path w="425450" h="281939">
                <a:moveTo>
                  <a:pt x="3809" y="92583"/>
                </a:moveTo>
                <a:lnTo>
                  <a:pt x="0" y="92583"/>
                </a:lnTo>
                <a:lnTo>
                  <a:pt x="0" y="109093"/>
                </a:lnTo>
                <a:lnTo>
                  <a:pt x="3809" y="109093"/>
                </a:lnTo>
                <a:lnTo>
                  <a:pt x="3809" y="92583"/>
                </a:lnTo>
                <a:close/>
              </a:path>
              <a:path w="425450" h="281939">
                <a:moveTo>
                  <a:pt x="425450" y="92583"/>
                </a:moveTo>
                <a:lnTo>
                  <a:pt x="421640" y="92583"/>
                </a:lnTo>
                <a:lnTo>
                  <a:pt x="421640" y="109093"/>
                </a:lnTo>
                <a:lnTo>
                  <a:pt x="425450" y="109093"/>
                </a:lnTo>
                <a:lnTo>
                  <a:pt x="425450" y="92583"/>
                </a:lnTo>
                <a:close/>
              </a:path>
              <a:path w="425450" h="281939">
                <a:moveTo>
                  <a:pt x="3809" y="109093"/>
                </a:moveTo>
                <a:lnTo>
                  <a:pt x="0" y="109093"/>
                </a:lnTo>
                <a:lnTo>
                  <a:pt x="0" y="181483"/>
                </a:lnTo>
                <a:lnTo>
                  <a:pt x="3809" y="181483"/>
                </a:lnTo>
                <a:lnTo>
                  <a:pt x="3809" y="109093"/>
                </a:lnTo>
                <a:close/>
              </a:path>
              <a:path w="425450" h="281939">
                <a:moveTo>
                  <a:pt x="425450" y="109093"/>
                </a:moveTo>
                <a:lnTo>
                  <a:pt x="421640" y="109093"/>
                </a:lnTo>
                <a:lnTo>
                  <a:pt x="421640" y="181483"/>
                </a:lnTo>
                <a:lnTo>
                  <a:pt x="425450" y="181483"/>
                </a:lnTo>
                <a:lnTo>
                  <a:pt x="425450" y="109093"/>
                </a:lnTo>
                <a:close/>
              </a:path>
              <a:path w="425450" h="281939">
                <a:moveTo>
                  <a:pt x="3809" y="181483"/>
                </a:moveTo>
                <a:lnTo>
                  <a:pt x="0" y="181483"/>
                </a:lnTo>
                <a:lnTo>
                  <a:pt x="0" y="219583"/>
                </a:lnTo>
                <a:lnTo>
                  <a:pt x="3809" y="219583"/>
                </a:lnTo>
                <a:lnTo>
                  <a:pt x="3809" y="181483"/>
                </a:lnTo>
                <a:close/>
              </a:path>
              <a:path w="425450" h="281939">
                <a:moveTo>
                  <a:pt x="425450" y="181483"/>
                </a:moveTo>
                <a:lnTo>
                  <a:pt x="421640" y="181483"/>
                </a:lnTo>
                <a:lnTo>
                  <a:pt x="421640" y="219583"/>
                </a:lnTo>
                <a:lnTo>
                  <a:pt x="425450" y="219583"/>
                </a:lnTo>
                <a:lnTo>
                  <a:pt x="425450" y="181483"/>
                </a:lnTo>
                <a:close/>
              </a:path>
              <a:path w="425450" h="281939">
                <a:moveTo>
                  <a:pt x="3809" y="219583"/>
                </a:moveTo>
                <a:lnTo>
                  <a:pt x="0" y="219583"/>
                </a:lnTo>
                <a:lnTo>
                  <a:pt x="0" y="232283"/>
                </a:lnTo>
                <a:lnTo>
                  <a:pt x="3809" y="232283"/>
                </a:lnTo>
                <a:lnTo>
                  <a:pt x="3809" y="219583"/>
                </a:lnTo>
                <a:close/>
              </a:path>
              <a:path w="425450" h="281939">
                <a:moveTo>
                  <a:pt x="425450" y="219583"/>
                </a:moveTo>
                <a:lnTo>
                  <a:pt x="421640" y="219583"/>
                </a:lnTo>
                <a:lnTo>
                  <a:pt x="421640" y="232283"/>
                </a:lnTo>
                <a:lnTo>
                  <a:pt x="425450" y="232283"/>
                </a:lnTo>
                <a:lnTo>
                  <a:pt x="425450" y="219583"/>
                </a:lnTo>
                <a:close/>
              </a:path>
              <a:path w="425450" h="281939">
                <a:moveTo>
                  <a:pt x="3809" y="232283"/>
                </a:moveTo>
                <a:lnTo>
                  <a:pt x="0" y="232283"/>
                </a:lnTo>
                <a:lnTo>
                  <a:pt x="0" y="257683"/>
                </a:lnTo>
                <a:lnTo>
                  <a:pt x="3809" y="257683"/>
                </a:lnTo>
                <a:lnTo>
                  <a:pt x="3809" y="232283"/>
                </a:lnTo>
                <a:close/>
              </a:path>
              <a:path w="425450" h="281939">
                <a:moveTo>
                  <a:pt x="425450" y="232283"/>
                </a:moveTo>
                <a:lnTo>
                  <a:pt x="421640" y="232283"/>
                </a:lnTo>
                <a:lnTo>
                  <a:pt x="421640" y="257683"/>
                </a:lnTo>
                <a:lnTo>
                  <a:pt x="425450" y="257683"/>
                </a:lnTo>
                <a:lnTo>
                  <a:pt x="425450" y="232283"/>
                </a:lnTo>
                <a:close/>
              </a:path>
              <a:path w="425450" h="281939">
                <a:moveTo>
                  <a:pt x="3809" y="257683"/>
                </a:moveTo>
                <a:lnTo>
                  <a:pt x="0" y="257683"/>
                </a:lnTo>
                <a:lnTo>
                  <a:pt x="0" y="264033"/>
                </a:lnTo>
                <a:lnTo>
                  <a:pt x="3809" y="264033"/>
                </a:lnTo>
                <a:lnTo>
                  <a:pt x="3809" y="257683"/>
                </a:lnTo>
                <a:close/>
              </a:path>
              <a:path w="425450" h="281939">
                <a:moveTo>
                  <a:pt x="425450" y="257683"/>
                </a:moveTo>
                <a:lnTo>
                  <a:pt x="421640" y="257683"/>
                </a:lnTo>
                <a:lnTo>
                  <a:pt x="421640" y="264033"/>
                </a:lnTo>
                <a:lnTo>
                  <a:pt x="425450" y="264033"/>
                </a:lnTo>
                <a:lnTo>
                  <a:pt x="425450" y="257683"/>
                </a:lnTo>
                <a:close/>
              </a:path>
              <a:path w="425450" h="281939">
                <a:moveTo>
                  <a:pt x="3809" y="264033"/>
                </a:moveTo>
                <a:lnTo>
                  <a:pt x="0" y="264033"/>
                </a:lnTo>
                <a:lnTo>
                  <a:pt x="0" y="270383"/>
                </a:lnTo>
                <a:lnTo>
                  <a:pt x="3809" y="270383"/>
                </a:lnTo>
                <a:lnTo>
                  <a:pt x="3809" y="264033"/>
                </a:lnTo>
                <a:close/>
              </a:path>
              <a:path w="425450" h="281939">
                <a:moveTo>
                  <a:pt x="425450" y="264033"/>
                </a:moveTo>
                <a:lnTo>
                  <a:pt x="421640" y="264033"/>
                </a:lnTo>
                <a:lnTo>
                  <a:pt x="421640" y="270383"/>
                </a:lnTo>
                <a:lnTo>
                  <a:pt x="425450" y="270383"/>
                </a:lnTo>
                <a:lnTo>
                  <a:pt x="425450" y="264033"/>
                </a:lnTo>
                <a:close/>
              </a:path>
              <a:path w="425450" h="281939">
                <a:moveTo>
                  <a:pt x="3809" y="270510"/>
                </a:moveTo>
                <a:lnTo>
                  <a:pt x="0" y="270510"/>
                </a:lnTo>
                <a:lnTo>
                  <a:pt x="0" y="281813"/>
                </a:lnTo>
                <a:lnTo>
                  <a:pt x="425450" y="281813"/>
                </a:lnTo>
                <a:lnTo>
                  <a:pt x="425450" y="278003"/>
                </a:lnTo>
                <a:lnTo>
                  <a:pt x="3809" y="278003"/>
                </a:lnTo>
                <a:lnTo>
                  <a:pt x="3809" y="270510"/>
                </a:lnTo>
                <a:close/>
              </a:path>
              <a:path w="425450" h="281939">
                <a:moveTo>
                  <a:pt x="425450" y="270510"/>
                </a:moveTo>
                <a:lnTo>
                  <a:pt x="421640" y="270510"/>
                </a:lnTo>
                <a:lnTo>
                  <a:pt x="421640" y="278003"/>
                </a:lnTo>
                <a:lnTo>
                  <a:pt x="425450" y="278003"/>
                </a:lnTo>
                <a:lnTo>
                  <a:pt x="425450" y="270510"/>
                </a:lnTo>
                <a:close/>
              </a:path>
            </a:pathLst>
          </a:custGeom>
          <a:solidFill>
            <a:srgbClr val="460E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271509" y="1681479"/>
            <a:ext cx="417830" cy="274320"/>
          </a:xfrm>
          <a:custGeom>
            <a:avLst/>
            <a:gdLst/>
            <a:ahLst/>
            <a:cxnLst/>
            <a:rect l="l" t="t" r="r" b="b"/>
            <a:pathLst>
              <a:path w="417829" h="274319">
                <a:moveTo>
                  <a:pt x="3810" y="24257"/>
                </a:moveTo>
                <a:lnTo>
                  <a:pt x="0" y="24257"/>
                </a:lnTo>
                <a:lnTo>
                  <a:pt x="0" y="25400"/>
                </a:lnTo>
                <a:lnTo>
                  <a:pt x="3810" y="25400"/>
                </a:lnTo>
                <a:lnTo>
                  <a:pt x="3810" y="24257"/>
                </a:lnTo>
                <a:close/>
              </a:path>
              <a:path w="417829" h="274319">
                <a:moveTo>
                  <a:pt x="417830" y="24257"/>
                </a:moveTo>
                <a:lnTo>
                  <a:pt x="414020" y="24257"/>
                </a:lnTo>
                <a:lnTo>
                  <a:pt x="414020" y="25400"/>
                </a:lnTo>
                <a:lnTo>
                  <a:pt x="417830" y="25400"/>
                </a:lnTo>
                <a:lnTo>
                  <a:pt x="417830" y="24257"/>
                </a:lnTo>
                <a:close/>
              </a:path>
              <a:path w="417829" h="274319">
                <a:moveTo>
                  <a:pt x="3810" y="21716"/>
                </a:moveTo>
                <a:lnTo>
                  <a:pt x="0" y="21716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1716"/>
                </a:lnTo>
                <a:close/>
              </a:path>
              <a:path w="417829" h="274319">
                <a:moveTo>
                  <a:pt x="417830" y="21716"/>
                </a:moveTo>
                <a:lnTo>
                  <a:pt x="414020" y="21716"/>
                </a:lnTo>
                <a:lnTo>
                  <a:pt x="414020" y="24129"/>
                </a:lnTo>
                <a:lnTo>
                  <a:pt x="417830" y="24129"/>
                </a:lnTo>
                <a:lnTo>
                  <a:pt x="417830" y="21716"/>
                </a:lnTo>
                <a:close/>
              </a:path>
              <a:path w="417829" h="274319">
                <a:moveTo>
                  <a:pt x="3810" y="17907"/>
                </a:moveTo>
                <a:lnTo>
                  <a:pt x="0" y="17907"/>
                </a:lnTo>
                <a:lnTo>
                  <a:pt x="0" y="21589"/>
                </a:lnTo>
                <a:lnTo>
                  <a:pt x="3810" y="21589"/>
                </a:lnTo>
                <a:lnTo>
                  <a:pt x="3810" y="17907"/>
                </a:lnTo>
                <a:close/>
              </a:path>
              <a:path w="417829" h="274319">
                <a:moveTo>
                  <a:pt x="417830" y="17907"/>
                </a:moveTo>
                <a:lnTo>
                  <a:pt x="414020" y="17907"/>
                </a:lnTo>
                <a:lnTo>
                  <a:pt x="414020" y="21589"/>
                </a:lnTo>
                <a:lnTo>
                  <a:pt x="417830" y="21589"/>
                </a:lnTo>
                <a:lnTo>
                  <a:pt x="417830" y="17907"/>
                </a:lnTo>
                <a:close/>
              </a:path>
              <a:path w="417829" h="274319">
                <a:moveTo>
                  <a:pt x="3810" y="15366"/>
                </a:moveTo>
                <a:lnTo>
                  <a:pt x="0" y="15366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5366"/>
                </a:lnTo>
                <a:close/>
              </a:path>
              <a:path w="417829" h="274319">
                <a:moveTo>
                  <a:pt x="417830" y="15366"/>
                </a:moveTo>
                <a:lnTo>
                  <a:pt x="414020" y="15366"/>
                </a:lnTo>
                <a:lnTo>
                  <a:pt x="414020" y="17779"/>
                </a:lnTo>
                <a:lnTo>
                  <a:pt x="417830" y="17779"/>
                </a:lnTo>
                <a:lnTo>
                  <a:pt x="417830" y="15366"/>
                </a:lnTo>
                <a:close/>
              </a:path>
              <a:path w="417829" h="274319">
                <a:moveTo>
                  <a:pt x="3810" y="11557"/>
                </a:moveTo>
                <a:lnTo>
                  <a:pt x="0" y="11557"/>
                </a:lnTo>
                <a:lnTo>
                  <a:pt x="0" y="15239"/>
                </a:lnTo>
                <a:lnTo>
                  <a:pt x="3810" y="15239"/>
                </a:lnTo>
                <a:lnTo>
                  <a:pt x="3810" y="11557"/>
                </a:lnTo>
                <a:close/>
              </a:path>
              <a:path w="417829" h="274319">
                <a:moveTo>
                  <a:pt x="417830" y="11557"/>
                </a:moveTo>
                <a:lnTo>
                  <a:pt x="414020" y="11557"/>
                </a:lnTo>
                <a:lnTo>
                  <a:pt x="414020" y="15239"/>
                </a:lnTo>
                <a:lnTo>
                  <a:pt x="417830" y="15239"/>
                </a:lnTo>
                <a:lnTo>
                  <a:pt x="417830" y="11557"/>
                </a:lnTo>
                <a:close/>
              </a:path>
              <a:path w="417829" h="274319">
                <a:moveTo>
                  <a:pt x="3810" y="9016"/>
                </a:moveTo>
                <a:lnTo>
                  <a:pt x="0" y="9016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9016"/>
                </a:lnTo>
                <a:close/>
              </a:path>
              <a:path w="417829" h="274319">
                <a:moveTo>
                  <a:pt x="417830" y="9016"/>
                </a:moveTo>
                <a:lnTo>
                  <a:pt x="414020" y="9016"/>
                </a:lnTo>
                <a:lnTo>
                  <a:pt x="414020" y="11429"/>
                </a:lnTo>
                <a:lnTo>
                  <a:pt x="417830" y="11429"/>
                </a:lnTo>
                <a:lnTo>
                  <a:pt x="417830" y="9016"/>
                </a:lnTo>
                <a:close/>
              </a:path>
              <a:path w="417829" h="274319">
                <a:moveTo>
                  <a:pt x="3810" y="5207"/>
                </a:moveTo>
                <a:lnTo>
                  <a:pt x="0" y="5207"/>
                </a:lnTo>
                <a:lnTo>
                  <a:pt x="0" y="8889"/>
                </a:lnTo>
                <a:lnTo>
                  <a:pt x="3810" y="8889"/>
                </a:lnTo>
                <a:lnTo>
                  <a:pt x="3810" y="5207"/>
                </a:lnTo>
                <a:close/>
              </a:path>
              <a:path w="417829" h="274319">
                <a:moveTo>
                  <a:pt x="417830" y="5207"/>
                </a:moveTo>
                <a:lnTo>
                  <a:pt x="414020" y="5207"/>
                </a:lnTo>
                <a:lnTo>
                  <a:pt x="414020" y="8889"/>
                </a:lnTo>
                <a:lnTo>
                  <a:pt x="417830" y="8889"/>
                </a:lnTo>
                <a:lnTo>
                  <a:pt x="417830" y="5207"/>
                </a:lnTo>
                <a:close/>
              </a:path>
              <a:path w="417829" h="274319">
                <a:moveTo>
                  <a:pt x="417830" y="2666"/>
                </a:moveTo>
                <a:lnTo>
                  <a:pt x="0" y="2666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417830" y="3810"/>
                </a:lnTo>
                <a:lnTo>
                  <a:pt x="417830" y="2666"/>
                </a:lnTo>
                <a:close/>
              </a:path>
              <a:path w="417829" h="274319">
                <a:moveTo>
                  <a:pt x="417830" y="3810"/>
                </a:moveTo>
                <a:lnTo>
                  <a:pt x="414020" y="3810"/>
                </a:lnTo>
                <a:lnTo>
                  <a:pt x="414020" y="5079"/>
                </a:lnTo>
                <a:lnTo>
                  <a:pt x="417830" y="5079"/>
                </a:lnTo>
                <a:lnTo>
                  <a:pt x="417830" y="3810"/>
                </a:lnTo>
                <a:close/>
              </a:path>
              <a:path w="417829" h="274319">
                <a:moveTo>
                  <a:pt x="417830" y="0"/>
                </a:moveTo>
                <a:lnTo>
                  <a:pt x="0" y="0"/>
                </a:lnTo>
                <a:lnTo>
                  <a:pt x="0" y="2539"/>
                </a:lnTo>
                <a:lnTo>
                  <a:pt x="417830" y="2539"/>
                </a:lnTo>
                <a:lnTo>
                  <a:pt x="417830" y="0"/>
                </a:lnTo>
                <a:close/>
              </a:path>
              <a:path w="417829" h="274319">
                <a:moveTo>
                  <a:pt x="381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25400"/>
                </a:lnTo>
                <a:close/>
              </a:path>
              <a:path w="417829" h="274319">
                <a:moveTo>
                  <a:pt x="417830" y="25400"/>
                </a:moveTo>
                <a:lnTo>
                  <a:pt x="414020" y="25400"/>
                </a:lnTo>
                <a:lnTo>
                  <a:pt x="414020" y="38100"/>
                </a:lnTo>
                <a:lnTo>
                  <a:pt x="417830" y="38100"/>
                </a:lnTo>
                <a:lnTo>
                  <a:pt x="417830" y="25400"/>
                </a:lnTo>
                <a:close/>
              </a:path>
              <a:path w="417829" h="274319">
                <a:moveTo>
                  <a:pt x="3810" y="38100"/>
                </a:moveTo>
                <a:lnTo>
                  <a:pt x="0" y="38100"/>
                </a:lnTo>
                <a:lnTo>
                  <a:pt x="0" y="44450"/>
                </a:lnTo>
                <a:lnTo>
                  <a:pt x="3810" y="44450"/>
                </a:lnTo>
                <a:lnTo>
                  <a:pt x="3810" y="38100"/>
                </a:lnTo>
                <a:close/>
              </a:path>
              <a:path w="417829" h="274319">
                <a:moveTo>
                  <a:pt x="417830" y="38100"/>
                </a:moveTo>
                <a:lnTo>
                  <a:pt x="414020" y="38100"/>
                </a:lnTo>
                <a:lnTo>
                  <a:pt x="414020" y="44450"/>
                </a:lnTo>
                <a:lnTo>
                  <a:pt x="417830" y="44450"/>
                </a:lnTo>
                <a:lnTo>
                  <a:pt x="417830" y="38100"/>
                </a:lnTo>
                <a:close/>
              </a:path>
              <a:path w="417829" h="274319">
                <a:moveTo>
                  <a:pt x="3810" y="44450"/>
                </a:moveTo>
                <a:lnTo>
                  <a:pt x="0" y="4445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44450"/>
                </a:lnTo>
                <a:close/>
              </a:path>
              <a:path w="417829" h="274319">
                <a:moveTo>
                  <a:pt x="417830" y="44450"/>
                </a:moveTo>
                <a:lnTo>
                  <a:pt x="414020" y="44450"/>
                </a:lnTo>
                <a:lnTo>
                  <a:pt x="414020" y="63500"/>
                </a:lnTo>
                <a:lnTo>
                  <a:pt x="417830" y="63500"/>
                </a:lnTo>
                <a:lnTo>
                  <a:pt x="417830" y="44450"/>
                </a:lnTo>
                <a:close/>
              </a:path>
              <a:path w="417829" h="274319">
                <a:moveTo>
                  <a:pt x="3810" y="63500"/>
                </a:moveTo>
                <a:lnTo>
                  <a:pt x="0" y="63500"/>
                </a:lnTo>
                <a:lnTo>
                  <a:pt x="0" y="88900"/>
                </a:lnTo>
                <a:lnTo>
                  <a:pt x="3810" y="88900"/>
                </a:lnTo>
                <a:lnTo>
                  <a:pt x="3810" y="63500"/>
                </a:lnTo>
                <a:close/>
              </a:path>
              <a:path w="417829" h="274319">
                <a:moveTo>
                  <a:pt x="417830" y="63500"/>
                </a:moveTo>
                <a:lnTo>
                  <a:pt x="414020" y="63500"/>
                </a:lnTo>
                <a:lnTo>
                  <a:pt x="414020" y="88900"/>
                </a:lnTo>
                <a:lnTo>
                  <a:pt x="417830" y="88900"/>
                </a:lnTo>
                <a:lnTo>
                  <a:pt x="417830" y="63500"/>
                </a:lnTo>
                <a:close/>
              </a:path>
              <a:path w="417829" h="274319">
                <a:moveTo>
                  <a:pt x="3810" y="88900"/>
                </a:moveTo>
                <a:lnTo>
                  <a:pt x="0" y="88900"/>
                </a:lnTo>
                <a:lnTo>
                  <a:pt x="0" y="105410"/>
                </a:lnTo>
                <a:lnTo>
                  <a:pt x="3810" y="105410"/>
                </a:lnTo>
                <a:lnTo>
                  <a:pt x="3810" y="88900"/>
                </a:lnTo>
                <a:close/>
              </a:path>
              <a:path w="417829" h="274319">
                <a:moveTo>
                  <a:pt x="417830" y="88900"/>
                </a:moveTo>
                <a:lnTo>
                  <a:pt x="414020" y="88900"/>
                </a:lnTo>
                <a:lnTo>
                  <a:pt x="414020" y="105410"/>
                </a:lnTo>
                <a:lnTo>
                  <a:pt x="417830" y="105410"/>
                </a:lnTo>
                <a:lnTo>
                  <a:pt x="417830" y="88900"/>
                </a:lnTo>
                <a:close/>
              </a:path>
              <a:path w="417829" h="274319">
                <a:moveTo>
                  <a:pt x="3810" y="105410"/>
                </a:moveTo>
                <a:lnTo>
                  <a:pt x="0" y="105410"/>
                </a:lnTo>
                <a:lnTo>
                  <a:pt x="0" y="177800"/>
                </a:lnTo>
                <a:lnTo>
                  <a:pt x="3810" y="177800"/>
                </a:lnTo>
                <a:lnTo>
                  <a:pt x="3810" y="105410"/>
                </a:lnTo>
                <a:close/>
              </a:path>
              <a:path w="417829" h="274319">
                <a:moveTo>
                  <a:pt x="417830" y="105410"/>
                </a:moveTo>
                <a:lnTo>
                  <a:pt x="414020" y="105410"/>
                </a:lnTo>
                <a:lnTo>
                  <a:pt x="414020" y="177800"/>
                </a:lnTo>
                <a:lnTo>
                  <a:pt x="417830" y="177800"/>
                </a:lnTo>
                <a:lnTo>
                  <a:pt x="417830" y="105410"/>
                </a:lnTo>
                <a:close/>
              </a:path>
              <a:path w="417829" h="274319">
                <a:moveTo>
                  <a:pt x="3810" y="177800"/>
                </a:moveTo>
                <a:lnTo>
                  <a:pt x="0" y="177800"/>
                </a:lnTo>
                <a:lnTo>
                  <a:pt x="0" y="215900"/>
                </a:lnTo>
                <a:lnTo>
                  <a:pt x="3810" y="215900"/>
                </a:lnTo>
                <a:lnTo>
                  <a:pt x="3810" y="177800"/>
                </a:lnTo>
                <a:close/>
              </a:path>
              <a:path w="417829" h="274319">
                <a:moveTo>
                  <a:pt x="417830" y="177800"/>
                </a:moveTo>
                <a:lnTo>
                  <a:pt x="414020" y="177800"/>
                </a:lnTo>
                <a:lnTo>
                  <a:pt x="414020" y="215900"/>
                </a:lnTo>
                <a:lnTo>
                  <a:pt x="417830" y="215900"/>
                </a:lnTo>
                <a:lnTo>
                  <a:pt x="417830" y="177800"/>
                </a:lnTo>
                <a:close/>
              </a:path>
              <a:path w="417829" h="274319">
                <a:moveTo>
                  <a:pt x="3810" y="215900"/>
                </a:moveTo>
                <a:lnTo>
                  <a:pt x="0" y="215900"/>
                </a:lnTo>
                <a:lnTo>
                  <a:pt x="0" y="228600"/>
                </a:lnTo>
                <a:lnTo>
                  <a:pt x="3810" y="228600"/>
                </a:lnTo>
                <a:lnTo>
                  <a:pt x="3810" y="215900"/>
                </a:lnTo>
                <a:close/>
              </a:path>
              <a:path w="417829" h="274319">
                <a:moveTo>
                  <a:pt x="417830" y="215900"/>
                </a:moveTo>
                <a:lnTo>
                  <a:pt x="414020" y="215900"/>
                </a:lnTo>
                <a:lnTo>
                  <a:pt x="414020" y="228600"/>
                </a:lnTo>
                <a:lnTo>
                  <a:pt x="417830" y="228600"/>
                </a:lnTo>
                <a:lnTo>
                  <a:pt x="417830" y="215900"/>
                </a:lnTo>
                <a:close/>
              </a:path>
              <a:path w="417829" h="274319">
                <a:moveTo>
                  <a:pt x="3810" y="228600"/>
                </a:moveTo>
                <a:lnTo>
                  <a:pt x="0" y="228600"/>
                </a:lnTo>
                <a:lnTo>
                  <a:pt x="0" y="254000"/>
                </a:lnTo>
                <a:lnTo>
                  <a:pt x="3810" y="254000"/>
                </a:lnTo>
                <a:lnTo>
                  <a:pt x="3810" y="228600"/>
                </a:lnTo>
                <a:close/>
              </a:path>
              <a:path w="417829" h="274319">
                <a:moveTo>
                  <a:pt x="417830" y="228600"/>
                </a:moveTo>
                <a:lnTo>
                  <a:pt x="414020" y="228600"/>
                </a:lnTo>
                <a:lnTo>
                  <a:pt x="414020" y="254000"/>
                </a:lnTo>
                <a:lnTo>
                  <a:pt x="417830" y="254000"/>
                </a:lnTo>
                <a:lnTo>
                  <a:pt x="417830" y="228600"/>
                </a:lnTo>
                <a:close/>
              </a:path>
              <a:path w="417829" h="274319">
                <a:moveTo>
                  <a:pt x="3810" y="254000"/>
                </a:moveTo>
                <a:lnTo>
                  <a:pt x="0" y="254000"/>
                </a:lnTo>
                <a:lnTo>
                  <a:pt x="0" y="260350"/>
                </a:lnTo>
                <a:lnTo>
                  <a:pt x="3810" y="260350"/>
                </a:lnTo>
                <a:lnTo>
                  <a:pt x="3810" y="254000"/>
                </a:lnTo>
                <a:close/>
              </a:path>
              <a:path w="417829" h="274319">
                <a:moveTo>
                  <a:pt x="417830" y="254000"/>
                </a:moveTo>
                <a:lnTo>
                  <a:pt x="414020" y="254000"/>
                </a:lnTo>
                <a:lnTo>
                  <a:pt x="414020" y="260350"/>
                </a:lnTo>
                <a:lnTo>
                  <a:pt x="417830" y="260350"/>
                </a:lnTo>
                <a:lnTo>
                  <a:pt x="417830" y="254000"/>
                </a:lnTo>
                <a:close/>
              </a:path>
              <a:path w="417829" h="274319">
                <a:moveTo>
                  <a:pt x="3810" y="260350"/>
                </a:moveTo>
                <a:lnTo>
                  <a:pt x="0" y="260350"/>
                </a:lnTo>
                <a:lnTo>
                  <a:pt x="0" y="266700"/>
                </a:lnTo>
                <a:lnTo>
                  <a:pt x="3810" y="266700"/>
                </a:lnTo>
                <a:lnTo>
                  <a:pt x="3810" y="260350"/>
                </a:lnTo>
                <a:close/>
              </a:path>
              <a:path w="417829" h="274319">
                <a:moveTo>
                  <a:pt x="417830" y="260350"/>
                </a:moveTo>
                <a:lnTo>
                  <a:pt x="414020" y="260350"/>
                </a:lnTo>
                <a:lnTo>
                  <a:pt x="414020" y="266700"/>
                </a:lnTo>
                <a:lnTo>
                  <a:pt x="417830" y="266700"/>
                </a:lnTo>
                <a:lnTo>
                  <a:pt x="417830" y="260350"/>
                </a:lnTo>
                <a:close/>
              </a:path>
              <a:path w="417829" h="274319">
                <a:moveTo>
                  <a:pt x="3810" y="266827"/>
                </a:moveTo>
                <a:lnTo>
                  <a:pt x="0" y="266827"/>
                </a:lnTo>
                <a:lnTo>
                  <a:pt x="0" y="274320"/>
                </a:lnTo>
                <a:lnTo>
                  <a:pt x="417830" y="274320"/>
                </a:lnTo>
                <a:lnTo>
                  <a:pt x="417830" y="271780"/>
                </a:lnTo>
                <a:lnTo>
                  <a:pt x="3810" y="271780"/>
                </a:lnTo>
                <a:lnTo>
                  <a:pt x="3810" y="266827"/>
                </a:lnTo>
                <a:close/>
              </a:path>
              <a:path w="417829" h="274319">
                <a:moveTo>
                  <a:pt x="417830" y="266827"/>
                </a:moveTo>
                <a:lnTo>
                  <a:pt x="414020" y="266827"/>
                </a:lnTo>
                <a:lnTo>
                  <a:pt x="414020" y="271780"/>
                </a:lnTo>
                <a:lnTo>
                  <a:pt x="417830" y="271780"/>
                </a:lnTo>
                <a:lnTo>
                  <a:pt x="417830" y="266827"/>
                </a:lnTo>
                <a:close/>
              </a:path>
            </a:pathLst>
          </a:custGeom>
          <a:solidFill>
            <a:srgbClr val="490F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275319" y="1685289"/>
            <a:ext cx="410209" cy="267970"/>
          </a:xfrm>
          <a:custGeom>
            <a:avLst/>
            <a:gdLst/>
            <a:ahLst/>
            <a:cxnLst/>
            <a:rect l="l" t="t" r="r" b="b"/>
            <a:pathLst>
              <a:path w="410209" h="267969">
                <a:moveTo>
                  <a:pt x="3809" y="20447"/>
                </a:moveTo>
                <a:lnTo>
                  <a:pt x="0" y="20447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20447"/>
                </a:lnTo>
                <a:close/>
              </a:path>
              <a:path w="410209" h="267969">
                <a:moveTo>
                  <a:pt x="410209" y="20447"/>
                </a:moveTo>
                <a:lnTo>
                  <a:pt x="407670" y="20447"/>
                </a:lnTo>
                <a:lnTo>
                  <a:pt x="407670" y="21589"/>
                </a:lnTo>
                <a:lnTo>
                  <a:pt x="410209" y="21589"/>
                </a:lnTo>
                <a:lnTo>
                  <a:pt x="410209" y="20447"/>
                </a:lnTo>
                <a:close/>
              </a:path>
              <a:path w="410209" h="267969">
                <a:moveTo>
                  <a:pt x="3809" y="17906"/>
                </a:moveTo>
                <a:lnTo>
                  <a:pt x="0" y="17906"/>
                </a:lnTo>
                <a:lnTo>
                  <a:pt x="0" y="20319"/>
                </a:lnTo>
                <a:lnTo>
                  <a:pt x="3809" y="20319"/>
                </a:lnTo>
                <a:lnTo>
                  <a:pt x="3809" y="17906"/>
                </a:lnTo>
                <a:close/>
              </a:path>
              <a:path w="410209" h="267969">
                <a:moveTo>
                  <a:pt x="410209" y="17906"/>
                </a:moveTo>
                <a:lnTo>
                  <a:pt x="407670" y="17906"/>
                </a:lnTo>
                <a:lnTo>
                  <a:pt x="407670" y="20319"/>
                </a:lnTo>
                <a:lnTo>
                  <a:pt x="410209" y="20319"/>
                </a:lnTo>
                <a:lnTo>
                  <a:pt x="410209" y="17906"/>
                </a:lnTo>
                <a:close/>
              </a:path>
              <a:path w="410209" h="267969">
                <a:moveTo>
                  <a:pt x="3809" y="14097"/>
                </a:moveTo>
                <a:lnTo>
                  <a:pt x="0" y="14097"/>
                </a:lnTo>
                <a:lnTo>
                  <a:pt x="0" y="17779"/>
                </a:lnTo>
                <a:lnTo>
                  <a:pt x="3809" y="17779"/>
                </a:lnTo>
                <a:lnTo>
                  <a:pt x="3809" y="14097"/>
                </a:lnTo>
                <a:close/>
              </a:path>
              <a:path w="410209" h="267969">
                <a:moveTo>
                  <a:pt x="410209" y="14097"/>
                </a:moveTo>
                <a:lnTo>
                  <a:pt x="407670" y="14097"/>
                </a:lnTo>
                <a:lnTo>
                  <a:pt x="407670" y="17779"/>
                </a:lnTo>
                <a:lnTo>
                  <a:pt x="410209" y="17779"/>
                </a:lnTo>
                <a:lnTo>
                  <a:pt x="410209" y="14097"/>
                </a:lnTo>
                <a:close/>
              </a:path>
              <a:path w="410209" h="267969">
                <a:moveTo>
                  <a:pt x="3809" y="11556"/>
                </a:moveTo>
                <a:lnTo>
                  <a:pt x="0" y="11556"/>
                </a:lnTo>
                <a:lnTo>
                  <a:pt x="0" y="13969"/>
                </a:lnTo>
                <a:lnTo>
                  <a:pt x="3809" y="13969"/>
                </a:lnTo>
                <a:lnTo>
                  <a:pt x="3809" y="11556"/>
                </a:lnTo>
                <a:close/>
              </a:path>
              <a:path w="410209" h="267969">
                <a:moveTo>
                  <a:pt x="410209" y="11556"/>
                </a:moveTo>
                <a:lnTo>
                  <a:pt x="407670" y="11556"/>
                </a:lnTo>
                <a:lnTo>
                  <a:pt x="407670" y="13969"/>
                </a:lnTo>
                <a:lnTo>
                  <a:pt x="410209" y="13969"/>
                </a:lnTo>
                <a:lnTo>
                  <a:pt x="410209" y="11556"/>
                </a:lnTo>
                <a:close/>
              </a:path>
              <a:path w="410209" h="267969">
                <a:moveTo>
                  <a:pt x="3809" y="7747"/>
                </a:moveTo>
                <a:lnTo>
                  <a:pt x="0" y="7747"/>
                </a:lnTo>
                <a:lnTo>
                  <a:pt x="0" y="11429"/>
                </a:lnTo>
                <a:lnTo>
                  <a:pt x="3809" y="11429"/>
                </a:lnTo>
                <a:lnTo>
                  <a:pt x="3809" y="7747"/>
                </a:lnTo>
                <a:close/>
              </a:path>
              <a:path w="410209" h="267969">
                <a:moveTo>
                  <a:pt x="410209" y="7747"/>
                </a:moveTo>
                <a:lnTo>
                  <a:pt x="407670" y="7747"/>
                </a:lnTo>
                <a:lnTo>
                  <a:pt x="407670" y="11429"/>
                </a:lnTo>
                <a:lnTo>
                  <a:pt x="410209" y="11429"/>
                </a:lnTo>
                <a:lnTo>
                  <a:pt x="410209" y="7747"/>
                </a:lnTo>
                <a:close/>
              </a:path>
              <a:path w="410209" h="267969">
                <a:moveTo>
                  <a:pt x="3809" y="5206"/>
                </a:moveTo>
                <a:lnTo>
                  <a:pt x="0" y="5206"/>
                </a:lnTo>
                <a:lnTo>
                  <a:pt x="0" y="7619"/>
                </a:lnTo>
                <a:lnTo>
                  <a:pt x="3809" y="7619"/>
                </a:lnTo>
                <a:lnTo>
                  <a:pt x="3809" y="5206"/>
                </a:lnTo>
                <a:close/>
              </a:path>
              <a:path w="410209" h="267969">
                <a:moveTo>
                  <a:pt x="410209" y="5206"/>
                </a:moveTo>
                <a:lnTo>
                  <a:pt x="407670" y="5206"/>
                </a:lnTo>
                <a:lnTo>
                  <a:pt x="407670" y="7619"/>
                </a:lnTo>
                <a:lnTo>
                  <a:pt x="410209" y="7619"/>
                </a:lnTo>
                <a:lnTo>
                  <a:pt x="410209" y="5206"/>
                </a:lnTo>
                <a:close/>
              </a:path>
              <a:path w="410209" h="267969">
                <a:moveTo>
                  <a:pt x="410209" y="1397"/>
                </a:moveTo>
                <a:lnTo>
                  <a:pt x="0" y="1397"/>
                </a:lnTo>
                <a:lnTo>
                  <a:pt x="0" y="5079"/>
                </a:lnTo>
                <a:lnTo>
                  <a:pt x="3809" y="5079"/>
                </a:lnTo>
                <a:lnTo>
                  <a:pt x="3809" y="3810"/>
                </a:lnTo>
                <a:lnTo>
                  <a:pt x="410209" y="3810"/>
                </a:lnTo>
                <a:lnTo>
                  <a:pt x="410209" y="1397"/>
                </a:lnTo>
                <a:close/>
              </a:path>
              <a:path w="410209" h="267969">
                <a:moveTo>
                  <a:pt x="410209" y="3810"/>
                </a:moveTo>
                <a:lnTo>
                  <a:pt x="407670" y="3810"/>
                </a:lnTo>
                <a:lnTo>
                  <a:pt x="407670" y="5079"/>
                </a:lnTo>
                <a:lnTo>
                  <a:pt x="410209" y="5079"/>
                </a:lnTo>
                <a:lnTo>
                  <a:pt x="410209" y="3810"/>
                </a:lnTo>
                <a:close/>
              </a:path>
              <a:path w="410209" h="267969">
                <a:moveTo>
                  <a:pt x="410209" y="0"/>
                </a:moveTo>
                <a:lnTo>
                  <a:pt x="0" y="0"/>
                </a:lnTo>
                <a:lnTo>
                  <a:pt x="0" y="1269"/>
                </a:lnTo>
                <a:lnTo>
                  <a:pt x="410209" y="1269"/>
                </a:lnTo>
                <a:lnTo>
                  <a:pt x="410209" y="0"/>
                </a:lnTo>
                <a:close/>
              </a:path>
              <a:path w="410209" h="267969">
                <a:moveTo>
                  <a:pt x="3809" y="21590"/>
                </a:moveTo>
                <a:lnTo>
                  <a:pt x="0" y="2159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21590"/>
                </a:lnTo>
                <a:close/>
              </a:path>
              <a:path w="410209" h="267969">
                <a:moveTo>
                  <a:pt x="410209" y="21590"/>
                </a:moveTo>
                <a:lnTo>
                  <a:pt x="407670" y="21590"/>
                </a:lnTo>
                <a:lnTo>
                  <a:pt x="407670" y="34289"/>
                </a:lnTo>
                <a:lnTo>
                  <a:pt x="410209" y="34289"/>
                </a:lnTo>
                <a:lnTo>
                  <a:pt x="410209" y="21590"/>
                </a:lnTo>
                <a:close/>
              </a:path>
              <a:path w="410209" h="267969">
                <a:moveTo>
                  <a:pt x="3809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3809" y="40639"/>
                </a:lnTo>
                <a:lnTo>
                  <a:pt x="3809" y="34290"/>
                </a:lnTo>
                <a:close/>
              </a:path>
              <a:path w="410209" h="267969">
                <a:moveTo>
                  <a:pt x="410209" y="34290"/>
                </a:moveTo>
                <a:lnTo>
                  <a:pt x="407670" y="34290"/>
                </a:lnTo>
                <a:lnTo>
                  <a:pt x="407670" y="40639"/>
                </a:lnTo>
                <a:lnTo>
                  <a:pt x="410209" y="40639"/>
                </a:lnTo>
                <a:lnTo>
                  <a:pt x="410209" y="34290"/>
                </a:lnTo>
                <a:close/>
              </a:path>
              <a:path w="410209" h="267969">
                <a:moveTo>
                  <a:pt x="3809" y="40640"/>
                </a:moveTo>
                <a:lnTo>
                  <a:pt x="0" y="40640"/>
                </a:lnTo>
                <a:lnTo>
                  <a:pt x="0" y="59689"/>
                </a:lnTo>
                <a:lnTo>
                  <a:pt x="3809" y="59689"/>
                </a:lnTo>
                <a:lnTo>
                  <a:pt x="3809" y="40640"/>
                </a:lnTo>
                <a:close/>
              </a:path>
              <a:path w="410209" h="267969">
                <a:moveTo>
                  <a:pt x="410209" y="40640"/>
                </a:moveTo>
                <a:lnTo>
                  <a:pt x="407670" y="40640"/>
                </a:lnTo>
                <a:lnTo>
                  <a:pt x="407670" y="59689"/>
                </a:lnTo>
                <a:lnTo>
                  <a:pt x="410209" y="59689"/>
                </a:lnTo>
                <a:lnTo>
                  <a:pt x="410209" y="40640"/>
                </a:lnTo>
                <a:close/>
              </a:path>
              <a:path w="410209" h="267969">
                <a:moveTo>
                  <a:pt x="3809" y="59690"/>
                </a:moveTo>
                <a:lnTo>
                  <a:pt x="0" y="59690"/>
                </a:lnTo>
                <a:lnTo>
                  <a:pt x="0" y="85089"/>
                </a:lnTo>
                <a:lnTo>
                  <a:pt x="3809" y="85089"/>
                </a:lnTo>
                <a:lnTo>
                  <a:pt x="3809" y="59690"/>
                </a:lnTo>
                <a:close/>
              </a:path>
              <a:path w="410209" h="267969">
                <a:moveTo>
                  <a:pt x="410209" y="59690"/>
                </a:moveTo>
                <a:lnTo>
                  <a:pt x="407670" y="59690"/>
                </a:lnTo>
                <a:lnTo>
                  <a:pt x="407670" y="85089"/>
                </a:lnTo>
                <a:lnTo>
                  <a:pt x="410209" y="85089"/>
                </a:lnTo>
                <a:lnTo>
                  <a:pt x="410209" y="59690"/>
                </a:lnTo>
                <a:close/>
              </a:path>
              <a:path w="410209" h="267969">
                <a:moveTo>
                  <a:pt x="3809" y="85090"/>
                </a:moveTo>
                <a:lnTo>
                  <a:pt x="0" y="85090"/>
                </a:lnTo>
                <a:lnTo>
                  <a:pt x="0" y="101600"/>
                </a:lnTo>
                <a:lnTo>
                  <a:pt x="3809" y="101600"/>
                </a:lnTo>
                <a:lnTo>
                  <a:pt x="3809" y="85090"/>
                </a:lnTo>
                <a:close/>
              </a:path>
              <a:path w="410209" h="267969">
                <a:moveTo>
                  <a:pt x="410209" y="85090"/>
                </a:moveTo>
                <a:lnTo>
                  <a:pt x="407670" y="85090"/>
                </a:lnTo>
                <a:lnTo>
                  <a:pt x="407670" y="101600"/>
                </a:lnTo>
                <a:lnTo>
                  <a:pt x="410209" y="101600"/>
                </a:lnTo>
                <a:lnTo>
                  <a:pt x="410209" y="85090"/>
                </a:lnTo>
                <a:close/>
              </a:path>
              <a:path w="410209" h="267969">
                <a:moveTo>
                  <a:pt x="3809" y="101600"/>
                </a:moveTo>
                <a:lnTo>
                  <a:pt x="0" y="101600"/>
                </a:lnTo>
                <a:lnTo>
                  <a:pt x="0" y="173989"/>
                </a:lnTo>
                <a:lnTo>
                  <a:pt x="3809" y="173989"/>
                </a:lnTo>
                <a:lnTo>
                  <a:pt x="3809" y="101600"/>
                </a:lnTo>
                <a:close/>
              </a:path>
              <a:path w="410209" h="267969">
                <a:moveTo>
                  <a:pt x="410209" y="101600"/>
                </a:moveTo>
                <a:lnTo>
                  <a:pt x="407670" y="101600"/>
                </a:lnTo>
                <a:lnTo>
                  <a:pt x="407670" y="173989"/>
                </a:lnTo>
                <a:lnTo>
                  <a:pt x="410209" y="173989"/>
                </a:lnTo>
                <a:lnTo>
                  <a:pt x="410209" y="101600"/>
                </a:lnTo>
                <a:close/>
              </a:path>
              <a:path w="410209" h="267969">
                <a:moveTo>
                  <a:pt x="3809" y="173990"/>
                </a:moveTo>
                <a:lnTo>
                  <a:pt x="0" y="173990"/>
                </a:lnTo>
                <a:lnTo>
                  <a:pt x="0" y="212089"/>
                </a:lnTo>
                <a:lnTo>
                  <a:pt x="3809" y="212089"/>
                </a:lnTo>
                <a:lnTo>
                  <a:pt x="3809" y="173990"/>
                </a:lnTo>
                <a:close/>
              </a:path>
              <a:path w="410209" h="267969">
                <a:moveTo>
                  <a:pt x="410209" y="173990"/>
                </a:moveTo>
                <a:lnTo>
                  <a:pt x="407670" y="173990"/>
                </a:lnTo>
                <a:lnTo>
                  <a:pt x="407670" y="212089"/>
                </a:lnTo>
                <a:lnTo>
                  <a:pt x="410209" y="212089"/>
                </a:lnTo>
                <a:lnTo>
                  <a:pt x="410209" y="173990"/>
                </a:lnTo>
                <a:close/>
              </a:path>
              <a:path w="410209" h="267969">
                <a:moveTo>
                  <a:pt x="3809" y="212090"/>
                </a:moveTo>
                <a:lnTo>
                  <a:pt x="0" y="212090"/>
                </a:lnTo>
                <a:lnTo>
                  <a:pt x="0" y="224789"/>
                </a:lnTo>
                <a:lnTo>
                  <a:pt x="3809" y="224789"/>
                </a:lnTo>
                <a:lnTo>
                  <a:pt x="3809" y="212090"/>
                </a:lnTo>
                <a:close/>
              </a:path>
              <a:path w="410209" h="267969">
                <a:moveTo>
                  <a:pt x="410209" y="212090"/>
                </a:moveTo>
                <a:lnTo>
                  <a:pt x="407670" y="212090"/>
                </a:lnTo>
                <a:lnTo>
                  <a:pt x="407670" y="224789"/>
                </a:lnTo>
                <a:lnTo>
                  <a:pt x="410209" y="224789"/>
                </a:lnTo>
                <a:lnTo>
                  <a:pt x="410209" y="212090"/>
                </a:lnTo>
                <a:close/>
              </a:path>
              <a:path w="410209" h="267969">
                <a:moveTo>
                  <a:pt x="3809" y="224790"/>
                </a:moveTo>
                <a:lnTo>
                  <a:pt x="0" y="224790"/>
                </a:lnTo>
                <a:lnTo>
                  <a:pt x="0" y="250189"/>
                </a:lnTo>
                <a:lnTo>
                  <a:pt x="3809" y="250189"/>
                </a:lnTo>
                <a:lnTo>
                  <a:pt x="3809" y="224790"/>
                </a:lnTo>
                <a:close/>
              </a:path>
              <a:path w="410209" h="267969">
                <a:moveTo>
                  <a:pt x="410209" y="224790"/>
                </a:moveTo>
                <a:lnTo>
                  <a:pt x="407670" y="224790"/>
                </a:lnTo>
                <a:lnTo>
                  <a:pt x="407670" y="250189"/>
                </a:lnTo>
                <a:lnTo>
                  <a:pt x="410209" y="250189"/>
                </a:lnTo>
                <a:lnTo>
                  <a:pt x="410209" y="224790"/>
                </a:lnTo>
                <a:close/>
              </a:path>
              <a:path w="410209" h="267969">
                <a:moveTo>
                  <a:pt x="3809" y="250190"/>
                </a:moveTo>
                <a:lnTo>
                  <a:pt x="0" y="250190"/>
                </a:lnTo>
                <a:lnTo>
                  <a:pt x="0" y="256539"/>
                </a:lnTo>
                <a:lnTo>
                  <a:pt x="3809" y="256539"/>
                </a:lnTo>
                <a:lnTo>
                  <a:pt x="3809" y="250190"/>
                </a:lnTo>
                <a:close/>
              </a:path>
              <a:path w="410209" h="267969">
                <a:moveTo>
                  <a:pt x="410209" y="250190"/>
                </a:moveTo>
                <a:lnTo>
                  <a:pt x="407670" y="250190"/>
                </a:lnTo>
                <a:lnTo>
                  <a:pt x="407670" y="256539"/>
                </a:lnTo>
                <a:lnTo>
                  <a:pt x="410209" y="256539"/>
                </a:lnTo>
                <a:lnTo>
                  <a:pt x="410209" y="250190"/>
                </a:lnTo>
                <a:close/>
              </a:path>
              <a:path w="410209" h="267969">
                <a:moveTo>
                  <a:pt x="3809" y="256540"/>
                </a:moveTo>
                <a:lnTo>
                  <a:pt x="0" y="256540"/>
                </a:lnTo>
                <a:lnTo>
                  <a:pt x="0" y="262889"/>
                </a:lnTo>
                <a:lnTo>
                  <a:pt x="3809" y="262889"/>
                </a:lnTo>
                <a:lnTo>
                  <a:pt x="3809" y="256540"/>
                </a:lnTo>
                <a:close/>
              </a:path>
              <a:path w="410209" h="267969">
                <a:moveTo>
                  <a:pt x="410209" y="256540"/>
                </a:moveTo>
                <a:lnTo>
                  <a:pt x="407670" y="256540"/>
                </a:lnTo>
                <a:lnTo>
                  <a:pt x="407670" y="262889"/>
                </a:lnTo>
                <a:lnTo>
                  <a:pt x="410209" y="262889"/>
                </a:lnTo>
                <a:lnTo>
                  <a:pt x="410209" y="256540"/>
                </a:lnTo>
                <a:close/>
              </a:path>
              <a:path w="410209" h="267969">
                <a:moveTo>
                  <a:pt x="3809" y="263017"/>
                </a:moveTo>
                <a:lnTo>
                  <a:pt x="0" y="263017"/>
                </a:lnTo>
                <a:lnTo>
                  <a:pt x="0" y="267970"/>
                </a:lnTo>
                <a:lnTo>
                  <a:pt x="410209" y="267970"/>
                </a:lnTo>
                <a:lnTo>
                  <a:pt x="410209" y="264160"/>
                </a:lnTo>
                <a:lnTo>
                  <a:pt x="3809" y="264160"/>
                </a:lnTo>
                <a:lnTo>
                  <a:pt x="3809" y="263017"/>
                </a:lnTo>
                <a:close/>
              </a:path>
              <a:path w="410209" h="267969">
                <a:moveTo>
                  <a:pt x="410209" y="263017"/>
                </a:moveTo>
                <a:lnTo>
                  <a:pt x="407670" y="263017"/>
                </a:lnTo>
                <a:lnTo>
                  <a:pt x="407670" y="264160"/>
                </a:lnTo>
                <a:lnTo>
                  <a:pt x="410209" y="264160"/>
                </a:lnTo>
                <a:lnTo>
                  <a:pt x="410209" y="263017"/>
                </a:lnTo>
                <a:close/>
              </a:path>
            </a:pathLst>
          </a:custGeom>
          <a:solidFill>
            <a:srgbClr val="4B1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279130" y="1689100"/>
            <a:ext cx="403860" cy="260350"/>
          </a:xfrm>
          <a:custGeom>
            <a:avLst/>
            <a:gdLst/>
            <a:ahLst/>
            <a:cxnLst/>
            <a:rect l="l" t="t" r="r" b="b"/>
            <a:pathLst>
              <a:path w="403859" h="260350">
                <a:moveTo>
                  <a:pt x="3810" y="16637"/>
                </a:moveTo>
                <a:lnTo>
                  <a:pt x="0" y="16637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6637"/>
                </a:lnTo>
                <a:close/>
              </a:path>
              <a:path w="403859" h="260350">
                <a:moveTo>
                  <a:pt x="403860" y="16637"/>
                </a:moveTo>
                <a:lnTo>
                  <a:pt x="400050" y="16637"/>
                </a:lnTo>
                <a:lnTo>
                  <a:pt x="400050" y="17779"/>
                </a:lnTo>
                <a:lnTo>
                  <a:pt x="403860" y="17779"/>
                </a:lnTo>
                <a:lnTo>
                  <a:pt x="403860" y="16637"/>
                </a:lnTo>
                <a:close/>
              </a:path>
              <a:path w="403859" h="260350">
                <a:moveTo>
                  <a:pt x="3810" y="14096"/>
                </a:moveTo>
                <a:lnTo>
                  <a:pt x="0" y="14096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14096"/>
                </a:lnTo>
                <a:close/>
              </a:path>
              <a:path w="403859" h="260350">
                <a:moveTo>
                  <a:pt x="403860" y="14096"/>
                </a:moveTo>
                <a:lnTo>
                  <a:pt x="400050" y="14096"/>
                </a:lnTo>
                <a:lnTo>
                  <a:pt x="400050" y="16509"/>
                </a:lnTo>
                <a:lnTo>
                  <a:pt x="403860" y="16509"/>
                </a:lnTo>
                <a:lnTo>
                  <a:pt x="403860" y="14096"/>
                </a:lnTo>
                <a:close/>
              </a:path>
              <a:path w="403859" h="260350">
                <a:moveTo>
                  <a:pt x="3810" y="10287"/>
                </a:moveTo>
                <a:lnTo>
                  <a:pt x="0" y="10287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0287"/>
                </a:lnTo>
                <a:close/>
              </a:path>
              <a:path w="403859" h="260350">
                <a:moveTo>
                  <a:pt x="403860" y="10287"/>
                </a:moveTo>
                <a:lnTo>
                  <a:pt x="400050" y="10287"/>
                </a:lnTo>
                <a:lnTo>
                  <a:pt x="400050" y="13969"/>
                </a:lnTo>
                <a:lnTo>
                  <a:pt x="403860" y="13969"/>
                </a:lnTo>
                <a:lnTo>
                  <a:pt x="403860" y="10287"/>
                </a:lnTo>
                <a:close/>
              </a:path>
              <a:path w="403859" h="260350">
                <a:moveTo>
                  <a:pt x="3810" y="7746"/>
                </a:moveTo>
                <a:lnTo>
                  <a:pt x="0" y="7746"/>
                </a:lnTo>
                <a:lnTo>
                  <a:pt x="0" y="10159"/>
                </a:lnTo>
                <a:lnTo>
                  <a:pt x="3810" y="10159"/>
                </a:lnTo>
                <a:lnTo>
                  <a:pt x="3810" y="7746"/>
                </a:lnTo>
                <a:close/>
              </a:path>
              <a:path w="403859" h="260350">
                <a:moveTo>
                  <a:pt x="403860" y="7746"/>
                </a:moveTo>
                <a:lnTo>
                  <a:pt x="400050" y="7746"/>
                </a:lnTo>
                <a:lnTo>
                  <a:pt x="400050" y="10159"/>
                </a:lnTo>
                <a:lnTo>
                  <a:pt x="403860" y="10159"/>
                </a:lnTo>
                <a:lnTo>
                  <a:pt x="403860" y="7746"/>
                </a:lnTo>
                <a:close/>
              </a:path>
              <a:path w="403859" h="260350">
                <a:moveTo>
                  <a:pt x="3810" y="3937"/>
                </a:moveTo>
                <a:lnTo>
                  <a:pt x="0" y="3937"/>
                </a:lnTo>
                <a:lnTo>
                  <a:pt x="0" y="7619"/>
                </a:lnTo>
                <a:lnTo>
                  <a:pt x="3810" y="7619"/>
                </a:lnTo>
                <a:lnTo>
                  <a:pt x="3810" y="3937"/>
                </a:lnTo>
                <a:close/>
              </a:path>
              <a:path w="403859" h="260350">
                <a:moveTo>
                  <a:pt x="403860" y="3937"/>
                </a:moveTo>
                <a:lnTo>
                  <a:pt x="400050" y="3937"/>
                </a:lnTo>
                <a:lnTo>
                  <a:pt x="400050" y="7619"/>
                </a:lnTo>
                <a:lnTo>
                  <a:pt x="403860" y="7619"/>
                </a:lnTo>
                <a:lnTo>
                  <a:pt x="403860" y="3937"/>
                </a:lnTo>
                <a:close/>
              </a:path>
              <a:path w="403859" h="260350">
                <a:moveTo>
                  <a:pt x="403860" y="1396"/>
                </a:moveTo>
                <a:lnTo>
                  <a:pt x="0" y="1396"/>
                </a:lnTo>
                <a:lnTo>
                  <a:pt x="0" y="3809"/>
                </a:lnTo>
                <a:lnTo>
                  <a:pt x="403860" y="3809"/>
                </a:lnTo>
                <a:lnTo>
                  <a:pt x="403860" y="1396"/>
                </a:lnTo>
                <a:close/>
              </a:path>
              <a:path w="403859" h="260350">
                <a:moveTo>
                  <a:pt x="403860" y="0"/>
                </a:moveTo>
                <a:lnTo>
                  <a:pt x="0" y="0"/>
                </a:lnTo>
                <a:lnTo>
                  <a:pt x="0" y="1269"/>
                </a:lnTo>
                <a:lnTo>
                  <a:pt x="403860" y="1269"/>
                </a:lnTo>
                <a:lnTo>
                  <a:pt x="403860" y="0"/>
                </a:lnTo>
                <a:close/>
              </a:path>
              <a:path w="403859" h="260350">
                <a:moveTo>
                  <a:pt x="3810" y="17780"/>
                </a:moveTo>
                <a:lnTo>
                  <a:pt x="0" y="17780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17780"/>
                </a:lnTo>
                <a:close/>
              </a:path>
              <a:path w="403859" h="260350">
                <a:moveTo>
                  <a:pt x="403860" y="17780"/>
                </a:moveTo>
                <a:lnTo>
                  <a:pt x="400050" y="17780"/>
                </a:lnTo>
                <a:lnTo>
                  <a:pt x="400050" y="30479"/>
                </a:lnTo>
                <a:lnTo>
                  <a:pt x="403860" y="30479"/>
                </a:lnTo>
                <a:lnTo>
                  <a:pt x="403860" y="17780"/>
                </a:lnTo>
                <a:close/>
              </a:path>
              <a:path w="403859" h="260350">
                <a:moveTo>
                  <a:pt x="381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0480"/>
                </a:lnTo>
                <a:close/>
              </a:path>
              <a:path w="403859" h="260350">
                <a:moveTo>
                  <a:pt x="403860" y="30480"/>
                </a:moveTo>
                <a:lnTo>
                  <a:pt x="400050" y="30480"/>
                </a:lnTo>
                <a:lnTo>
                  <a:pt x="400050" y="36829"/>
                </a:lnTo>
                <a:lnTo>
                  <a:pt x="403860" y="36829"/>
                </a:lnTo>
                <a:lnTo>
                  <a:pt x="403860" y="30480"/>
                </a:lnTo>
                <a:close/>
              </a:path>
              <a:path w="403859" h="260350">
                <a:moveTo>
                  <a:pt x="3810" y="36830"/>
                </a:moveTo>
                <a:lnTo>
                  <a:pt x="0" y="3683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36830"/>
                </a:lnTo>
                <a:close/>
              </a:path>
              <a:path w="403859" h="260350">
                <a:moveTo>
                  <a:pt x="403860" y="36830"/>
                </a:moveTo>
                <a:lnTo>
                  <a:pt x="400050" y="36830"/>
                </a:lnTo>
                <a:lnTo>
                  <a:pt x="400050" y="55879"/>
                </a:lnTo>
                <a:lnTo>
                  <a:pt x="403860" y="55879"/>
                </a:lnTo>
                <a:lnTo>
                  <a:pt x="403860" y="36830"/>
                </a:lnTo>
                <a:close/>
              </a:path>
              <a:path w="403859" h="260350">
                <a:moveTo>
                  <a:pt x="3810" y="55880"/>
                </a:moveTo>
                <a:lnTo>
                  <a:pt x="0" y="55880"/>
                </a:lnTo>
                <a:lnTo>
                  <a:pt x="0" y="81279"/>
                </a:lnTo>
                <a:lnTo>
                  <a:pt x="3810" y="81279"/>
                </a:lnTo>
                <a:lnTo>
                  <a:pt x="3810" y="55880"/>
                </a:lnTo>
                <a:close/>
              </a:path>
              <a:path w="403859" h="260350">
                <a:moveTo>
                  <a:pt x="403860" y="55880"/>
                </a:moveTo>
                <a:lnTo>
                  <a:pt x="400050" y="55880"/>
                </a:lnTo>
                <a:lnTo>
                  <a:pt x="400050" y="81279"/>
                </a:lnTo>
                <a:lnTo>
                  <a:pt x="403860" y="81279"/>
                </a:lnTo>
                <a:lnTo>
                  <a:pt x="403860" y="55880"/>
                </a:lnTo>
                <a:close/>
              </a:path>
              <a:path w="403859" h="260350">
                <a:moveTo>
                  <a:pt x="3810" y="81280"/>
                </a:moveTo>
                <a:lnTo>
                  <a:pt x="0" y="81280"/>
                </a:lnTo>
                <a:lnTo>
                  <a:pt x="0" y="97789"/>
                </a:lnTo>
                <a:lnTo>
                  <a:pt x="3810" y="97789"/>
                </a:lnTo>
                <a:lnTo>
                  <a:pt x="3810" y="81280"/>
                </a:lnTo>
                <a:close/>
              </a:path>
              <a:path w="403859" h="260350">
                <a:moveTo>
                  <a:pt x="403860" y="81280"/>
                </a:moveTo>
                <a:lnTo>
                  <a:pt x="400050" y="81280"/>
                </a:lnTo>
                <a:lnTo>
                  <a:pt x="400050" y="97789"/>
                </a:lnTo>
                <a:lnTo>
                  <a:pt x="403860" y="97789"/>
                </a:lnTo>
                <a:lnTo>
                  <a:pt x="403860" y="81280"/>
                </a:lnTo>
                <a:close/>
              </a:path>
              <a:path w="403859" h="260350">
                <a:moveTo>
                  <a:pt x="3810" y="97790"/>
                </a:moveTo>
                <a:lnTo>
                  <a:pt x="0" y="97790"/>
                </a:lnTo>
                <a:lnTo>
                  <a:pt x="0" y="170179"/>
                </a:lnTo>
                <a:lnTo>
                  <a:pt x="3810" y="170179"/>
                </a:lnTo>
                <a:lnTo>
                  <a:pt x="3810" y="97790"/>
                </a:lnTo>
                <a:close/>
              </a:path>
              <a:path w="403859" h="260350">
                <a:moveTo>
                  <a:pt x="403860" y="97790"/>
                </a:moveTo>
                <a:lnTo>
                  <a:pt x="400050" y="97790"/>
                </a:lnTo>
                <a:lnTo>
                  <a:pt x="400050" y="170179"/>
                </a:lnTo>
                <a:lnTo>
                  <a:pt x="403860" y="170179"/>
                </a:lnTo>
                <a:lnTo>
                  <a:pt x="403860" y="97790"/>
                </a:lnTo>
                <a:close/>
              </a:path>
              <a:path w="403859" h="260350">
                <a:moveTo>
                  <a:pt x="3810" y="170180"/>
                </a:moveTo>
                <a:lnTo>
                  <a:pt x="0" y="170180"/>
                </a:lnTo>
                <a:lnTo>
                  <a:pt x="0" y="208279"/>
                </a:lnTo>
                <a:lnTo>
                  <a:pt x="3810" y="208279"/>
                </a:lnTo>
                <a:lnTo>
                  <a:pt x="3810" y="170180"/>
                </a:lnTo>
                <a:close/>
              </a:path>
              <a:path w="403859" h="260350">
                <a:moveTo>
                  <a:pt x="403860" y="170180"/>
                </a:moveTo>
                <a:lnTo>
                  <a:pt x="400050" y="170180"/>
                </a:lnTo>
                <a:lnTo>
                  <a:pt x="400050" y="208279"/>
                </a:lnTo>
                <a:lnTo>
                  <a:pt x="403860" y="208279"/>
                </a:lnTo>
                <a:lnTo>
                  <a:pt x="403860" y="170180"/>
                </a:lnTo>
                <a:close/>
              </a:path>
              <a:path w="403859" h="260350">
                <a:moveTo>
                  <a:pt x="3810" y="208280"/>
                </a:moveTo>
                <a:lnTo>
                  <a:pt x="0" y="208280"/>
                </a:lnTo>
                <a:lnTo>
                  <a:pt x="0" y="220979"/>
                </a:lnTo>
                <a:lnTo>
                  <a:pt x="3810" y="220979"/>
                </a:lnTo>
                <a:lnTo>
                  <a:pt x="3810" y="208280"/>
                </a:lnTo>
                <a:close/>
              </a:path>
              <a:path w="403859" h="260350">
                <a:moveTo>
                  <a:pt x="403860" y="208280"/>
                </a:moveTo>
                <a:lnTo>
                  <a:pt x="400050" y="208280"/>
                </a:lnTo>
                <a:lnTo>
                  <a:pt x="400050" y="220979"/>
                </a:lnTo>
                <a:lnTo>
                  <a:pt x="403860" y="220979"/>
                </a:lnTo>
                <a:lnTo>
                  <a:pt x="403860" y="208280"/>
                </a:lnTo>
                <a:close/>
              </a:path>
              <a:path w="403859" h="260350">
                <a:moveTo>
                  <a:pt x="3810" y="220980"/>
                </a:moveTo>
                <a:lnTo>
                  <a:pt x="0" y="220980"/>
                </a:lnTo>
                <a:lnTo>
                  <a:pt x="0" y="246379"/>
                </a:lnTo>
                <a:lnTo>
                  <a:pt x="3810" y="246379"/>
                </a:lnTo>
                <a:lnTo>
                  <a:pt x="3810" y="220980"/>
                </a:lnTo>
                <a:close/>
              </a:path>
              <a:path w="403859" h="260350">
                <a:moveTo>
                  <a:pt x="403860" y="220980"/>
                </a:moveTo>
                <a:lnTo>
                  <a:pt x="400050" y="220980"/>
                </a:lnTo>
                <a:lnTo>
                  <a:pt x="400050" y="246379"/>
                </a:lnTo>
                <a:lnTo>
                  <a:pt x="403860" y="246379"/>
                </a:lnTo>
                <a:lnTo>
                  <a:pt x="403860" y="220980"/>
                </a:lnTo>
                <a:close/>
              </a:path>
              <a:path w="403859" h="260350">
                <a:moveTo>
                  <a:pt x="3810" y="246380"/>
                </a:moveTo>
                <a:lnTo>
                  <a:pt x="0" y="246380"/>
                </a:lnTo>
                <a:lnTo>
                  <a:pt x="0" y="252729"/>
                </a:lnTo>
                <a:lnTo>
                  <a:pt x="3810" y="252729"/>
                </a:lnTo>
                <a:lnTo>
                  <a:pt x="3810" y="246380"/>
                </a:lnTo>
                <a:close/>
              </a:path>
              <a:path w="403859" h="260350">
                <a:moveTo>
                  <a:pt x="403860" y="246380"/>
                </a:moveTo>
                <a:lnTo>
                  <a:pt x="400050" y="246380"/>
                </a:lnTo>
                <a:lnTo>
                  <a:pt x="400050" y="252729"/>
                </a:lnTo>
                <a:lnTo>
                  <a:pt x="403860" y="252729"/>
                </a:lnTo>
                <a:lnTo>
                  <a:pt x="403860" y="246380"/>
                </a:lnTo>
                <a:close/>
              </a:path>
              <a:path w="403859" h="260350">
                <a:moveTo>
                  <a:pt x="3810" y="252730"/>
                </a:moveTo>
                <a:lnTo>
                  <a:pt x="0" y="252730"/>
                </a:lnTo>
                <a:lnTo>
                  <a:pt x="0" y="259079"/>
                </a:lnTo>
                <a:lnTo>
                  <a:pt x="403860" y="259079"/>
                </a:lnTo>
                <a:lnTo>
                  <a:pt x="403860" y="256539"/>
                </a:lnTo>
                <a:lnTo>
                  <a:pt x="3810" y="256539"/>
                </a:lnTo>
                <a:lnTo>
                  <a:pt x="3810" y="252730"/>
                </a:lnTo>
                <a:close/>
              </a:path>
              <a:path w="403859" h="260350">
                <a:moveTo>
                  <a:pt x="403860" y="252730"/>
                </a:moveTo>
                <a:lnTo>
                  <a:pt x="400050" y="252730"/>
                </a:lnTo>
                <a:lnTo>
                  <a:pt x="400050" y="256539"/>
                </a:lnTo>
                <a:lnTo>
                  <a:pt x="403860" y="256539"/>
                </a:lnTo>
                <a:lnTo>
                  <a:pt x="403860" y="252730"/>
                </a:lnTo>
                <a:close/>
              </a:path>
              <a:path w="403859" h="260350">
                <a:moveTo>
                  <a:pt x="403860" y="259207"/>
                </a:moveTo>
                <a:lnTo>
                  <a:pt x="0" y="259207"/>
                </a:lnTo>
                <a:lnTo>
                  <a:pt x="0" y="260350"/>
                </a:lnTo>
                <a:lnTo>
                  <a:pt x="403860" y="260350"/>
                </a:lnTo>
                <a:lnTo>
                  <a:pt x="403860" y="259207"/>
                </a:lnTo>
                <a:close/>
              </a:path>
            </a:pathLst>
          </a:custGeom>
          <a:solidFill>
            <a:srgbClr val="4E1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282940" y="1693036"/>
            <a:ext cx="396240" cy="252729"/>
          </a:xfrm>
          <a:custGeom>
            <a:avLst/>
            <a:gdLst/>
            <a:ahLst/>
            <a:cxnLst/>
            <a:rect l="l" t="t" r="r" b="b"/>
            <a:pathLst>
              <a:path w="396240" h="252730">
                <a:moveTo>
                  <a:pt x="3809" y="12700"/>
                </a:moveTo>
                <a:lnTo>
                  <a:pt x="0" y="12700"/>
                </a:lnTo>
                <a:lnTo>
                  <a:pt x="0" y="13842"/>
                </a:lnTo>
                <a:lnTo>
                  <a:pt x="3809" y="13842"/>
                </a:lnTo>
                <a:lnTo>
                  <a:pt x="3809" y="12700"/>
                </a:lnTo>
                <a:close/>
              </a:path>
              <a:path w="396240" h="252730">
                <a:moveTo>
                  <a:pt x="396239" y="12700"/>
                </a:moveTo>
                <a:lnTo>
                  <a:pt x="392429" y="12700"/>
                </a:lnTo>
                <a:lnTo>
                  <a:pt x="392429" y="13842"/>
                </a:lnTo>
                <a:lnTo>
                  <a:pt x="396239" y="13842"/>
                </a:lnTo>
                <a:lnTo>
                  <a:pt x="396239" y="12700"/>
                </a:lnTo>
                <a:close/>
              </a:path>
              <a:path w="396240" h="25273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396240" h="252730">
                <a:moveTo>
                  <a:pt x="396239" y="10159"/>
                </a:moveTo>
                <a:lnTo>
                  <a:pt x="392429" y="10159"/>
                </a:lnTo>
                <a:lnTo>
                  <a:pt x="392429" y="12572"/>
                </a:lnTo>
                <a:lnTo>
                  <a:pt x="396239" y="12572"/>
                </a:lnTo>
                <a:lnTo>
                  <a:pt x="396239" y="10159"/>
                </a:lnTo>
                <a:close/>
              </a:path>
              <a:path w="396240" h="25273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396240" h="252730">
                <a:moveTo>
                  <a:pt x="396239" y="6350"/>
                </a:moveTo>
                <a:lnTo>
                  <a:pt x="392429" y="6350"/>
                </a:lnTo>
                <a:lnTo>
                  <a:pt x="392429" y="10032"/>
                </a:lnTo>
                <a:lnTo>
                  <a:pt x="396239" y="10032"/>
                </a:lnTo>
                <a:lnTo>
                  <a:pt x="396239" y="6350"/>
                </a:lnTo>
                <a:close/>
              </a:path>
              <a:path w="396240" h="25273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396240" h="252730">
                <a:moveTo>
                  <a:pt x="396239" y="3809"/>
                </a:moveTo>
                <a:lnTo>
                  <a:pt x="392429" y="3809"/>
                </a:lnTo>
                <a:lnTo>
                  <a:pt x="392429" y="6222"/>
                </a:lnTo>
                <a:lnTo>
                  <a:pt x="396239" y="6222"/>
                </a:lnTo>
                <a:lnTo>
                  <a:pt x="396239" y="3809"/>
                </a:lnTo>
                <a:close/>
              </a:path>
              <a:path w="396240" h="252730">
                <a:moveTo>
                  <a:pt x="396239" y="0"/>
                </a:moveTo>
                <a:lnTo>
                  <a:pt x="0" y="0"/>
                </a:lnTo>
                <a:lnTo>
                  <a:pt x="0" y="3682"/>
                </a:lnTo>
                <a:lnTo>
                  <a:pt x="3809" y="3682"/>
                </a:lnTo>
                <a:lnTo>
                  <a:pt x="3809" y="2412"/>
                </a:lnTo>
                <a:lnTo>
                  <a:pt x="396239" y="2412"/>
                </a:lnTo>
                <a:lnTo>
                  <a:pt x="396239" y="0"/>
                </a:lnTo>
                <a:close/>
              </a:path>
              <a:path w="396240" h="252730">
                <a:moveTo>
                  <a:pt x="396239" y="2412"/>
                </a:moveTo>
                <a:lnTo>
                  <a:pt x="392429" y="2412"/>
                </a:lnTo>
                <a:lnTo>
                  <a:pt x="392429" y="3682"/>
                </a:lnTo>
                <a:lnTo>
                  <a:pt x="396239" y="3682"/>
                </a:lnTo>
                <a:lnTo>
                  <a:pt x="396239" y="2412"/>
                </a:lnTo>
                <a:close/>
              </a:path>
              <a:path w="396240" h="252730">
                <a:moveTo>
                  <a:pt x="3809" y="13843"/>
                </a:moveTo>
                <a:lnTo>
                  <a:pt x="0" y="13843"/>
                </a:lnTo>
                <a:lnTo>
                  <a:pt x="0" y="26542"/>
                </a:lnTo>
                <a:lnTo>
                  <a:pt x="3809" y="26542"/>
                </a:lnTo>
                <a:lnTo>
                  <a:pt x="3809" y="13843"/>
                </a:lnTo>
                <a:close/>
              </a:path>
              <a:path w="396240" h="252730">
                <a:moveTo>
                  <a:pt x="396239" y="13843"/>
                </a:moveTo>
                <a:lnTo>
                  <a:pt x="392429" y="13843"/>
                </a:lnTo>
                <a:lnTo>
                  <a:pt x="392429" y="26542"/>
                </a:lnTo>
                <a:lnTo>
                  <a:pt x="396239" y="26542"/>
                </a:lnTo>
                <a:lnTo>
                  <a:pt x="396239" y="13843"/>
                </a:lnTo>
                <a:close/>
              </a:path>
              <a:path w="396240" h="252730">
                <a:moveTo>
                  <a:pt x="3809" y="26543"/>
                </a:moveTo>
                <a:lnTo>
                  <a:pt x="0" y="26543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26543"/>
                </a:lnTo>
                <a:close/>
              </a:path>
              <a:path w="396240" h="252730">
                <a:moveTo>
                  <a:pt x="396239" y="26543"/>
                </a:moveTo>
                <a:lnTo>
                  <a:pt x="392429" y="26543"/>
                </a:lnTo>
                <a:lnTo>
                  <a:pt x="392429" y="32892"/>
                </a:lnTo>
                <a:lnTo>
                  <a:pt x="396239" y="32892"/>
                </a:lnTo>
                <a:lnTo>
                  <a:pt x="396239" y="26543"/>
                </a:lnTo>
                <a:close/>
              </a:path>
              <a:path w="396240" h="252730">
                <a:moveTo>
                  <a:pt x="3809" y="32893"/>
                </a:moveTo>
                <a:lnTo>
                  <a:pt x="0" y="3289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32893"/>
                </a:lnTo>
                <a:close/>
              </a:path>
              <a:path w="396240" h="252730">
                <a:moveTo>
                  <a:pt x="396239" y="32893"/>
                </a:moveTo>
                <a:lnTo>
                  <a:pt x="392429" y="32893"/>
                </a:lnTo>
                <a:lnTo>
                  <a:pt x="392429" y="51942"/>
                </a:lnTo>
                <a:lnTo>
                  <a:pt x="396239" y="51942"/>
                </a:lnTo>
                <a:lnTo>
                  <a:pt x="396239" y="32893"/>
                </a:lnTo>
                <a:close/>
              </a:path>
              <a:path w="396240" h="252730">
                <a:moveTo>
                  <a:pt x="3809" y="51943"/>
                </a:moveTo>
                <a:lnTo>
                  <a:pt x="0" y="51943"/>
                </a:lnTo>
                <a:lnTo>
                  <a:pt x="0" y="77342"/>
                </a:lnTo>
                <a:lnTo>
                  <a:pt x="3809" y="77342"/>
                </a:lnTo>
                <a:lnTo>
                  <a:pt x="3809" y="51943"/>
                </a:lnTo>
                <a:close/>
              </a:path>
              <a:path w="396240" h="252730">
                <a:moveTo>
                  <a:pt x="396239" y="51943"/>
                </a:moveTo>
                <a:lnTo>
                  <a:pt x="392429" y="51943"/>
                </a:lnTo>
                <a:lnTo>
                  <a:pt x="392429" y="77342"/>
                </a:lnTo>
                <a:lnTo>
                  <a:pt x="396239" y="77342"/>
                </a:lnTo>
                <a:lnTo>
                  <a:pt x="396239" y="51943"/>
                </a:lnTo>
                <a:close/>
              </a:path>
              <a:path w="396240" h="252730">
                <a:moveTo>
                  <a:pt x="3809" y="77343"/>
                </a:moveTo>
                <a:lnTo>
                  <a:pt x="0" y="77343"/>
                </a:lnTo>
                <a:lnTo>
                  <a:pt x="0" y="93852"/>
                </a:lnTo>
                <a:lnTo>
                  <a:pt x="3809" y="93852"/>
                </a:lnTo>
                <a:lnTo>
                  <a:pt x="3809" y="77343"/>
                </a:lnTo>
                <a:close/>
              </a:path>
              <a:path w="396240" h="252730">
                <a:moveTo>
                  <a:pt x="396239" y="77343"/>
                </a:moveTo>
                <a:lnTo>
                  <a:pt x="392429" y="77343"/>
                </a:lnTo>
                <a:lnTo>
                  <a:pt x="392429" y="93852"/>
                </a:lnTo>
                <a:lnTo>
                  <a:pt x="396239" y="93852"/>
                </a:lnTo>
                <a:lnTo>
                  <a:pt x="396239" y="77343"/>
                </a:lnTo>
                <a:close/>
              </a:path>
              <a:path w="396240" h="252730">
                <a:moveTo>
                  <a:pt x="3809" y="93853"/>
                </a:moveTo>
                <a:lnTo>
                  <a:pt x="0" y="93853"/>
                </a:lnTo>
                <a:lnTo>
                  <a:pt x="0" y="166242"/>
                </a:lnTo>
                <a:lnTo>
                  <a:pt x="3809" y="166242"/>
                </a:lnTo>
                <a:lnTo>
                  <a:pt x="3809" y="93853"/>
                </a:lnTo>
                <a:close/>
              </a:path>
              <a:path w="396240" h="252730">
                <a:moveTo>
                  <a:pt x="396239" y="93853"/>
                </a:moveTo>
                <a:lnTo>
                  <a:pt x="392429" y="93853"/>
                </a:lnTo>
                <a:lnTo>
                  <a:pt x="392429" y="166242"/>
                </a:lnTo>
                <a:lnTo>
                  <a:pt x="396239" y="166242"/>
                </a:lnTo>
                <a:lnTo>
                  <a:pt x="396239" y="93853"/>
                </a:lnTo>
                <a:close/>
              </a:path>
              <a:path w="396240" h="252730">
                <a:moveTo>
                  <a:pt x="3809" y="166243"/>
                </a:moveTo>
                <a:lnTo>
                  <a:pt x="0" y="166243"/>
                </a:lnTo>
                <a:lnTo>
                  <a:pt x="0" y="204342"/>
                </a:lnTo>
                <a:lnTo>
                  <a:pt x="3809" y="204342"/>
                </a:lnTo>
                <a:lnTo>
                  <a:pt x="3809" y="166243"/>
                </a:lnTo>
                <a:close/>
              </a:path>
              <a:path w="396240" h="252730">
                <a:moveTo>
                  <a:pt x="396239" y="166243"/>
                </a:moveTo>
                <a:lnTo>
                  <a:pt x="392429" y="166243"/>
                </a:lnTo>
                <a:lnTo>
                  <a:pt x="392429" y="204342"/>
                </a:lnTo>
                <a:lnTo>
                  <a:pt x="396239" y="204342"/>
                </a:lnTo>
                <a:lnTo>
                  <a:pt x="396239" y="166243"/>
                </a:lnTo>
                <a:close/>
              </a:path>
              <a:path w="396240" h="252730">
                <a:moveTo>
                  <a:pt x="3809" y="204343"/>
                </a:moveTo>
                <a:lnTo>
                  <a:pt x="0" y="204343"/>
                </a:lnTo>
                <a:lnTo>
                  <a:pt x="0" y="217042"/>
                </a:lnTo>
                <a:lnTo>
                  <a:pt x="3809" y="217042"/>
                </a:lnTo>
                <a:lnTo>
                  <a:pt x="3809" y="204343"/>
                </a:lnTo>
                <a:close/>
              </a:path>
              <a:path w="396240" h="252730">
                <a:moveTo>
                  <a:pt x="396239" y="204343"/>
                </a:moveTo>
                <a:lnTo>
                  <a:pt x="392429" y="204343"/>
                </a:lnTo>
                <a:lnTo>
                  <a:pt x="392429" y="217042"/>
                </a:lnTo>
                <a:lnTo>
                  <a:pt x="396239" y="217042"/>
                </a:lnTo>
                <a:lnTo>
                  <a:pt x="396239" y="204343"/>
                </a:lnTo>
                <a:close/>
              </a:path>
              <a:path w="396240" h="252730">
                <a:moveTo>
                  <a:pt x="3809" y="217043"/>
                </a:moveTo>
                <a:lnTo>
                  <a:pt x="0" y="217043"/>
                </a:lnTo>
                <a:lnTo>
                  <a:pt x="0" y="242442"/>
                </a:lnTo>
                <a:lnTo>
                  <a:pt x="3809" y="242442"/>
                </a:lnTo>
                <a:lnTo>
                  <a:pt x="3809" y="217043"/>
                </a:lnTo>
                <a:close/>
              </a:path>
              <a:path w="396240" h="252730">
                <a:moveTo>
                  <a:pt x="396239" y="217043"/>
                </a:moveTo>
                <a:lnTo>
                  <a:pt x="392429" y="217043"/>
                </a:lnTo>
                <a:lnTo>
                  <a:pt x="392429" y="242442"/>
                </a:lnTo>
                <a:lnTo>
                  <a:pt x="396239" y="242442"/>
                </a:lnTo>
                <a:lnTo>
                  <a:pt x="396239" y="217043"/>
                </a:lnTo>
                <a:close/>
              </a:path>
              <a:path w="396240" h="252730">
                <a:moveTo>
                  <a:pt x="3809" y="242443"/>
                </a:moveTo>
                <a:lnTo>
                  <a:pt x="0" y="242443"/>
                </a:lnTo>
                <a:lnTo>
                  <a:pt x="0" y="248792"/>
                </a:lnTo>
                <a:lnTo>
                  <a:pt x="3809" y="248792"/>
                </a:lnTo>
                <a:lnTo>
                  <a:pt x="3809" y="242443"/>
                </a:lnTo>
                <a:close/>
              </a:path>
              <a:path w="396240" h="252730">
                <a:moveTo>
                  <a:pt x="396239" y="242443"/>
                </a:moveTo>
                <a:lnTo>
                  <a:pt x="392429" y="242443"/>
                </a:lnTo>
                <a:lnTo>
                  <a:pt x="392429" y="248792"/>
                </a:lnTo>
                <a:lnTo>
                  <a:pt x="396239" y="248792"/>
                </a:lnTo>
                <a:lnTo>
                  <a:pt x="396239" y="242443"/>
                </a:lnTo>
                <a:close/>
              </a:path>
              <a:path w="396240" h="252730">
                <a:moveTo>
                  <a:pt x="396239" y="248793"/>
                </a:moveTo>
                <a:lnTo>
                  <a:pt x="0" y="248793"/>
                </a:lnTo>
                <a:lnTo>
                  <a:pt x="0" y="252602"/>
                </a:lnTo>
                <a:lnTo>
                  <a:pt x="396239" y="252602"/>
                </a:lnTo>
                <a:lnTo>
                  <a:pt x="396239" y="248793"/>
                </a:lnTo>
                <a:close/>
              </a:path>
            </a:pathLst>
          </a:custGeom>
          <a:solidFill>
            <a:srgbClr val="5111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286750" y="1695450"/>
            <a:ext cx="388620" cy="246379"/>
          </a:xfrm>
          <a:custGeom>
            <a:avLst/>
            <a:gdLst/>
            <a:ahLst/>
            <a:cxnLst/>
            <a:rect l="l" t="t" r="r" b="b"/>
            <a:pathLst>
              <a:path w="388620" h="246380">
                <a:moveTo>
                  <a:pt x="2540" y="10287"/>
                </a:moveTo>
                <a:lnTo>
                  <a:pt x="0" y="10287"/>
                </a:lnTo>
                <a:lnTo>
                  <a:pt x="0" y="11429"/>
                </a:lnTo>
                <a:lnTo>
                  <a:pt x="2540" y="11429"/>
                </a:lnTo>
                <a:lnTo>
                  <a:pt x="2540" y="10287"/>
                </a:lnTo>
                <a:close/>
              </a:path>
              <a:path w="388620" h="246380">
                <a:moveTo>
                  <a:pt x="388620" y="10287"/>
                </a:moveTo>
                <a:lnTo>
                  <a:pt x="384809" y="10287"/>
                </a:lnTo>
                <a:lnTo>
                  <a:pt x="384809" y="11429"/>
                </a:lnTo>
                <a:lnTo>
                  <a:pt x="388620" y="11429"/>
                </a:lnTo>
                <a:lnTo>
                  <a:pt x="388620" y="10287"/>
                </a:lnTo>
                <a:close/>
              </a:path>
              <a:path w="388620" h="246380">
                <a:moveTo>
                  <a:pt x="2540" y="7746"/>
                </a:moveTo>
                <a:lnTo>
                  <a:pt x="0" y="7746"/>
                </a:lnTo>
                <a:lnTo>
                  <a:pt x="0" y="10159"/>
                </a:lnTo>
                <a:lnTo>
                  <a:pt x="2540" y="10159"/>
                </a:lnTo>
                <a:lnTo>
                  <a:pt x="2540" y="7746"/>
                </a:lnTo>
                <a:close/>
              </a:path>
              <a:path w="388620" h="246380">
                <a:moveTo>
                  <a:pt x="388620" y="7746"/>
                </a:moveTo>
                <a:lnTo>
                  <a:pt x="384809" y="7746"/>
                </a:lnTo>
                <a:lnTo>
                  <a:pt x="384809" y="10159"/>
                </a:lnTo>
                <a:lnTo>
                  <a:pt x="388620" y="10159"/>
                </a:lnTo>
                <a:lnTo>
                  <a:pt x="388620" y="7746"/>
                </a:lnTo>
                <a:close/>
              </a:path>
              <a:path w="388620" h="246380">
                <a:moveTo>
                  <a:pt x="2540" y="3937"/>
                </a:moveTo>
                <a:lnTo>
                  <a:pt x="0" y="3937"/>
                </a:lnTo>
                <a:lnTo>
                  <a:pt x="0" y="7619"/>
                </a:lnTo>
                <a:lnTo>
                  <a:pt x="2540" y="7619"/>
                </a:lnTo>
                <a:lnTo>
                  <a:pt x="2540" y="3937"/>
                </a:lnTo>
                <a:close/>
              </a:path>
              <a:path w="388620" h="246380">
                <a:moveTo>
                  <a:pt x="388620" y="3937"/>
                </a:moveTo>
                <a:lnTo>
                  <a:pt x="384809" y="3937"/>
                </a:lnTo>
                <a:lnTo>
                  <a:pt x="384809" y="7619"/>
                </a:lnTo>
                <a:lnTo>
                  <a:pt x="388620" y="7619"/>
                </a:lnTo>
                <a:lnTo>
                  <a:pt x="388620" y="3937"/>
                </a:lnTo>
                <a:close/>
              </a:path>
              <a:path w="388620" h="246380">
                <a:moveTo>
                  <a:pt x="388620" y="1396"/>
                </a:moveTo>
                <a:lnTo>
                  <a:pt x="0" y="1396"/>
                </a:lnTo>
                <a:lnTo>
                  <a:pt x="0" y="3809"/>
                </a:lnTo>
                <a:lnTo>
                  <a:pt x="388620" y="3809"/>
                </a:lnTo>
                <a:lnTo>
                  <a:pt x="388620" y="1396"/>
                </a:lnTo>
                <a:close/>
              </a:path>
              <a:path w="388620" h="246380">
                <a:moveTo>
                  <a:pt x="388620" y="0"/>
                </a:moveTo>
                <a:lnTo>
                  <a:pt x="0" y="0"/>
                </a:lnTo>
                <a:lnTo>
                  <a:pt x="0" y="1269"/>
                </a:lnTo>
                <a:lnTo>
                  <a:pt x="388620" y="1269"/>
                </a:lnTo>
                <a:lnTo>
                  <a:pt x="388620" y="0"/>
                </a:lnTo>
                <a:close/>
              </a:path>
              <a:path w="388620" h="246380">
                <a:moveTo>
                  <a:pt x="2540" y="11430"/>
                </a:moveTo>
                <a:lnTo>
                  <a:pt x="0" y="11430"/>
                </a:lnTo>
                <a:lnTo>
                  <a:pt x="0" y="24129"/>
                </a:lnTo>
                <a:lnTo>
                  <a:pt x="2540" y="24129"/>
                </a:lnTo>
                <a:lnTo>
                  <a:pt x="2540" y="11430"/>
                </a:lnTo>
                <a:close/>
              </a:path>
              <a:path w="388620" h="246380">
                <a:moveTo>
                  <a:pt x="388620" y="11430"/>
                </a:moveTo>
                <a:lnTo>
                  <a:pt x="384809" y="11430"/>
                </a:lnTo>
                <a:lnTo>
                  <a:pt x="384809" y="24129"/>
                </a:lnTo>
                <a:lnTo>
                  <a:pt x="388620" y="24129"/>
                </a:lnTo>
                <a:lnTo>
                  <a:pt x="388620" y="11430"/>
                </a:lnTo>
                <a:close/>
              </a:path>
              <a:path w="388620" h="246380">
                <a:moveTo>
                  <a:pt x="254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2540" y="30479"/>
                </a:lnTo>
                <a:lnTo>
                  <a:pt x="2540" y="24130"/>
                </a:lnTo>
                <a:close/>
              </a:path>
              <a:path w="388620" h="246380">
                <a:moveTo>
                  <a:pt x="388620" y="24130"/>
                </a:moveTo>
                <a:lnTo>
                  <a:pt x="384809" y="24130"/>
                </a:lnTo>
                <a:lnTo>
                  <a:pt x="384809" y="30479"/>
                </a:lnTo>
                <a:lnTo>
                  <a:pt x="388620" y="30479"/>
                </a:lnTo>
                <a:lnTo>
                  <a:pt x="388620" y="24130"/>
                </a:lnTo>
                <a:close/>
              </a:path>
              <a:path w="388620" h="246380">
                <a:moveTo>
                  <a:pt x="2540" y="30480"/>
                </a:moveTo>
                <a:lnTo>
                  <a:pt x="0" y="30480"/>
                </a:lnTo>
                <a:lnTo>
                  <a:pt x="0" y="49529"/>
                </a:lnTo>
                <a:lnTo>
                  <a:pt x="2540" y="49529"/>
                </a:lnTo>
                <a:lnTo>
                  <a:pt x="2540" y="30480"/>
                </a:lnTo>
                <a:close/>
              </a:path>
              <a:path w="388620" h="246380">
                <a:moveTo>
                  <a:pt x="388620" y="30480"/>
                </a:moveTo>
                <a:lnTo>
                  <a:pt x="384809" y="30480"/>
                </a:lnTo>
                <a:lnTo>
                  <a:pt x="384809" y="49529"/>
                </a:lnTo>
                <a:lnTo>
                  <a:pt x="388620" y="49529"/>
                </a:lnTo>
                <a:lnTo>
                  <a:pt x="388620" y="30480"/>
                </a:lnTo>
                <a:close/>
              </a:path>
              <a:path w="388620" h="246380">
                <a:moveTo>
                  <a:pt x="2540" y="49530"/>
                </a:moveTo>
                <a:lnTo>
                  <a:pt x="0" y="49530"/>
                </a:lnTo>
                <a:lnTo>
                  <a:pt x="0" y="74929"/>
                </a:lnTo>
                <a:lnTo>
                  <a:pt x="2540" y="74929"/>
                </a:lnTo>
                <a:lnTo>
                  <a:pt x="2540" y="49530"/>
                </a:lnTo>
                <a:close/>
              </a:path>
              <a:path w="388620" h="246380">
                <a:moveTo>
                  <a:pt x="388620" y="49530"/>
                </a:moveTo>
                <a:lnTo>
                  <a:pt x="384809" y="49530"/>
                </a:lnTo>
                <a:lnTo>
                  <a:pt x="384809" y="74929"/>
                </a:lnTo>
                <a:lnTo>
                  <a:pt x="388620" y="74929"/>
                </a:lnTo>
                <a:lnTo>
                  <a:pt x="388620" y="49530"/>
                </a:lnTo>
                <a:close/>
              </a:path>
              <a:path w="388620" h="246380">
                <a:moveTo>
                  <a:pt x="2540" y="74930"/>
                </a:moveTo>
                <a:lnTo>
                  <a:pt x="0" y="74930"/>
                </a:lnTo>
                <a:lnTo>
                  <a:pt x="0" y="91439"/>
                </a:lnTo>
                <a:lnTo>
                  <a:pt x="2540" y="91439"/>
                </a:lnTo>
                <a:lnTo>
                  <a:pt x="2540" y="74930"/>
                </a:lnTo>
                <a:close/>
              </a:path>
              <a:path w="388620" h="246380">
                <a:moveTo>
                  <a:pt x="388620" y="74930"/>
                </a:moveTo>
                <a:lnTo>
                  <a:pt x="384809" y="74930"/>
                </a:lnTo>
                <a:lnTo>
                  <a:pt x="384809" y="91439"/>
                </a:lnTo>
                <a:lnTo>
                  <a:pt x="388620" y="91439"/>
                </a:lnTo>
                <a:lnTo>
                  <a:pt x="388620" y="74930"/>
                </a:lnTo>
                <a:close/>
              </a:path>
              <a:path w="388620" h="246380">
                <a:moveTo>
                  <a:pt x="2540" y="91440"/>
                </a:moveTo>
                <a:lnTo>
                  <a:pt x="0" y="91440"/>
                </a:lnTo>
                <a:lnTo>
                  <a:pt x="0" y="163829"/>
                </a:lnTo>
                <a:lnTo>
                  <a:pt x="2540" y="163829"/>
                </a:lnTo>
                <a:lnTo>
                  <a:pt x="2540" y="91440"/>
                </a:lnTo>
                <a:close/>
              </a:path>
              <a:path w="388620" h="246380">
                <a:moveTo>
                  <a:pt x="388620" y="91440"/>
                </a:moveTo>
                <a:lnTo>
                  <a:pt x="384809" y="91440"/>
                </a:lnTo>
                <a:lnTo>
                  <a:pt x="384809" y="163829"/>
                </a:lnTo>
                <a:lnTo>
                  <a:pt x="388620" y="163829"/>
                </a:lnTo>
                <a:lnTo>
                  <a:pt x="388620" y="91440"/>
                </a:lnTo>
                <a:close/>
              </a:path>
              <a:path w="388620" h="246380">
                <a:moveTo>
                  <a:pt x="2540" y="163830"/>
                </a:moveTo>
                <a:lnTo>
                  <a:pt x="0" y="163830"/>
                </a:lnTo>
                <a:lnTo>
                  <a:pt x="0" y="201929"/>
                </a:lnTo>
                <a:lnTo>
                  <a:pt x="2540" y="201929"/>
                </a:lnTo>
                <a:lnTo>
                  <a:pt x="2540" y="163830"/>
                </a:lnTo>
                <a:close/>
              </a:path>
              <a:path w="388620" h="246380">
                <a:moveTo>
                  <a:pt x="388620" y="163830"/>
                </a:moveTo>
                <a:lnTo>
                  <a:pt x="384809" y="163830"/>
                </a:lnTo>
                <a:lnTo>
                  <a:pt x="384809" y="201929"/>
                </a:lnTo>
                <a:lnTo>
                  <a:pt x="388620" y="201929"/>
                </a:lnTo>
                <a:lnTo>
                  <a:pt x="388620" y="163830"/>
                </a:lnTo>
                <a:close/>
              </a:path>
              <a:path w="388620" h="246380">
                <a:moveTo>
                  <a:pt x="2540" y="201930"/>
                </a:moveTo>
                <a:lnTo>
                  <a:pt x="0" y="201930"/>
                </a:lnTo>
                <a:lnTo>
                  <a:pt x="0" y="214629"/>
                </a:lnTo>
                <a:lnTo>
                  <a:pt x="2540" y="214629"/>
                </a:lnTo>
                <a:lnTo>
                  <a:pt x="2540" y="201930"/>
                </a:lnTo>
                <a:close/>
              </a:path>
              <a:path w="388620" h="246380">
                <a:moveTo>
                  <a:pt x="388620" y="201930"/>
                </a:moveTo>
                <a:lnTo>
                  <a:pt x="384809" y="201930"/>
                </a:lnTo>
                <a:lnTo>
                  <a:pt x="384809" y="214629"/>
                </a:lnTo>
                <a:lnTo>
                  <a:pt x="388620" y="214629"/>
                </a:lnTo>
                <a:lnTo>
                  <a:pt x="388620" y="201930"/>
                </a:lnTo>
                <a:close/>
              </a:path>
              <a:path w="388620" h="246380">
                <a:moveTo>
                  <a:pt x="2540" y="214630"/>
                </a:moveTo>
                <a:lnTo>
                  <a:pt x="0" y="214630"/>
                </a:lnTo>
                <a:lnTo>
                  <a:pt x="0" y="240029"/>
                </a:lnTo>
                <a:lnTo>
                  <a:pt x="2540" y="240029"/>
                </a:lnTo>
                <a:lnTo>
                  <a:pt x="2540" y="214630"/>
                </a:lnTo>
                <a:close/>
              </a:path>
              <a:path w="388620" h="246380">
                <a:moveTo>
                  <a:pt x="388620" y="214630"/>
                </a:moveTo>
                <a:lnTo>
                  <a:pt x="384809" y="214630"/>
                </a:lnTo>
                <a:lnTo>
                  <a:pt x="384809" y="240029"/>
                </a:lnTo>
                <a:lnTo>
                  <a:pt x="388620" y="240029"/>
                </a:lnTo>
                <a:lnTo>
                  <a:pt x="388620" y="214630"/>
                </a:lnTo>
                <a:close/>
              </a:path>
              <a:path w="388620" h="246380">
                <a:moveTo>
                  <a:pt x="2540" y="240030"/>
                </a:moveTo>
                <a:lnTo>
                  <a:pt x="0" y="240030"/>
                </a:lnTo>
                <a:lnTo>
                  <a:pt x="0" y="246379"/>
                </a:lnTo>
                <a:lnTo>
                  <a:pt x="388620" y="246379"/>
                </a:lnTo>
                <a:lnTo>
                  <a:pt x="388620" y="242570"/>
                </a:lnTo>
                <a:lnTo>
                  <a:pt x="2540" y="242570"/>
                </a:lnTo>
                <a:lnTo>
                  <a:pt x="2540" y="240030"/>
                </a:lnTo>
                <a:close/>
              </a:path>
              <a:path w="388620" h="246380">
                <a:moveTo>
                  <a:pt x="388620" y="240030"/>
                </a:moveTo>
                <a:lnTo>
                  <a:pt x="384809" y="240030"/>
                </a:lnTo>
                <a:lnTo>
                  <a:pt x="384809" y="242570"/>
                </a:lnTo>
                <a:lnTo>
                  <a:pt x="388620" y="242570"/>
                </a:lnTo>
                <a:lnTo>
                  <a:pt x="388620" y="240030"/>
                </a:lnTo>
                <a:close/>
              </a:path>
            </a:pathLst>
          </a:custGeom>
          <a:solidFill>
            <a:srgbClr val="5311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289290" y="1699386"/>
            <a:ext cx="382270" cy="238760"/>
          </a:xfrm>
          <a:custGeom>
            <a:avLst/>
            <a:gdLst/>
            <a:ahLst/>
            <a:cxnLst/>
            <a:rect l="l" t="t" r="r" b="b"/>
            <a:pathLst>
              <a:path w="382270" h="238760">
                <a:moveTo>
                  <a:pt x="3809" y="6350"/>
                </a:moveTo>
                <a:lnTo>
                  <a:pt x="0" y="6350"/>
                </a:lnTo>
                <a:lnTo>
                  <a:pt x="0" y="7492"/>
                </a:lnTo>
                <a:lnTo>
                  <a:pt x="3809" y="7492"/>
                </a:lnTo>
                <a:lnTo>
                  <a:pt x="3809" y="6350"/>
                </a:lnTo>
                <a:close/>
              </a:path>
              <a:path w="382270" h="238760">
                <a:moveTo>
                  <a:pt x="382269" y="6350"/>
                </a:moveTo>
                <a:lnTo>
                  <a:pt x="378459" y="6350"/>
                </a:lnTo>
                <a:lnTo>
                  <a:pt x="378459" y="7492"/>
                </a:lnTo>
                <a:lnTo>
                  <a:pt x="382269" y="7492"/>
                </a:lnTo>
                <a:lnTo>
                  <a:pt x="382269" y="6350"/>
                </a:lnTo>
                <a:close/>
              </a:path>
              <a:path w="382270" h="23876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382270" h="238760">
                <a:moveTo>
                  <a:pt x="382269" y="3809"/>
                </a:moveTo>
                <a:lnTo>
                  <a:pt x="378459" y="3809"/>
                </a:lnTo>
                <a:lnTo>
                  <a:pt x="378459" y="6222"/>
                </a:lnTo>
                <a:lnTo>
                  <a:pt x="382269" y="6222"/>
                </a:lnTo>
                <a:lnTo>
                  <a:pt x="382269" y="3809"/>
                </a:lnTo>
                <a:close/>
              </a:path>
              <a:path w="382270" h="238760">
                <a:moveTo>
                  <a:pt x="382269" y="0"/>
                </a:moveTo>
                <a:lnTo>
                  <a:pt x="0" y="0"/>
                </a:lnTo>
                <a:lnTo>
                  <a:pt x="0" y="3682"/>
                </a:lnTo>
                <a:lnTo>
                  <a:pt x="382269" y="3682"/>
                </a:lnTo>
                <a:lnTo>
                  <a:pt x="382269" y="0"/>
                </a:lnTo>
                <a:close/>
              </a:path>
              <a:path w="382270" h="238760">
                <a:moveTo>
                  <a:pt x="3809" y="7493"/>
                </a:moveTo>
                <a:lnTo>
                  <a:pt x="0" y="7493"/>
                </a:lnTo>
                <a:lnTo>
                  <a:pt x="0" y="20192"/>
                </a:lnTo>
                <a:lnTo>
                  <a:pt x="3809" y="20192"/>
                </a:lnTo>
                <a:lnTo>
                  <a:pt x="3809" y="7493"/>
                </a:lnTo>
                <a:close/>
              </a:path>
              <a:path w="382270" h="238760">
                <a:moveTo>
                  <a:pt x="382269" y="7493"/>
                </a:moveTo>
                <a:lnTo>
                  <a:pt x="378459" y="7493"/>
                </a:lnTo>
                <a:lnTo>
                  <a:pt x="378459" y="20192"/>
                </a:lnTo>
                <a:lnTo>
                  <a:pt x="382269" y="20192"/>
                </a:lnTo>
                <a:lnTo>
                  <a:pt x="382269" y="7493"/>
                </a:lnTo>
                <a:close/>
              </a:path>
              <a:path w="382270" h="238760">
                <a:moveTo>
                  <a:pt x="3809" y="20193"/>
                </a:moveTo>
                <a:lnTo>
                  <a:pt x="0" y="20193"/>
                </a:lnTo>
                <a:lnTo>
                  <a:pt x="0" y="26542"/>
                </a:lnTo>
                <a:lnTo>
                  <a:pt x="3809" y="26542"/>
                </a:lnTo>
                <a:lnTo>
                  <a:pt x="3809" y="20193"/>
                </a:lnTo>
                <a:close/>
              </a:path>
              <a:path w="382270" h="238760">
                <a:moveTo>
                  <a:pt x="382269" y="20193"/>
                </a:moveTo>
                <a:lnTo>
                  <a:pt x="378459" y="20193"/>
                </a:lnTo>
                <a:lnTo>
                  <a:pt x="378459" y="26542"/>
                </a:lnTo>
                <a:lnTo>
                  <a:pt x="382269" y="26542"/>
                </a:lnTo>
                <a:lnTo>
                  <a:pt x="382269" y="20193"/>
                </a:lnTo>
                <a:close/>
              </a:path>
              <a:path w="382270" h="238760">
                <a:moveTo>
                  <a:pt x="3809" y="26543"/>
                </a:moveTo>
                <a:lnTo>
                  <a:pt x="0" y="26543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26543"/>
                </a:lnTo>
                <a:close/>
              </a:path>
              <a:path w="382270" h="238760">
                <a:moveTo>
                  <a:pt x="382269" y="26543"/>
                </a:moveTo>
                <a:lnTo>
                  <a:pt x="378459" y="26543"/>
                </a:lnTo>
                <a:lnTo>
                  <a:pt x="378459" y="45592"/>
                </a:lnTo>
                <a:lnTo>
                  <a:pt x="382269" y="45592"/>
                </a:lnTo>
                <a:lnTo>
                  <a:pt x="382269" y="26543"/>
                </a:lnTo>
                <a:close/>
              </a:path>
              <a:path w="382270" h="238760">
                <a:moveTo>
                  <a:pt x="3809" y="45593"/>
                </a:moveTo>
                <a:lnTo>
                  <a:pt x="0" y="45593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45593"/>
                </a:lnTo>
                <a:close/>
              </a:path>
              <a:path w="382270" h="238760">
                <a:moveTo>
                  <a:pt x="382269" y="45593"/>
                </a:moveTo>
                <a:lnTo>
                  <a:pt x="378459" y="45593"/>
                </a:lnTo>
                <a:lnTo>
                  <a:pt x="378459" y="70992"/>
                </a:lnTo>
                <a:lnTo>
                  <a:pt x="382269" y="70992"/>
                </a:lnTo>
                <a:lnTo>
                  <a:pt x="382269" y="45593"/>
                </a:lnTo>
                <a:close/>
              </a:path>
              <a:path w="382270" h="238760">
                <a:moveTo>
                  <a:pt x="3809" y="70993"/>
                </a:moveTo>
                <a:lnTo>
                  <a:pt x="0" y="70993"/>
                </a:lnTo>
                <a:lnTo>
                  <a:pt x="0" y="87502"/>
                </a:lnTo>
                <a:lnTo>
                  <a:pt x="3809" y="87502"/>
                </a:lnTo>
                <a:lnTo>
                  <a:pt x="3809" y="70993"/>
                </a:lnTo>
                <a:close/>
              </a:path>
              <a:path w="382270" h="238760">
                <a:moveTo>
                  <a:pt x="382269" y="70993"/>
                </a:moveTo>
                <a:lnTo>
                  <a:pt x="378459" y="70993"/>
                </a:lnTo>
                <a:lnTo>
                  <a:pt x="378459" y="87502"/>
                </a:lnTo>
                <a:lnTo>
                  <a:pt x="382269" y="87502"/>
                </a:lnTo>
                <a:lnTo>
                  <a:pt x="382269" y="70993"/>
                </a:lnTo>
                <a:close/>
              </a:path>
              <a:path w="382270" h="238760">
                <a:moveTo>
                  <a:pt x="3809" y="87503"/>
                </a:moveTo>
                <a:lnTo>
                  <a:pt x="0" y="87503"/>
                </a:lnTo>
                <a:lnTo>
                  <a:pt x="0" y="159892"/>
                </a:lnTo>
                <a:lnTo>
                  <a:pt x="3809" y="159892"/>
                </a:lnTo>
                <a:lnTo>
                  <a:pt x="3809" y="87503"/>
                </a:lnTo>
                <a:close/>
              </a:path>
              <a:path w="382270" h="238760">
                <a:moveTo>
                  <a:pt x="382269" y="87503"/>
                </a:moveTo>
                <a:lnTo>
                  <a:pt x="378459" y="87503"/>
                </a:lnTo>
                <a:lnTo>
                  <a:pt x="378459" y="159892"/>
                </a:lnTo>
                <a:lnTo>
                  <a:pt x="382269" y="159892"/>
                </a:lnTo>
                <a:lnTo>
                  <a:pt x="382269" y="87503"/>
                </a:lnTo>
                <a:close/>
              </a:path>
              <a:path w="382270" h="238760">
                <a:moveTo>
                  <a:pt x="3809" y="159893"/>
                </a:moveTo>
                <a:lnTo>
                  <a:pt x="0" y="159893"/>
                </a:lnTo>
                <a:lnTo>
                  <a:pt x="0" y="197992"/>
                </a:lnTo>
                <a:lnTo>
                  <a:pt x="3809" y="197992"/>
                </a:lnTo>
                <a:lnTo>
                  <a:pt x="3809" y="159893"/>
                </a:lnTo>
                <a:close/>
              </a:path>
              <a:path w="382270" h="238760">
                <a:moveTo>
                  <a:pt x="382269" y="159893"/>
                </a:moveTo>
                <a:lnTo>
                  <a:pt x="378459" y="159893"/>
                </a:lnTo>
                <a:lnTo>
                  <a:pt x="378459" y="197992"/>
                </a:lnTo>
                <a:lnTo>
                  <a:pt x="382269" y="197992"/>
                </a:lnTo>
                <a:lnTo>
                  <a:pt x="382269" y="159893"/>
                </a:lnTo>
                <a:close/>
              </a:path>
              <a:path w="382270" h="238760">
                <a:moveTo>
                  <a:pt x="3809" y="197993"/>
                </a:moveTo>
                <a:lnTo>
                  <a:pt x="0" y="197993"/>
                </a:lnTo>
                <a:lnTo>
                  <a:pt x="0" y="210692"/>
                </a:lnTo>
                <a:lnTo>
                  <a:pt x="3809" y="210692"/>
                </a:lnTo>
                <a:lnTo>
                  <a:pt x="3809" y="197993"/>
                </a:lnTo>
                <a:close/>
              </a:path>
              <a:path w="382270" h="238760">
                <a:moveTo>
                  <a:pt x="382269" y="197993"/>
                </a:moveTo>
                <a:lnTo>
                  <a:pt x="378459" y="197993"/>
                </a:lnTo>
                <a:lnTo>
                  <a:pt x="378459" y="210692"/>
                </a:lnTo>
                <a:lnTo>
                  <a:pt x="382269" y="210692"/>
                </a:lnTo>
                <a:lnTo>
                  <a:pt x="382269" y="197993"/>
                </a:lnTo>
                <a:close/>
              </a:path>
              <a:path w="382270" h="238760">
                <a:moveTo>
                  <a:pt x="3809" y="210693"/>
                </a:moveTo>
                <a:lnTo>
                  <a:pt x="0" y="210693"/>
                </a:lnTo>
                <a:lnTo>
                  <a:pt x="0" y="236092"/>
                </a:lnTo>
                <a:lnTo>
                  <a:pt x="382269" y="236092"/>
                </a:lnTo>
                <a:lnTo>
                  <a:pt x="382269" y="234823"/>
                </a:lnTo>
                <a:lnTo>
                  <a:pt x="3809" y="234823"/>
                </a:lnTo>
                <a:lnTo>
                  <a:pt x="3809" y="210693"/>
                </a:lnTo>
                <a:close/>
              </a:path>
              <a:path w="382270" h="238760">
                <a:moveTo>
                  <a:pt x="382269" y="210693"/>
                </a:moveTo>
                <a:lnTo>
                  <a:pt x="378459" y="210693"/>
                </a:lnTo>
                <a:lnTo>
                  <a:pt x="378459" y="234823"/>
                </a:lnTo>
                <a:lnTo>
                  <a:pt x="382269" y="234823"/>
                </a:lnTo>
                <a:lnTo>
                  <a:pt x="382269" y="210693"/>
                </a:lnTo>
                <a:close/>
              </a:path>
              <a:path w="382270" h="238760">
                <a:moveTo>
                  <a:pt x="382269" y="236093"/>
                </a:moveTo>
                <a:lnTo>
                  <a:pt x="0" y="236093"/>
                </a:lnTo>
                <a:lnTo>
                  <a:pt x="0" y="238633"/>
                </a:lnTo>
                <a:lnTo>
                  <a:pt x="382269" y="238633"/>
                </a:lnTo>
                <a:lnTo>
                  <a:pt x="382269" y="236093"/>
                </a:lnTo>
                <a:close/>
              </a:path>
            </a:pathLst>
          </a:custGeom>
          <a:solidFill>
            <a:srgbClr val="561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293100" y="1703197"/>
            <a:ext cx="374650" cy="231140"/>
          </a:xfrm>
          <a:custGeom>
            <a:avLst/>
            <a:gdLst/>
            <a:ahLst/>
            <a:cxnLst/>
            <a:rect l="l" t="t" r="r" b="b"/>
            <a:pathLst>
              <a:path w="374650" h="231139">
                <a:moveTo>
                  <a:pt x="374650" y="2540"/>
                </a:moveTo>
                <a:lnTo>
                  <a:pt x="0" y="2540"/>
                </a:lnTo>
                <a:lnTo>
                  <a:pt x="0" y="16383"/>
                </a:lnTo>
                <a:lnTo>
                  <a:pt x="3809" y="16383"/>
                </a:lnTo>
                <a:lnTo>
                  <a:pt x="3809" y="3683"/>
                </a:lnTo>
                <a:lnTo>
                  <a:pt x="374650" y="3683"/>
                </a:lnTo>
                <a:lnTo>
                  <a:pt x="374650" y="2540"/>
                </a:lnTo>
                <a:close/>
              </a:path>
              <a:path w="374650" h="231139">
                <a:moveTo>
                  <a:pt x="374650" y="3683"/>
                </a:moveTo>
                <a:lnTo>
                  <a:pt x="370840" y="3683"/>
                </a:lnTo>
                <a:lnTo>
                  <a:pt x="370840" y="16383"/>
                </a:lnTo>
                <a:lnTo>
                  <a:pt x="374650" y="16383"/>
                </a:lnTo>
                <a:lnTo>
                  <a:pt x="374650" y="3683"/>
                </a:lnTo>
                <a:close/>
              </a:path>
              <a:path w="374650" h="231139">
                <a:moveTo>
                  <a:pt x="374650" y="0"/>
                </a:moveTo>
                <a:lnTo>
                  <a:pt x="0" y="0"/>
                </a:lnTo>
                <a:lnTo>
                  <a:pt x="0" y="2412"/>
                </a:lnTo>
                <a:lnTo>
                  <a:pt x="374650" y="2412"/>
                </a:lnTo>
                <a:lnTo>
                  <a:pt x="374650" y="0"/>
                </a:lnTo>
                <a:close/>
              </a:path>
              <a:path w="374650" h="231139">
                <a:moveTo>
                  <a:pt x="3809" y="16383"/>
                </a:moveTo>
                <a:lnTo>
                  <a:pt x="0" y="16383"/>
                </a:lnTo>
                <a:lnTo>
                  <a:pt x="0" y="22733"/>
                </a:lnTo>
                <a:lnTo>
                  <a:pt x="3809" y="22733"/>
                </a:lnTo>
                <a:lnTo>
                  <a:pt x="3809" y="16383"/>
                </a:lnTo>
                <a:close/>
              </a:path>
              <a:path w="374650" h="231139">
                <a:moveTo>
                  <a:pt x="374650" y="16383"/>
                </a:moveTo>
                <a:lnTo>
                  <a:pt x="370840" y="16383"/>
                </a:lnTo>
                <a:lnTo>
                  <a:pt x="370840" y="22733"/>
                </a:lnTo>
                <a:lnTo>
                  <a:pt x="374650" y="22733"/>
                </a:lnTo>
                <a:lnTo>
                  <a:pt x="374650" y="16383"/>
                </a:lnTo>
                <a:close/>
              </a:path>
              <a:path w="374650" h="231139">
                <a:moveTo>
                  <a:pt x="3809" y="22733"/>
                </a:moveTo>
                <a:lnTo>
                  <a:pt x="0" y="22733"/>
                </a:lnTo>
                <a:lnTo>
                  <a:pt x="0" y="41783"/>
                </a:lnTo>
                <a:lnTo>
                  <a:pt x="3809" y="41783"/>
                </a:lnTo>
                <a:lnTo>
                  <a:pt x="3809" y="22733"/>
                </a:lnTo>
                <a:close/>
              </a:path>
              <a:path w="374650" h="231139">
                <a:moveTo>
                  <a:pt x="374650" y="22733"/>
                </a:moveTo>
                <a:lnTo>
                  <a:pt x="370840" y="22733"/>
                </a:lnTo>
                <a:lnTo>
                  <a:pt x="370840" y="41783"/>
                </a:lnTo>
                <a:lnTo>
                  <a:pt x="374650" y="41783"/>
                </a:lnTo>
                <a:lnTo>
                  <a:pt x="374650" y="22733"/>
                </a:lnTo>
                <a:close/>
              </a:path>
              <a:path w="374650" h="231139">
                <a:moveTo>
                  <a:pt x="3809" y="41783"/>
                </a:moveTo>
                <a:lnTo>
                  <a:pt x="0" y="41783"/>
                </a:lnTo>
                <a:lnTo>
                  <a:pt x="0" y="67183"/>
                </a:lnTo>
                <a:lnTo>
                  <a:pt x="3809" y="67183"/>
                </a:lnTo>
                <a:lnTo>
                  <a:pt x="3809" y="41783"/>
                </a:lnTo>
                <a:close/>
              </a:path>
              <a:path w="374650" h="231139">
                <a:moveTo>
                  <a:pt x="374650" y="41783"/>
                </a:moveTo>
                <a:lnTo>
                  <a:pt x="370840" y="41783"/>
                </a:lnTo>
                <a:lnTo>
                  <a:pt x="370840" y="67183"/>
                </a:lnTo>
                <a:lnTo>
                  <a:pt x="374650" y="67183"/>
                </a:lnTo>
                <a:lnTo>
                  <a:pt x="374650" y="41783"/>
                </a:lnTo>
                <a:close/>
              </a:path>
              <a:path w="374650" h="231139">
                <a:moveTo>
                  <a:pt x="3809" y="67183"/>
                </a:moveTo>
                <a:lnTo>
                  <a:pt x="0" y="67183"/>
                </a:lnTo>
                <a:lnTo>
                  <a:pt x="0" y="83693"/>
                </a:lnTo>
                <a:lnTo>
                  <a:pt x="3809" y="83693"/>
                </a:lnTo>
                <a:lnTo>
                  <a:pt x="3809" y="67183"/>
                </a:lnTo>
                <a:close/>
              </a:path>
              <a:path w="374650" h="231139">
                <a:moveTo>
                  <a:pt x="374650" y="67183"/>
                </a:moveTo>
                <a:lnTo>
                  <a:pt x="370840" y="67183"/>
                </a:lnTo>
                <a:lnTo>
                  <a:pt x="370840" y="83693"/>
                </a:lnTo>
                <a:lnTo>
                  <a:pt x="374650" y="83693"/>
                </a:lnTo>
                <a:lnTo>
                  <a:pt x="374650" y="67183"/>
                </a:lnTo>
                <a:close/>
              </a:path>
              <a:path w="374650" h="231139">
                <a:moveTo>
                  <a:pt x="3809" y="83693"/>
                </a:moveTo>
                <a:lnTo>
                  <a:pt x="0" y="83693"/>
                </a:lnTo>
                <a:lnTo>
                  <a:pt x="0" y="156083"/>
                </a:lnTo>
                <a:lnTo>
                  <a:pt x="3809" y="156083"/>
                </a:lnTo>
                <a:lnTo>
                  <a:pt x="3809" y="83693"/>
                </a:lnTo>
                <a:close/>
              </a:path>
              <a:path w="374650" h="231139">
                <a:moveTo>
                  <a:pt x="374650" y="83693"/>
                </a:moveTo>
                <a:lnTo>
                  <a:pt x="370840" y="83693"/>
                </a:lnTo>
                <a:lnTo>
                  <a:pt x="370840" y="156083"/>
                </a:lnTo>
                <a:lnTo>
                  <a:pt x="374650" y="156083"/>
                </a:lnTo>
                <a:lnTo>
                  <a:pt x="374650" y="83693"/>
                </a:lnTo>
                <a:close/>
              </a:path>
              <a:path w="374650" h="231139">
                <a:moveTo>
                  <a:pt x="3809" y="156083"/>
                </a:moveTo>
                <a:lnTo>
                  <a:pt x="0" y="156083"/>
                </a:lnTo>
                <a:lnTo>
                  <a:pt x="0" y="194183"/>
                </a:lnTo>
                <a:lnTo>
                  <a:pt x="3809" y="194183"/>
                </a:lnTo>
                <a:lnTo>
                  <a:pt x="3809" y="156083"/>
                </a:lnTo>
                <a:close/>
              </a:path>
              <a:path w="374650" h="231139">
                <a:moveTo>
                  <a:pt x="374650" y="156083"/>
                </a:moveTo>
                <a:lnTo>
                  <a:pt x="370840" y="156083"/>
                </a:lnTo>
                <a:lnTo>
                  <a:pt x="370840" y="194183"/>
                </a:lnTo>
                <a:lnTo>
                  <a:pt x="374650" y="194183"/>
                </a:lnTo>
                <a:lnTo>
                  <a:pt x="374650" y="156083"/>
                </a:lnTo>
                <a:close/>
              </a:path>
              <a:path w="374650" h="231139">
                <a:moveTo>
                  <a:pt x="3809" y="194183"/>
                </a:moveTo>
                <a:lnTo>
                  <a:pt x="0" y="194183"/>
                </a:lnTo>
                <a:lnTo>
                  <a:pt x="0" y="206883"/>
                </a:lnTo>
                <a:lnTo>
                  <a:pt x="3809" y="206883"/>
                </a:lnTo>
                <a:lnTo>
                  <a:pt x="3809" y="194183"/>
                </a:lnTo>
                <a:close/>
              </a:path>
              <a:path w="374650" h="231139">
                <a:moveTo>
                  <a:pt x="374650" y="194183"/>
                </a:moveTo>
                <a:lnTo>
                  <a:pt x="370840" y="194183"/>
                </a:lnTo>
                <a:lnTo>
                  <a:pt x="370840" y="206883"/>
                </a:lnTo>
                <a:lnTo>
                  <a:pt x="374650" y="206883"/>
                </a:lnTo>
                <a:lnTo>
                  <a:pt x="374650" y="194183"/>
                </a:lnTo>
                <a:close/>
              </a:path>
              <a:path w="374650" h="231139">
                <a:moveTo>
                  <a:pt x="3809" y="206883"/>
                </a:moveTo>
                <a:lnTo>
                  <a:pt x="0" y="206883"/>
                </a:lnTo>
                <a:lnTo>
                  <a:pt x="0" y="231013"/>
                </a:lnTo>
                <a:lnTo>
                  <a:pt x="374650" y="231013"/>
                </a:lnTo>
                <a:lnTo>
                  <a:pt x="374650" y="228473"/>
                </a:lnTo>
                <a:lnTo>
                  <a:pt x="3809" y="228473"/>
                </a:lnTo>
                <a:lnTo>
                  <a:pt x="3809" y="206883"/>
                </a:lnTo>
                <a:close/>
              </a:path>
              <a:path w="374650" h="231139">
                <a:moveTo>
                  <a:pt x="374650" y="206883"/>
                </a:moveTo>
                <a:lnTo>
                  <a:pt x="370840" y="206883"/>
                </a:lnTo>
                <a:lnTo>
                  <a:pt x="370840" y="228473"/>
                </a:lnTo>
                <a:lnTo>
                  <a:pt x="374650" y="228473"/>
                </a:lnTo>
                <a:lnTo>
                  <a:pt x="374650" y="206883"/>
                </a:lnTo>
                <a:close/>
              </a:path>
            </a:pathLst>
          </a:custGeom>
          <a:solidFill>
            <a:srgbClr val="5913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296909" y="1706879"/>
            <a:ext cx="367030" cy="224790"/>
          </a:xfrm>
          <a:custGeom>
            <a:avLst/>
            <a:gdLst/>
            <a:ahLst/>
            <a:cxnLst/>
            <a:rect l="l" t="t" r="r" b="b"/>
            <a:pathLst>
              <a:path w="367029" h="224789">
                <a:moveTo>
                  <a:pt x="367030" y="0"/>
                </a:moveTo>
                <a:lnTo>
                  <a:pt x="0" y="0"/>
                </a:lnTo>
                <a:lnTo>
                  <a:pt x="0" y="12700"/>
                </a:lnTo>
                <a:lnTo>
                  <a:pt x="3810" y="12700"/>
                </a:lnTo>
                <a:lnTo>
                  <a:pt x="3810" y="3810"/>
                </a:lnTo>
                <a:lnTo>
                  <a:pt x="367030" y="3810"/>
                </a:lnTo>
                <a:lnTo>
                  <a:pt x="367030" y="0"/>
                </a:lnTo>
                <a:close/>
              </a:path>
              <a:path w="367029" h="224789">
                <a:moveTo>
                  <a:pt x="367030" y="3810"/>
                </a:moveTo>
                <a:lnTo>
                  <a:pt x="364490" y="3810"/>
                </a:lnTo>
                <a:lnTo>
                  <a:pt x="364490" y="12700"/>
                </a:lnTo>
                <a:lnTo>
                  <a:pt x="367030" y="12700"/>
                </a:lnTo>
                <a:lnTo>
                  <a:pt x="367030" y="3810"/>
                </a:lnTo>
                <a:close/>
              </a:path>
              <a:path w="367029" h="224789">
                <a:moveTo>
                  <a:pt x="3810" y="12700"/>
                </a:moveTo>
                <a:lnTo>
                  <a:pt x="0" y="12700"/>
                </a:lnTo>
                <a:lnTo>
                  <a:pt x="0" y="19050"/>
                </a:lnTo>
                <a:lnTo>
                  <a:pt x="3810" y="19050"/>
                </a:lnTo>
                <a:lnTo>
                  <a:pt x="3810" y="12700"/>
                </a:lnTo>
                <a:close/>
              </a:path>
              <a:path w="367029" h="224789">
                <a:moveTo>
                  <a:pt x="367030" y="12700"/>
                </a:moveTo>
                <a:lnTo>
                  <a:pt x="364490" y="12700"/>
                </a:lnTo>
                <a:lnTo>
                  <a:pt x="364490" y="19050"/>
                </a:lnTo>
                <a:lnTo>
                  <a:pt x="367030" y="19050"/>
                </a:lnTo>
                <a:lnTo>
                  <a:pt x="367030" y="12700"/>
                </a:lnTo>
                <a:close/>
              </a:path>
              <a:path w="367029" h="224789">
                <a:moveTo>
                  <a:pt x="3810" y="19050"/>
                </a:moveTo>
                <a:lnTo>
                  <a:pt x="0" y="1905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19050"/>
                </a:lnTo>
                <a:close/>
              </a:path>
              <a:path w="367029" h="224789">
                <a:moveTo>
                  <a:pt x="367030" y="19050"/>
                </a:moveTo>
                <a:lnTo>
                  <a:pt x="364490" y="19050"/>
                </a:lnTo>
                <a:lnTo>
                  <a:pt x="364490" y="38100"/>
                </a:lnTo>
                <a:lnTo>
                  <a:pt x="367030" y="38100"/>
                </a:lnTo>
                <a:lnTo>
                  <a:pt x="367030" y="19050"/>
                </a:lnTo>
                <a:close/>
              </a:path>
              <a:path w="367029" h="224789">
                <a:moveTo>
                  <a:pt x="3810" y="38100"/>
                </a:moveTo>
                <a:lnTo>
                  <a:pt x="0" y="3810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38100"/>
                </a:lnTo>
                <a:close/>
              </a:path>
              <a:path w="367029" h="224789">
                <a:moveTo>
                  <a:pt x="367030" y="38100"/>
                </a:moveTo>
                <a:lnTo>
                  <a:pt x="364490" y="38100"/>
                </a:lnTo>
                <a:lnTo>
                  <a:pt x="364490" y="63500"/>
                </a:lnTo>
                <a:lnTo>
                  <a:pt x="367030" y="63500"/>
                </a:lnTo>
                <a:lnTo>
                  <a:pt x="367030" y="38100"/>
                </a:lnTo>
                <a:close/>
              </a:path>
              <a:path w="367029" h="224789">
                <a:moveTo>
                  <a:pt x="3810" y="63500"/>
                </a:moveTo>
                <a:lnTo>
                  <a:pt x="0" y="63500"/>
                </a:lnTo>
                <a:lnTo>
                  <a:pt x="0" y="80010"/>
                </a:lnTo>
                <a:lnTo>
                  <a:pt x="3810" y="80010"/>
                </a:lnTo>
                <a:lnTo>
                  <a:pt x="3810" y="63500"/>
                </a:lnTo>
                <a:close/>
              </a:path>
              <a:path w="367029" h="224789">
                <a:moveTo>
                  <a:pt x="367030" y="63500"/>
                </a:moveTo>
                <a:lnTo>
                  <a:pt x="364490" y="63500"/>
                </a:lnTo>
                <a:lnTo>
                  <a:pt x="364490" y="80010"/>
                </a:lnTo>
                <a:lnTo>
                  <a:pt x="367030" y="80010"/>
                </a:lnTo>
                <a:lnTo>
                  <a:pt x="367030" y="63500"/>
                </a:lnTo>
                <a:close/>
              </a:path>
              <a:path w="367029" h="224789">
                <a:moveTo>
                  <a:pt x="3810" y="80010"/>
                </a:moveTo>
                <a:lnTo>
                  <a:pt x="0" y="80010"/>
                </a:lnTo>
                <a:lnTo>
                  <a:pt x="0" y="152400"/>
                </a:lnTo>
                <a:lnTo>
                  <a:pt x="3810" y="152400"/>
                </a:lnTo>
                <a:lnTo>
                  <a:pt x="3810" y="80010"/>
                </a:lnTo>
                <a:close/>
              </a:path>
              <a:path w="367029" h="224789">
                <a:moveTo>
                  <a:pt x="367030" y="80010"/>
                </a:moveTo>
                <a:lnTo>
                  <a:pt x="364490" y="80010"/>
                </a:lnTo>
                <a:lnTo>
                  <a:pt x="364490" y="152400"/>
                </a:lnTo>
                <a:lnTo>
                  <a:pt x="367030" y="152400"/>
                </a:lnTo>
                <a:lnTo>
                  <a:pt x="367030" y="80010"/>
                </a:lnTo>
                <a:close/>
              </a:path>
              <a:path w="367029" h="224789">
                <a:moveTo>
                  <a:pt x="381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" y="190500"/>
                </a:lnTo>
                <a:lnTo>
                  <a:pt x="3810" y="152400"/>
                </a:lnTo>
                <a:close/>
              </a:path>
              <a:path w="367029" h="224789">
                <a:moveTo>
                  <a:pt x="367030" y="152400"/>
                </a:moveTo>
                <a:lnTo>
                  <a:pt x="364490" y="152400"/>
                </a:lnTo>
                <a:lnTo>
                  <a:pt x="364490" y="190500"/>
                </a:lnTo>
                <a:lnTo>
                  <a:pt x="367030" y="190500"/>
                </a:lnTo>
                <a:lnTo>
                  <a:pt x="367030" y="152400"/>
                </a:lnTo>
                <a:close/>
              </a:path>
              <a:path w="367029" h="224789">
                <a:moveTo>
                  <a:pt x="3810" y="190500"/>
                </a:moveTo>
                <a:lnTo>
                  <a:pt x="0" y="190500"/>
                </a:lnTo>
                <a:lnTo>
                  <a:pt x="0" y="203200"/>
                </a:lnTo>
                <a:lnTo>
                  <a:pt x="3810" y="203200"/>
                </a:lnTo>
                <a:lnTo>
                  <a:pt x="3810" y="190500"/>
                </a:lnTo>
                <a:close/>
              </a:path>
              <a:path w="367029" h="224789">
                <a:moveTo>
                  <a:pt x="367030" y="190500"/>
                </a:moveTo>
                <a:lnTo>
                  <a:pt x="364490" y="190500"/>
                </a:lnTo>
                <a:lnTo>
                  <a:pt x="364490" y="203200"/>
                </a:lnTo>
                <a:lnTo>
                  <a:pt x="367030" y="203200"/>
                </a:lnTo>
                <a:lnTo>
                  <a:pt x="367030" y="190500"/>
                </a:lnTo>
                <a:close/>
              </a:path>
              <a:path w="367029" h="224789">
                <a:moveTo>
                  <a:pt x="3810" y="203200"/>
                </a:moveTo>
                <a:lnTo>
                  <a:pt x="0" y="203200"/>
                </a:lnTo>
                <a:lnTo>
                  <a:pt x="0" y="224790"/>
                </a:lnTo>
                <a:lnTo>
                  <a:pt x="367030" y="224790"/>
                </a:lnTo>
                <a:lnTo>
                  <a:pt x="367030" y="220980"/>
                </a:lnTo>
                <a:lnTo>
                  <a:pt x="3810" y="220980"/>
                </a:lnTo>
                <a:lnTo>
                  <a:pt x="3810" y="203200"/>
                </a:lnTo>
                <a:close/>
              </a:path>
              <a:path w="367029" h="224789">
                <a:moveTo>
                  <a:pt x="367030" y="203200"/>
                </a:moveTo>
                <a:lnTo>
                  <a:pt x="364490" y="203200"/>
                </a:lnTo>
                <a:lnTo>
                  <a:pt x="364490" y="220980"/>
                </a:lnTo>
                <a:lnTo>
                  <a:pt x="367030" y="220980"/>
                </a:lnTo>
                <a:lnTo>
                  <a:pt x="367030" y="203200"/>
                </a:lnTo>
                <a:close/>
              </a:path>
            </a:pathLst>
          </a:custGeom>
          <a:solidFill>
            <a:srgbClr val="5B13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00719" y="1710689"/>
            <a:ext cx="360680" cy="217170"/>
          </a:xfrm>
          <a:custGeom>
            <a:avLst/>
            <a:gdLst/>
            <a:ahLst/>
            <a:cxnLst/>
            <a:rect l="l" t="t" r="r" b="b"/>
            <a:pathLst>
              <a:path w="360679" h="217169">
                <a:moveTo>
                  <a:pt x="360679" y="0"/>
                </a:moveTo>
                <a:lnTo>
                  <a:pt x="0" y="0"/>
                </a:lnTo>
                <a:lnTo>
                  <a:pt x="0" y="8889"/>
                </a:lnTo>
                <a:lnTo>
                  <a:pt x="3809" y="8889"/>
                </a:lnTo>
                <a:lnTo>
                  <a:pt x="3809" y="3810"/>
                </a:lnTo>
                <a:lnTo>
                  <a:pt x="360679" y="3810"/>
                </a:lnTo>
                <a:lnTo>
                  <a:pt x="360679" y="0"/>
                </a:lnTo>
                <a:close/>
              </a:path>
              <a:path w="360679" h="217169">
                <a:moveTo>
                  <a:pt x="360679" y="3810"/>
                </a:moveTo>
                <a:lnTo>
                  <a:pt x="356870" y="3810"/>
                </a:lnTo>
                <a:lnTo>
                  <a:pt x="356870" y="8889"/>
                </a:lnTo>
                <a:lnTo>
                  <a:pt x="360679" y="8889"/>
                </a:lnTo>
                <a:lnTo>
                  <a:pt x="360679" y="3810"/>
                </a:lnTo>
                <a:close/>
              </a:path>
              <a:path w="360679" h="217169">
                <a:moveTo>
                  <a:pt x="3809" y="8890"/>
                </a:moveTo>
                <a:lnTo>
                  <a:pt x="0" y="8890"/>
                </a:lnTo>
                <a:lnTo>
                  <a:pt x="0" y="15239"/>
                </a:lnTo>
                <a:lnTo>
                  <a:pt x="3809" y="15239"/>
                </a:lnTo>
                <a:lnTo>
                  <a:pt x="3809" y="8890"/>
                </a:lnTo>
                <a:close/>
              </a:path>
              <a:path w="360679" h="217169">
                <a:moveTo>
                  <a:pt x="360679" y="8890"/>
                </a:moveTo>
                <a:lnTo>
                  <a:pt x="356870" y="8890"/>
                </a:lnTo>
                <a:lnTo>
                  <a:pt x="356870" y="15239"/>
                </a:lnTo>
                <a:lnTo>
                  <a:pt x="360679" y="15239"/>
                </a:lnTo>
                <a:lnTo>
                  <a:pt x="360679" y="8890"/>
                </a:lnTo>
                <a:close/>
              </a:path>
              <a:path w="360679" h="217169">
                <a:moveTo>
                  <a:pt x="3809" y="15240"/>
                </a:moveTo>
                <a:lnTo>
                  <a:pt x="0" y="1524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15240"/>
                </a:lnTo>
                <a:close/>
              </a:path>
              <a:path w="360679" h="217169">
                <a:moveTo>
                  <a:pt x="360679" y="15240"/>
                </a:moveTo>
                <a:lnTo>
                  <a:pt x="356870" y="15240"/>
                </a:lnTo>
                <a:lnTo>
                  <a:pt x="356870" y="34289"/>
                </a:lnTo>
                <a:lnTo>
                  <a:pt x="360679" y="34289"/>
                </a:lnTo>
                <a:lnTo>
                  <a:pt x="360679" y="15240"/>
                </a:lnTo>
                <a:close/>
              </a:path>
              <a:path w="360679" h="217169">
                <a:moveTo>
                  <a:pt x="3809" y="34290"/>
                </a:moveTo>
                <a:lnTo>
                  <a:pt x="0" y="34290"/>
                </a:lnTo>
                <a:lnTo>
                  <a:pt x="0" y="59689"/>
                </a:lnTo>
                <a:lnTo>
                  <a:pt x="3809" y="59689"/>
                </a:lnTo>
                <a:lnTo>
                  <a:pt x="3809" y="34290"/>
                </a:lnTo>
                <a:close/>
              </a:path>
              <a:path w="360679" h="217169">
                <a:moveTo>
                  <a:pt x="360679" y="34290"/>
                </a:moveTo>
                <a:lnTo>
                  <a:pt x="356870" y="34290"/>
                </a:lnTo>
                <a:lnTo>
                  <a:pt x="356870" y="59689"/>
                </a:lnTo>
                <a:lnTo>
                  <a:pt x="360679" y="59689"/>
                </a:lnTo>
                <a:lnTo>
                  <a:pt x="360679" y="34290"/>
                </a:lnTo>
                <a:close/>
              </a:path>
              <a:path w="360679" h="217169">
                <a:moveTo>
                  <a:pt x="3809" y="59690"/>
                </a:moveTo>
                <a:lnTo>
                  <a:pt x="0" y="59690"/>
                </a:lnTo>
                <a:lnTo>
                  <a:pt x="0" y="76200"/>
                </a:lnTo>
                <a:lnTo>
                  <a:pt x="3809" y="76200"/>
                </a:lnTo>
                <a:lnTo>
                  <a:pt x="3809" y="59690"/>
                </a:lnTo>
                <a:close/>
              </a:path>
              <a:path w="360679" h="217169">
                <a:moveTo>
                  <a:pt x="360679" y="59690"/>
                </a:moveTo>
                <a:lnTo>
                  <a:pt x="356870" y="59690"/>
                </a:lnTo>
                <a:lnTo>
                  <a:pt x="356870" y="76200"/>
                </a:lnTo>
                <a:lnTo>
                  <a:pt x="360679" y="76200"/>
                </a:lnTo>
                <a:lnTo>
                  <a:pt x="360679" y="59690"/>
                </a:lnTo>
                <a:close/>
              </a:path>
              <a:path w="360679" h="217169">
                <a:moveTo>
                  <a:pt x="3809" y="76200"/>
                </a:moveTo>
                <a:lnTo>
                  <a:pt x="0" y="76200"/>
                </a:lnTo>
                <a:lnTo>
                  <a:pt x="0" y="148589"/>
                </a:lnTo>
                <a:lnTo>
                  <a:pt x="3809" y="148589"/>
                </a:lnTo>
                <a:lnTo>
                  <a:pt x="3809" y="76200"/>
                </a:lnTo>
                <a:close/>
              </a:path>
              <a:path w="360679" h="217169">
                <a:moveTo>
                  <a:pt x="360679" y="76200"/>
                </a:moveTo>
                <a:lnTo>
                  <a:pt x="356870" y="76200"/>
                </a:lnTo>
                <a:lnTo>
                  <a:pt x="356870" y="148589"/>
                </a:lnTo>
                <a:lnTo>
                  <a:pt x="360679" y="148589"/>
                </a:lnTo>
                <a:lnTo>
                  <a:pt x="360679" y="76200"/>
                </a:lnTo>
                <a:close/>
              </a:path>
              <a:path w="360679" h="217169">
                <a:moveTo>
                  <a:pt x="3809" y="148590"/>
                </a:moveTo>
                <a:lnTo>
                  <a:pt x="0" y="148590"/>
                </a:lnTo>
                <a:lnTo>
                  <a:pt x="0" y="186689"/>
                </a:lnTo>
                <a:lnTo>
                  <a:pt x="3809" y="186689"/>
                </a:lnTo>
                <a:lnTo>
                  <a:pt x="3809" y="148590"/>
                </a:lnTo>
                <a:close/>
              </a:path>
              <a:path w="360679" h="217169">
                <a:moveTo>
                  <a:pt x="360679" y="148590"/>
                </a:moveTo>
                <a:lnTo>
                  <a:pt x="356870" y="148590"/>
                </a:lnTo>
                <a:lnTo>
                  <a:pt x="356870" y="186689"/>
                </a:lnTo>
                <a:lnTo>
                  <a:pt x="360679" y="186689"/>
                </a:lnTo>
                <a:lnTo>
                  <a:pt x="360679" y="148590"/>
                </a:lnTo>
                <a:close/>
              </a:path>
              <a:path w="360679" h="217169">
                <a:moveTo>
                  <a:pt x="3809" y="186690"/>
                </a:moveTo>
                <a:lnTo>
                  <a:pt x="0" y="186690"/>
                </a:lnTo>
                <a:lnTo>
                  <a:pt x="0" y="199389"/>
                </a:lnTo>
                <a:lnTo>
                  <a:pt x="3809" y="199389"/>
                </a:lnTo>
                <a:lnTo>
                  <a:pt x="3809" y="186690"/>
                </a:lnTo>
                <a:close/>
              </a:path>
              <a:path w="360679" h="217169">
                <a:moveTo>
                  <a:pt x="360679" y="186690"/>
                </a:moveTo>
                <a:lnTo>
                  <a:pt x="356870" y="186690"/>
                </a:lnTo>
                <a:lnTo>
                  <a:pt x="356870" y="199389"/>
                </a:lnTo>
                <a:lnTo>
                  <a:pt x="360679" y="199389"/>
                </a:lnTo>
                <a:lnTo>
                  <a:pt x="360679" y="186690"/>
                </a:lnTo>
                <a:close/>
              </a:path>
              <a:path w="360679" h="217169">
                <a:moveTo>
                  <a:pt x="3809" y="199390"/>
                </a:moveTo>
                <a:lnTo>
                  <a:pt x="0" y="199390"/>
                </a:lnTo>
                <a:lnTo>
                  <a:pt x="0" y="217170"/>
                </a:lnTo>
                <a:lnTo>
                  <a:pt x="360679" y="217170"/>
                </a:lnTo>
                <a:lnTo>
                  <a:pt x="360679" y="213360"/>
                </a:lnTo>
                <a:lnTo>
                  <a:pt x="3809" y="213360"/>
                </a:lnTo>
                <a:lnTo>
                  <a:pt x="3809" y="199390"/>
                </a:lnTo>
                <a:close/>
              </a:path>
              <a:path w="360679" h="217169">
                <a:moveTo>
                  <a:pt x="360679" y="199390"/>
                </a:moveTo>
                <a:lnTo>
                  <a:pt x="356870" y="199390"/>
                </a:lnTo>
                <a:lnTo>
                  <a:pt x="356870" y="213360"/>
                </a:lnTo>
                <a:lnTo>
                  <a:pt x="360679" y="213360"/>
                </a:lnTo>
                <a:lnTo>
                  <a:pt x="360679" y="199390"/>
                </a:lnTo>
                <a:close/>
              </a:path>
            </a:pathLst>
          </a:custGeom>
          <a:solidFill>
            <a:srgbClr val="5E1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304530" y="1714500"/>
            <a:ext cx="353060" cy="209550"/>
          </a:xfrm>
          <a:custGeom>
            <a:avLst/>
            <a:gdLst/>
            <a:ahLst/>
            <a:cxnLst/>
            <a:rect l="l" t="t" r="r" b="b"/>
            <a:pathLst>
              <a:path w="353059" h="209550">
                <a:moveTo>
                  <a:pt x="353060" y="0"/>
                </a:moveTo>
                <a:lnTo>
                  <a:pt x="0" y="0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353060" y="3810"/>
                </a:lnTo>
                <a:lnTo>
                  <a:pt x="353060" y="0"/>
                </a:lnTo>
                <a:close/>
              </a:path>
              <a:path w="353059" h="209550">
                <a:moveTo>
                  <a:pt x="353060" y="3810"/>
                </a:moveTo>
                <a:lnTo>
                  <a:pt x="349250" y="3810"/>
                </a:lnTo>
                <a:lnTo>
                  <a:pt x="349250" y="5079"/>
                </a:lnTo>
                <a:lnTo>
                  <a:pt x="353060" y="5079"/>
                </a:lnTo>
                <a:lnTo>
                  <a:pt x="353060" y="3810"/>
                </a:lnTo>
                <a:close/>
              </a:path>
              <a:path w="353059" h="209550">
                <a:moveTo>
                  <a:pt x="3810" y="5080"/>
                </a:moveTo>
                <a:lnTo>
                  <a:pt x="0" y="5080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5080"/>
                </a:lnTo>
                <a:close/>
              </a:path>
              <a:path w="353059" h="209550">
                <a:moveTo>
                  <a:pt x="353060" y="5080"/>
                </a:moveTo>
                <a:lnTo>
                  <a:pt x="349250" y="5080"/>
                </a:lnTo>
                <a:lnTo>
                  <a:pt x="349250" y="11429"/>
                </a:lnTo>
                <a:lnTo>
                  <a:pt x="353060" y="11429"/>
                </a:lnTo>
                <a:lnTo>
                  <a:pt x="353060" y="5080"/>
                </a:lnTo>
                <a:close/>
              </a:path>
              <a:path w="353059" h="209550">
                <a:moveTo>
                  <a:pt x="3810" y="11430"/>
                </a:moveTo>
                <a:lnTo>
                  <a:pt x="0" y="11430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11430"/>
                </a:lnTo>
                <a:close/>
              </a:path>
              <a:path w="353059" h="209550">
                <a:moveTo>
                  <a:pt x="353060" y="11430"/>
                </a:moveTo>
                <a:lnTo>
                  <a:pt x="349250" y="11430"/>
                </a:lnTo>
                <a:lnTo>
                  <a:pt x="349250" y="30479"/>
                </a:lnTo>
                <a:lnTo>
                  <a:pt x="353060" y="30479"/>
                </a:lnTo>
                <a:lnTo>
                  <a:pt x="353060" y="11430"/>
                </a:lnTo>
                <a:close/>
              </a:path>
              <a:path w="353059" h="209550">
                <a:moveTo>
                  <a:pt x="3810" y="30480"/>
                </a:moveTo>
                <a:lnTo>
                  <a:pt x="0" y="3048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30480"/>
                </a:lnTo>
                <a:close/>
              </a:path>
              <a:path w="353059" h="209550">
                <a:moveTo>
                  <a:pt x="353060" y="30480"/>
                </a:moveTo>
                <a:lnTo>
                  <a:pt x="349250" y="30480"/>
                </a:lnTo>
                <a:lnTo>
                  <a:pt x="349250" y="55879"/>
                </a:lnTo>
                <a:lnTo>
                  <a:pt x="353060" y="55879"/>
                </a:lnTo>
                <a:lnTo>
                  <a:pt x="353060" y="30480"/>
                </a:lnTo>
                <a:close/>
              </a:path>
              <a:path w="353059" h="209550">
                <a:moveTo>
                  <a:pt x="3810" y="55880"/>
                </a:moveTo>
                <a:lnTo>
                  <a:pt x="0" y="5588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55880"/>
                </a:lnTo>
                <a:close/>
              </a:path>
              <a:path w="353059" h="209550">
                <a:moveTo>
                  <a:pt x="353060" y="55880"/>
                </a:moveTo>
                <a:lnTo>
                  <a:pt x="349250" y="55880"/>
                </a:lnTo>
                <a:lnTo>
                  <a:pt x="349250" y="72389"/>
                </a:lnTo>
                <a:lnTo>
                  <a:pt x="353060" y="72389"/>
                </a:lnTo>
                <a:lnTo>
                  <a:pt x="353060" y="55880"/>
                </a:lnTo>
                <a:close/>
              </a:path>
              <a:path w="353059" h="209550">
                <a:moveTo>
                  <a:pt x="3810" y="72390"/>
                </a:moveTo>
                <a:lnTo>
                  <a:pt x="0" y="72390"/>
                </a:lnTo>
                <a:lnTo>
                  <a:pt x="0" y="144779"/>
                </a:lnTo>
                <a:lnTo>
                  <a:pt x="3810" y="144779"/>
                </a:lnTo>
                <a:lnTo>
                  <a:pt x="3810" y="72390"/>
                </a:lnTo>
                <a:close/>
              </a:path>
              <a:path w="353059" h="209550">
                <a:moveTo>
                  <a:pt x="353060" y="72390"/>
                </a:moveTo>
                <a:lnTo>
                  <a:pt x="349250" y="72390"/>
                </a:lnTo>
                <a:lnTo>
                  <a:pt x="349250" y="144779"/>
                </a:lnTo>
                <a:lnTo>
                  <a:pt x="353060" y="144779"/>
                </a:lnTo>
                <a:lnTo>
                  <a:pt x="353060" y="72390"/>
                </a:lnTo>
                <a:close/>
              </a:path>
              <a:path w="353059" h="209550">
                <a:moveTo>
                  <a:pt x="3810" y="144780"/>
                </a:moveTo>
                <a:lnTo>
                  <a:pt x="0" y="144780"/>
                </a:lnTo>
                <a:lnTo>
                  <a:pt x="0" y="182879"/>
                </a:lnTo>
                <a:lnTo>
                  <a:pt x="3810" y="182879"/>
                </a:lnTo>
                <a:lnTo>
                  <a:pt x="3810" y="144780"/>
                </a:lnTo>
                <a:close/>
              </a:path>
              <a:path w="353059" h="209550">
                <a:moveTo>
                  <a:pt x="353060" y="144780"/>
                </a:moveTo>
                <a:lnTo>
                  <a:pt x="349250" y="144780"/>
                </a:lnTo>
                <a:lnTo>
                  <a:pt x="349250" y="182879"/>
                </a:lnTo>
                <a:lnTo>
                  <a:pt x="353060" y="182879"/>
                </a:lnTo>
                <a:lnTo>
                  <a:pt x="353060" y="144780"/>
                </a:lnTo>
                <a:close/>
              </a:path>
              <a:path w="353059" h="209550">
                <a:moveTo>
                  <a:pt x="3810" y="182880"/>
                </a:moveTo>
                <a:lnTo>
                  <a:pt x="0" y="182880"/>
                </a:lnTo>
                <a:lnTo>
                  <a:pt x="0" y="195579"/>
                </a:lnTo>
                <a:lnTo>
                  <a:pt x="3810" y="195579"/>
                </a:lnTo>
                <a:lnTo>
                  <a:pt x="3810" y="182880"/>
                </a:lnTo>
                <a:close/>
              </a:path>
              <a:path w="353059" h="209550">
                <a:moveTo>
                  <a:pt x="353060" y="182880"/>
                </a:moveTo>
                <a:lnTo>
                  <a:pt x="349250" y="182880"/>
                </a:lnTo>
                <a:lnTo>
                  <a:pt x="349250" y="195579"/>
                </a:lnTo>
                <a:lnTo>
                  <a:pt x="353060" y="195579"/>
                </a:lnTo>
                <a:lnTo>
                  <a:pt x="353060" y="182880"/>
                </a:lnTo>
                <a:close/>
              </a:path>
              <a:path w="353059" h="209550">
                <a:moveTo>
                  <a:pt x="3810" y="195580"/>
                </a:moveTo>
                <a:lnTo>
                  <a:pt x="0" y="195580"/>
                </a:lnTo>
                <a:lnTo>
                  <a:pt x="0" y="209550"/>
                </a:lnTo>
                <a:lnTo>
                  <a:pt x="353060" y="209550"/>
                </a:lnTo>
                <a:lnTo>
                  <a:pt x="353060" y="205739"/>
                </a:lnTo>
                <a:lnTo>
                  <a:pt x="3810" y="205739"/>
                </a:lnTo>
                <a:lnTo>
                  <a:pt x="3810" y="195580"/>
                </a:lnTo>
                <a:close/>
              </a:path>
              <a:path w="353059" h="209550">
                <a:moveTo>
                  <a:pt x="353060" y="195580"/>
                </a:moveTo>
                <a:lnTo>
                  <a:pt x="349250" y="195580"/>
                </a:lnTo>
                <a:lnTo>
                  <a:pt x="349250" y="205739"/>
                </a:lnTo>
                <a:lnTo>
                  <a:pt x="353060" y="205739"/>
                </a:lnTo>
                <a:lnTo>
                  <a:pt x="353060" y="195580"/>
                </a:lnTo>
                <a:close/>
              </a:path>
            </a:pathLst>
          </a:custGeom>
          <a:solidFill>
            <a:srgbClr val="6114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08340" y="1718310"/>
            <a:ext cx="345440" cy="201930"/>
          </a:xfrm>
          <a:custGeom>
            <a:avLst/>
            <a:gdLst/>
            <a:ahLst/>
            <a:cxnLst/>
            <a:rect l="l" t="t" r="r" b="b"/>
            <a:pathLst>
              <a:path w="345440" h="201930">
                <a:moveTo>
                  <a:pt x="345439" y="0"/>
                </a:moveTo>
                <a:lnTo>
                  <a:pt x="0" y="0"/>
                </a:lnTo>
                <a:lnTo>
                  <a:pt x="0" y="1269"/>
                </a:lnTo>
                <a:lnTo>
                  <a:pt x="345439" y="1269"/>
                </a:lnTo>
                <a:lnTo>
                  <a:pt x="345439" y="0"/>
                </a:lnTo>
                <a:close/>
              </a:path>
              <a:path w="345440" h="201930">
                <a:moveTo>
                  <a:pt x="345439" y="1270"/>
                </a:moveTo>
                <a:lnTo>
                  <a:pt x="0" y="1270"/>
                </a:lnTo>
                <a:lnTo>
                  <a:pt x="0" y="7619"/>
                </a:lnTo>
                <a:lnTo>
                  <a:pt x="3809" y="7619"/>
                </a:lnTo>
                <a:lnTo>
                  <a:pt x="3809" y="3810"/>
                </a:lnTo>
                <a:lnTo>
                  <a:pt x="345439" y="3810"/>
                </a:lnTo>
                <a:lnTo>
                  <a:pt x="345439" y="1270"/>
                </a:lnTo>
                <a:close/>
              </a:path>
              <a:path w="345440" h="201930">
                <a:moveTo>
                  <a:pt x="345439" y="3810"/>
                </a:moveTo>
                <a:lnTo>
                  <a:pt x="341629" y="3810"/>
                </a:lnTo>
                <a:lnTo>
                  <a:pt x="341629" y="7619"/>
                </a:lnTo>
                <a:lnTo>
                  <a:pt x="345439" y="7619"/>
                </a:lnTo>
                <a:lnTo>
                  <a:pt x="345439" y="3810"/>
                </a:lnTo>
                <a:close/>
              </a:path>
              <a:path w="345440" h="201930">
                <a:moveTo>
                  <a:pt x="3809" y="7620"/>
                </a:moveTo>
                <a:lnTo>
                  <a:pt x="0" y="7620"/>
                </a:lnTo>
                <a:lnTo>
                  <a:pt x="0" y="26669"/>
                </a:lnTo>
                <a:lnTo>
                  <a:pt x="3809" y="26669"/>
                </a:lnTo>
                <a:lnTo>
                  <a:pt x="3809" y="7620"/>
                </a:lnTo>
                <a:close/>
              </a:path>
              <a:path w="345440" h="201930">
                <a:moveTo>
                  <a:pt x="345439" y="7620"/>
                </a:moveTo>
                <a:lnTo>
                  <a:pt x="341629" y="7620"/>
                </a:lnTo>
                <a:lnTo>
                  <a:pt x="341629" y="26669"/>
                </a:lnTo>
                <a:lnTo>
                  <a:pt x="345439" y="26669"/>
                </a:lnTo>
                <a:lnTo>
                  <a:pt x="345439" y="7620"/>
                </a:lnTo>
                <a:close/>
              </a:path>
              <a:path w="345440" h="201930">
                <a:moveTo>
                  <a:pt x="3809" y="26670"/>
                </a:moveTo>
                <a:lnTo>
                  <a:pt x="0" y="26670"/>
                </a:lnTo>
                <a:lnTo>
                  <a:pt x="0" y="52069"/>
                </a:lnTo>
                <a:lnTo>
                  <a:pt x="3809" y="52069"/>
                </a:lnTo>
                <a:lnTo>
                  <a:pt x="3809" y="26670"/>
                </a:lnTo>
                <a:close/>
              </a:path>
              <a:path w="345440" h="201930">
                <a:moveTo>
                  <a:pt x="345439" y="26670"/>
                </a:moveTo>
                <a:lnTo>
                  <a:pt x="341629" y="26670"/>
                </a:lnTo>
                <a:lnTo>
                  <a:pt x="341629" y="52069"/>
                </a:lnTo>
                <a:lnTo>
                  <a:pt x="345439" y="52069"/>
                </a:lnTo>
                <a:lnTo>
                  <a:pt x="345439" y="26670"/>
                </a:lnTo>
                <a:close/>
              </a:path>
              <a:path w="345440" h="201930">
                <a:moveTo>
                  <a:pt x="3809" y="52070"/>
                </a:moveTo>
                <a:lnTo>
                  <a:pt x="0" y="52070"/>
                </a:lnTo>
                <a:lnTo>
                  <a:pt x="0" y="68579"/>
                </a:lnTo>
                <a:lnTo>
                  <a:pt x="3809" y="68579"/>
                </a:lnTo>
                <a:lnTo>
                  <a:pt x="3809" y="52070"/>
                </a:lnTo>
                <a:close/>
              </a:path>
              <a:path w="345440" h="201930">
                <a:moveTo>
                  <a:pt x="345439" y="52070"/>
                </a:moveTo>
                <a:lnTo>
                  <a:pt x="341629" y="52070"/>
                </a:lnTo>
                <a:lnTo>
                  <a:pt x="341629" y="68579"/>
                </a:lnTo>
                <a:lnTo>
                  <a:pt x="345439" y="68579"/>
                </a:lnTo>
                <a:lnTo>
                  <a:pt x="345439" y="52070"/>
                </a:lnTo>
                <a:close/>
              </a:path>
              <a:path w="345440" h="201930">
                <a:moveTo>
                  <a:pt x="3809" y="68580"/>
                </a:moveTo>
                <a:lnTo>
                  <a:pt x="0" y="68580"/>
                </a:lnTo>
                <a:lnTo>
                  <a:pt x="0" y="140969"/>
                </a:lnTo>
                <a:lnTo>
                  <a:pt x="3809" y="140969"/>
                </a:lnTo>
                <a:lnTo>
                  <a:pt x="3809" y="68580"/>
                </a:lnTo>
                <a:close/>
              </a:path>
              <a:path w="345440" h="201930">
                <a:moveTo>
                  <a:pt x="345439" y="68580"/>
                </a:moveTo>
                <a:lnTo>
                  <a:pt x="341629" y="68580"/>
                </a:lnTo>
                <a:lnTo>
                  <a:pt x="341629" y="140969"/>
                </a:lnTo>
                <a:lnTo>
                  <a:pt x="345439" y="140969"/>
                </a:lnTo>
                <a:lnTo>
                  <a:pt x="345439" y="68580"/>
                </a:lnTo>
                <a:close/>
              </a:path>
              <a:path w="345440" h="201930">
                <a:moveTo>
                  <a:pt x="3809" y="140970"/>
                </a:moveTo>
                <a:lnTo>
                  <a:pt x="0" y="140970"/>
                </a:lnTo>
                <a:lnTo>
                  <a:pt x="0" y="179069"/>
                </a:lnTo>
                <a:lnTo>
                  <a:pt x="3809" y="179069"/>
                </a:lnTo>
                <a:lnTo>
                  <a:pt x="3809" y="140970"/>
                </a:lnTo>
                <a:close/>
              </a:path>
              <a:path w="345440" h="201930">
                <a:moveTo>
                  <a:pt x="345439" y="140970"/>
                </a:moveTo>
                <a:lnTo>
                  <a:pt x="341629" y="140970"/>
                </a:lnTo>
                <a:lnTo>
                  <a:pt x="341629" y="179069"/>
                </a:lnTo>
                <a:lnTo>
                  <a:pt x="345439" y="179069"/>
                </a:lnTo>
                <a:lnTo>
                  <a:pt x="345439" y="140970"/>
                </a:lnTo>
                <a:close/>
              </a:path>
              <a:path w="345440" h="201930">
                <a:moveTo>
                  <a:pt x="3809" y="179070"/>
                </a:moveTo>
                <a:lnTo>
                  <a:pt x="0" y="179070"/>
                </a:lnTo>
                <a:lnTo>
                  <a:pt x="0" y="191769"/>
                </a:lnTo>
                <a:lnTo>
                  <a:pt x="3809" y="191769"/>
                </a:lnTo>
                <a:lnTo>
                  <a:pt x="3809" y="179070"/>
                </a:lnTo>
                <a:close/>
              </a:path>
              <a:path w="345440" h="201930">
                <a:moveTo>
                  <a:pt x="345439" y="179070"/>
                </a:moveTo>
                <a:lnTo>
                  <a:pt x="341629" y="179070"/>
                </a:lnTo>
                <a:lnTo>
                  <a:pt x="341629" y="191769"/>
                </a:lnTo>
                <a:lnTo>
                  <a:pt x="345439" y="191769"/>
                </a:lnTo>
                <a:lnTo>
                  <a:pt x="345439" y="179070"/>
                </a:lnTo>
                <a:close/>
              </a:path>
              <a:path w="345440" h="201930">
                <a:moveTo>
                  <a:pt x="3809" y="191770"/>
                </a:moveTo>
                <a:lnTo>
                  <a:pt x="0" y="191770"/>
                </a:lnTo>
                <a:lnTo>
                  <a:pt x="0" y="201929"/>
                </a:lnTo>
                <a:lnTo>
                  <a:pt x="345439" y="201929"/>
                </a:lnTo>
                <a:lnTo>
                  <a:pt x="345439" y="198119"/>
                </a:lnTo>
                <a:lnTo>
                  <a:pt x="3809" y="198119"/>
                </a:lnTo>
                <a:lnTo>
                  <a:pt x="3809" y="191770"/>
                </a:lnTo>
                <a:close/>
              </a:path>
              <a:path w="345440" h="201930">
                <a:moveTo>
                  <a:pt x="345439" y="191770"/>
                </a:moveTo>
                <a:lnTo>
                  <a:pt x="341629" y="191770"/>
                </a:lnTo>
                <a:lnTo>
                  <a:pt x="341629" y="198119"/>
                </a:lnTo>
                <a:lnTo>
                  <a:pt x="345439" y="198119"/>
                </a:lnTo>
                <a:lnTo>
                  <a:pt x="345439" y="191770"/>
                </a:lnTo>
                <a:close/>
              </a:path>
            </a:pathLst>
          </a:custGeom>
          <a:solidFill>
            <a:srgbClr val="631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312150" y="1722120"/>
            <a:ext cx="337820" cy="194310"/>
          </a:xfrm>
          <a:custGeom>
            <a:avLst/>
            <a:gdLst/>
            <a:ahLst/>
            <a:cxnLst/>
            <a:rect l="l" t="t" r="r" b="b"/>
            <a:pathLst>
              <a:path w="337820" h="194310">
                <a:moveTo>
                  <a:pt x="337820" y="0"/>
                </a:moveTo>
                <a:lnTo>
                  <a:pt x="0" y="0"/>
                </a:lnTo>
                <a:lnTo>
                  <a:pt x="0" y="3809"/>
                </a:lnTo>
                <a:lnTo>
                  <a:pt x="2540" y="3809"/>
                </a:lnTo>
                <a:lnTo>
                  <a:pt x="2540" y="2539"/>
                </a:lnTo>
                <a:lnTo>
                  <a:pt x="337820" y="2539"/>
                </a:lnTo>
                <a:lnTo>
                  <a:pt x="337820" y="0"/>
                </a:lnTo>
                <a:close/>
              </a:path>
              <a:path w="337820" h="194310">
                <a:moveTo>
                  <a:pt x="337820" y="2539"/>
                </a:moveTo>
                <a:lnTo>
                  <a:pt x="334009" y="2539"/>
                </a:lnTo>
                <a:lnTo>
                  <a:pt x="334009" y="3809"/>
                </a:lnTo>
                <a:lnTo>
                  <a:pt x="337820" y="3809"/>
                </a:lnTo>
                <a:lnTo>
                  <a:pt x="337820" y="2539"/>
                </a:lnTo>
                <a:close/>
              </a:path>
              <a:path w="337820" h="194310">
                <a:moveTo>
                  <a:pt x="2540" y="3810"/>
                </a:moveTo>
                <a:lnTo>
                  <a:pt x="0" y="3810"/>
                </a:lnTo>
                <a:lnTo>
                  <a:pt x="0" y="22859"/>
                </a:lnTo>
                <a:lnTo>
                  <a:pt x="2540" y="22859"/>
                </a:lnTo>
                <a:lnTo>
                  <a:pt x="2540" y="3810"/>
                </a:lnTo>
                <a:close/>
              </a:path>
              <a:path w="337820" h="194310">
                <a:moveTo>
                  <a:pt x="337820" y="3810"/>
                </a:moveTo>
                <a:lnTo>
                  <a:pt x="334009" y="3810"/>
                </a:lnTo>
                <a:lnTo>
                  <a:pt x="334009" y="22859"/>
                </a:lnTo>
                <a:lnTo>
                  <a:pt x="337820" y="22859"/>
                </a:lnTo>
                <a:lnTo>
                  <a:pt x="337820" y="3810"/>
                </a:lnTo>
                <a:close/>
              </a:path>
              <a:path w="337820" h="194310">
                <a:moveTo>
                  <a:pt x="2540" y="22860"/>
                </a:moveTo>
                <a:lnTo>
                  <a:pt x="0" y="22860"/>
                </a:lnTo>
                <a:lnTo>
                  <a:pt x="0" y="48259"/>
                </a:lnTo>
                <a:lnTo>
                  <a:pt x="2540" y="48259"/>
                </a:lnTo>
                <a:lnTo>
                  <a:pt x="2540" y="22860"/>
                </a:lnTo>
                <a:close/>
              </a:path>
              <a:path w="337820" h="194310">
                <a:moveTo>
                  <a:pt x="337820" y="22860"/>
                </a:moveTo>
                <a:lnTo>
                  <a:pt x="334009" y="22860"/>
                </a:lnTo>
                <a:lnTo>
                  <a:pt x="334009" y="48259"/>
                </a:lnTo>
                <a:lnTo>
                  <a:pt x="337820" y="48259"/>
                </a:lnTo>
                <a:lnTo>
                  <a:pt x="337820" y="22860"/>
                </a:lnTo>
                <a:close/>
              </a:path>
              <a:path w="337820" h="194310">
                <a:moveTo>
                  <a:pt x="2540" y="48260"/>
                </a:moveTo>
                <a:lnTo>
                  <a:pt x="0" y="48260"/>
                </a:lnTo>
                <a:lnTo>
                  <a:pt x="0" y="64769"/>
                </a:lnTo>
                <a:lnTo>
                  <a:pt x="2540" y="64769"/>
                </a:lnTo>
                <a:lnTo>
                  <a:pt x="2540" y="48260"/>
                </a:lnTo>
                <a:close/>
              </a:path>
              <a:path w="337820" h="194310">
                <a:moveTo>
                  <a:pt x="337820" y="48260"/>
                </a:moveTo>
                <a:lnTo>
                  <a:pt x="334009" y="48260"/>
                </a:lnTo>
                <a:lnTo>
                  <a:pt x="334009" y="64769"/>
                </a:lnTo>
                <a:lnTo>
                  <a:pt x="337820" y="64769"/>
                </a:lnTo>
                <a:lnTo>
                  <a:pt x="337820" y="48260"/>
                </a:lnTo>
                <a:close/>
              </a:path>
              <a:path w="337820" h="194310">
                <a:moveTo>
                  <a:pt x="2540" y="64770"/>
                </a:moveTo>
                <a:lnTo>
                  <a:pt x="0" y="64770"/>
                </a:lnTo>
                <a:lnTo>
                  <a:pt x="0" y="137159"/>
                </a:lnTo>
                <a:lnTo>
                  <a:pt x="2540" y="137159"/>
                </a:lnTo>
                <a:lnTo>
                  <a:pt x="2540" y="64770"/>
                </a:lnTo>
                <a:close/>
              </a:path>
              <a:path w="337820" h="194310">
                <a:moveTo>
                  <a:pt x="337820" y="64770"/>
                </a:moveTo>
                <a:lnTo>
                  <a:pt x="334009" y="64770"/>
                </a:lnTo>
                <a:lnTo>
                  <a:pt x="334009" y="137159"/>
                </a:lnTo>
                <a:lnTo>
                  <a:pt x="337820" y="137159"/>
                </a:lnTo>
                <a:lnTo>
                  <a:pt x="337820" y="64770"/>
                </a:lnTo>
                <a:close/>
              </a:path>
              <a:path w="337820" h="194310">
                <a:moveTo>
                  <a:pt x="2540" y="137160"/>
                </a:moveTo>
                <a:lnTo>
                  <a:pt x="0" y="137160"/>
                </a:lnTo>
                <a:lnTo>
                  <a:pt x="0" y="175259"/>
                </a:lnTo>
                <a:lnTo>
                  <a:pt x="2540" y="175259"/>
                </a:lnTo>
                <a:lnTo>
                  <a:pt x="2540" y="137160"/>
                </a:lnTo>
                <a:close/>
              </a:path>
              <a:path w="337820" h="194310">
                <a:moveTo>
                  <a:pt x="337820" y="137160"/>
                </a:moveTo>
                <a:lnTo>
                  <a:pt x="334009" y="137160"/>
                </a:lnTo>
                <a:lnTo>
                  <a:pt x="334009" y="175259"/>
                </a:lnTo>
                <a:lnTo>
                  <a:pt x="337820" y="175259"/>
                </a:lnTo>
                <a:lnTo>
                  <a:pt x="337820" y="137160"/>
                </a:lnTo>
                <a:close/>
              </a:path>
              <a:path w="337820" h="194310">
                <a:moveTo>
                  <a:pt x="2540" y="175260"/>
                </a:moveTo>
                <a:lnTo>
                  <a:pt x="0" y="175260"/>
                </a:lnTo>
                <a:lnTo>
                  <a:pt x="0" y="187959"/>
                </a:lnTo>
                <a:lnTo>
                  <a:pt x="2540" y="187959"/>
                </a:lnTo>
                <a:lnTo>
                  <a:pt x="2540" y="175260"/>
                </a:lnTo>
                <a:close/>
              </a:path>
              <a:path w="337820" h="194310">
                <a:moveTo>
                  <a:pt x="337820" y="175260"/>
                </a:moveTo>
                <a:lnTo>
                  <a:pt x="334009" y="175260"/>
                </a:lnTo>
                <a:lnTo>
                  <a:pt x="334009" y="187959"/>
                </a:lnTo>
                <a:lnTo>
                  <a:pt x="337820" y="187959"/>
                </a:lnTo>
                <a:lnTo>
                  <a:pt x="337820" y="175260"/>
                </a:lnTo>
                <a:close/>
              </a:path>
              <a:path w="337820" h="194310">
                <a:moveTo>
                  <a:pt x="2540" y="187960"/>
                </a:moveTo>
                <a:lnTo>
                  <a:pt x="0" y="187960"/>
                </a:lnTo>
                <a:lnTo>
                  <a:pt x="0" y="194309"/>
                </a:lnTo>
                <a:lnTo>
                  <a:pt x="337820" y="194309"/>
                </a:lnTo>
                <a:lnTo>
                  <a:pt x="337820" y="190500"/>
                </a:lnTo>
                <a:lnTo>
                  <a:pt x="2540" y="190500"/>
                </a:lnTo>
                <a:lnTo>
                  <a:pt x="2540" y="187960"/>
                </a:lnTo>
                <a:close/>
              </a:path>
              <a:path w="337820" h="194310">
                <a:moveTo>
                  <a:pt x="337820" y="187960"/>
                </a:moveTo>
                <a:lnTo>
                  <a:pt x="334009" y="187960"/>
                </a:lnTo>
                <a:lnTo>
                  <a:pt x="334009" y="190500"/>
                </a:lnTo>
                <a:lnTo>
                  <a:pt x="337820" y="190500"/>
                </a:lnTo>
                <a:lnTo>
                  <a:pt x="337820" y="187960"/>
                </a:lnTo>
                <a:close/>
              </a:path>
            </a:pathLst>
          </a:custGeom>
          <a:solidFill>
            <a:srgbClr val="661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314690" y="1725295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31469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314690" y="1727200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64235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31469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64235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3146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6423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3146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6423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31469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64235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18500" y="1728470"/>
            <a:ext cx="323850" cy="180340"/>
          </a:xfrm>
          <a:custGeom>
            <a:avLst/>
            <a:gdLst/>
            <a:ahLst/>
            <a:cxnLst/>
            <a:rect l="l" t="t" r="r" b="b"/>
            <a:pathLst>
              <a:path w="323850" h="180339">
                <a:moveTo>
                  <a:pt x="323850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3809"/>
                </a:lnTo>
                <a:lnTo>
                  <a:pt x="323850" y="3809"/>
                </a:lnTo>
                <a:lnTo>
                  <a:pt x="323850" y="0"/>
                </a:lnTo>
                <a:close/>
              </a:path>
              <a:path w="323850" h="180339">
                <a:moveTo>
                  <a:pt x="323850" y="3809"/>
                </a:moveTo>
                <a:lnTo>
                  <a:pt x="320040" y="3809"/>
                </a:lnTo>
                <a:lnTo>
                  <a:pt x="320040" y="16509"/>
                </a:lnTo>
                <a:lnTo>
                  <a:pt x="323850" y="16509"/>
                </a:lnTo>
                <a:lnTo>
                  <a:pt x="323850" y="3809"/>
                </a:lnTo>
                <a:close/>
              </a:path>
              <a:path w="323850" h="180339">
                <a:moveTo>
                  <a:pt x="3809" y="16510"/>
                </a:moveTo>
                <a:lnTo>
                  <a:pt x="0" y="16510"/>
                </a:lnTo>
                <a:lnTo>
                  <a:pt x="0" y="41909"/>
                </a:lnTo>
                <a:lnTo>
                  <a:pt x="3809" y="41909"/>
                </a:lnTo>
                <a:lnTo>
                  <a:pt x="3809" y="16510"/>
                </a:lnTo>
                <a:close/>
              </a:path>
              <a:path w="323850" h="180339">
                <a:moveTo>
                  <a:pt x="323850" y="16510"/>
                </a:moveTo>
                <a:lnTo>
                  <a:pt x="320040" y="16510"/>
                </a:lnTo>
                <a:lnTo>
                  <a:pt x="320040" y="41909"/>
                </a:lnTo>
                <a:lnTo>
                  <a:pt x="323850" y="41909"/>
                </a:lnTo>
                <a:lnTo>
                  <a:pt x="323850" y="16510"/>
                </a:lnTo>
                <a:close/>
              </a:path>
              <a:path w="323850" h="180339">
                <a:moveTo>
                  <a:pt x="3809" y="41910"/>
                </a:moveTo>
                <a:lnTo>
                  <a:pt x="0" y="41910"/>
                </a:lnTo>
                <a:lnTo>
                  <a:pt x="0" y="58419"/>
                </a:lnTo>
                <a:lnTo>
                  <a:pt x="3809" y="58419"/>
                </a:lnTo>
                <a:lnTo>
                  <a:pt x="3809" y="41910"/>
                </a:lnTo>
                <a:close/>
              </a:path>
              <a:path w="323850" h="180339">
                <a:moveTo>
                  <a:pt x="323850" y="41910"/>
                </a:moveTo>
                <a:lnTo>
                  <a:pt x="320040" y="41910"/>
                </a:lnTo>
                <a:lnTo>
                  <a:pt x="320040" y="58419"/>
                </a:lnTo>
                <a:lnTo>
                  <a:pt x="323850" y="58419"/>
                </a:lnTo>
                <a:lnTo>
                  <a:pt x="323850" y="41910"/>
                </a:lnTo>
                <a:close/>
              </a:path>
              <a:path w="323850" h="180339">
                <a:moveTo>
                  <a:pt x="3809" y="58420"/>
                </a:moveTo>
                <a:lnTo>
                  <a:pt x="0" y="58420"/>
                </a:lnTo>
                <a:lnTo>
                  <a:pt x="0" y="130809"/>
                </a:lnTo>
                <a:lnTo>
                  <a:pt x="3809" y="130809"/>
                </a:lnTo>
                <a:lnTo>
                  <a:pt x="3809" y="58420"/>
                </a:lnTo>
                <a:close/>
              </a:path>
              <a:path w="323850" h="180339">
                <a:moveTo>
                  <a:pt x="323850" y="58420"/>
                </a:moveTo>
                <a:lnTo>
                  <a:pt x="320040" y="58420"/>
                </a:lnTo>
                <a:lnTo>
                  <a:pt x="320040" y="130809"/>
                </a:lnTo>
                <a:lnTo>
                  <a:pt x="323850" y="130809"/>
                </a:lnTo>
                <a:lnTo>
                  <a:pt x="323850" y="58420"/>
                </a:lnTo>
                <a:close/>
              </a:path>
              <a:path w="323850" h="180339">
                <a:moveTo>
                  <a:pt x="3809" y="130810"/>
                </a:moveTo>
                <a:lnTo>
                  <a:pt x="0" y="130810"/>
                </a:lnTo>
                <a:lnTo>
                  <a:pt x="0" y="168909"/>
                </a:lnTo>
                <a:lnTo>
                  <a:pt x="3809" y="168909"/>
                </a:lnTo>
                <a:lnTo>
                  <a:pt x="3809" y="130810"/>
                </a:lnTo>
                <a:close/>
              </a:path>
              <a:path w="323850" h="180339">
                <a:moveTo>
                  <a:pt x="323850" y="130810"/>
                </a:moveTo>
                <a:lnTo>
                  <a:pt x="320040" y="130810"/>
                </a:lnTo>
                <a:lnTo>
                  <a:pt x="320040" y="168909"/>
                </a:lnTo>
                <a:lnTo>
                  <a:pt x="323850" y="168909"/>
                </a:lnTo>
                <a:lnTo>
                  <a:pt x="323850" y="130810"/>
                </a:lnTo>
                <a:close/>
              </a:path>
              <a:path w="323850" h="180339">
                <a:moveTo>
                  <a:pt x="3809" y="168910"/>
                </a:moveTo>
                <a:lnTo>
                  <a:pt x="0" y="168910"/>
                </a:lnTo>
                <a:lnTo>
                  <a:pt x="0" y="180339"/>
                </a:lnTo>
                <a:lnTo>
                  <a:pt x="323850" y="180339"/>
                </a:lnTo>
                <a:lnTo>
                  <a:pt x="323850" y="176529"/>
                </a:lnTo>
                <a:lnTo>
                  <a:pt x="3809" y="176529"/>
                </a:lnTo>
                <a:lnTo>
                  <a:pt x="3809" y="168910"/>
                </a:lnTo>
                <a:close/>
              </a:path>
              <a:path w="323850" h="180339">
                <a:moveTo>
                  <a:pt x="323850" y="168910"/>
                </a:moveTo>
                <a:lnTo>
                  <a:pt x="320040" y="168910"/>
                </a:lnTo>
                <a:lnTo>
                  <a:pt x="320040" y="176529"/>
                </a:lnTo>
                <a:lnTo>
                  <a:pt x="323850" y="176529"/>
                </a:lnTo>
                <a:lnTo>
                  <a:pt x="323850" y="168910"/>
                </a:lnTo>
                <a:close/>
              </a:path>
            </a:pathLst>
          </a:custGeom>
          <a:solidFill>
            <a:srgbClr val="6B1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322309" y="1732279"/>
            <a:ext cx="316230" cy="172720"/>
          </a:xfrm>
          <a:custGeom>
            <a:avLst/>
            <a:gdLst/>
            <a:ahLst/>
            <a:cxnLst/>
            <a:rect l="l" t="t" r="r" b="b"/>
            <a:pathLst>
              <a:path w="316229" h="172719">
                <a:moveTo>
                  <a:pt x="316230" y="0"/>
                </a:moveTo>
                <a:lnTo>
                  <a:pt x="0" y="0"/>
                </a:lnTo>
                <a:lnTo>
                  <a:pt x="0" y="12700"/>
                </a:lnTo>
                <a:lnTo>
                  <a:pt x="3810" y="12700"/>
                </a:lnTo>
                <a:lnTo>
                  <a:pt x="3810" y="3810"/>
                </a:lnTo>
                <a:lnTo>
                  <a:pt x="316230" y="3810"/>
                </a:lnTo>
                <a:lnTo>
                  <a:pt x="316230" y="0"/>
                </a:lnTo>
                <a:close/>
              </a:path>
              <a:path w="316229" h="172719">
                <a:moveTo>
                  <a:pt x="316230" y="3810"/>
                </a:moveTo>
                <a:lnTo>
                  <a:pt x="312420" y="3810"/>
                </a:lnTo>
                <a:lnTo>
                  <a:pt x="312420" y="12700"/>
                </a:lnTo>
                <a:lnTo>
                  <a:pt x="316230" y="12700"/>
                </a:lnTo>
                <a:lnTo>
                  <a:pt x="316230" y="3810"/>
                </a:lnTo>
                <a:close/>
              </a:path>
              <a:path w="316229" h="172719">
                <a:moveTo>
                  <a:pt x="3810" y="12700"/>
                </a:moveTo>
                <a:lnTo>
                  <a:pt x="0" y="1270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12700"/>
                </a:lnTo>
                <a:close/>
              </a:path>
              <a:path w="316229" h="172719">
                <a:moveTo>
                  <a:pt x="316230" y="12700"/>
                </a:moveTo>
                <a:lnTo>
                  <a:pt x="312420" y="12700"/>
                </a:lnTo>
                <a:lnTo>
                  <a:pt x="312420" y="38100"/>
                </a:lnTo>
                <a:lnTo>
                  <a:pt x="316230" y="38100"/>
                </a:lnTo>
                <a:lnTo>
                  <a:pt x="316230" y="12700"/>
                </a:lnTo>
                <a:close/>
              </a:path>
              <a:path w="316229" h="172719">
                <a:moveTo>
                  <a:pt x="3810" y="38100"/>
                </a:moveTo>
                <a:lnTo>
                  <a:pt x="0" y="38100"/>
                </a:lnTo>
                <a:lnTo>
                  <a:pt x="0" y="54610"/>
                </a:lnTo>
                <a:lnTo>
                  <a:pt x="3810" y="54610"/>
                </a:lnTo>
                <a:lnTo>
                  <a:pt x="3810" y="38100"/>
                </a:lnTo>
                <a:close/>
              </a:path>
              <a:path w="316229" h="172719">
                <a:moveTo>
                  <a:pt x="316230" y="38100"/>
                </a:moveTo>
                <a:lnTo>
                  <a:pt x="312420" y="38100"/>
                </a:lnTo>
                <a:lnTo>
                  <a:pt x="312420" y="54610"/>
                </a:lnTo>
                <a:lnTo>
                  <a:pt x="316230" y="54610"/>
                </a:lnTo>
                <a:lnTo>
                  <a:pt x="316230" y="38100"/>
                </a:lnTo>
                <a:close/>
              </a:path>
              <a:path w="316229" h="172719">
                <a:moveTo>
                  <a:pt x="3810" y="54610"/>
                </a:moveTo>
                <a:lnTo>
                  <a:pt x="0" y="54610"/>
                </a:lnTo>
                <a:lnTo>
                  <a:pt x="0" y="127000"/>
                </a:lnTo>
                <a:lnTo>
                  <a:pt x="3810" y="127000"/>
                </a:lnTo>
                <a:lnTo>
                  <a:pt x="3810" y="54610"/>
                </a:lnTo>
                <a:close/>
              </a:path>
              <a:path w="316229" h="172719">
                <a:moveTo>
                  <a:pt x="316230" y="54610"/>
                </a:moveTo>
                <a:lnTo>
                  <a:pt x="312420" y="54610"/>
                </a:lnTo>
                <a:lnTo>
                  <a:pt x="312420" y="127000"/>
                </a:lnTo>
                <a:lnTo>
                  <a:pt x="316230" y="127000"/>
                </a:lnTo>
                <a:lnTo>
                  <a:pt x="316230" y="54610"/>
                </a:lnTo>
                <a:close/>
              </a:path>
              <a:path w="316229" h="172719">
                <a:moveTo>
                  <a:pt x="3810" y="127000"/>
                </a:moveTo>
                <a:lnTo>
                  <a:pt x="0" y="127000"/>
                </a:lnTo>
                <a:lnTo>
                  <a:pt x="0" y="165100"/>
                </a:lnTo>
                <a:lnTo>
                  <a:pt x="3810" y="165100"/>
                </a:lnTo>
                <a:lnTo>
                  <a:pt x="3810" y="127000"/>
                </a:lnTo>
                <a:close/>
              </a:path>
              <a:path w="316229" h="172719">
                <a:moveTo>
                  <a:pt x="316230" y="127000"/>
                </a:moveTo>
                <a:lnTo>
                  <a:pt x="312420" y="127000"/>
                </a:lnTo>
                <a:lnTo>
                  <a:pt x="312420" y="165100"/>
                </a:lnTo>
                <a:lnTo>
                  <a:pt x="316230" y="165100"/>
                </a:lnTo>
                <a:lnTo>
                  <a:pt x="316230" y="127000"/>
                </a:lnTo>
                <a:close/>
              </a:path>
              <a:path w="316229" h="172719">
                <a:moveTo>
                  <a:pt x="3810" y="165100"/>
                </a:moveTo>
                <a:lnTo>
                  <a:pt x="0" y="165100"/>
                </a:lnTo>
                <a:lnTo>
                  <a:pt x="0" y="172720"/>
                </a:lnTo>
                <a:lnTo>
                  <a:pt x="316230" y="172720"/>
                </a:lnTo>
                <a:lnTo>
                  <a:pt x="316230" y="170180"/>
                </a:lnTo>
                <a:lnTo>
                  <a:pt x="3810" y="170180"/>
                </a:lnTo>
                <a:lnTo>
                  <a:pt x="3810" y="165100"/>
                </a:lnTo>
                <a:close/>
              </a:path>
              <a:path w="316229" h="172719">
                <a:moveTo>
                  <a:pt x="316230" y="165100"/>
                </a:moveTo>
                <a:lnTo>
                  <a:pt x="312420" y="165100"/>
                </a:lnTo>
                <a:lnTo>
                  <a:pt x="312420" y="170180"/>
                </a:lnTo>
                <a:lnTo>
                  <a:pt x="316230" y="170180"/>
                </a:lnTo>
                <a:lnTo>
                  <a:pt x="316230" y="165100"/>
                </a:lnTo>
                <a:close/>
              </a:path>
            </a:pathLst>
          </a:custGeom>
          <a:solidFill>
            <a:srgbClr val="6E17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326119" y="1736089"/>
            <a:ext cx="308610" cy="166370"/>
          </a:xfrm>
          <a:custGeom>
            <a:avLst/>
            <a:gdLst/>
            <a:ahLst/>
            <a:cxnLst/>
            <a:rect l="l" t="t" r="r" b="b"/>
            <a:pathLst>
              <a:path w="308609" h="166369">
                <a:moveTo>
                  <a:pt x="308609" y="0"/>
                </a:moveTo>
                <a:lnTo>
                  <a:pt x="0" y="0"/>
                </a:lnTo>
                <a:lnTo>
                  <a:pt x="0" y="8889"/>
                </a:lnTo>
                <a:lnTo>
                  <a:pt x="3809" y="8889"/>
                </a:lnTo>
                <a:lnTo>
                  <a:pt x="3809" y="3810"/>
                </a:lnTo>
                <a:lnTo>
                  <a:pt x="308609" y="3810"/>
                </a:lnTo>
                <a:lnTo>
                  <a:pt x="308609" y="0"/>
                </a:lnTo>
                <a:close/>
              </a:path>
              <a:path w="308609" h="166369">
                <a:moveTo>
                  <a:pt x="308609" y="3810"/>
                </a:moveTo>
                <a:lnTo>
                  <a:pt x="306070" y="3810"/>
                </a:lnTo>
                <a:lnTo>
                  <a:pt x="306070" y="8889"/>
                </a:lnTo>
                <a:lnTo>
                  <a:pt x="308609" y="8889"/>
                </a:lnTo>
                <a:lnTo>
                  <a:pt x="308609" y="3810"/>
                </a:lnTo>
                <a:close/>
              </a:path>
              <a:path w="308609" h="166369">
                <a:moveTo>
                  <a:pt x="3809" y="8890"/>
                </a:moveTo>
                <a:lnTo>
                  <a:pt x="0" y="889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8890"/>
                </a:lnTo>
                <a:close/>
              </a:path>
              <a:path w="308609" h="166369">
                <a:moveTo>
                  <a:pt x="308609" y="8890"/>
                </a:moveTo>
                <a:lnTo>
                  <a:pt x="306070" y="8890"/>
                </a:lnTo>
                <a:lnTo>
                  <a:pt x="306070" y="34289"/>
                </a:lnTo>
                <a:lnTo>
                  <a:pt x="308609" y="34289"/>
                </a:lnTo>
                <a:lnTo>
                  <a:pt x="308609" y="8890"/>
                </a:lnTo>
                <a:close/>
              </a:path>
              <a:path w="308609" h="166369">
                <a:moveTo>
                  <a:pt x="3809" y="34290"/>
                </a:moveTo>
                <a:lnTo>
                  <a:pt x="0" y="34290"/>
                </a:lnTo>
                <a:lnTo>
                  <a:pt x="0" y="50800"/>
                </a:lnTo>
                <a:lnTo>
                  <a:pt x="3809" y="50800"/>
                </a:lnTo>
                <a:lnTo>
                  <a:pt x="3809" y="34290"/>
                </a:lnTo>
                <a:close/>
              </a:path>
              <a:path w="308609" h="166369">
                <a:moveTo>
                  <a:pt x="308609" y="34290"/>
                </a:moveTo>
                <a:lnTo>
                  <a:pt x="306070" y="34290"/>
                </a:lnTo>
                <a:lnTo>
                  <a:pt x="306070" y="50800"/>
                </a:lnTo>
                <a:lnTo>
                  <a:pt x="308609" y="50800"/>
                </a:lnTo>
                <a:lnTo>
                  <a:pt x="308609" y="34290"/>
                </a:lnTo>
                <a:close/>
              </a:path>
              <a:path w="308609" h="166369">
                <a:moveTo>
                  <a:pt x="3809" y="50800"/>
                </a:moveTo>
                <a:lnTo>
                  <a:pt x="0" y="50800"/>
                </a:lnTo>
                <a:lnTo>
                  <a:pt x="0" y="123189"/>
                </a:lnTo>
                <a:lnTo>
                  <a:pt x="3809" y="123189"/>
                </a:lnTo>
                <a:lnTo>
                  <a:pt x="3809" y="50800"/>
                </a:lnTo>
                <a:close/>
              </a:path>
              <a:path w="308609" h="166369">
                <a:moveTo>
                  <a:pt x="308609" y="50800"/>
                </a:moveTo>
                <a:lnTo>
                  <a:pt x="306070" y="50800"/>
                </a:lnTo>
                <a:lnTo>
                  <a:pt x="306070" y="123189"/>
                </a:lnTo>
                <a:lnTo>
                  <a:pt x="308609" y="123189"/>
                </a:lnTo>
                <a:lnTo>
                  <a:pt x="308609" y="50800"/>
                </a:lnTo>
                <a:close/>
              </a:path>
              <a:path w="308609" h="166369">
                <a:moveTo>
                  <a:pt x="3809" y="123190"/>
                </a:moveTo>
                <a:lnTo>
                  <a:pt x="0" y="123190"/>
                </a:lnTo>
                <a:lnTo>
                  <a:pt x="0" y="161289"/>
                </a:lnTo>
                <a:lnTo>
                  <a:pt x="3809" y="161289"/>
                </a:lnTo>
                <a:lnTo>
                  <a:pt x="3809" y="123190"/>
                </a:lnTo>
                <a:close/>
              </a:path>
              <a:path w="308609" h="166369">
                <a:moveTo>
                  <a:pt x="308609" y="123190"/>
                </a:moveTo>
                <a:lnTo>
                  <a:pt x="306070" y="123190"/>
                </a:lnTo>
                <a:lnTo>
                  <a:pt x="306070" y="161289"/>
                </a:lnTo>
                <a:lnTo>
                  <a:pt x="308609" y="161289"/>
                </a:lnTo>
                <a:lnTo>
                  <a:pt x="308609" y="123190"/>
                </a:lnTo>
                <a:close/>
              </a:path>
              <a:path w="308609" h="166369">
                <a:moveTo>
                  <a:pt x="3809" y="161290"/>
                </a:moveTo>
                <a:lnTo>
                  <a:pt x="0" y="161290"/>
                </a:lnTo>
                <a:lnTo>
                  <a:pt x="0" y="166370"/>
                </a:lnTo>
                <a:lnTo>
                  <a:pt x="308609" y="166370"/>
                </a:lnTo>
                <a:lnTo>
                  <a:pt x="308609" y="162560"/>
                </a:lnTo>
                <a:lnTo>
                  <a:pt x="3809" y="162560"/>
                </a:lnTo>
                <a:lnTo>
                  <a:pt x="3809" y="161290"/>
                </a:lnTo>
                <a:close/>
              </a:path>
              <a:path w="308609" h="166369">
                <a:moveTo>
                  <a:pt x="308609" y="161290"/>
                </a:moveTo>
                <a:lnTo>
                  <a:pt x="306070" y="161290"/>
                </a:lnTo>
                <a:lnTo>
                  <a:pt x="306070" y="162560"/>
                </a:lnTo>
                <a:lnTo>
                  <a:pt x="308609" y="162560"/>
                </a:lnTo>
                <a:lnTo>
                  <a:pt x="308609" y="161290"/>
                </a:lnTo>
                <a:close/>
              </a:path>
            </a:pathLst>
          </a:custGeom>
          <a:solidFill>
            <a:srgbClr val="7118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329930" y="174371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29930" y="174180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809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628380" y="174371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2993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62838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299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62838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299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62838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329930" y="189611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329930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0" y="35560"/>
                </a:moveTo>
                <a:lnTo>
                  <a:pt x="3810" y="35560"/>
                </a:lnTo>
                <a:lnTo>
                  <a:pt x="381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628380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3810" y="0"/>
                </a:moveTo>
                <a:lnTo>
                  <a:pt x="0" y="0"/>
                </a:lnTo>
                <a:lnTo>
                  <a:pt x="0" y="35559"/>
                </a:lnTo>
                <a:lnTo>
                  <a:pt x="3810" y="3555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333740" y="174434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175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33740" y="1746250"/>
            <a:ext cx="2540" cy="24130"/>
          </a:xfrm>
          <a:custGeom>
            <a:avLst/>
            <a:gdLst/>
            <a:ahLst/>
            <a:cxnLst/>
            <a:rect l="l" t="t" r="r" b="b"/>
            <a:pathLst>
              <a:path w="2540" h="24130">
                <a:moveTo>
                  <a:pt x="0" y="24129"/>
                </a:moveTo>
                <a:lnTo>
                  <a:pt x="2539" y="24129"/>
                </a:lnTo>
                <a:lnTo>
                  <a:pt x="253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33740" y="1745614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175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624569" y="1746250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3809" y="0"/>
                </a:moveTo>
                <a:lnTo>
                  <a:pt x="0" y="0"/>
                </a:lnTo>
                <a:lnTo>
                  <a:pt x="0" y="24129"/>
                </a:lnTo>
                <a:lnTo>
                  <a:pt x="3809" y="2412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333740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62456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333740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62456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333740" y="189293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810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333740" y="1859279"/>
            <a:ext cx="2540" cy="31750"/>
          </a:xfrm>
          <a:custGeom>
            <a:avLst/>
            <a:gdLst/>
            <a:ahLst/>
            <a:cxnLst/>
            <a:rect l="l" t="t" r="r" b="b"/>
            <a:pathLst>
              <a:path w="2540" h="31750">
                <a:moveTo>
                  <a:pt x="0" y="31750"/>
                </a:moveTo>
                <a:lnTo>
                  <a:pt x="2539" y="31750"/>
                </a:lnTo>
                <a:lnTo>
                  <a:pt x="2539" y="0"/>
                </a:lnTo>
                <a:lnTo>
                  <a:pt x="0" y="0"/>
                </a:lnTo>
                <a:lnTo>
                  <a:pt x="0" y="3175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624569" y="1859279"/>
            <a:ext cx="3810" cy="31750"/>
          </a:xfrm>
          <a:custGeom>
            <a:avLst/>
            <a:gdLst/>
            <a:ahLst/>
            <a:cxnLst/>
            <a:rect l="l" t="t" r="r" b="b"/>
            <a:pathLst>
              <a:path w="3809" h="31750">
                <a:moveTo>
                  <a:pt x="3809" y="0"/>
                </a:moveTo>
                <a:lnTo>
                  <a:pt x="0" y="0"/>
                </a:lnTo>
                <a:lnTo>
                  <a:pt x="0" y="31749"/>
                </a:lnTo>
                <a:lnTo>
                  <a:pt x="3809" y="3174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336280" y="1750060"/>
            <a:ext cx="3810" cy="20320"/>
          </a:xfrm>
          <a:custGeom>
            <a:avLst/>
            <a:gdLst/>
            <a:ahLst/>
            <a:cxnLst/>
            <a:rect l="l" t="t" r="r" b="b"/>
            <a:pathLst>
              <a:path w="3809" h="20319">
                <a:moveTo>
                  <a:pt x="0" y="20320"/>
                </a:moveTo>
                <a:lnTo>
                  <a:pt x="3810" y="20320"/>
                </a:lnTo>
                <a:lnTo>
                  <a:pt x="381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336280" y="1748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09">
            <a:solidFill>
              <a:srgbClr val="781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620759" y="1750060"/>
            <a:ext cx="3810" cy="20320"/>
          </a:xfrm>
          <a:custGeom>
            <a:avLst/>
            <a:gdLst/>
            <a:ahLst/>
            <a:cxnLst/>
            <a:rect l="l" t="t" r="r" b="b"/>
            <a:pathLst>
              <a:path w="3809" h="20319">
                <a:moveTo>
                  <a:pt x="3810" y="0"/>
                </a:moveTo>
                <a:lnTo>
                  <a:pt x="0" y="0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33628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62075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33628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62075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336280" y="1889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781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336280" y="185927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09" h="27939">
                <a:moveTo>
                  <a:pt x="0" y="27939"/>
                </a:moveTo>
                <a:lnTo>
                  <a:pt x="3810" y="27939"/>
                </a:lnTo>
                <a:lnTo>
                  <a:pt x="3810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620759" y="185927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09" h="27939">
                <a:moveTo>
                  <a:pt x="3810" y="0"/>
                </a:moveTo>
                <a:lnTo>
                  <a:pt x="0" y="0"/>
                </a:lnTo>
                <a:lnTo>
                  <a:pt x="0" y="27939"/>
                </a:lnTo>
                <a:lnTo>
                  <a:pt x="3810" y="2793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340090" y="17538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340090" y="175196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9" y="0"/>
                </a:lnTo>
              </a:path>
            </a:pathLst>
          </a:custGeom>
          <a:ln w="3810">
            <a:solidFill>
              <a:srgbClr val="7B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616950" y="17538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3400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6169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3400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6169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340090" y="188531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9" y="0"/>
                </a:lnTo>
              </a:path>
            </a:pathLst>
          </a:custGeom>
          <a:ln w="3810">
            <a:solidFill>
              <a:srgbClr val="7B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340090" y="1859279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0" y="24129"/>
                </a:moveTo>
                <a:lnTo>
                  <a:pt x="3809" y="24129"/>
                </a:lnTo>
                <a:lnTo>
                  <a:pt x="380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616950" y="1859279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3809" y="0"/>
                </a:moveTo>
                <a:lnTo>
                  <a:pt x="0" y="0"/>
                </a:lnTo>
                <a:lnTo>
                  <a:pt x="0" y="24129"/>
                </a:lnTo>
                <a:lnTo>
                  <a:pt x="3809" y="2412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43900" y="1757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12700"/>
                </a:moveTo>
                <a:lnTo>
                  <a:pt x="3809" y="12700"/>
                </a:lnTo>
                <a:lnTo>
                  <a:pt x="380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343900" y="175577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810">
            <a:solidFill>
              <a:srgbClr val="7E1B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613140" y="1757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700"/>
                </a:lnTo>
                <a:lnTo>
                  <a:pt x="3809" y="12700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34390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6131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34390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6131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343900" y="1882139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7E1B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4390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0" y="21589"/>
                </a:moveTo>
                <a:lnTo>
                  <a:pt x="3809" y="21589"/>
                </a:lnTo>
                <a:lnTo>
                  <a:pt x="3809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61314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3809" y="0"/>
                </a:moveTo>
                <a:lnTo>
                  <a:pt x="0" y="0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347709" y="176148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0" y="8889"/>
                </a:moveTo>
                <a:lnTo>
                  <a:pt x="3810" y="8889"/>
                </a:lnTo>
                <a:lnTo>
                  <a:pt x="381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347709" y="175958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810">
            <a:solidFill>
              <a:srgbClr val="80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610600" y="1761489"/>
            <a:ext cx="2540" cy="8890"/>
          </a:xfrm>
          <a:custGeom>
            <a:avLst/>
            <a:gdLst/>
            <a:ahLst/>
            <a:cxnLst/>
            <a:rect l="l" t="t" r="r" b="b"/>
            <a:pathLst>
              <a:path w="2540" h="8889">
                <a:moveTo>
                  <a:pt x="2540" y="0"/>
                </a:moveTo>
                <a:lnTo>
                  <a:pt x="0" y="0"/>
                </a:lnTo>
                <a:lnTo>
                  <a:pt x="0" y="8889"/>
                </a:lnTo>
                <a:lnTo>
                  <a:pt x="2540" y="888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3477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610600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40" y="0"/>
                </a:moveTo>
                <a:lnTo>
                  <a:pt x="0" y="0"/>
                </a:lnTo>
                <a:lnTo>
                  <a:pt x="0" y="16509"/>
                </a:lnTo>
                <a:lnTo>
                  <a:pt x="2540" y="1650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3477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610600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40" y="0"/>
                </a:moveTo>
                <a:lnTo>
                  <a:pt x="0" y="0"/>
                </a:lnTo>
                <a:lnTo>
                  <a:pt x="0" y="72389"/>
                </a:lnTo>
                <a:lnTo>
                  <a:pt x="2540" y="7238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347709" y="187896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810">
            <a:solidFill>
              <a:srgbClr val="80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347709" y="1859279"/>
            <a:ext cx="3810" cy="17780"/>
          </a:xfrm>
          <a:custGeom>
            <a:avLst/>
            <a:gdLst/>
            <a:ahLst/>
            <a:cxnLst/>
            <a:rect l="l" t="t" r="r" b="b"/>
            <a:pathLst>
              <a:path w="3809" h="17780">
                <a:moveTo>
                  <a:pt x="0" y="17779"/>
                </a:moveTo>
                <a:lnTo>
                  <a:pt x="3810" y="17779"/>
                </a:lnTo>
                <a:lnTo>
                  <a:pt x="381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610600" y="185927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40" h="17780">
                <a:moveTo>
                  <a:pt x="2540" y="0"/>
                </a:moveTo>
                <a:lnTo>
                  <a:pt x="0" y="0"/>
                </a:lnTo>
                <a:lnTo>
                  <a:pt x="0" y="17779"/>
                </a:lnTo>
                <a:lnTo>
                  <a:pt x="2540" y="1777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351519" y="176530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0" y="5079"/>
                </a:moveTo>
                <a:lnTo>
                  <a:pt x="3809" y="5079"/>
                </a:lnTo>
                <a:lnTo>
                  <a:pt x="3809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351519" y="176339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810">
            <a:solidFill>
              <a:srgbClr val="831C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606790" y="176530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3809" y="0"/>
                </a:moveTo>
                <a:lnTo>
                  <a:pt x="0" y="0"/>
                </a:lnTo>
                <a:lnTo>
                  <a:pt x="0" y="5079"/>
                </a:lnTo>
                <a:lnTo>
                  <a:pt x="3809" y="507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3515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6067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3515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6067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351519" y="187515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809">
            <a:solidFill>
              <a:srgbClr val="831C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351519" y="1765300"/>
            <a:ext cx="259079" cy="11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405369" y="2540"/>
            <a:ext cx="1740762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 txBox="1">
            <a:spLocks noGrp="1"/>
          </p:cNvSpPr>
          <p:nvPr>
            <p:ph type="title"/>
          </p:nvPr>
        </p:nvSpPr>
        <p:spPr>
          <a:xfrm>
            <a:off x="763269" y="374650"/>
            <a:ext cx="4305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12.2 Prinsip-Prinsip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Analisis</a:t>
            </a:r>
            <a:endParaRPr sz="2400"/>
          </a:p>
        </p:txBody>
      </p:sp>
      <p:sp>
        <p:nvSpPr>
          <p:cNvPr id="252" name="object 252"/>
          <p:cNvSpPr txBox="1"/>
          <p:nvPr/>
        </p:nvSpPr>
        <p:spPr>
          <a:xfrm>
            <a:off x="763269" y="994409"/>
            <a:ext cx="2966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b="1" spc="-5" dirty="0">
                <a:solidFill>
                  <a:srgbClr val="FF3399"/>
                </a:solidFill>
                <a:latin typeface="Tahoma"/>
                <a:cs typeface="Tahoma"/>
              </a:rPr>
              <a:t>1.	</a:t>
            </a: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Prinsip</a:t>
            </a:r>
            <a:r>
              <a:rPr sz="20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Operasional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8375650" y="1328420"/>
            <a:ext cx="264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460" algn="l"/>
              </a:tabLst>
            </a:pPr>
            <a:r>
              <a:rPr sz="1800" u="dbl" dirty="0">
                <a:solidFill>
                  <a:srgbClr val="FFCC00"/>
                </a:solidFill>
                <a:uFill>
                  <a:solidFill>
                    <a:srgbClr val="060001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4" name="object 2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330"/>
              </a:spcBef>
              <a:buClr>
                <a:srgbClr val="FD1E07"/>
              </a:buClr>
              <a:buChar char="•"/>
              <a:tabLst>
                <a:tab pos="393065" algn="l"/>
                <a:tab pos="393700" algn="l"/>
              </a:tabLst>
            </a:pPr>
            <a:r>
              <a:rPr spc="-5" dirty="0">
                <a:solidFill>
                  <a:srgbClr val="F8FF02"/>
                </a:solidFill>
              </a:rPr>
              <a:t>Domain informasi </a:t>
            </a:r>
            <a:r>
              <a:rPr spc="-5" dirty="0"/>
              <a:t>dari suatu masalah </a:t>
            </a:r>
            <a:r>
              <a:rPr dirty="0"/>
              <a:t>harus</a:t>
            </a:r>
            <a:r>
              <a:rPr spc="35" dirty="0"/>
              <a:t> </a:t>
            </a:r>
            <a:r>
              <a:rPr spc="-5" dirty="0"/>
              <a:t>dipahami</a:t>
            </a:r>
          </a:p>
          <a:p>
            <a:pPr marL="393700" indent="-381000">
              <a:lnSpc>
                <a:spcPts val="2050"/>
              </a:lnSpc>
              <a:spcBef>
                <a:spcPts val="229"/>
              </a:spcBef>
              <a:buClr>
                <a:srgbClr val="FD1E07"/>
              </a:buClr>
              <a:buChar char="•"/>
              <a:tabLst>
                <a:tab pos="393065" algn="l"/>
                <a:tab pos="393700" algn="l"/>
                <a:tab pos="7108825" algn="l"/>
                <a:tab pos="7465059" algn="l"/>
              </a:tabLst>
            </a:pPr>
            <a:r>
              <a:rPr spc="-5" dirty="0">
                <a:solidFill>
                  <a:srgbClr val="F8FF02"/>
                </a:solidFill>
              </a:rPr>
              <a:t>Fungsi-fungsi </a:t>
            </a:r>
            <a:r>
              <a:rPr dirty="0"/>
              <a:t>yang </a:t>
            </a:r>
            <a:r>
              <a:rPr spc="-5" dirty="0"/>
              <a:t>akan dilakukan oleh perangkat </a:t>
            </a:r>
            <a:r>
              <a:rPr dirty="0"/>
              <a:t>lunak</a:t>
            </a:r>
            <a:r>
              <a:rPr spc="80" dirty="0"/>
              <a:t> </a:t>
            </a:r>
            <a:r>
              <a:rPr dirty="0"/>
              <a:t>harus	</a:t>
            </a:r>
            <a:r>
              <a:rPr u="dbl" dirty="0">
                <a:uFill>
                  <a:solidFill>
                    <a:srgbClr val="731928"/>
                  </a:solidFill>
                </a:uFill>
                <a:latin typeface="Times New Roman"/>
                <a:cs typeface="Times New Roman"/>
              </a:rPr>
              <a:t> 	</a:t>
            </a:r>
          </a:p>
          <a:p>
            <a:pPr marL="393700">
              <a:lnSpc>
                <a:spcPts val="2050"/>
              </a:lnSpc>
            </a:pPr>
            <a:r>
              <a:rPr spc="-5" dirty="0"/>
              <a:t>didefinisikan</a:t>
            </a:r>
          </a:p>
          <a:p>
            <a:pPr marL="393700" indent="-381000">
              <a:lnSpc>
                <a:spcPct val="100000"/>
              </a:lnSpc>
              <a:spcBef>
                <a:spcPts val="229"/>
              </a:spcBef>
              <a:buClr>
                <a:srgbClr val="FD1E07"/>
              </a:buClr>
              <a:buChar char="•"/>
              <a:tabLst>
                <a:tab pos="393065" algn="l"/>
                <a:tab pos="393700" algn="l"/>
              </a:tabLst>
            </a:pPr>
            <a:r>
              <a:rPr spc="-5" dirty="0">
                <a:solidFill>
                  <a:srgbClr val="F8FF02"/>
                </a:solidFill>
              </a:rPr>
              <a:t>Perilaku </a:t>
            </a:r>
            <a:r>
              <a:rPr spc="-5" dirty="0"/>
              <a:t>perangkat lunak </a:t>
            </a:r>
            <a:r>
              <a:rPr dirty="0"/>
              <a:t>harus</a:t>
            </a:r>
            <a:r>
              <a:rPr spc="30" dirty="0"/>
              <a:t> </a:t>
            </a:r>
            <a:r>
              <a:rPr spc="-5" dirty="0"/>
              <a:t>direpresentasikan</a:t>
            </a:r>
          </a:p>
          <a:p>
            <a:pPr marL="393700" marR="441959" indent="-381000">
              <a:lnSpc>
                <a:spcPts val="1939"/>
              </a:lnSpc>
              <a:spcBef>
                <a:spcPts val="475"/>
              </a:spcBef>
              <a:buClr>
                <a:srgbClr val="FD1E07"/>
              </a:buClr>
              <a:buChar char="•"/>
              <a:tabLst>
                <a:tab pos="393065" algn="l"/>
                <a:tab pos="393700" algn="l"/>
              </a:tabLst>
            </a:pPr>
            <a:r>
              <a:rPr spc="-5" dirty="0">
                <a:solidFill>
                  <a:srgbClr val="F8FF02"/>
                </a:solidFill>
              </a:rPr>
              <a:t>Model-model </a:t>
            </a:r>
            <a:r>
              <a:rPr dirty="0"/>
              <a:t>yang </a:t>
            </a:r>
            <a:r>
              <a:rPr spc="-5" dirty="0"/>
              <a:t>menggambarkan informasi, </a:t>
            </a:r>
            <a:r>
              <a:rPr dirty="0"/>
              <a:t>fungsi </a:t>
            </a:r>
            <a:r>
              <a:rPr spc="-5" dirty="0"/>
              <a:t>dan tingkah  laku sistem harus dipecah-pecah secara</a:t>
            </a:r>
            <a:r>
              <a:rPr spc="30" dirty="0"/>
              <a:t> </a:t>
            </a:r>
            <a:r>
              <a:rPr spc="-5" dirty="0"/>
              <a:t>hirarki</a:t>
            </a:r>
          </a:p>
          <a:p>
            <a:pPr marL="393700" marR="1025525" indent="-381000">
              <a:lnSpc>
                <a:spcPts val="1939"/>
              </a:lnSpc>
              <a:spcBef>
                <a:spcPts val="450"/>
              </a:spcBef>
              <a:buClr>
                <a:srgbClr val="FD1E07"/>
              </a:buClr>
              <a:buChar char="•"/>
              <a:tabLst>
                <a:tab pos="393065" algn="l"/>
                <a:tab pos="393700" algn="l"/>
              </a:tabLst>
            </a:pPr>
            <a:r>
              <a:rPr spc="-5" dirty="0">
                <a:solidFill>
                  <a:srgbClr val="F8FF02"/>
                </a:solidFill>
              </a:rPr>
              <a:t>Proses analisis </a:t>
            </a:r>
            <a:r>
              <a:rPr spc="-5" dirty="0"/>
              <a:t>harus bergerak dari informasi </a:t>
            </a:r>
            <a:r>
              <a:rPr dirty="0"/>
              <a:t>dasar </a:t>
            </a:r>
            <a:r>
              <a:rPr spc="-5" dirty="0"/>
              <a:t>ke detail  implementasi</a:t>
            </a:r>
          </a:p>
        </p:txBody>
      </p:sp>
      <p:sp>
        <p:nvSpPr>
          <p:cNvPr id="255" name="object 255"/>
          <p:cNvSpPr txBox="1"/>
          <p:nvPr/>
        </p:nvSpPr>
        <p:spPr>
          <a:xfrm>
            <a:off x="763269" y="3556564"/>
            <a:ext cx="6720840" cy="24307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55"/>
              </a:spcBef>
              <a:buClr>
                <a:srgbClr val="FF3399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Prinsip 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Panduan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untuk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rekayasa</a:t>
            </a:r>
            <a:r>
              <a:rPr sz="2000" spc="2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persyaratan</a:t>
            </a:r>
            <a:endParaRPr sz="2000">
              <a:latin typeface="Tahoma"/>
              <a:cs typeface="Tahoma"/>
            </a:endParaRPr>
          </a:p>
          <a:p>
            <a:pPr marL="850900" lvl="1" indent="-381000">
              <a:lnSpc>
                <a:spcPct val="100000"/>
              </a:lnSpc>
              <a:spcBef>
                <a:spcPts val="229"/>
              </a:spcBef>
              <a:buClr>
                <a:srgbClr val="FD1E07"/>
              </a:buClr>
              <a:buChar char="•"/>
              <a:tabLst>
                <a:tab pos="850265" algn="l"/>
                <a:tab pos="850900" algn="l"/>
              </a:tabLst>
            </a:pPr>
            <a:r>
              <a:rPr sz="1800" dirty="0">
                <a:solidFill>
                  <a:srgbClr val="F8FF02"/>
                </a:solidFill>
                <a:latin typeface="Tahoma"/>
                <a:cs typeface="Tahoma"/>
              </a:rPr>
              <a:t>Memahami </a:t>
            </a:r>
            <a:r>
              <a:rPr sz="1800" spc="-5" dirty="0">
                <a:solidFill>
                  <a:srgbClr val="F8FF02"/>
                </a:solidFill>
                <a:latin typeface="Tahoma"/>
                <a:cs typeface="Tahoma"/>
              </a:rPr>
              <a:t>masalah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sebelum membuat model</a:t>
            </a:r>
            <a:r>
              <a:rPr sz="1800" spc="2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analisis</a:t>
            </a:r>
            <a:endParaRPr sz="1800">
              <a:latin typeface="Tahoma"/>
              <a:cs typeface="Tahoma"/>
            </a:endParaRPr>
          </a:p>
          <a:p>
            <a:pPr marL="850900" marR="5080" lvl="1" indent="-381000">
              <a:lnSpc>
                <a:spcPts val="1939"/>
              </a:lnSpc>
              <a:spcBef>
                <a:spcPts val="475"/>
              </a:spcBef>
              <a:buClr>
                <a:srgbClr val="FD1E07"/>
              </a:buClr>
              <a:buChar char="•"/>
              <a:tabLst>
                <a:tab pos="850265" algn="l"/>
                <a:tab pos="850900" algn="l"/>
              </a:tabLst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Mengembangkan </a:t>
            </a:r>
            <a:r>
              <a:rPr sz="1800" spc="-5" dirty="0">
                <a:solidFill>
                  <a:srgbClr val="F8FF02"/>
                </a:solidFill>
                <a:latin typeface="Tahoma"/>
                <a:cs typeface="Tahoma"/>
              </a:rPr>
              <a:t>prototipe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, sehingga pemakai memahami  bagaimana interaksi manusia dan</a:t>
            </a:r>
            <a:r>
              <a:rPr sz="1800" spc="1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komputer</a:t>
            </a:r>
            <a:endParaRPr sz="1800">
              <a:latin typeface="Tahoma"/>
              <a:cs typeface="Tahoma"/>
            </a:endParaRPr>
          </a:p>
          <a:p>
            <a:pPr marL="850900" lvl="1" indent="-381000">
              <a:lnSpc>
                <a:spcPct val="100000"/>
              </a:lnSpc>
              <a:spcBef>
                <a:spcPts val="204"/>
              </a:spcBef>
              <a:buClr>
                <a:srgbClr val="FD1E07"/>
              </a:buClr>
              <a:buChar char="•"/>
              <a:tabLst>
                <a:tab pos="850265" algn="l"/>
                <a:tab pos="850900" algn="l"/>
              </a:tabLst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Merekam </a:t>
            </a:r>
            <a:r>
              <a:rPr sz="1800" dirty="0">
                <a:solidFill>
                  <a:srgbClr val="F8FF02"/>
                </a:solidFill>
                <a:latin typeface="Tahoma"/>
                <a:cs typeface="Tahoma"/>
              </a:rPr>
              <a:t>asal dan </a:t>
            </a:r>
            <a:r>
              <a:rPr sz="1800" spc="-5" dirty="0">
                <a:solidFill>
                  <a:srgbClr val="F8FF02"/>
                </a:solidFill>
                <a:latin typeface="Tahoma"/>
                <a:cs typeface="Tahoma"/>
              </a:rPr>
              <a:t>alasan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untuk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setiap</a:t>
            </a:r>
            <a:r>
              <a:rPr sz="1800" spc="2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persyaratan</a:t>
            </a:r>
            <a:endParaRPr sz="1800">
              <a:latin typeface="Tahoma"/>
              <a:cs typeface="Tahoma"/>
            </a:endParaRPr>
          </a:p>
          <a:p>
            <a:pPr marL="850900" lvl="1" indent="-381000">
              <a:lnSpc>
                <a:spcPct val="100000"/>
              </a:lnSpc>
              <a:spcBef>
                <a:spcPts val="229"/>
              </a:spcBef>
              <a:buClr>
                <a:srgbClr val="FD1E07"/>
              </a:buClr>
              <a:buChar char="•"/>
              <a:tabLst>
                <a:tab pos="850265" algn="l"/>
                <a:tab pos="850900" algn="l"/>
              </a:tabLst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Menggunakan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pandangan </a:t>
            </a:r>
            <a:r>
              <a:rPr sz="1800" spc="-5" dirty="0">
                <a:solidFill>
                  <a:srgbClr val="F8FF02"/>
                </a:solidFill>
                <a:latin typeface="Tahoma"/>
                <a:cs typeface="Tahoma"/>
              </a:rPr>
              <a:t>persyaratan</a:t>
            </a:r>
            <a:r>
              <a:rPr sz="1800" spc="15" dirty="0">
                <a:solidFill>
                  <a:srgbClr val="F8FF0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8FF02"/>
                </a:solidFill>
                <a:latin typeface="Tahoma"/>
                <a:cs typeface="Tahoma"/>
              </a:rPr>
              <a:t>bertingkat</a:t>
            </a:r>
            <a:endParaRPr sz="1800">
              <a:latin typeface="Tahoma"/>
              <a:cs typeface="Tahoma"/>
            </a:endParaRPr>
          </a:p>
          <a:p>
            <a:pPr marL="850900" lvl="1" indent="-381000">
              <a:lnSpc>
                <a:spcPct val="100000"/>
              </a:lnSpc>
              <a:spcBef>
                <a:spcPts val="229"/>
              </a:spcBef>
              <a:buClr>
                <a:srgbClr val="FD1E07"/>
              </a:buClr>
              <a:buChar char="•"/>
              <a:tabLst>
                <a:tab pos="850265" algn="l"/>
                <a:tab pos="850900" algn="l"/>
              </a:tabLst>
            </a:pPr>
            <a:r>
              <a:rPr sz="1800" spc="-5" dirty="0">
                <a:solidFill>
                  <a:srgbClr val="F8FF02"/>
                </a:solidFill>
                <a:latin typeface="Tahoma"/>
                <a:cs typeface="Tahoma"/>
              </a:rPr>
              <a:t>Memprioritaskan</a:t>
            </a:r>
            <a:r>
              <a:rPr sz="1800" dirty="0">
                <a:solidFill>
                  <a:srgbClr val="F8FF0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persyaratan</a:t>
            </a:r>
            <a:endParaRPr sz="1800">
              <a:latin typeface="Tahoma"/>
              <a:cs typeface="Tahoma"/>
            </a:endParaRPr>
          </a:p>
          <a:p>
            <a:pPr marL="850900" lvl="1" indent="-381000">
              <a:lnSpc>
                <a:spcPct val="100000"/>
              </a:lnSpc>
              <a:spcBef>
                <a:spcPts val="229"/>
              </a:spcBef>
              <a:buClr>
                <a:srgbClr val="FD1E07"/>
              </a:buClr>
              <a:buChar char="•"/>
              <a:tabLst>
                <a:tab pos="850265" algn="l"/>
                <a:tab pos="850900" algn="l"/>
              </a:tabLst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Mengurangi</a:t>
            </a:r>
            <a:r>
              <a:rPr sz="1800" spc="-1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8FF02"/>
                </a:solidFill>
                <a:latin typeface="Tahoma"/>
                <a:cs typeface="Tahoma"/>
              </a:rPr>
              <a:t>ambiguitas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8459469" y="6177279"/>
            <a:ext cx="684529" cy="680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350" y="2046668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73109" y="1595119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10" y="0"/>
                </a:moveTo>
                <a:lnTo>
                  <a:pt x="0" y="0"/>
                </a:lnTo>
                <a:lnTo>
                  <a:pt x="3810" y="126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6919" y="1594611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7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0" y="1593341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8350" y="159194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66150" y="1591310"/>
            <a:ext cx="7620" cy="635"/>
          </a:xfrm>
          <a:custGeom>
            <a:avLst/>
            <a:gdLst/>
            <a:ahLst/>
            <a:cxnLst/>
            <a:rect l="l" t="t" r="r" b="b"/>
            <a:pathLst>
              <a:path w="7620" h="634">
                <a:moveTo>
                  <a:pt x="7620" y="0"/>
                </a:moveTo>
                <a:lnTo>
                  <a:pt x="0" y="0"/>
                </a:lnTo>
                <a:lnTo>
                  <a:pt x="0" y="254"/>
                </a:lnTo>
                <a:lnTo>
                  <a:pt x="7620" y="254"/>
                </a:lnTo>
                <a:lnTo>
                  <a:pt x="7620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81340" y="1758950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0" y="11429"/>
                </a:moveTo>
                <a:lnTo>
                  <a:pt x="3809" y="11429"/>
                </a:lnTo>
                <a:lnTo>
                  <a:pt x="380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82609" y="1755139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3880" y="175132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6969" y="1751329"/>
            <a:ext cx="2540" cy="19050"/>
          </a:xfrm>
          <a:custGeom>
            <a:avLst/>
            <a:gdLst/>
            <a:ahLst/>
            <a:cxnLst/>
            <a:rect l="l" t="t" r="r" b="b"/>
            <a:pathLst>
              <a:path w="2540" h="19050">
                <a:moveTo>
                  <a:pt x="0" y="19050"/>
                </a:moveTo>
                <a:lnTo>
                  <a:pt x="2539" y="19050"/>
                </a:lnTo>
                <a:lnTo>
                  <a:pt x="2539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6969" y="1747520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813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6969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813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6969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6969" y="188848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6969" y="1859279"/>
            <a:ext cx="2540" cy="29209"/>
          </a:xfrm>
          <a:custGeom>
            <a:avLst/>
            <a:gdLst/>
            <a:ahLst/>
            <a:cxnLst/>
            <a:rect l="l" t="t" r="r" b="b"/>
            <a:pathLst>
              <a:path w="2540" h="29210">
                <a:moveTo>
                  <a:pt x="0" y="29210"/>
                </a:moveTo>
                <a:lnTo>
                  <a:pt x="2539" y="29210"/>
                </a:lnTo>
                <a:lnTo>
                  <a:pt x="2539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83880" y="188467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82609" y="1880870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8134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0" y="21589"/>
                </a:moveTo>
                <a:lnTo>
                  <a:pt x="3809" y="21589"/>
                </a:lnTo>
                <a:lnTo>
                  <a:pt x="3809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85809" y="2045335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0730" y="2044128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7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62950" y="1598294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91550" y="159766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5079" y="0"/>
                </a:moveTo>
                <a:lnTo>
                  <a:pt x="0" y="0"/>
                </a:lnTo>
                <a:lnTo>
                  <a:pt x="0" y="254"/>
                </a:lnTo>
                <a:lnTo>
                  <a:pt x="5079" y="254"/>
                </a:lnTo>
                <a:lnTo>
                  <a:pt x="507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68030" y="1597152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73109" y="159575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87690" y="17424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69" y="0"/>
                </a:moveTo>
                <a:lnTo>
                  <a:pt x="0" y="0"/>
                </a:lnTo>
                <a:lnTo>
                  <a:pt x="0" y="2539"/>
                </a:lnTo>
                <a:lnTo>
                  <a:pt x="126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3159" y="17424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3159" y="173990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70" y="2539"/>
                </a:lnTo>
                <a:lnTo>
                  <a:pt x="127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85150" y="1747520"/>
            <a:ext cx="3810" cy="22860"/>
          </a:xfrm>
          <a:custGeom>
            <a:avLst/>
            <a:gdLst/>
            <a:ahLst/>
            <a:cxnLst/>
            <a:rect l="l" t="t" r="r" b="b"/>
            <a:pathLst>
              <a:path w="3809" h="22860">
                <a:moveTo>
                  <a:pt x="0" y="22860"/>
                </a:moveTo>
                <a:lnTo>
                  <a:pt x="3809" y="22860"/>
                </a:lnTo>
                <a:lnTo>
                  <a:pt x="3809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86419" y="17449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315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851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315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851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7315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87690" y="18948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86419" y="189230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85150" y="1859279"/>
            <a:ext cx="3810" cy="33020"/>
          </a:xfrm>
          <a:custGeom>
            <a:avLst/>
            <a:gdLst/>
            <a:ahLst/>
            <a:cxnLst/>
            <a:rect l="l" t="t" r="r" b="b"/>
            <a:pathLst>
              <a:path w="3809" h="33019">
                <a:moveTo>
                  <a:pt x="0" y="33020"/>
                </a:moveTo>
                <a:lnTo>
                  <a:pt x="3809" y="33020"/>
                </a:lnTo>
                <a:lnTo>
                  <a:pt x="3809" y="0"/>
                </a:lnTo>
                <a:lnTo>
                  <a:pt x="0" y="0"/>
                </a:lnTo>
                <a:lnTo>
                  <a:pt x="0" y="3302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73159" y="18948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73159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0" y="35560"/>
                </a:moveTo>
                <a:lnTo>
                  <a:pt x="3810" y="35560"/>
                </a:lnTo>
                <a:lnTo>
                  <a:pt x="381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73159" y="189737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70" y="0"/>
                </a:moveTo>
                <a:lnTo>
                  <a:pt x="0" y="0"/>
                </a:lnTo>
                <a:lnTo>
                  <a:pt x="0" y="2539"/>
                </a:lnTo>
                <a:lnTo>
                  <a:pt x="1270" y="2539"/>
                </a:lnTo>
                <a:lnTo>
                  <a:pt x="127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75650" y="204279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71840" y="2041588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66759" y="2040318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88959" y="1598930"/>
            <a:ext cx="584200" cy="440690"/>
          </a:xfrm>
          <a:custGeom>
            <a:avLst/>
            <a:gdLst/>
            <a:ahLst/>
            <a:cxnLst/>
            <a:rect l="l" t="t" r="r" b="b"/>
            <a:pathLst>
              <a:path w="584200" h="440689">
                <a:moveTo>
                  <a:pt x="167640" y="2539"/>
                </a:moveTo>
                <a:lnTo>
                  <a:pt x="163830" y="2539"/>
                </a:lnTo>
                <a:lnTo>
                  <a:pt x="167640" y="2666"/>
                </a:lnTo>
                <a:close/>
              </a:path>
              <a:path w="584200" h="440689">
                <a:moveTo>
                  <a:pt x="416560" y="1524"/>
                </a:moveTo>
                <a:lnTo>
                  <a:pt x="167640" y="1524"/>
                </a:lnTo>
                <a:lnTo>
                  <a:pt x="167640" y="2539"/>
                </a:lnTo>
                <a:lnTo>
                  <a:pt x="416560" y="2539"/>
                </a:lnTo>
                <a:lnTo>
                  <a:pt x="416560" y="1524"/>
                </a:lnTo>
                <a:close/>
              </a:path>
              <a:path w="584200" h="440689">
                <a:moveTo>
                  <a:pt x="414020" y="0"/>
                </a:moveTo>
                <a:lnTo>
                  <a:pt x="171450" y="0"/>
                </a:lnTo>
                <a:lnTo>
                  <a:pt x="171450" y="1524"/>
                </a:lnTo>
                <a:lnTo>
                  <a:pt x="414020" y="1524"/>
                </a:lnTo>
                <a:lnTo>
                  <a:pt x="414020" y="0"/>
                </a:lnTo>
                <a:close/>
              </a:path>
              <a:path w="584200" h="440689">
                <a:moveTo>
                  <a:pt x="3810" y="134620"/>
                </a:moveTo>
                <a:lnTo>
                  <a:pt x="2540" y="134620"/>
                </a:lnTo>
                <a:lnTo>
                  <a:pt x="2540" y="137160"/>
                </a:lnTo>
                <a:lnTo>
                  <a:pt x="1270" y="137160"/>
                </a:lnTo>
                <a:lnTo>
                  <a:pt x="1270" y="140970"/>
                </a:lnTo>
                <a:lnTo>
                  <a:pt x="0" y="140970"/>
                </a:lnTo>
                <a:lnTo>
                  <a:pt x="0" y="146050"/>
                </a:lnTo>
                <a:lnTo>
                  <a:pt x="3810" y="146050"/>
                </a:lnTo>
                <a:lnTo>
                  <a:pt x="3810" y="134620"/>
                </a:lnTo>
                <a:close/>
              </a:path>
              <a:path w="584200" h="440689">
                <a:moveTo>
                  <a:pt x="581660" y="132080"/>
                </a:moveTo>
                <a:lnTo>
                  <a:pt x="580390" y="132080"/>
                </a:lnTo>
                <a:lnTo>
                  <a:pt x="580390" y="146050"/>
                </a:lnTo>
                <a:lnTo>
                  <a:pt x="584200" y="146050"/>
                </a:lnTo>
                <a:lnTo>
                  <a:pt x="584200" y="137160"/>
                </a:lnTo>
                <a:lnTo>
                  <a:pt x="582930" y="137160"/>
                </a:lnTo>
                <a:lnTo>
                  <a:pt x="582930" y="134620"/>
                </a:lnTo>
                <a:lnTo>
                  <a:pt x="581660" y="134620"/>
                </a:lnTo>
                <a:lnTo>
                  <a:pt x="581660" y="132080"/>
                </a:lnTo>
                <a:close/>
              </a:path>
              <a:path w="584200" h="440689">
                <a:moveTo>
                  <a:pt x="3810" y="146050"/>
                </a:moveTo>
                <a:lnTo>
                  <a:pt x="0" y="146050"/>
                </a:lnTo>
                <a:lnTo>
                  <a:pt x="0" y="171450"/>
                </a:lnTo>
                <a:lnTo>
                  <a:pt x="3810" y="171450"/>
                </a:lnTo>
                <a:lnTo>
                  <a:pt x="3810" y="146050"/>
                </a:lnTo>
                <a:close/>
              </a:path>
              <a:path w="584200" h="440689">
                <a:moveTo>
                  <a:pt x="584200" y="146050"/>
                </a:moveTo>
                <a:lnTo>
                  <a:pt x="580390" y="146050"/>
                </a:lnTo>
                <a:lnTo>
                  <a:pt x="580390" y="171450"/>
                </a:lnTo>
                <a:lnTo>
                  <a:pt x="584200" y="171450"/>
                </a:lnTo>
                <a:lnTo>
                  <a:pt x="584200" y="146050"/>
                </a:lnTo>
                <a:close/>
              </a:path>
              <a:path w="584200" h="440689">
                <a:moveTo>
                  <a:pt x="3810" y="171450"/>
                </a:moveTo>
                <a:lnTo>
                  <a:pt x="0" y="171450"/>
                </a:lnTo>
                <a:lnTo>
                  <a:pt x="0" y="187960"/>
                </a:lnTo>
                <a:lnTo>
                  <a:pt x="3810" y="187960"/>
                </a:lnTo>
                <a:lnTo>
                  <a:pt x="3810" y="171450"/>
                </a:lnTo>
                <a:close/>
              </a:path>
              <a:path w="584200" h="440689">
                <a:moveTo>
                  <a:pt x="584200" y="171450"/>
                </a:moveTo>
                <a:lnTo>
                  <a:pt x="580390" y="171450"/>
                </a:lnTo>
                <a:lnTo>
                  <a:pt x="580390" y="187960"/>
                </a:lnTo>
                <a:lnTo>
                  <a:pt x="584200" y="187960"/>
                </a:lnTo>
                <a:lnTo>
                  <a:pt x="584200" y="171450"/>
                </a:lnTo>
                <a:close/>
              </a:path>
              <a:path w="584200" h="440689">
                <a:moveTo>
                  <a:pt x="3810" y="187960"/>
                </a:moveTo>
                <a:lnTo>
                  <a:pt x="0" y="187960"/>
                </a:lnTo>
                <a:lnTo>
                  <a:pt x="0" y="260350"/>
                </a:lnTo>
                <a:lnTo>
                  <a:pt x="3810" y="260350"/>
                </a:lnTo>
                <a:lnTo>
                  <a:pt x="3810" y="187960"/>
                </a:lnTo>
                <a:close/>
              </a:path>
              <a:path w="584200" h="440689">
                <a:moveTo>
                  <a:pt x="584200" y="187960"/>
                </a:moveTo>
                <a:lnTo>
                  <a:pt x="580390" y="187960"/>
                </a:lnTo>
                <a:lnTo>
                  <a:pt x="580390" y="260350"/>
                </a:lnTo>
                <a:lnTo>
                  <a:pt x="584200" y="260350"/>
                </a:lnTo>
                <a:lnTo>
                  <a:pt x="584200" y="187960"/>
                </a:lnTo>
                <a:close/>
              </a:path>
              <a:path w="584200" h="440689">
                <a:moveTo>
                  <a:pt x="3810" y="260350"/>
                </a:moveTo>
                <a:lnTo>
                  <a:pt x="0" y="260350"/>
                </a:lnTo>
                <a:lnTo>
                  <a:pt x="0" y="298450"/>
                </a:lnTo>
                <a:lnTo>
                  <a:pt x="3810" y="298450"/>
                </a:lnTo>
                <a:lnTo>
                  <a:pt x="3810" y="260350"/>
                </a:lnTo>
                <a:close/>
              </a:path>
              <a:path w="584200" h="440689">
                <a:moveTo>
                  <a:pt x="584200" y="260350"/>
                </a:moveTo>
                <a:lnTo>
                  <a:pt x="580390" y="260350"/>
                </a:lnTo>
                <a:lnTo>
                  <a:pt x="580390" y="298450"/>
                </a:lnTo>
                <a:lnTo>
                  <a:pt x="584200" y="298450"/>
                </a:lnTo>
                <a:lnTo>
                  <a:pt x="584200" y="260350"/>
                </a:lnTo>
                <a:close/>
              </a:path>
              <a:path w="584200" h="440689">
                <a:moveTo>
                  <a:pt x="584200" y="298450"/>
                </a:moveTo>
                <a:lnTo>
                  <a:pt x="580390" y="298450"/>
                </a:lnTo>
                <a:lnTo>
                  <a:pt x="580390" y="308610"/>
                </a:lnTo>
                <a:lnTo>
                  <a:pt x="581660" y="308610"/>
                </a:lnTo>
                <a:lnTo>
                  <a:pt x="581660" y="306070"/>
                </a:lnTo>
                <a:lnTo>
                  <a:pt x="582930" y="306070"/>
                </a:lnTo>
                <a:lnTo>
                  <a:pt x="582930" y="303530"/>
                </a:lnTo>
                <a:lnTo>
                  <a:pt x="584200" y="303530"/>
                </a:lnTo>
                <a:lnTo>
                  <a:pt x="584200" y="298450"/>
                </a:lnTo>
                <a:close/>
              </a:path>
              <a:path w="584200" h="440689">
                <a:moveTo>
                  <a:pt x="3810" y="298450"/>
                </a:moveTo>
                <a:lnTo>
                  <a:pt x="0" y="298450"/>
                </a:lnTo>
                <a:lnTo>
                  <a:pt x="0" y="300990"/>
                </a:lnTo>
                <a:lnTo>
                  <a:pt x="1270" y="300990"/>
                </a:lnTo>
                <a:lnTo>
                  <a:pt x="1270" y="303530"/>
                </a:lnTo>
                <a:lnTo>
                  <a:pt x="2540" y="303530"/>
                </a:lnTo>
                <a:lnTo>
                  <a:pt x="2540" y="306070"/>
                </a:lnTo>
                <a:lnTo>
                  <a:pt x="3810" y="306070"/>
                </a:lnTo>
                <a:lnTo>
                  <a:pt x="3810" y="298450"/>
                </a:lnTo>
                <a:close/>
              </a:path>
              <a:path w="584200" h="440689">
                <a:moveTo>
                  <a:pt x="414020" y="439420"/>
                </a:moveTo>
                <a:lnTo>
                  <a:pt x="171450" y="439420"/>
                </a:lnTo>
                <a:lnTo>
                  <a:pt x="171450" y="440690"/>
                </a:lnTo>
                <a:lnTo>
                  <a:pt x="414020" y="440690"/>
                </a:lnTo>
                <a:lnTo>
                  <a:pt x="414020" y="439420"/>
                </a:lnTo>
                <a:close/>
              </a:path>
              <a:path w="584200" h="440689">
                <a:moveTo>
                  <a:pt x="417830" y="438277"/>
                </a:moveTo>
                <a:lnTo>
                  <a:pt x="168910" y="438277"/>
                </a:lnTo>
                <a:lnTo>
                  <a:pt x="168910" y="439420"/>
                </a:lnTo>
                <a:lnTo>
                  <a:pt x="417830" y="439420"/>
                </a:lnTo>
                <a:lnTo>
                  <a:pt x="417830" y="438277"/>
                </a:lnTo>
                <a:close/>
              </a:path>
              <a:path w="584200" h="440689">
                <a:moveTo>
                  <a:pt x="421640" y="436880"/>
                </a:moveTo>
                <a:lnTo>
                  <a:pt x="166370" y="436880"/>
                </a:lnTo>
                <a:lnTo>
                  <a:pt x="166370" y="438277"/>
                </a:lnTo>
                <a:lnTo>
                  <a:pt x="421640" y="438277"/>
                </a:lnTo>
                <a:lnTo>
                  <a:pt x="421640" y="436880"/>
                </a:lnTo>
                <a:close/>
              </a:path>
            </a:pathLst>
          </a:custGeom>
          <a:solidFill>
            <a:srgbClr val="0C01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46440" y="1604644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11869" y="1604010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10" y="0"/>
                </a:moveTo>
                <a:lnTo>
                  <a:pt x="0" y="0"/>
                </a:lnTo>
                <a:lnTo>
                  <a:pt x="0" y="254"/>
                </a:lnTo>
                <a:lnTo>
                  <a:pt x="3810" y="254"/>
                </a:lnTo>
                <a:lnTo>
                  <a:pt x="3810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48980" y="160350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52790" y="160210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65540" y="172338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69" y="0"/>
                </a:moveTo>
                <a:lnTo>
                  <a:pt x="0" y="0"/>
                </a:lnTo>
                <a:lnTo>
                  <a:pt x="0" y="2539"/>
                </a:lnTo>
                <a:lnTo>
                  <a:pt x="126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92769" y="1731010"/>
            <a:ext cx="2540" cy="13970"/>
          </a:xfrm>
          <a:custGeom>
            <a:avLst/>
            <a:gdLst/>
            <a:ahLst/>
            <a:cxnLst/>
            <a:rect l="l" t="t" r="r" b="b"/>
            <a:pathLst>
              <a:path w="2540" h="13969">
                <a:moveTo>
                  <a:pt x="0" y="13970"/>
                </a:moveTo>
                <a:lnTo>
                  <a:pt x="2539" y="13970"/>
                </a:lnTo>
                <a:lnTo>
                  <a:pt x="253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94040" y="172847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6554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65540" y="172592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192769" y="1744979"/>
            <a:ext cx="2540" cy="25400"/>
          </a:xfrm>
          <a:custGeom>
            <a:avLst/>
            <a:gdLst/>
            <a:ahLst/>
            <a:cxnLst/>
            <a:rect l="l" t="t" r="r" b="b"/>
            <a:pathLst>
              <a:path w="2540" h="25400">
                <a:moveTo>
                  <a:pt x="2539" y="0"/>
                </a:moveTo>
                <a:lnTo>
                  <a:pt x="0" y="0"/>
                </a:lnTo>
                <a:lnTo>
                  <a:pt x="0" y="25399"/>
                </a:lnTo>
                <a:lnTo>
                  <a:pt x="2539" y="2539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76554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192769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655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92769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655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192769" y="1859279"/>
            <a:ext cx="2540" cy="38100"/>
          </a:xfrm>
          <a:custGeom>
            <a:avLst/>
            <a:gdLst/>
            <a:ahLst/>
            <a:cxnLst/>
            <a:rect l="l" t="t" r="r" b="b"/>
            <a:pathLst>
              <a:path w="2540" h="38100">
                <a:moveTo>
                  <a:pt x="2539" y="0"/>
                </a:moveTo>
                <a:lnTo>
                  <a:pt x="0" y="0"/>
                </a:lnTo>
                <a:lnTo>
                  <a:pt x="0" y="38099"/>
                </a:lnTo>
                <a:lnTo>
                  <a:pt x="2539" y="3809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6554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194040" y="19075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92769" y="1897379"/>
            <a:ext cx="2540" cy="10160"/>
          </a:xfrm>
          <a:custGeom>
            <a:avLst/>
            <a:gdLst/>
            <a:ahLst/>
            <a:cxnLst/>
            <a:rect l="l" t="t" r="r" b="b"/>
            <a:pathLst>
              <a:path w="2540" h="10160">
                <a:moveTo>
                  <a:pt x="0" y="10160"/>
                </a:moveTo>
                <a:lnTo>
                  <a:pt x="2539" y="10160"/>
                </a:lnTo>
                <a:lnTo>
                  <a:pt x="253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65540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65540" y="191262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65540" y="19100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51519" y="2035238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47709" y="2034032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45169" y="2032698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36280" y="1608455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622030" y="1607819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09" y="0"/>
                </a:moveTo>
                <a:lnTo>
                  <a:pt x="0" y="0"/>
                </a:lnTo>
                <a:lnTo>
                  <a:pt x="3809" y="126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38819" y="1607311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42630" y="1606041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761730" y="171831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196580" y="172338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97850" y="17221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61730" y="172212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10" y="3810"/>
                </a:lnTo>
                <a:lnTo>
                  <a:pt x="38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61730" y="17195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19530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10" y="0"/>
                </a:moveTo>
                <a:lnTo>
                  <a:pt x="0" y="0"/>
                </a:lnTo>
                <a:lnTo>
                  <a:pt x="0" y="19049"/>
                </a:lnTo>
                <a:lnTo>
                  <a:pt x="3810" y="1904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61730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10" y="0"/>
                </a:moveTo>
                <a:lnTo>
                  <a:pt x="0" y="0"/>
                </a:lnTo>
                <a:lnTo>
                  <a:pt x="0" y="19049"/>
                </a:lnTo>
                <a:lnTo>
                  <a:pt x="3810" y="1904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19530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6173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953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617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953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617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19530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10" y="0"/>
                </a:moveTo>
                <a:lnTo>
                  <a:pt x="0" y="0"/>
                </a:lnTo>
                <a:lnTo>
                  <a:pt x="0" y="38099"/>
                </a:lnTo>
                <a:lnTo>
                  <a:pt x="3810" y="380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6173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10" y="0"/>
                </a:moveTo>
                <a:lnTo>
                  <a:pt x="0" y="0"/>
                </a:lnTo>
                <a:lnTo>
                  <a:pt x="0" y="38099"/>
                </a:lnTo>
                <a:lnTo>
                  <a:pt x="3810" y="380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19530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0" y="0"/>
                </a:lnTo>
                <a:lnTo>
                  <a:pt x="0" y="12699"/>
                </a:lnTo>
                <a:lnTo>
                  <a:pt x="381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61730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0" y="0"/>
                </a:lnTo>
                <a:lnTo>
                  <a:pt x="0" y="12699"/>
                </a:lnTo>
                <a:lnTo>
                  <a:pt x="381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61730" y="19189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61730" y="191642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61730" y="19100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0" y="6350"/>
                </a:moveTo>
                <a:lnTo>
                  <a:pt x="3810" y="6350"/>
                </a:lnTo>
                <a:lnTo>
                  <a:pt x="381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197850" y="191516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40"/>
                </a:move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196580" y="19126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95309" y="1910079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0" y="2539"/>
                </a:moveTo>
                <a:lnTo>
                  <a:pt x="3810" y="2539"/>
                </a:lnTo>
                <a:lnTo>
                  <a:pt x="381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341359" y="2031428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37550" y="2030222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33740" y="2028951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27390" y="1612328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629650" y="161036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270" y="0"/>
                </a:moveTo>
                <a:lnTo>
                  <a:pt x="0" y="0"/>
                </a:lnTo>
                <a:lnTo>
                  <a:pt x="0" y="254"/>
                </a:lnTo>
                <a:lnTo>
                  <a:pt x="1270" y="254"/>
                </a:lnTo>
                <a:lnTo>
                  <a:pt x="1270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333740" y="1609852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336280" y="1609280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200390" y="17170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201659" y="17157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757919" y="171577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09" y="3810"/>
                </a:lnTo>
                <a:lnTo>
                  <a:pt x="380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57919" y="171450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1269"/>
                </a:moveTo>
                <a:lnTo>
                  <a:pt x="2539" y="1269"/>
                </a:lnTo>
                <a:lnTo>
                  <a:pt x="253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57919" y="1713229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69" y="1270"/>
                </a:lnTo>
                <a:lnTo>
                  <a:pt x="12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199119" y="17195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380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57919" y="17195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380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19911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0"/>
                </a:moveTo>
                <a:lnTo>
                  <a:pt x="0" y="0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75791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0"/>
                </a:moveTo>
                <a:lnTo>
                  <a:pt x="0" y="0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19911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75791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1991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7579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1991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7579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19911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75791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19911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75791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757919" y="19253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69" y="1270"/>
                </a:lnTo>
                <a:lnTo>
                  <a:pt x="12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757919" y="19227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757919" y="19100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12700"/>
                </a:moveTo>
                <a:lnTo>
                  <a:pt x="3809" y="12700"/>
                </a:lnTo>
                <a:lnTo>
                  <a:pt x="380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201659" y="192151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40"/>
                </a:move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200390" y="191897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199119" y="191007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0" y="8889"/>
                </a:moveTo>
                <a:lnTo>
                  <a:pt x="3809" y="8889"/>
                </a:lnTo>
                <a:lnTo>
                  <a:pt x="3809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331200" y="202755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328659" y="2026285"/>
            <a:ext cx="307340" cy="0"/>
          </a:xfrm>
          <a:custGeom>
            <a:avLst/>
            <a:gdLst/>
            <a:ahLst/>
            <a:cxnLst/>
            <a:rect l="l" t="t" r="r" b="b"/>
            <a:pathLst>
              <a:path w="307340">
                <a:moveTo>
                  <a:pt x="0" y="0"/>
                </a:moveTo>
                <a:lnTo>
                  <a:pt x="30734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326119" y="2025014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202930" y="1613027"/>
            <a:ext cx="554990" cy="411480"/>
          </a:xfrm>
          <a:custGeom>
            <a:avLst/>
            <a:gdLst/>
            <a:ahLst/>
            <a:cxnLst/>
            <a:rect l="l" t="t" r="r" b="b"/>
            <a:pathLst>
              <a:path w="554990" h="411480">
                <a:moveTo>
                  <a:pt x="116840" y="3682"/>
                </a:moveTo>
                <a:lnTo>
                  <a:pt x="114300" y="3682"/>
                </a:lnTo>
                <a:lnTo>
                  <a:pt x="114300" y="3810"/>
                </a:lnTo>
                <a:lnTo>
                  <a:pt x="116840" y="3810"/>
                </a:lnTo>
                <a:lnTo>
                  <a:pt x="116840" y="3682"/>
                </a:lnTo>
                <a:close/>
              </a:path>
              <a:path w="554990" h="411480">
                <a:moveTo>
                  <a:pt x="438150" y="2666"/>
                </a:moveTo>
                <a:lnTo>
                  <a:pt x="116840" y="2666"/>
                </a:lnTo>
                <a:lnTo>
                  <a:pt x="116840" y="3682"/>
                </a:lnTo>
                <a:lnTo>
                  <a:pt x="438150" y="3682"/>
                </a:lnTo>
                <a:lnTo>
                  <a:pt x="438150" y="2666"/>
                </a:lnTo>
                <a:close/>
              </a:path>
              <a:path w="554990" h="411480">
                <a:moveTo>
                  <a:pt x="121920" y="1142"/>
                </a:moveTo>
                <a:lnTo>
                  <a:pt x="119379" y="1142"/>
                </a:lnTo>
                <a:lnTo>
                  <a:pt x="119379" y="2666"/>
                </a:lnTo>
                <a:lnTo>
                  <a:pt x="435609" y="2666"/>
                </a:lnTo>
                <a:lnTo>
                  <a:pt x="435609" y="1269"/>
                </a:lnTo>
                <a:lnTo>
                  <a:pt x="121920" y="1269"/>
                </a:lnTo>
                <a:close/>
              </a:path>
              <a:path w="554990" h="411480">
                <a:moveTo>
                  <a:pt x="435609" y="1142"/>
                </a:moveTo>
                <a:lnTo>
                  <a:pt x="433070" y="1142"/>
                </a:lnTo>
                <a:lnTo>
                  <a:pt x="435609" y="1269"/>
                </a:lnTo>
                <a:close/>
              </a:path>
              <a:path w="554990" h="411480">
                <a:moveTo>
                  <a:pt x="433070" y="126"/>
                </a:moveTo>
                <a:lnTo>
                  <a:pt x="121920" y="126"/>
                </a:lnTo>
                <a:lnTo>
                  <a:pt x="121920" y="1142"/>
                </a:lnTo>
                <a:lnTo>
                  <a:pt x="433070" y="1142"/>
                </a:lnTo>
                <a:lnTo>
                  <a:pt x="433070" y="126"/>
                </a:lnTo>
                <a:close/>
              </a:path>
              <a:path w="554990" h="411480">
                <a:moveTo>
                  <a:pt x="430530" y="0"/>
                </a:moveTo>
                <a:lnTo>
                  <a:pt x="124460" y="0"/>
                </a:lnTo>
                <a:lnTo>
                  <a:pt x="430530" y="126"/>
                </a:lnTo>
                <a:close/>
              </a:path>
              <a:path w="554990" h="411480">
                <a:moveTo>
                  <a:pt x="3810" y="96393"/>
                </a:moveTo>
                <a:lnTo>
                  <a:pt x="2540" y="96393"/>
                </a:lnTo>
                <a:lnTo>
                  <a:pt x="2540" y="98933"/>
                </a:lnTo>
                <a:lnTo>
                  <a:pt x="1270" y="98933"/>
                </a:lnTo>
                <a:lnTo>
                  <a:pt x="1270" y="100202"/>
                </a:lnTo>
                <a:lnTo>
                  <a:pt x="0" y="100202"/>
                </a:lnTo>
                <a:lnTo>
                  <a:pt x="0" y="106552"/>
                </a:lnTo>
                <a:lnTo>
                  <a:pt x="3810" y="106552"/>
                </a:lnTo>
                <a:lnTo>
                  <a:pt x="3810" y="96393"/>
                </a:lnTo>
                <a:close/>
              </a:path>
              <a:path w="554990" h="411480">
                <a:moveTo>
                  <a:pt x="553720" y="96393"/>
                </a:moveTo>
                <a:lnTo>
                  <a:pt x="552450" y="96393"/>
                </a:lnTo>
                <a:lnTo>
                  <a:pt x="552450" y="106552"/>
                </a:lnTo>
                <a:lnTo>
                  <a:pt x="554990" y="106552"/>
                </a:lnTo>
                <a:lnTo>
                  <a:pt x="554990" y="97662"/>
                </a:lnTo>
                <a:lnTo>
                  <a:pt x="553720" y="97662"/>
                </a:lnTo>
                <a:lnTo>
                  <a:pt x="553720" y="96393"/>
                </a:lnTo>
                <a:close/>
              </a:path>
              <a:path w="554990" h="411480">
                <a:moveTo>
                  <a:pt x="3810" y="106553"/>
                </a:moveTo>
                <a:lnTo>
                  <a:pt x="0" y="106553"/>
                </a:lnTo>
                <a:lnTo>
                  <a:pt x="0" y="112902"/>
                </a:lnTo>
                <a:lnTo>
                  <a:pt x="3810" y="112902"/>
                </a:lnTo>
                <a:lnTo>
                  <a:pt x="3810" y="106553"/>
                </a:lnTo>
                <a:close/>
              </a:path>
              <a:path w="554990" h="411480">
                <a:moveTo>
                  <a:pt x="554990" y="106553"/>
                </a:moveTo>
                <a:lnTo>
                  <a:pt x="552450" y="106553"/>
                </a:lnTo>
                <a:lnTo>
                  <a:pt x="552450" y="112902"/>
                </a:lnTo>
                <a:lnTo>
                  <a:pt x="554990" y="112902"/>
                </a:lnTo>
                <a:lnTo>
                  <a:pt x="554990" y="106553"/>
                </a:lnTo>
                <a:close/>
              </a:path>
              <a:path w="554990" h="411480">
                <a:moveTo>
                  <a:pt x="3810" y="112903"/>
                </a:moveTo>
                <a:lnTo>
                  <a:pt x="0" y="112903"/>
                </a:lnTo>
                <a:lnTo>
                  <a:pt x="0" y="131952"/>
                </a:lnTo>
                <a:lnTo>
                  <a:pt x="3810" y="131952"/>
                </a:lnTo>
                <a:lnTo>
                  <a:pt x="3810" y="112903"/>
                </a:lnTo>
                <a:close/>
              </a:path>
              <a:path w="554990" h="411480">
                <a:moveTo>
                  <a:pt x="554990" y="112903"/>
                </a:moveTo>
                <a:lnTo>
                  <a:pt x="552450" y="112903"/>
                </a:lnTo>
                <a:lnTo>
                  <a:pt x="552450" y="131952"/>
                </a:lnTo>
                <a:lnTo>
                  <a:pt x="554990" y="131952"/>
                </a:lnTo>
                <a:lnTo>
                  <a:pt x="554990" y="112903"/>
                </a:lnTo>
                <a:close/>
              </a:path>
              <a:path w="554990" h="411480">
                <a:moveTo>
                  <a:pt x="3810" y="131953"/>
                </a:moveTo>
                <a:lnTo>
                  <a:pt x="0" y="131953"/>
                </a:lnTo>
                <a:lnTo>
                  <a:pt x="0" y="157352"/>
                </a:lnTo>
                <a:lnTo>
                  <a:pt x="3810" y="157352"/>
                </a:lnTo>
                <a:lnTo>
                  <a:pt x="3810" y="131953"/>
                </a:lnTo>
                <a:close/>
              </a:path>
              <a:path w="554990" h="411480">
                <a:moveTo>
                  <a:pt x="554990" y="131953"/>
                </a:moveTo>
                <a:lnTo>
                  <a:pt x="552450" y="131953"/>
                </a:lnTo>
                <a:lnTo>
                  <a:pt x="552450" y="157352"/>
                </a:lnTo>
                <a:lnTo>
                  <a:pt x="554990" y="157352"/>
                </a:lnTo>
                <a:lnTo>
                  <a:pt x="554990" y="131953"/>
                </a:lnTo>
                <a:close/>
              </a:path>
              <a:path w="554990" h="411480">
                <a:moveTo>
                  <a:pt x="3810" y="157353"/>
                </a:moveTo>
                <a:lnTo>
                  <a:pt x="0" y="157353"/>
                </a:lnTo>
                <a:lnTo>
                  <a:pt x="0" y="173862"/>
                </a:lnTo>
                <a:lnTo>
                  <a:pt x="3810" y="173862"/>
                </a:lnTo>
                <a:lnTo>
                  <a:pt x="3810" y="157353"/>
                </a:lnTo>
                <a:close/>
              </a:path>
              <a:path w="554990" h="411480">
                <a:moveTo>
                  <a:pt x="554990" y="157353"/>
                </a:moveTo>
                <a:lnTo>
                  <a:pt x="552450" y="157353"/>
                </a:lnTo>
                <a:lnTo>
                  <a:pt x="552450" y="173862"/>
                </a:lnTo>
                <a:lnTo>
                  <a:pt x="554990" y="173862"/>
                </a:lnTo>
                <a:lnTo>
                  <a:pt x="554990" y="157353"/>
                </a:lnTo>
                <a:close/>
              </a:path>
              <a:path w="554990" h="411480">
                <a:moveTo>
                  <a:pt x="3810" y="173863"/>
                </a:moveTo>
                <a:lnTo>
                  <a:pt x="0" y="173863"/>
                </a:lnTo>
                <a:lnTo>
                  <a:pt x="0" y="246252"/>
                </a:lnTo>
                <a:lnTo>
                  <a:pt x="3810" y="246252"/>
                </a:lnTo>
                <a:lnTo>
                  <a:pt x="3810" y="173863"/>
                </a:lnTo>
                <a:close/>
              </a:path>
              <a:path w="554990" h="411480">
                <a:moveTo>
                  <a:pt x="554990" y="173863"/>
                </a:moveTo>
                <a:lnTo>
                  <a:pt x="552450" y="173863"/>
                </a:lnTo>
                <a:lnTo>
                  <a:pt x="552450" y="246252"/>
                </a:lnTo>
                <a:lnTo>
                  <a:pt x="554990" y="246252"/>
                </a:lnTo>
                <a:lnTo>
                  <a:pt x="554990" y="173863"/>
                </a:lnTo>
                <a:close/>
              </a:path>
              <a:path w="554990" h="411480">
                <a:moveTo>
                  <a:pt x="3810" y="246253"/>
                </a:moveTo>
                <a:lnTo>
                  <a:pt x="0" y="246253"/>
                </a:lnTo>
                <a:lnTo>
                  <a:pt x="0" y="284352"/>
                </a:lnTo>
                <a:lnTo>
                  <a:pt x="3810" y="284352"/>
                </a:lnTo>
                <a:lnTo>
                  <a:pt x="3810" y="246253"/>
                </a:lnTo>
                <a:close/>
              </a:path>
              <a:path w="554990" h="411480">
                <a:moveTo>
                  <a:pt x="554990" y="246253"/>
                </a:moveTo>
                <a:lnTo>
                  <a:pt x="552450" y="246253"/>
                </a:lnTo>
                <a:lnTo>
                  <a:pt x="552450" y="284352"/>
                </a:lnTo>
                <a:lnTo>
                  <a:pt x="554990" y="284352"/>
                </a:lnTo>
                <a:lnTo>
                  <a:pt x="554990" y="246253"/>
                </a:lnTo>
                <a:close/>
              </a:path>
              <a:path w="554990" h="411480">
                <a:moveTo>
                  <a:pt x="3810" y="284353"/>
                </a:moveTo>
                <a:lnTo>
                  <a:pt x="0" y="284353"/>
                </a:lnTo>
                <a:lnTo>
                  <a:pt x="0" y="297052"/>
                </a:lnTo>
                <a:lnTo>
                  <a:pt x="3810" y="297052"/>
                </a:lnTo>
                <a:lnTo>
                  <a:pt x="3810" y="284353"/>
                </a:lnTo>
                <a:close/>
              </a:path>
              <a:path w="554990" h="411480">
                <a:moveTo>
                  <a:pt x="554990" y="284353"/>
                </a:moveTo>
                <a:lnTo>
                  <a:pt x="552450" y="284353"/>
                </a:lnTo>
                <a:lnTo>
                  <a:pt x="552450" y="297052"/>
                </a:lnTo>
                <a:lnTo>
                  <a:pt x="554990" y="297052"/>
                </a:lnTo>
                <a:lnTo>
                  <a:pt x="554990" y="284353"/>
                </a:lnTo>
                <a:close/>
              </a:path>
              <a:path w="554990" h="411480">
                <a:moveTo>
                  <a:pt x="3810" y="297053"/>
                </a:moveTo>
                <a:lnTo>
                  <a:pt x="0" y="297053"/>
                </a:lnTo>
                <a:lnTo>
                  <a:pt x="0" y="313563"/>
                </a:lnTo>
                <a:lnTo>
                  <a:pt x="1270" y="313563"/>
                </a:lnTo>
                <a:lnTo>
                  <a:pt x="1270" y="314833"/>
                </a:lnTo>
                <a:lnTo>
                  <a:pt x="2540" y="314833"/>
                </a:lnTo>
                <a:lnTo>
                  <a:pt x="2540" y="317373"/>
                </a:lnTo>
                <a:lnTo>
                  <a:pt x="3810" y="317373"/>
                </a:lnTo>
                <a:lnTo>
                  <a:pt x="3810" y="297053"/>
                </a:lnTo>
                <a:close/>
              </a:path>
              <a:path w="554990" h="411480">
                <a:moveTo>
                  <a:pt x="554990" y="297053"/>
                </a:moveTo>
                <a:lnTo>
                  <a:pt x="552450" y="297053"/>
                </a:lnTo>
                <a:lnTo>
                  <a:pt x="552450" y="317373"/>
                </a:lnTo>
                <a:lnTo>
                  <a:pt x="553720" y="317373"/>
                </a:lnTo>
                <a:lnTo>
                  <a:pt x="553720" y="316102"/>
                </a:lnTo>
                <a:lnTo>
                  <a:pt x="554990" y="316102"/>
                </a:lnTo>
                <a:lnTo>
                  <a:pt x="554990" y="297053"/>
                </a:lnTo>
                <a:close/>
              </a:path>
              <a:path w="554990" h="411480">
                <a:moveTo>
                  <a:pt x="439420" y="410083"/>
                </a:moveTo>
                <a:lnTo>
                  <a:pt x="120650" y="410083"/>
                </a:lnTo>
                <a:lnTo>
                  <a:pt x="120650" y="411353"/>
                </a:lnTo>
                <a:lnTo>
                  <a:pt x="439420" y="411353"/>
                </a:lnTo>
                <a:lnTo>
                  <a:pt x="439420" y="410083"/>
                </a:lnTo>
                <a:close/>
              </a:path>
              <a:path w="554990" h="411480">
                <a:moveTo>
                  <a:pt x="441960" y="408940"/>
                </a:moveTo>
                <a:lnTo>
                  <a:pt x="118110" y="408940"/>
                </a:lnTo>
                <a:lnTo>
                  <a:pt x="118110" y="410083"/>
                </a:lnTo>
                <a:lnTo>
                  <a:pt x="441960" y="410083"/>
                </a:lnTo>
                <a:lnTo>
                  <a:pt x="441960" y="408940"/>
                </a:lnTo>
                <a:close/>
              </a:path>
            </a:pathLst>
          </a:custGeom>
          <a:solidFill>
            <a:srgbClr val="1604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206740" y="1616710"/>
            <a:ext cx="548640" cy="405130"/>
          </a:xfrm>
          <a:custGeom>
            <a:avLst/>
            <a:gdLst/>
            <a:ahLst/>
            <a:cxnLst/>
            <a:rect l="l" t="t" r="r" b="b"/>
            <a:pathLst>
              <a:path w="548640" h="405130">
                <a:moveTo>
                  <a:pt x="2539" y="88900"/>
                </a:moveTo>
                <a:lnTo>
                  <a:pt x="1269" y="88900"/>
                </a:lnTo>
                <a:lnTo>
                  <a:pt x="1269" y="90170"/>
                </a:lnTo>
                <a:lnTo>
                  <a:pt x="3809" y="90170"/>
                </a:lnTo>
                <a:lnTo>
                  <a:pt x="3809" y="89154"/>
                </a:lnTo>
                <a:lnTo>
                  <a:pt x="2539" y="89154"/>
                </a:lnTo>
                <a:lnTo>
                  <a:pt x="2539" y="88900"/>
                </a:lnTo>
                <a:close/>
              </a:path>
              <a:path w="548640" h="405130">
                <a:moveTo>
                  <a:pt x="547369" y="88900"/>
                </a:moveTo>
                <a:lnTo>
                  <a:pt x="546099" y="88900"/>
                </a:lnTo>
                <a:lnTo>
                  <a:pt x="546099" y="89154"/>
                </a:lnTo>
                <a:lnTo>
                  <a:pt x="544829" y="89154"/>
                </a:lnTo>
                <a:lnTo>
                  <a:pt x="544829" y="90170"/>
                </a:lnTo>
                <a:lnTo>
                  <a:pt x="547369" y="90170"/>
                </a:lnTo>
                <a:lnTo>
                  <a:pt x="547369" y="88900"/>
                </a:lnTo>
                <a:close/>
              </a:path>
              <a:path w="548640" h="405130">
                <a:moveTo>
                  <a:pt x="3809" y="87884"/>
                </a:moveTo>
                <a:lnTo>
                  <a:pt x="2539" y="87884"/>
                </a:lnTo>
                <a:lnTo>
                  <a:pt x="2539" y="88900"/>
                </a:lnTo>
                <a:lnTo>
                  <a:pt x="3809" y="88900"/>
                </a:lnTo>
                <a:lnTo>
                  <a:pt x="3809" y="87884"/>
                </a:lnTo>
                <a:close/>
              </a:path>
              <a:path w="548640" h="405130">
                <a:moveTo>
                  <a:pt x="546100" y="86360"/>
                </a:moveTo>
                <a:lnTo>
                  <a:pt x="544829" y="86360"/>
                </a:lnTo>
                <a:lnTo>
                  <a:pt x="544829" y="88900"/>
                </a:lnTo>
                <a:lnTo>
                  <a:pt x="546099" y="88900"/>
                </a:lnTo>
                <a:lnTo>
                  <a:pt x="546100" y="86360"/>
                </a:lnTo>
                <a:close/>
              </a:path>
              <a:path w="548640" h="405130">
                <a:moveTo>
                  <a:pt x="105409" y="3810"/>
                </a:moveTo>
                <a:lnTo>
                  <a:pt x="102869" y="3810"/>
                </a:lnTo>
                <a:lnTo>
                  <a:pt x="105409" y="3937"/>
                </a:lnTo>
                <a:close/>
              </a:path>
              <a:path w="548640" h="405130">
                <a:moveTo>
                  <a:pt x="441959" y="2794"/>
                </a:moveTo>
                <a:lnTo>
                  <a:pt x="105409" y="2794"/>
                </a:lnTo>
                <a:lnTo>
                  <a:pt x="105409" y="3810"/>
                </a:lnTo>
                <a:lnTo>
                  <a:pt x="441959" y="3810"/>
                </a:lnTo>
                <a:lnTo>
                  <a:pt x="441959" y="2794"/>
                </a:lnTo>
                <a:close/>
              </a:path>
              <a:path w="548640" h="405130">
                <a:moveTo>
                  <a:pt x="439420" y="1270"/>
                </a:moveTo>
                <a:lnTo>
                  <a:pt x="107950" y="1270"/>
                </a:lnTo>
                <a:lnTo>
                  <a:pt x="107950" y="2794"/>
                </a:lnTo>
                <a:lnTo>
                  <a:pt x="439420" y="2794"/>
                </a:lnTo>
                <a:lnTo>
                  <a:pt x="439420" y="1270"/>
                </a:lnTo>
                <a:close/>
              </a:path>
              <a:path w="548640" h="405130">
                <a:moveTo>
                  <a:pt x="113029" y="127"/>
                </a:moveTo>
                <a:lnTo>
                  <a:pt x="110489" y="127"/>
                </a:lnTo>
                <a:lnTo>
                  <a:pt x="110489" y="1270"/>
                </a:lnTo>
                <a:lnTo>
                  <a:pt x="436879" y="1270"/>
                </a:lnTo>
                <a:lnTo>
                  <a:pt x="436879" y="254"/>
                </a:lnTo>
                <a:lnTo>
                  <a:pt x="113029" y="254"/>
                </a:lnTo>
                <a:close/>
              </a:path>
              <a:path w="548640" h="405130">
                <a:moveTo>
                  <a:pt x="436879" y="0"/>
                </a:moveTo>
                <a:lnTo>
                  <a:pt x="434339" y="0"/>
                </a:lnTo>
                <a:lnTo>
                  <a:pt x="434339" y="254"/>
                </a:lnTo>
                <a:lnTo>
                  <a:pt x="436879" y="254"/>
                </a:lnTo>
                <a:lnTo>
                  <a:pt x="436879" y="0"/>
                </a:lnTo>
                <a:close/>
              </a:path>
              <a:path w="548640" h="405130">
                <a:moveTo>
                  <a:pt x="3809" y="90170"/>
                </a:moveTo>
                <a:lnTo>
                  <a:pt x="0" y="90170"/>
                </a:lnTo>
                <a:lnTo>
                  <a:pt x="0" y="102870"/>
                </a:lnTo>
                <a:lnTo>
                  <a:pt x="3809" y="102870"/>
                </a:lnTo>
                <a:lnTo>
                  <a:pt x="3809" y="90170"/>
                </a:lnTo>
                <a:close/>
              </a:path>
              <a:path w="548640" h="405130">
                <a:moveTo>
                  <a:pt x="548640" y="90170"/>
                </a:moveTo>
                <a:lnTo>
                  <a:pt x="544829" y="90170"/>
                </a:lnTo>
                <a:lnTo>
                  <a:pt x="544829" y="102870"/>
                </a:lnTo>
                <a:lnTo>
                  <a:pt x="548639" y="102870"/>
                </a:lnTo>
                <a:lnTo>
                  <a:pt x="548640" y="90170"/>
                </a:lnTo>
                <a:close/>
              </a:path>
              <a:path w="548640" h="405130">
                <a:moveTo>
                  <a:pt x="3809" y="102870"/>
                </a:moveTo>
                <a:lnTo>
                  <a:pt x="0" y="102870"/>
                </a:lnTo>
                <a:lnTo>
                  <a:pt x="0" y="109220"/>
                </a:lnTo>
                <a:lnTo>
                  <a:pt x="3809" y="109220"/>
                </a:lnTo>
                <a:lnTo>
                  <a:pt x="3809" y="102870"/>
                </a:lnTo>
                <a:close/>
              </a:path>
              <a:path w="548640" h="405130">
                <a:moveTo>
                  <a:pt x="548639" y="102870"/>
                </a:moveTo>
                <a:lnTo>
                  <a:pt x="544829" y="102870"/>
                </a:lnTo>
                <a:lnTo>
                  <a:pt x="544829" y="109220"/>
                </a:lnTo>
                <a:lnTo>
                  <a:pt x="548639" y="109220"/>
                </a:lnTo>
                <a:lnTo>
                  <a:pt x="548639" y="102870"/>
                </a:lnTo>
                <a:close/>
              </a:path>
              <a:path w="548640" h="405130">
                <a:moveTo>
                  <a:pt x="3809" y="109220"/>
                </a:moveTo>
                <a:lnTo>
                  <a:pt x="0" y="109220"/>
                </a:lnTo>
                <a:lnTo>
                  <a:pt x="0" y="128270"/>
                </a:lnTo>
                <a:lnTo>
                  <a:pt x="3809" y="128270"/>
                </a:lnTo>
                <a:lnTo>
                  <a:pt x="3809" y="109220"/>
                </a:lnTo>
                <a:close/>
              </a:path>
              <a:path w="548640" h="405130">
                <a:moveTo>
                  <a:pt x="548639" y="109220"/>
                </a:moveTo>
                <a:lnTo>
                  <a:pt x="544829" y="109220"/>
                </a:lnTo>
                <a:lnTo>
                  <a:pt x="544829" y="128270"/>
                </a:lnTo>
                <a:lnTo>
                  <a:pt x="548639" y="128270"/>
                </a:lnTo>
                <a:lnTo>
                  <a:pt x="548639" y="109220"/>
                </a:lnTo>
                <a:close/>
              </a:path>
              <a:path w="548640" h="405130">
                <a:moveTo>
                  <a:pt x="3809" y="128270"/>
                </a:moveTo>
                <a:lnTo>
                  <a:pt x="0" y="128270"/>
                </a:lnTo>
                <a:lnTo>
                  <a:pt x="0" y="153670"/>
                </a:lnTo>
                <a:lnTo>
                  <a:pt x="3809" y="153670"/>
                </a:lnTo>
                <a:lnTo>
                  <a:pt x="3809" y="128270"/>
                </a:lnTo>
                <a:close/>
              </a:path>
              <a:path w="548640" h="405130">
                <a:moveTo>
                  <a:pt x="548639" y="128270"/>
                </a:moveTo>
                <a:lnTo>
                  <a:pt x="544829" y="128270"/>
                </a:lnTo>
                <a:lnTo>
                  <a:pt x="544829" y="153670"/>
                </a:lnTo>
                <a:lnTo>
                  <a:pt x="548639" y="153670"/>
                </a:lnTo>
                <a:lnTo>
                  <a:pt x="548639" y="128270"/>
                </a:lnTo>
                <a:close/>
              </a:path>
              <a:path w="548640" h="405130">
                <a:moveTo>
                  <a:pt x="3809" y="153670"/>
                </a:moveTo>
                <a:lnTo>
                  <a:pt x="0" y="153670"/>
                </a:lnTo>
                <a:lnTo>
                  <a:pt x="0" y="170180"/>
                </a:lnTo>
                <a:lnTo>
                  <a:pt x="3809" y="170180"/>
                </a:lnTo>
                <a:lnTo>
                  <a:pt x="3809" y="153670"/>
                </a:lnTo>
                <a:close/>
              </a:path>
              <a:path w="548640" h="405130">
                <a:moveTo>
                  <a:pt x="548639" y="153670"/>
                </a:moveTo>
                <a:lnTo>
                  <a:pt x="544829" y="153670"/>
                </a:lnTo>
                <a:lnTo>
                  <a:pt x="544829" y="170180"/>
                </a:lnTo>
                <a:lnTo>
                  <a:pt x="548639" y="170180"/>
                </a:lnTo>
                <a:lnTo>
                  <a:pt x="548639" y="153670"/>
                </a:lnTo>
                <a:close/>
              </a:path>
              <a:path w="548640" h="405130">
                <a:moveTo>
                  <a:pt x="3809" y="170180"/>
                </a:moveTo>
                <a:lnTo>
                  <a:pt x="0" y="170180"/>
                </a:lnTo>
                <a:lnTo>
                  <a:pt x="0" y="242570"/>
                </a:lnTo>
                <a:lnTo>
                  <a:pt x="3809" y="242570"/>
                </a:lnTo>
                <a:lnTo>
                  <a:pt x="3809" y="170180"/>
                </a:lnTo>
                <a:close/>
              </a:path>
              <a:path w="548640" h="405130">
                <a:moveTo>
                  <a:pt x="548639" y="170180"/>
                </a:moveTo>
                <a:lnTo>
                  <a:pt x="544829" y="170180"/>
                </a:lnTo>
                <a:lnTo>
                  <a:pt x="544829" y="242570"/>
                </a:lnTo>
                <a:lnTo>
                  <a:pt x="548639" y="242570"/>
                </a:lnTo>
                <a:lnTo>
                  <a:pt x="548639" y="170180"/>
                </a:lnTo>
                <a:close/>
              </a:path>
              <a:path w="548640" h="405130">
                <a:moveTo>
                  <a:pt x="3809" y="242570"/>
                </a:moveTo>
                <a:lnTo>
                  <a:pt x="0" y="242570"/>
                </a:lnTo>
                <a:lnTo>
                  <a:pt x="0" y="280670"/>
                </a:lnTo>
                <a:lnTo>
                  <a:pt x="3809" y="280670"/>
                </a:lnTo>
                <a:lnTo>
                  <a:pt x="3809" y="242570"/>
                </a:lnTo>
                <a:close/>
              </a:path>
              <a:path w="548640" h="405130">
                <a:moveTo>
                  <a:pt x="548639" y="242570"/>
                </a:moveTo>
                <a:lnTo>
                  <a:pt x="544829" y="242570"/>
                </a:lnTo>
                <a:lnTo>
                  <a:pt x="544829" y="280670"/>
                </a:lnTo>
                <a:lnTo>
                  <a:pt x="548639" y="280670"/>
                </a:lnTo>
                <a:lnTo>
                  <a:pt x="548639" y="242570"/>
                </a:lnTo>
                <a:close/>
              </a:path>
              <a:path w="548640" h="405130">
                <a:moveTo>
                  <a:pt x="3809" y="280670"/>
                </a:moveTo>
                <a:lnTo>
                  <a:pt x="0" y="280670"/>
                </a:lnTo>
                <a:lnTo>
                  <a:pt x="0" y="293370"/>
                </a:lnTo>
                <a:lnTo>
                  <a:pt x="3809" y="293370"/>
                </a:lnTo>
                <a:lnTo>
                  <a:pt x="3809" y="280670"/>
                </a:lnTo>
                <a:close/>
              </a:path>
              <a:path w="548640" h="405130">
                <a:moveTo>
                  <a:pt x="548639" y="280670"/>
                </a:moveTo>
                <a:lnTo>
                  <a:pt x="544829" y="280670"/>
                </a:lnTo>
                <a:lnTo>
                  <a:pt x="544829" y="293370"/>
                </a:lnTo>
                <a:lnTo>
                  <a:pt x="548639" y="293370"/>
                </a:lnTo>
                <a:lnTo>
                  <a:pt x="548639" y="280670"/>
                </a:lnTo>
                <a:close/>
              </a:path>
              <a:path w="548640" h="405130">
                <a:moveTo>
                  <a:pt x="3809" y="293370"/>
                </a:moveTo>
                <a:lnTo>
                  <a:pt x="0" y="293370"/>
                </a:lnTo>
                <a:lnTo>
                  <a:pt x="0" y="316230"/>
                </a:lnTo>
                <a:lnTo>
                  <a:pt x="1269" y="316230"/>
                </a:lnTo>
                <a:lnTo>
                  <a:pt x="1269" y="317500"/>
                </a:lnTo>
                <a:lnTo>
                  <a:pt x="2539" y="317500"/>
                </a:lnTo>
                <a:lnTo>
                  <a:pt x="2539" y="318770"/>
                </a:lnTo>
                <a:lnTo>
                  <a:pt x="3809" y="318770"/>
                </a:lnTo>
                <a:lnTo>
                  <a:pt x="3809" y="293370"/>
                </a:lnTo>
                <a:close/>
              </a:path>
              <a:path w="548640" h="405130">
                <a:moveTo>
                  <a:pt x="548639" y="293370"/>
                </a:moveTo>
                <a:lnTo>
                  <a:pt x="544829" y="293370"/>
                </a:lnTo>
                <a:lnTo>
                  <a:pt x="544829" y="318770"/>
                </a:lnTo>
                <a:lnTo>
                  <a:pt x="546099" y="318770"/>
                </a:lnTo>
                <a:lnTo>
                  <a:pt x="546099" y="317500"/>
                </a:lnTo>
                <a:lnTo>
                  <a:pt x="547369" y="317500"/>
                </a:lnTo>
                <a:lnTo>
                  <a:pt x="547369" y="316230"/>
                </a:lnTo>
                <a:lnTo>
                  <a:pt x="548640" y="316230"/>
                </a:lnTo>
                <a:lnTo>
                  <a:pt x="548639" y="293370"/>
                </a:lnTo>
                <a:close/>
              </a:path>
              <a:path w="548640" h="405130">
                <a:moveTo>
                  <a:pt x="440689" y="403860"/>
                </a:moveTo>
                <a:lnTo>
                  <a:pt x="110489" y="403860"/>
                </a:lnTo>
                <a:lnTo>
                  <a:pt x="110489" y="405130"/>
                </a:lnTo>
                <a:lnTo>
                  <a:pt x="440689" y="405130"/>
                </a:lnTo>
                <a:lnTo>
                  <a:pt x="440689" y="403860"/>
                </a:lnTo>
                <a:close/>
              </a:path>
              <a:path w="548640" h="405130">
                <a:moveTo>
                  <a:pt x="443229" y="402590"/>
                </a:moveTo>
                <a:lnTo>
                  <a:pt x="107950" y="402590"/>
                </a:lnTo>
                <a:lnTo>
                  <a:pt x="107950" y="403860"/>
                </a:lnTo>
                <a:lnTo>
                  <a:pt x="443229" y="403860"/>
                </a:lnTo>
                <a:lnTo>
                  <a:pt x="443229" y="402590"/>
                </a:lnTo>
                <a:close/>
              </a:path>
              <a:path w="548640" h="405130">
                <a:moveTo>
                  <a:pt x="445769" y="401320"/>
                </a:moveTo>
                <a:lnTo>
                  <a:pt x="105409" y="401320"/>
                </a:lnTo>
                <a:lnTo>
                  <a:pt x="105409" y="402590"/>
                </a:lnTo>
                <a:lnTo>
                  <a:pt x="445769" y="402590"/>
                </a:lnTo>
                <a:lnTo>
                  <a:pt x="445769" y="401320"/>
                </a:lnTo>
                <a:close/>
              </a:path>
            </a:pathLst>
          </a:custGeom>
          <a:solidFill>
            <a:srgbClr val="190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210550" y="1620647"/>
            <a:ext cx="541020" cy="397510"/>
          </a:xfrm>
          <a:custGeom>
            <a:avLst/>
            <a:gdLst/>
            <a:ahLst/>
            <a:cxnLst/>
            <a:rect l="l" t="t" r="r" b="b"/>
            <a:pathLst>
              <a:path w="541020" h="397510">
                <a:moveTo>
                  <a:pt x="3809" y="85090"/>
                </a:moveTo>
                <a:lnTo>
                  <a:pt x="0" y="85090"/>
                </a:lnTo>
                <a:lnTo>
                  <a:pt x="0" y="86233"/>
                </a:lnTo>
                <a:lnTo>
                  <a:pt x="3809" y="86233"/>
                </a:lnTo>
                <a:lnTo>
                  <a:pt x="3809" y="85090"/>
                </a:lnTo>
                <a:close/>
              </a:path>
              <a:path w="541020" h="397510">
                <a:moveTo>
                  <a:pt x="541020" y="85090"/>
                </a:moveTo>
                <a:lnTo>
                  <a:pt x="537209" y="85090"/>
                </a:lnTo>
                <a:lnTo>
                  <a:pt x="537209" y="86233"/>
                </a:lnTo>
                <a:lnTo>
                  <a:pt x="541020" y="86233"/>
                </a:lnTo>
                <a:lnTo>
                  <a:pt x="541020" y="85090"/>
                </a:lnTo>
                <a:close/>
              </a:path>
              <a:path w="541020" h="397510">
                <a:moveTo>
                  <a:pt x="3809" y="82676"/>
                </a:moveTo>
                <a:lnTo>
                  <a:pt x="0" y="82676"/>
                </a:lnTo>
                <a:lnTo>
                  <a:pt x="0" y="84962"/>
                </a:lnTo>
                <a:lnTo>
                  <a:pt x="3809" y="84962"/>
                </a:lnTo>
                <a:lnTo>
                  <a:pt x="3809" y="82676"/>
                </a:lnTo>
                <a:close/>
              </a:path>
              <a:path w="541020" h="397510">
                <a:moveTo>
                  <a:pt x="541020" y="82676"/>
                </a:moveTo>
                <a:lnTo>
                  <a:pt x="537209" y="82676"/>
                </a:lnTo>
                <a:lnTo>
                  <a:pt x="537209" y="84962"/>
                </a:lnTo>
                <a:lnTo>
                  <a:pt x="541020" y="84962"/>
                </a:lnTo>
                <a:lnTo>
                  <a:pt x="541020" y="82676"/>
                </a:lnTo>
                <a:close/>
              </a:path>
              <a:path w="541020" h="397510">
                <a:moveTo>
                  <a:pt x="3809" y="78612"/>
                </a:moveTo>
                <a:lnTo>
                  <a:pt x="2540" y="78612"/>
                </a:lnTo>
                <a:lnTo>
                  <a:pt x="2540" y="80010"/>
                </a:lnTo>
                <a:lnTo>
                  <a:pt x="1270" y="80010"/>
                </a:lnTo>
                <a:lnTo>
                  <a:pt x="1270" y="81407"/>
                </a:lnTo>
                <a:lnTo>
                  <a:pt x="0" y="81407"/>
                </a:lnTo>
                <a:lnTo>
                  <a:pt x="0" y="82550"/>
                </a:lnTo>
                <a:lnTo>
                  <a:pt x="3809" y="82550"/>
                </a:lnTo>
                <a:lnTo>
                  <a:pt x="3809" y="78612"/>
                </a:lnTo>
                <a:close/>
              </a:path>
              <a:path w="541020" h="397510">
                <a:moveTo>
                  <a:pt x="538480" y="78866"/>
                </a:moveTo>
                <a:lnTo>
                  <a:pt x="537209" y="78866"/>
                </a:lnTo>
                <a:lnTo>
                  <a:pt x="537209" y="82550"/>
                </a:lnTo>
                <a:lnTo>
                  <a:pt x="541020" y="82550"/>
                </a:lnTo>
                <a:lnTo>
                  <a:pt x="541020" y="81407"/>
                </a:lnTo>
                <a:lnTo>
                  <a:pt x="539750" y="81407"/>
                </a:lnTo>
                <a:lnTo>
                  <a:pt x="539750" y="80010"/>
                </a:lnTo>
                <a:lnTo>
                  <a:pt x="538480" y="80010"/>
                </a:lnTo>
                <a:lnTo>
                  <a:pt x="538480" y="78866"/>
                </a:lnTo>
                <a:close/>
              </a:path>
              <a:path w="541020" h="397510">
                <a:moveTo>
                  <a:pt x="538479" y="77597"/>
                </a:moveTo>
                <a:lnTo>
                  <a:pt x="537209" y="77597"/>
                </a:lnTo>
                <a:lnTo>
                  <a:pt x="537209" y="78612"/>
                </a:lnTo>
                <a:lnTo>
                  <a:pt x="538480" y="78612"/>
                </a:lnTo>
                <a:lnTo>
                  <a:pt x="538479" y="77597"/>
                </a:lnTo>
                <a:close/>
              </a:path>
              <a:path w="541020" h="397510">
                <a:moveTo>
                  <a:pt x="97790" y="2412"/>
                </a:moveTo>
                <a:lnTo>
                  <a:pt x="95250" y="2412"/>
                </a:lnTo>
                <a:lnTo>
                  <a:pt x="97790" y="2539"/>
                </a:lnTo>
                <a:close/>
              </a:path>
              <a:path w="541020" h="397510">
                <a:moveTo>
                  <a:pt x="444500" y="1397"/>
                </a:moveTo>
                <a:lnTo>
                  <a:pt x="97790" y="1397"/>
                </a:lnTo>
                <a:lnTo>
                  <a:pt x="97790" y="2412"/>
                </a:lnTo>
                <a:lnTo>
                  <a:pt x="444500" y="2412"/>
                </a:lnTo>
                <a:lnTo>
                  <a:pt x="444500" y="1397"/>
                </a:lnTo>
                <a:close/>
              </a:path>
              <a:path w="541020" h="397510">
                <a:moveTo>
                  <a:pt x="101600" y="0"/>
                </a:moveTo>
                <a:lnTo>
                  <a:pt x="99059" y="0"/>
                </a:lnTo>
                <a:lnTo>
                  <a:pt x="99059" y="1397"/>
                </a:lnTo>
                <a:lnTo>
                  <a:pt x="440689" y="1397"/>
                </a:lnTo>
                <a:lnTo>
                  <a:pt x="440689" y="126"/>
                </a:lnTo>
                <a:lnTo>
                  <a:pt x="101600" y="126"/>
                </a:lnTo>
                <a:close/>
              </a:path>
              <a:path w="541020" h="397510">
                <a:moveTo>
                  <a:pt x="440689" y="0"/>
                </a:moveTo>
                <a:lnTo>
                  <a:pt x="438150" y="0"/>
                </a:lnTo>
                <a:lnTo>
                  <a:pt x="440689" y="126"/>
                </a:lnTo>
                <a:close/>
              </a:path>
              <a:path w="541020" h="397510">
                <a:moveTo>
                  <a:pt x="3809" y="86233"/>
                </a:moveTo>
                <a:lnTo>
                  <a:pt x="0" y="86233"/>
                </a:lnTo>
                <a:lnTo>
                  <a:pt x="0" y="98933"/>
                </a:lnTo>
                <a:lnTo>
                  <a:pt x="3809" y="98933"/>
                </a:lnTo>
                <a:lnTo>
                  <a:pt x="3809" y="86233"/>
                </a:lnTo>
                <a:close/>
              </a:path>
              <a:path w="541020" h="397510">
                <a:moveTo>
                  <a:pt x="541020" y="86233"/>
                </a:moveTo>
                <a:lnTo>
                  <a:pt x="537209" y="86233"/>
                </a:lnTo>
                <a:lnTo>
                  <a:pt x="537209" y="98933"/>
                </a:lnTo>
                <a:lnTo>
                  <a:pt x="541020" y="98933"/>
                </a:lnTo>
                <a:lnTo>
                  <a:pt x="541020" y="86233"/>
                </a:lnTo>
                <a:close/>
              </a:path>
              <a:path w="541020" h="397510">
                <a:moveTo>
                  <a:pt x="3809" y="98933"/>
                </a:moveTo>
                <a:lnTo>
                  <a:pt x="0" y="98933"/>
                </a:lnTo>
                <a:lnTo>
                  <a:pt x="0" y="105283"/>
                </a:lnTo>
                <a:lnTo>
                  <a:pt x="3809" y="105283"/>
                </a:lnTo>
                <a:lnTo>
                  <a:pt x="3809" y="98933"/>
                </a:lnTo>
                <a:close/>
              </a:path>
              <a:path w="541020" h="397510">
                <a:moveTo>
                  <a:pt x="541020" y="98933"/>
                </a:moveTo>
                <a:lnTo>
                  <a:pt x="537209" y="98933"/>
                </a:lnTo>
                <a:lnTo>
                  <a:pt x="537209" y="105283"/>
                </a:lnTo>
                <a:lnTo>
                  <a:pt x="541020" y="105283"/>
                </a:lnTo>
                <a:lnTo>
                  <a:pt x="541020" y="98933"/>
                </a:lnTo>
                <a:close/>
              </a:path>
              <a:path w="541020" h="397510">
                <a:moveTo>
                  <a:pt x="3809" y="105283"/>
                </a:moveTo>
                <a:lnTo>
                  <a:pt x="0" y="105283"/>
                </a:lnTo>
                <a:lnTo>
                  <a:pt x="0" y="124333"/>
                </a:lnTo>
                <a:lnTo>
                  <a:pt x="3809" y="124333"/>
                </a:lnTo>
                <a:lnTo>
                  <a:pt x="3809" y="105283"/>
                </a:lnTo>
                <a:close/>
              </a:path>
              <a:path w="541020" h="397510">
                <a:moveTo>
                  <a:pt x="541020" y="105283"/>
                </a:moveTo>
                <a:lnTo>
                  <a:pt x="537209" y="105283"/>
                </a:lnTo>
                <a:lnTo>
                  <a:pt x="537209" y="124333"/>
                </a:lnTo>
                <a:lnTo>
                  <a:pt x="541020" y="124333"/>
                </a:lnTo>
                <a:lnTo>
                  <a:pt x="541020" y="105283"/>
                </a:lnTo>
                <a:close/>
              </a:path>
              <a:path w="541020" h="397510">
                <a:moveTo>
                  <a:pt x="3809" y="124333"/>
                </a:moveTo>
                <a:lnTo>
                  <a:pt x="0" y="124333"/>
                </a:lnTo>
                <a:lnTo>
                  <a:pt x="0" y="149733"/>
                </a:lnTo>
                <a:lnTo>
                  <a:pt x="3809" y="149733"/>
                </a:lnTo>
                <a:lnTo>
                  <a:pt x="3809" y="124333"/>
                </a:lnTo>
                <a:close/>
              </a:path>
              <a:path w="541020" h="397510">
                <a:moveTo>
                  <a:pt x="541020" y="124333"/>
                </a:moveTo>
                <a:lnTo>
                  <a:pt x="537209" y="124333"/>
                </a:lnTo>
                <a:lnTo>
                  <a:pt x="537209" y="149733"/>
                </a:lnTo>
                <a:lnTo>
                  <a:pt x="541020" y="149733"/>
                </a:lnTo>
                <a:lnTo>
                  <a:pt x="541020" y="124333"/>
                </a:lnTo>
                <a:close/>
              </a:path>
              <a:path w="541020" h="397510">
                <a:moveTo>
                  <a:pt x="3809" y="149733"/>
                </a:moveTo>
                <a:lnTo>
                  <a:pt x="0" y="149733"/>
                </a:lnTo>
                <a:lnTo>
                  <a:pt x="0" y="166243"/>
                </a:lnTo>
                <a:lnTo>
                  <a:pt x="3809" y="166243"/>
                </a:lnTo>
                <a:lnTo>
                  <a:pt x="3809" y="149733"/>
                </a:lnTo>
                <a:close/>
              </a:path>
              <a:path w="541020" h="397510">
                <a:moveTo>
                  <a:pt x="541020" y="149733"/>
                </a:moveTo>
                <a:lnTo>
                  <a:pt x="537209" y="149733"/>
                </a:lnTo>
                <a:lnTo>
                  <a:pt x="537209" y="166243"/>
                </a:lnTo>
                <a:lnTo>
                  <a:pt x="541020" y="166243"/>
                </a:lnTo>
                <a:lnTo>
                  <a:pt x="541020" y="149733"/>
                </a:lnTo>
                <a:close/>
              </a:path>
              <a:path w="541020" h="397510">
                <a:moveTo>
                  <a:pt x="3809" y="166243"/>
                </a:moveTo>
                <a:lnTo>
                  <a:pt x="0" y="166243"/>
                </a:lnTo>
                <a:lnTo>
                  <a:pt x="0" y="238633"/>
                </a:lnTo>
                <a:lnTo>
                  <a:pt x="3809" y="238633"/>
                </a:lnTo>
                <a:lnTo>
                  <a:pt x="3809" y="166243"/>
                </a:lnTo>
                <a:close/>
              </a:path>
              <a:path w="541020" h="397510">
                <a:moveTo>
                  <a:pt x="541020" y="166243"/>
                </a:moveTo>
                <a:lnTo>
                  <a:pt x="537209" y="166243"/>
                </a:lnTo>
                <a:lnTo>
                  <a:pt x="537209" y="238633"/>
                </a:lnTo>
                <a:lnTo>
                  <a:pt x="541020" y="238633"/>
                </a:lnTo>
                <a:lnTo>
                  <a:pt x="541020" y="166243"/>
                </a:lnTo>
                <a:close/>
              </a:path>
              <a:path w="541020" h="397510">
                <a:moveTo>
                  <a:pt x="3809" y="238633"/>
                </a:moveTo>
                <a:lnTo>
                  <a:pt x="0" y="238633"/>
                </a:lnTo>
                <a:lnTo>
                  <a:pt x="0" y="276733"/>
                </a:lnTo>
                <a:lnTo>
                  <a:pt x="3809" y="276733"/>
                </a:lnTo>
                <a:lnTo>
                  <a:pt x="3809" y="238633"/>
                </a:lnTo>
                <a:close/>
              </a:path>
              <a:path w="541020" h="397510">
                <a:moveTo>
                  <a:pt x="541020" y="238633"/>
                </a:moveTo>
                <a:lnTo>
                  <a:pt x="537209" y="238633"/>
                </a:lnTo>
                <a:lnTo>
                  <a:pt x="537209" y="276733"/>
                </a:lnTo>
                <a:lnTo>
                  <a:pt x="541020" y="276733"/>
                </a:lnTo>
                <a:lnTo>
                  <a:pt x="541020" y="238633"/>
                </a:lnTo>
                <a:close/>
              </a:path>
              <a:path w="541020" h="397510">
                <a:moveTo>
                  <a:pt x="3809" y="276733"/>
                </a:moveTo>
                <a:lnTo>
                  <a:pt x="0" y="276733"/>
                </a:lnTo>
                <a:lnTo>
                  <a:pt x="0" y="289433"/>
                </a:lnTo>
                <a:lnTo>
                  <a:pt x="3809" y="289433"/>
                </a:lnTo>
                <a:lnTo>
                  <a:pt x="3809" y="276733"/>
                </a:lnTo>
                <a:close/>
              </a:path>
              <a:path w="541020" h="397510">
                <a:moveTo>
                  <a:pt x="541020" y="276733"/>
                </a:moveTo>
                <a:lnTo>
                  <a:pt x="537209" y="276733"/>
                </a:lnTo>
                <a:lnTo>
                  <a:pt x="537209" y="289433"/>
                </a:lnTo>
                <a:lnTo>
                  <a:pt x="541020" y="289433"/>
                </a:lnTo>
                <a:lnTo>
                  <a:pt x="541020" y="276733"/>
                </a:lnTo>
                <a:close/>
              </a:path>
              <a:path w="541020" h="397510">
                <a:moveTo>
                  <a:pt x="3809" y="289433"/>
                </a:moveTo>
                <a:lnTo>
                  <a:pt x="0" y="289433"/>
                </a:lnTo>
                <a:lnTo>
                  <a:pt x="0" y="314833"/>
                </a:lnTo>
                <a:lnTo>
                  <a:pt x="3809" y="314833"/>
                </a:lnTo>
                <a:lnTo>
                  <a:pt x="3809" y="289433"/>
                </a:lnTo>
                <a:close/>
              </a:path>
              <a:path w="541020" h="397510">
                <a:moveTo>
                  <a:pt x="541020" y="289433"/>
                </a:moveTo>
                <a:lnTo>
                  <a:pt x="537209" y="289433"/>
                </a:lnTo>
                <a:lnTo>
                  <a:pt x="537209" y="314833"/>
                </a:lnTo>
                <a:lnTo>
                  <a:pt x="541020" y="314833"/>
                </a:lnTo>
                <a:lnTo>
                  <a:pt x="541020" y="289433"/>
                </a:lnTo>
                <a:close/>
              </a:path>
              <a:path w="541020" h="397510">
                <a:moveTo>
                  <a:pt x="3809" y="314833"/>
                </a:moveTo>
                <a:lnTo>
                  <a:pt x="0" y="314833"/>
                </a:lnTo>
                <a:lnTo>
                  <a:pt x="0" y="317373"/>
                </a:lnTo>
                <a:lnTo>
                  <a:pt x="1270" y="317373"/>
                </a:lnTo>
                <a:lnTo>
                  <a:pt x="1270" y="318643"/>
                </a:lnTo>
                <a:lnTo>
                  <a:pt x="2540" y="318643"/>
                </a:lnTo>
                <a:lnTo>
                  <a:pt x="2540" y="319913"/>
                </a:lnTo>
                <a:lnTo>
                  <a:pt x="3809" y="319913"/>
                </a:lnTo>
                <a:lnTo>
                  <a:pt x="3809" y="314833"/>
                </a:lnTo>
                <a:close/>
              </a:path>
              <a:path w="541020" h="397510">
                <a:moveTo>
                  <a:pt x="541020" y="314833"/>
                </a:moveTo>
                <a:lnTo>
                  <a:pt x="537209" y="314833"/>
                </a:lnTo>
                <a:lnTo>
                  <a:pt x="537209" y="319913"/>
                </a:lnTo>
                <a:lnTo>
                  <a:pt x="538480" y="319913"/>
                </a:lnTo>
                <a:lnTo>
                  <a:pt x="538480" y="318643"/>
                </a:lnTo>
                <a:lnTo>
                  <a:pt x="539750" y="318643"/>
                </a:lnTo>
                <a:lnTo>
                  <a:pt x="539750" y="317373"/>
                </a:lnTo>
                <a:lnTo>
                  <a:pt x="541020" y="317373"/>
                </a:lnTo>
                <a:lnTo>
                  <a:pt x="541020" y="314833"/>
                </a:lnTo>
                <a:close/>
              </a:path>
              <a:path w="541020" h="397510">
                <a:moveTo>
                  <a:pt x="444500" y="396113"/>
                </a:moveTo>
                <a:lnTo>
                  <a:pt x="97790" y="396113"/>
                </a:lnTo>
                <a:lnTo>
                  <a:pt x="97790" y="397383"/>
                </a:lnTo>
                <a:lnTo>
                  <a:pt x="444500" y="397383"/>
                </a:lnTo>
                <a:lnTo>
                  <a:pt x="444500" y="396113"/>
                </a:lnTo>
                <a:close/>
              </a:path>
              <a:path w="541020" h="397510">
                <a:moveTo>
                  <a:pt x="447040" y="394970"/>
                </a:moveTo>
                <a:lnTo>
                  <a:pt x="96520" y="394970"/>
                </a:lnTo>
                <a:lnTo>
                  <a:pt x="96520" y="396113"/>
                </a:lnTo>
                <a:lnTo>
                  <a:pt x="447040" y="396113"/>
                </a:lnTo>
                <a:lnTo>
                  <a:pt x="447040" y="394970"/>
                </a:lnTo>
                <a:close/>
              </a:path>
              <a:path w="541020" h="397510">
                <a:moveTo>
                  <a:pt x="449579" y="393573"/>
                </a:moveTo>
                <a:lnTo>
                  <a:pt x="93979" y="393573"/>
                </a:lnTo>
                <a:lnTo>
                  <a:pt x="93979" y="394970"/>
                </a:lnTo>
                <a:lnTo>
                  <a:pt x="449579" y="394970"/>
                </a:lnTo>
                <a:lnTo>
                  <a:pt x="449579" y="393573"/>
                </a:lnTo>
                <a:close/>
              </a:path>
            </a:pathLst>
          </a:custGeom>
          <a:solidFill>
            <a:srgbClr val="1C05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214359" y="1623060"/>
            <a:ext cx="533400" cy="391160"/>
          </a:xfrm>
          <a:custGeom>
            <a:avLst/>
            <a:gdLst/>
            <a:ahLst/>
            <a:cxnLst/>
            <a:rect l="l" t="t" r="r" b="b"/>
            <a:pathLst>
              <a:path w="533400" h="391160">
                <a:moveTo>
                  <a:pt x="2540" y="82677"/>
                </a:moveTo>
                <a:lnTo>
                  <a:pt x="0" y="82677"/>
                </a:lnTo>
                <a:lnTo>
                  <a:pt x="0" y="83820"/>
                </a:lnTo>
                <a:lnTo>
                  <a:pt x="2540" y="83820"/>
                </a:lnTo>
                <a:lnTo>
                  <a:pt x="2540" y="82677"/>
                </a:lnTo>
                <a:close/>
              </a:path>
              <a:path w="533400" h="391160">
                <a:moveTo>
                  <a:pt x="533400" y="82677"/>
                </a:moveTo>
                <a:lnTo>
                  <a:pt x="529590" y="82677"/>
                </a:lnTo>
                <a:lnTo>
                  <a:pt x="529590" y="83820"/>
                </a:lnTo>
                <a:lnTo>
                  <a:pt x="533400" y="83820"/>
                </a:lnTo>
                <a:lnTo>
                  <a:pt x="533400" y="82677"/>
                </a:lnTo>
                <a:close/>
              </a:path>
              <a:path w="533400" h="391160">
                <a:moveTo>
                  <a:pt x="2540" y="80137"/>
                </a:moveTo>
                <a:lnTo>
                  <a:pt x="0" y="80137"/>
                </a:lnTo>
                <a:lnTo>
                  <a:pt x="0" y="82550"/>
                </a:lnTo>
                <a:lnTo>
                  <a:pt x="2540" y="82550"/>
                </a:lnTo>
                <a:lnTo>
                  <a:pt x="2540" y="80137"/>
                </a:lnTo>
                <a:close/>
              </a:path>
              <a:path w="533400" h="391160">
                <a:moveTo>
                  <a:pt x="533400" y="80137"/>
                </a:moveTo>
                <a:lnTo>
                  <a:pt x="529590" y="80137"/>
                </a:lnTo>
                <a:lnTo>
                  <a:pt x="529590" y="82550"/>
                </a:lnTo>
                <a:lnTo>
                  <a:pt x="533400" y="82550"/>
                </a:lnTo>
                <a:lnTo>
                  <a:pt x="533400" y="80137"/>
                </a:lnTo>
                <a:close/>
              </a:path>
              <a:path w="533400" h="391160">
                <a:moveTo>
                  <a:pt x="2540" y="76454"/>
                </a:moveTo>
                <a:lnTo>
                  <a:pt x="0" y="76454"/>
                </a:lnTo>
                <a:lnTo>
                  <a:pt x="0" y="80010"/>
                </a:lnTo>
                <a:lnTo>
                  <a:pt x="2540" y="80010"/>
                </a:lnTo>
                <a:lnTo>
                  <a:pt x="2540" y="76454"/>
                </a:lnTo>
                <a:close/>
              </a:path>
              <a:path w="533400" h="391160">
                <a:moveTo>
                  <a:pt x="533400" y="76454"/>
                </a:moveTo>
                <a:lnTo>
                  <a:pt x="529590" y="76454"/>
                </a:lnTo>
                <a:lnTo>
                  <a:pt x="529590" y="80010"/>
                </a:lnTo>
                <a:lnTo>
                  <a:pt x="533400" y="80010"/>
                </a:lnTo>
                <a:lnTo>
                  <a:pt x="533400" y="76454"/>
                </a:lnTo>
                <a:close/>
              </a:path>
              <a:path w="533400" h="391160">
                <a:moveTo>
                  <a:pt x="1270" y="73660"/>
                </a:moveTo>
                <a:lnTo>
                  <a:pt x="0" y="73660"/>
                </a:lnTo>
                <a:lnTo>
                  <a:pt x="0" y="76200"/>
                </a:lnTo>
                <a:lnTo>
                  <a:pt x="2540" y="76200"/>
                </a:lnTo>
                <a:lnTo>
                  <a:pt x="2540" y="73787"/>
                </a:lnTo>
                <a:lnTo>
                  <a:pt x="1270" y="73787"/>
                </a:lnTo>
                <a:close/>
              </a:path>
              <a:path w="533400" h="391160">
                <a:moveTo>
                  <a:pt x="533400" y="73660"/>
                </a:moveTo>
                <a:lnTo>
                  <a:pt x="532129" y="73660"/>
                </a:lnTo>
                <a:lnTo>
                  <a:pt x="529590" y="73787"/>
                </a:lnTo>
                <a:lnTo>
                  <a:pt x="529590" y="76200"/>
                </a:lnTo>
                <a:lnTo>
                  <a:pt x="533400" y="76200"/>
                </a:lnTo>
                <a:lnTo>
                  <a:pt x="533400" y="73660"/>
                </a:lnTo>
                <a:close/>
              </a:path>
              <a:path w="533400" h="391160">
                <a:moveTo>
                  <a:pt x="2540" y="72644"/>
                </a:moveTo>
                <a:lnTo>
                  <a:pt x="1270" y="72644"/>
                </a:lnTo>
                <a:lnTo>
                  <a:pt x="1270" y="73660"/>
                </a:lnTo>
                <a:lnTo>
                  <a:pt x="2540" y="73660"/>
                </a:lnTo>
                <a:lnTo>
                  <a:pt x="2540" y="72644"/>
                </a:lnTo>
                <a:close/>
              </a:path>
              <a:path w="533400" h="391160">
                <a:moveTo>
                  <a:pt x="530860" y="69850"/>
                </a:moveTo>
                <a:lnTo>
                  <a:pt x="529590" y="69850"/>
                </a:lnTo>
                <a:lnTo>
                  <a:pt x="529590" y="73660"/>
                </a:lnTo>
                <a:lnTo>
                  <a:pt x="532129" y="73660"/>
                </a:lnTo>
                <a:lnTo>
                  <a:pt x="532129" y="72644"/>
                </a:lnTo>
                <a:lnTo>
                  <a:pt x="530860" y="72644"/>
                </a:lnTo>
                <a:lnTo>
                  <a:pt x="530860" y="69850"/>
                </a:lnTo>
                <a:close/>
              </a:path>
              <a:path w="533400" h="391160">
                <a:moveTo>
                  <a:pt x="86360" y="3810"/>
                </a:moveTo>
                <a:lnTo>
                  <a:pt x="83820" y="3810"/>
                </a:lnTo>
                <a:lnTo>
                  <a:pt x="86360" y="3937"/>
                </a:lnTo>
                <a:close/>
              </a:path>
              <a:path w="533400" h="391160">
                <a:moveTo>
                  <a:pt x="447040" y="2794"/>
                </a:moveTo>
                <a:lnTo>
                  <a:pt x="86360" y="2794"/>
                </a:lnTo>
                <a:lnTo>
                  <a:pt x="86360" y="3810"/>
                </a:lnTo>
                <a:lnTo>
                  <a:pt x="447040" y="3810"/>
                </a:lnTo>
                <a:lnTo>
                  <a:pt x="447040" y="2794"/>
                </a:lnTo>
                <a:close/>
              </a:path>
              <a:path w="533400" h="391160">
                <a:moveTo>
                  <a:pt x="444500" y="1397"/>
                </a:moveTo>
                <a:lnTo>
                  <a:pt x="88900" y="1397"/>
                </a:lnTo>
                <a:lnTo>
                  <a:pt x="88900" y="2794"/>
                </a:lnTo>
                <a:lnTo>
                  <a:pt x="444500" y="2794"/>
                </a:lnTo>
                <a:lnTo>
                  <a:pt x="444500" y="1397"/>
                </a:lnTo>
                <a:close/>
              </a:path>
              <a:path w="533400" h="391160">
                <a:moveTo>
                  <a:pt x="93980" y="126"/>
                </a:moveTo>
                <a:lnTo>
                  <a:pt x="91440" y="126"/>
                </a:lnTo>
                <a:lnTo>
                  <a:pt x="91440" y="1397"/>
                </a:lnTo>
                <a:lnTo>
                  <a:pt x="441960" y="1397"/>
                </a:lnTo>
                <a:lnTo>
                  <a:pt x="441960" y="254"/>
                </a:lnTo>
                <a:lnTo>
                  <a:pt x="93980" y="254"/>
                </a:lnTo>
                <a:lnTo>
                  <a:pt x="93980" y="126"/>
                </a:lnTo>
                <a:close/>
              </a:path>
              <a:path w="533400" h="391160">
                <a:moveTo>
                  <a:pt x="441960" y="0"/>
                </a:moveTo>
                <a:lnTo>
                  <a:pt x="440690" y="0"/>
                </a:lnTo>
                <a:lnTo>
                  <a:pt x="440690" y="254"/>
                </a:lnTo>
                <a:lnTo>
                  <a:pt x="441960" y="254"/>
                </a:lnTo>
                <a:lnTo>
                  <a:pt x="441960" y="0"/>
                </a:lnTo>
                <a:close/>
              </a:path>
              <a:path w="533400" h="391160">
                <a:moveTo>
                  <a:pt x="2540" y="83820"/>
                </a:moveTo>
                <a:lnTo>
                  <a:pt x="0" y="83820"/>
                </a:lnTo>
                <a:lnTo>
                  <a:pt x="0" y="96520"/>
                </a:lnTo>
                <a:lnTo>
                  <a:pt x="2540" y="96520"/>
                </a:lnTo>
                <a:lnTo>
                  <a:pt x="2540" y="83820"/>
                </a:lnTo>
                <a:close/>
              </a:path>
              <a:path w="533400" h="391160">
                <a:moveTo>
                  <a:pt x="533400" y="83820"/>
                </a:moveTo>
                <a:lnTo>
                  <a:pt x="529590" y="83820"/>
                </a:lnTo>
                <a:lnTo>
                  <a:pt x="529590" y="96520"/>
                </a:lnTo>
                <a:lnTo>
                  <a:pt x="533400" y="96520"/>
                </a:lnTo>
                <a:lnTo>
                  <a:pt x="533400" y="83820"/>
                </a:lnTo>
                <a:close/>
              </a:path>
              <a:path w="533400" h="391160">
                <a:moveTo>
                  <a:pt x="2540" y="96520"/>
                </a:moveTo>
                <a:lnTo>
                  <a:pt x="0" y="96520"/>
                </a:lnTo>
                <a:lnTo>
                  <a:pt x="0" y="102870"/>
                </a:lnTo>
                <a:lnTo>
                  <a:pt x="2540" y="102870"/>
                </a:lnTo>
                <a:lnTo>
                  <a:pt x="2540" y="96520"/>
                </a:lnTo>
                <a:close/>
              </a:path>
              <a:path w="533400" h="391160">
                <a:moveTo>
                  <a:pt x="533400" y="96520"/>
                </a:moveTo>
                <a:lnTo>
                  <a:pt x="529590" y="96520"/>
                </a:lnTo>
                <a:lnTo>
                  <a:pt x="529590" y="102870"/>
                </a:lnTo>
                <a:lnTo>
                  <a:pt x="533400" y="102870"/>
                </a:lnTo>
                <a:lnTo>
                  <a:pt x="533400" y="96520"/>
                </a:lnTo>
                <a:close/>
              </a:path>
              <a:path w="533400" h="391160">
                <a:moveTo>
                  <a:pt x="2540" y="102870"/>
                </a:moveTo>
                <a:lnTo>
                  <a:pt x="0" y="102870"/>
                </a:lnTo>
                <a:lnTo>
                  <a:pt x="0" y="121920"/>
                </a:lnTo>
                <a:lnTo>
                  <a:pt x="2540" y="121920"/>
                </a:lnTo>
                <a:lnTo>
                  <a:pt x="2540" y="102870"/>
                </a:lnTo>
                <a:close/>
              </a:path>
              <a:path w="533400" h="391160">
                <a:moveTo>
                  <a:pt x="533400" y="102870"/>
                </a:moveTo>
                <a:lnTo>
                  <a:pt x="529590" y="102870"/>
                </a:lnTo>
                <a:lnTo>
                  <a:pt x="529590" y="121920"/>
                </a:lnTo>
                <a:lnTo>
                  <a:pt x="533400" y="121920"/>
                </a:lnTo>
                <a:lnTo>
                  <a:pt x="533400" y="102870"/>
                </a:lnTo>
                <a:close/>
              </a:path>
              <a:path w="533400" h="391160">
                <a:moveTo>
                  <a:pt x="2540" y="121920"/>
                </a:moveTo>
                <a:lnTo>
                  <a:pt x="0" y="121920"/>
                </a:lnTo>
                <a:lnTo>
                  <a:pt x="0" y="147320"/>
                </a:lnTo>
                <a:lnTo>
                  <a:pt x="2540" y="147320"/>
                </a:lnTo>
                <a:lnTo>
                  <a:pt x="2540" y="121920"/>
                </a:lnTo>
                <a:close/>
              </a:path>
              <a:path w="533400" h="391160">
                <a:moveTo>
                  <a:pt x="533400" y="121920"/>
                </a:moveTo>
                <a:lnTo>
                  <a:pt x="529590" y="121920"/>
                </a:lnTo>
                <a:lnTo>
                  <a:pt x="529590" y="147320"/>
                </a:lnTo>
                <a:lnTo>
                  <a:pt x="533400" y="147320"/>
                </a:lnTo>
                <a:lnTo>
                  <a:pt x="533400" y="121920"/>
                </a:lnTo>
                <a:close/>
              </a:path>
              <a:path w="533400" h="391160">
                <a:moveTo>
                  <a:pt x="2540" y="147320"/>
                </a:moveTo>
                <a:lnTo>
                  <a:pt x="0" y="147320"/>
                </a:lnTo>
                <a:lnTo>
                  <a:pt x="0" y="163830"/>
                </a:lnTo>
                <a:lnTo>
                  <a:pt x="2540" y="163830"/>
                </a:lnTo>
                <a:lnTo>
                  <a:pt x="2540" y="147320"/>
                </a:lnTo>
                <a:close/>
              </a:path>
              <a:path w="533400" h="391160">
                <a:moveTo>
                  <a:pt x="533400" y="147320"/>
                </a:moveTo>
                <a:lnTo>
                  <a:pt x="529590" y="147320"/>
                </a:lnTo>
                <a:lnTo>
                  <a:pt x="529590" y="163830"/>
                </a:lnTo>
                <a:lnTo>
                  <a:pt x="533400" y="163830"/>
                </a:lnTo>
                <a:lnTo>
                  <a:pt x="533400" y="147320"/>
                </a:lnTo>
                <a:close/>
              </a:path>
              <a:path w="533400" h="391160">
                <a:moveTo>
                  <a:pt x="2540" y="163830"/>
                </a:moveTo>
                <a:lnTo>
                  <a:pt x="0" y="163830"/>
                </a:lnTo>
                <a:lnTo>
                  <a:pt x="0" y="236220"/>
                </a:lnTo>
                <a:lnTo>
                  <a:pt x="2540" y="236220"/>
                </a:lnTo>
                <a:lnTo>
                  <a:pt x="2540" y="163830"/>
                </a:lnTo>
                <a:close/>
              </a:path>
              <a:path w="533400" h="391160">
                <a:moveTo>
                  <a:pt x="533400" y="163830"/>
                </a:moveTo>
                <a:lnTo>
                  <a:pt x="529590" y="163830"/>
                </a:lnTo>
                <a:lnTo>
                  <a:pt x="529590" y="236220"/>
                </a:lnTo>
                <a:lnTo>
                  <a:pt x="533400" y="236220"/>
                </a:lnTo>
                <a:lnTo>
                  <a:pt x="533400" y="163830"/>
                </a:lnTo>
                <a:close/>
              </a:path>
              <a:path w="533400" h="391160">
                <a:moveTo>
                  <a:pt x="2540" y="236220"/>
                </a:moveTo>
                <a:lnTo>
                  <a:pt x="0" y="236220"/>
                </a:lnTo>
                <a:lnTo>
                  <a:pt x="0" y="274320"/>
                </a:lnTo>
                <a:lnTo>
                  <a:pt x="2540" y="274320"/>
                </a:lnTo>
                <a:lnTo>
                  <a:pt x="2540" y="236220"/>
                </a:lnTo>
                <a:close/>
              </a:path>
              <a:path w="533400" h="391160">
                <a:moveTo>
                  <a:pt x="533400" y="236220"/>
                </a:moveTo>
                <a:lnTo>
                  <a:pt x="529590" y="236220"/>
                </a:lnTo>
                <a:lnTo>
                  <a:pt x="529590" y="274320"/>
                </a:lnTo>
                <a:lnTo>
                  <a:pt x="533400" y="274320"/>
                </a:lnTo>
                <a:lnTo>
                  <a:pt x="533400" y="236220"/>
                </a:lnTo>
                <a:close/>
              </a:path>
              <a:path w="533400" h="391160">
                <a:moveTo>
                  <a:pt x="2540" y="274320"/>
                </a:moveTo>
                <a:lnTo>
                  <a:pt x="0" y="274320"/>
                </a:lnTo>
                <a:lnTo>
                  <a:pt x="0" y="287020"/>
                </a:lnTo>
                <a:lnTo>
                  <a:pt x="2540" y="287020"/>
                </a:lnTo>
                <a:lnTo>
                  <a:pt x="2540" y="274320"/>
                </a:lnTo>
                <a:close/>
              </a:path>
              <a:path w="533400" h="391160">
                <a:moveTo>
                  <a:pt x="533400" y="274320"/>
                </a:moveTo>
                <a:lnTo>
                  <a:pt x="529590" y="274320"/>
                </a:lnTo>
                <a:lnTo>
                  <a:pt x="529590" y="287020"/>
                </a:lnTo>
                <a:lnTo>
                  <a:pt x="533400" y="287020"/>
                </a:lnTo>
                <a:lnTo>
                  <a:pt x="533400" y="274320"/>
                </a:lnTo>
                <a:close/>
              </a:path>
              <a:path w="533400" h="391160">
                <a:moveTo>
                  <a:pt x="2540" y="287020"/>
                </a:moveTo>
                <a:lnTo>
                  <a:pt x="0" y="287020"/>
                </a:lnTo>
                <a:lnTo>
                  <a:pt x="0" y="312420"/>
                </a:lnTo>
                <a:lnTo>
                  <a:pt x="2540" y="312420"/>
                </a:lnTo>
                <a:lnTo>
                  <a:pt x="2540" y="287020"/>
                </a:lnTo>
                <a:close/>
              </a:path>
              <a:path w="533400" h="391160">
                <a:moveTo>
                  <a:pt x="533400" y="287020"/>
                </a:moveTo>
                <a:lnTo>
                  <a:pt x="529590" y="287020"/>
                </a:lnTo>
                <a:lnTo>
                  <a:pt x="529590" y="312420"/>
                </a:lnTo>
                <a:lnTo>
                  <a:pt x="533400" y="312420"/>
                </a:lnTo>
                <a:lnTo>
                  <a:pt x="533400" y="287020"/>
                </a:lnTo>
                <a:close/>
              </a:path>
              <a:path w="533400" h="391160">
                <a:moveTo>
                  <a:pt x="2540" y="312420"/>
                </a:moveTo>
                <a:lnTo>
                  <a:pt x="0" y="312420"/>
                </a:lnTo>
                <a:lnTo>
                  <a:pt x="0" y="318770"/>
                </a:lnTo>
                <a:lnTo>
                  <a:pt x="2540" y="318770"/>
                </a:lnTo>
                <a:lnTo>
                  <a:pt x="2540" y="312420"/>
                </a:lnTo>
                <a:close/>
              </a:path>
              <a:path w="533400" h="391160">
                <a:moveTo>
                  <a:pt x="533400" y="312420"/>
                </a:moveTo>
                <a:lnTo>
                  <a:pt x="529590" y="312420"/>
                </a:lnTo>
                <a:lnTo>
                  <a:pt x="529590" y="318770"/>
                </a:lnTo>
                <a:lnTo>
                  <a:pt x="533400" y="318770"/>
                </a:lnTo>
                <a:lnTo>
                  <a:pt x="533400" y="312420"/>
                </a:lnTo>
                <a:close/>
              </a:path>
              <a:path w="533400" h="391160">
                <a:moveTo>
                  <a:pt x="532129" y="318770"/>
                </a:moveTo>
                <a:lnTo>
                  <a:pt x="529590" y="318770"/>
                </a:lnTo>
                <a:lnTo>
                  <a:pt x="529590" y="322580"/>
                </a:lnTo>
                <a:lnTo>
                  <a:pt x="530860" y="322580"/>
                </a:lnTo>
                <a:lnTo>
                  <a:pt x="530860" y="321310"/>
                </a:lnTo>
                <a:lnTo>
                  <a:pt x="532129" y="321310"/>
                </a:lnTo>
                <a:lnTo>
                  <a:pt x="532129" y="318770"/>
                </a:lnTo>
                <a:close/>
              </a:path>
              <a:path w="533400" h="391160">
                <a:moveTo>
                  <a:pt x="2540" y="318770"/>
                </a:moveTo>
                <a:lnTo>
                  <a:pt x="1270" y="318770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18770"/>
                </a:lnTo>
                <a:close/>
              </a:path>
              <a:path w="533400" h="391160">
                <a:moveTo>
                  <a:pt x="448310" y="389890"/>
                </a:moveTo>
                <a:lnTo>
                  <a:pt x="87630" y="389890"/>
                </a:lnTo>
                <a:lnTo>
                  <a:pt x="87630" y="391160"/>
                </a:lnTo>
                <a:lnTo>
                  <a:pt x="448310" y="391160"/>
                </a:lnTo>
                <a:lnTo>
                  <a:pt x="448310" y="389890"/>
                </a:lnTo>
                <a:close/>
              </a:path>
              <a:path w="533400" h="391160">
                <a:moveTo>
                  <a:pt x="449580" y="388747"/>
                </a:moveTo>
                <a:lnTo>
                  <a:pt x="85090" y="388747"/>
                </a:lnTo>
                <a:lnTo>
                  <a:pt x="85090" y="389890"/>
                </a:lnTo>
                <a:lnTo>
                  <a:pt x="449580" y="389890"/>
                </a:lnTo>
                <a:lnTo>
                  <a:pt x="449580" y="388747"/>
                </a:lnTo>
                <a:close/>
              </a:path>
              <a:path w="533400" h="391160">
                <a:moveTo>
                  <a:pt x="452120" y="387350"/>
                </a:moveTo>
                <a:lnTo>
                  <a:pt x="83820" y="387350"/>
                </a:lnTo>
                <a:lnTo>
                  <a:pt x="83820" y="388747"/>
                </a:lnTo>
                <a:lnTo>
                  <a:pt x="452120" y="388747"/>
                </a:lnTo>
                <a:lnTo>
                  <a:pt x="452120" y="387350"/>
                </a:lnTo>
                <a:close/>
              </a:path>
            </a:pathLst>
          </a:custGeom>
          <a:solidFill>
            <a:srgbClr val="1E06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216900" y="1626870"/>
            <a:ext cx="527050" cy="383540"/>
          </a:xfrm>
          <a:custGeom>
            <a:avLst/>
            <a:gdLst/>
            <a:ahLst/>
            <a:cxnLst/>
            <a:rect l="l" t="t" r="r" b="b"/>
            <a:pathLst>
              <a:path w="527050" h="383539">
                <a:moveTo>
                  <a:pt x="3809" y="78867"/>
                </a:moveTo>
                <a:lnTo>
                  <a:pt x="0" y="78867"/>
                </a:lnTo>
                <a:lnTo>
                  <a:pt x="0" y="80010"/>
                </a:lnTo>
                <a:lnTo>
                  <a:pt x="3809" y="80010"/>
                </a:lnTo>
                <a:lnTo>
                  <a:pt x="3809" y="78867"/>
                </a:lnTo>
                <a:close/>
              </a:path>
              <a:path w="527050" h="383539">
                <a:moveTo>
                  <a:pt x="527050" y="78867"/>
                </a:moveTo>
                <a:lnTo>
                  <a:pt x="523240" y="78867"/>
                </a:lnTo>
                <a:lnTo>
                  <a:pt x="523240" y="80010"/>
                </a:lnTo>
                <a:lnTo>
                  <a:pt x="527050" y="80010"/>
                </a:lnTo>
                <a:lnTo>
                  <a:pt x="527050" y="78867"/>
                </a:lnTo>
                <a:close/>
              </a:path>
              <a:path w="527050" h="383539">
                <a:moveTo>
                  <a:pt x="3809" y="76326"/>
                </a:moveTo>
                <a:lnTo>
                  <a:pt x="0" y="76326"/>
                </a:lnTo>
                <a:lnTo>
                  <a:pt x="0" y="78739"/>
                </a:lnTo>
                <a:lnTo>
                  <a:pt x="3809" y="78739"/>
                </a:lnTo>
                <a:lnTo>
                  <a:pt x="3809" y="76326"/>
                </a:lnTo>
                <a:close/>
              </a:path>
              <a:path w="527050" h="383539">
                <a:moveTo>
                  <a:pt x="527050" y="76326"/>
                </a:moveTo>
                <a:lnTo>
                  <a:pt x="523240" y="76326"/>
                </a:lnTo>
                <a:lnTo>
                  <a:pt x="523240" y="78739"/>
                </a:lnTo>
                <a:lnTo>
                  <a:pt x="527050" y="78739"/>
                </a:lnTo>
                <a:lnTo>
                  <a:pt x="527050" y="76326"/>
                </a:lnTo>
                <a:close/>
              </a:path>
              <a:path w="527050" h="383539">
                <a:moveTo>
                  <a:pt x="3809" y="72517"/>
                </a:moveTo>
                <a:lnTo>
                  <a:pt x="0" y="72517"/>
                </a:lnTo>
                <a:lnTo>
                  <a:pt x="0" y="76200"/>
                </a:lnTo>
                <a:lnTo>
                  <a:pt x="3809" y="76200"/>
                </a:lnTo>
                <a:lnTo>
                  <a:pt x="3809" y="72517"/>
                </a:lnTo>
                <a:close/>
              </a:path>
              <a:path w="527050" h="383539">
                <a:moveTo>
                  <a:pt x="527050" y="72517"/>
                </a:moveTo>
                <a:lnTo>
                  <a:pt x="523240" y="72517"/>
                </a:lnTo>
                <a:lnTo>
                  <a:pt x="523240" y="76200"/>
                </a:lnTo>
                <a:lnTo>
                  <a:pt x="527050" y="76200"/>
                </a:lnTo>
                <a:lnTo>
                  <a:pt x="527050" y="72517"/>
                </a:lnTo>
                <a:close/>
              </a:path>
              <a:path w="527050" h="383539">
                <a:moveTo>
                  <a:pt x="3809" y="69976"/>
                </a:moveTo>
                <a:lnTo>
                  <a:pt x="0" y="69976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69976"/>
                </a:lnTo>
                <a:close/>
              </a:path>
              <a:path w="527050" h="383539">
                <a:moveTo>
                  <a:pt x="527050" y="69976"/>
                </a:moveTo>
                <a:lnTo>
                  <a:pt x="523240" y="69976"/>
                </a:lnTo>
                <a:lnTo>
                  <a:pt x="523240" y="72389"/>
                </a:lnTo>
                <a:lnTo>
                  <a:pt x="527050" y="72389"/>
                </a:lnTo>
                <a:lnTo>
                  <a:pt x="527050" y="69976"/>
                </a:lnTo>
                <a:close/>
              </a:path>
              <a:path w="527050" h="383539">
                <a:moveTo>
                  <a:pt x="3809" y="66294"/>
                </a:moveTo>
                <a:lnTo>
                  <a:pt x="1270" y="66294"/>
                </a:lnTo>
                <a:lnTo>
                  <a:pt x="1270" y="67437"/>
                </a:lnTo>
                <a:lnTo>
                  <a:pt x="0" y="67437"/>
                </a:lnTo>
                <a:lnTo>
                  <a:pt x="0" y="69850"/>
                </a:lnTo>
                <a:lnTo>
                  <a:pt x="3809" y="69850"/>
                </a:lnTo>
                <a:lnTo>
                  <a:pt x="3809" y="66294"/>
                </a:lnTo>
                <a:close/>
              </a:path>
              <a:path w="527050" h="383539">
                <a:moveTo>
                  <a:pt x="527050" y="66294"/>
                </a:moveTo>
                <a:lnTo>
                  <a:pt x="523240" y="66294"/>
                </a:lnTo>
                <a:lnTo>
                  <a:pt x="523240" y="69850"/>
                </a:lnTo>
                <a:lnTo>
                  <a:pt x="527050" y="69850"/>
                </a:lnTo>
                <a:lnTo>
                  <a:pt x="527050" y="66294"/>
                </a:lnTo>
                <a:close/>
              </a:path>
              <a:path w="527050" h="383539">
                <a:moveTo>
                  <a:pt x="3809" y="63500"/>
                </a:moveTo>
                <a:lnTo>
                  <a:pt x="2540" y="63500"/>
                </a:lnTo>
                <a:lnTo>
                  <a:pt x="2540" y="65024"/>
                </a:lnTo>
                <a:lnTo>
                  <a:pt x="1270" y="65024"/>
                </a:lnTo>
                <a:lnTo>
                  <a:pt x="1270" y="66039"/>
                </a:lnTo>
                <a:lnTo>
                  <a:pt x="3809" y="66039"/>
                </a:lnTo>
                <a:lnTo>
                  <a:pt x="3809" y="63500"/>
                </a:lnTo>
                <a:close/>
              </a:path>
              <a:path w="527050" h="383539">
                <a:moveTo>
                  <a:pt x="525780" y="63500"/>
                </a:moveTo>
                <a:lnTo>
                  <a:pt x="524509" y="63500"/>
                </a:lnTo>
                <a:lnTo>
                  <a:pt x="523240" y="63626"/>
                </a:lnTo>
                <a:lnTo>
                  <a:pt x="523240" y="66039"/>
                </a:lnTo>
                <a:lnTo>
                  <a:pt x="527050" y="66039"/>
                </a:lnTo>
                <a:lnTo>
                  <a:pt x="527050" y="65024"/>
                </a:lnTo>
                <a:lnTo>
                  <a:pt x="525780" y="65024"/>
                </a:lnTo>
                <a:lnTo>
                  <a:pt x="525780" y="63500"/>
                </a:lnTo>
                <a:close/>
              </a:path>
              <a:path w="527050" h="383539">
                <a:moveTo>
                  <a:pt x="524509" y="61087"/>
                </a:moveTo>
                <a:lnTo>
                  <a:pt x="523240" y="61087"/>
                </a:lnTo>
                <a:lnTo>
                  <a:pt x="523240" y="63500"/>
                </a:lnTo>
                <a:lnTo>
                  <a:pt x="524509" y="63500"/>
                </a:lnTo>
                <a:lnTo>
                  <a:pt x="524509" y="61087"/>
                </a:lnTo>
                <a:close/>
              </a:path>
              <a:path w="527050" h="383539">
                <a:moveTo>
                  <a:pt x="78740" y="2539"/>
                </a:moveTo>
                <a:lnTo>
                  <a:pt x="76200" y="2539"/>
                </a:lnTo>
                <a:lnTo>
                  <a:pt x="76200" y="3937"/>
                </a:lnTo>
                <a:lnTo>
                  <a:pt x="452120" y="3937"/>
                </a:lnTo>
                <a:lnTo>
                  <a:pt x="452120" y="2794"/>
                </a:lnTo>
                <a:lnTo>
                  <a:pt x="78740" y="2794"/>
                </a:lnTo>
                <a:lnTo>
                  <a:pt x="78740" y="2539"/>
                </a:lnTo>
                <a:close/>
              </a:path>
              <a:path w="527050" h="383539">
                <a:moveTo>
                  <a:pt x="452120" y="2539"/>
                </a:moveTo>
                <a:lnTo>
                  <a:pt x="449580" y="2539"/>
                </a:lnTo>
                <a:lnTo>
                  <a:pt x="449580" y="2794"/>
                </a:lnTo>
                <a:lnTo>
                  <a:pt x="452120" y="2794"/>
                </a:lnTo>
                <a:lnTo>
                  <a:pt x="452120" y="2539"/>
                </a:lnTo>
                <a:close/>
              </a:path>
              <a:path w="527050" h="383539">
                <a:moveTo>
                  <a:pt x="449580" y="1524"/>
                </a:moveTo>
                <a:lnTo>
                  <a:pt x="78740" y="1524"/>
                </a:lnTo>
                <a:lnTo>
                  <a:pt x="78740" y="2539"/>
                </a:lnTo>
                <a:lnTo>
                  <a:pt x="449580" y="2539"/>
                </a:lnTo>
                <a:lnTo>
                  <a:pt x="449580" y="1524"/>
                </a:lnTo>
                <a:close/>
              </a:path>
              <a:path w="527050" h="383539">
                <a:moveTo>
                  <a:pt x="447039" y="0"/>
                </a:moveTo>
                <a:lnTo>
                  <a:pt x="444500" y="0"/>
                </a:lnTo>
                <a:lnTo>
                  <a:pt x="81279" y="126"/>
                </a:lnTo>
                <a:lnTo>
                  <a:pt x="81279" y="1524"/>
                </a:lnTo>
                <a:lnTo>
                  <a:pt x="447039" y="1524"/>
                </a:lnTo>
                <a:lnTo>
                  <a:pt x="447039" y="0"/>
                </a:lnTo>
                <a:close/>
              </a:path>
              <a:path w="527050" h="383539">
                <a:moveTo>
                  <a:pt x="3809" y="80010"/>
                </a:moveTo>
                <a:lnTo>
                  <a:pt x="0" y="80010"/>
                </a:lnTo>
                <a:lnTo>
                  <a:pt x="0" y="92710"/>
                </a:lnTo>
                <a:lnTo>
                  <a:pt x="3809" y="92710"/>
                </a:lnTo>
                <a:lnTo>
                  <a:pt x="3809" y="80010"/>
                </a:lnTo>
                <a:close/>
              </a:path>
              <a:path w="527050" h="383539">
                <a:moveTo>
                  <a:pt x="527050" y="80010"/>
                </a:moveTo>
                <a:lnTo>
                  <a:pt x="523240" y="80010"/>
                </a:lnTo>
                <a:lnTo>
                  <a:pt x="523240" y="92710"/>
                </a:lnTo>
                <a:lnTo>
                  <a:pt x="527050" y="92710"/>
                </a:lnTo>
                <a:lnTo>
                  <a:pt x="527050" y="80010"/>
                </a:lnTo>
                <a:close/>
              </a:path>
              <a:path w="527050" h="383539">
                <a:moveTo>
                  <a:pt x="3809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3809" y="99060"/>
                </a:lnTo>
                <a:lnTo>
                  <a:pt x="3809" y="92710"/>
                </a:lnTo>
                <a:close/>
              </a:path>
              <a:path w="527050" h="383539">
                <a:moveTo>
                  <a:pt x="527050" y="92710"/>
                </a:moveTo>
                <a:lnTo>
                  <a:pt x="523240" y="92710"/>
                </a:lnTo>
                <a:lnTo>
                  <a:pt x="523240" y="99060"/>
                </a:lnTo>
                <a:lnTo>
                  <a:pt x="527050" y="99060"/>
                </a:lnTo>
                <a:lnTo>
                  <a:pt x="527050" y="92710"/>
                </a:lnTo>
                <a:close/>
              </a:path>
              <a:path w="527050" h="383539">
                <a:moveTo>
                  <a:pt x="3809" y="99060"/>
                </a:moveTo>
                <a:lnTo>
                  <a:pt x="0" y="99060"/>
                </a:lnTo>
                <a:lnTo>
                  <a:pt x="0" y="118110"/>
                </a:lnTo>
                <a:lnTo>
                  <a:pt x="3809" y="118110"/>
                </a:lnTo>
                <a:lnTo>
                  <a:pt x="3809" y="99060"/>
                </a:lnTo>
                <a:close/>
              </a:path>
              <a:path w="527050" h="383539">
                <a:moveTo>
                  <a:pt x="527050" y="99060"/>
                </a:moveTo>
                <a:lnTo>
                  <a:pt x="523240" y="99060"/>
                </a:lnTo>
                <a:lnTo>
                  <a:pt x="523240" y="118110"/>
                </a:lnTo>
                <a:lnTo>
                  <a:pt x="527050" y="118110"/>
                </a:lnTo>
                <a:lnTo>
                  <a:pt x="527050" y="99060"/>
                </a:lnTo>
                <a:close/>
              </a:path>
              <a:path w="527050" h="383539">
                <a:moveTo>
                  <a:pt x="3809" y="118110"/>
                </a:moveTo>
                <a:lnTo>
                  <a:pt x="0" y="118110"/>
                </a:lnTo>
                <a:lnTo>
                  <a:pt x="0" y="143510"/>
                </a:lnTo>
                <a:lnTo>
                  <a:pt x="3809" y="143510"/>
                </a:lnTo>
                <a:lnTo>
                  <a:pt x="3809" y="118110"/>
                </a:lnTo>
                <a:close/>
              </a:path>
              <a:path w="527050" h="383539">
                <a:moveTo>
                  <a:pt x="527050" y="118110"/>
                </a:moveTo>
                <a:lnTo>
                  <a:pt x="523240" y="118110"/>
                </a:lnTo>
                <a:lnTo>
                  <a:pt x="523240" y="143510"/>
                </a:lnTo>
                <a:lnTo>
                  <a:pt x="527050" y="143510"/>
                </a:lnTo>
                <a:lnTo>
                  <a:pt x="527050" y="118110"/>
                </a:lnTo>
                <a:close/>
              </a:path>
              <a:path w="527050" h="383539">
                <a:moveTo>
                  <a:pt x="3809" y="143510"/>
                </a:moveTo>
                <a:lnTo>
                  <a:pt x="0" y="143510"/>
                </a:lnTo>
                <a:lnTo>
                  <a:pt x="0" y="160020"/>
                </a:lnTo>
                <a:lnTo>
                  <a:pt x="3809" y="160020"/>
                </a:lnTo>
                <a:lnTo>
                  <a:pt x="3809" y="143510"/>
                </a:lnTo>
                <a:close/>
              </a:path>
              <a:path w="527050" h="383539">
                <a:moveTo>
                  <a:pt x="527050" y="143510"/>
                </a:moveTo>
                <a:lnTo>
                  <a:pt x="523240" y="143510"/>
                </a:lnTo>
                <a:lnTo>
                  <a:pt x="523240" y="160020"/>
                </a:lnTo>
                <a:lnTo>
                  <a:pt x="527050" y="160020"/>
                </a:lnTo>
                <a:lnTo>
                  <a:pt x="527050" y="143510"/>
                </a:lnTo>
                <a:close/>
              </a:path>
              <a:path w="527050" h="383539">
                <a:moveTo>
                  <a:pt x="3809" y="160020"/>
                </a:moveTo>
                <a:lnTo>
                  <a:pt x="0" y="160020"/>
                </a:lnTo>
                <a:lnTo>
                  <a:pt x="0" y="232410"/>
                </a:lnTo>
                <a:lnTo>
                  <a:pt x="3809" y="232410"/>
                </a:lnTo>
                <a:lnTo>
                  <a:pt x="3809" y="160020"/>
                </a:lnTo>
                <a:close/>
              </a:path>
              <a:path w="527050" h="383539">
                <a:moveTo>
                  <a:pt x="527050" y="160020"/>
                </a:moveTo>
                <a:lnTo>
                  <a:pt x="523240" y="160020"/>
                </a:lnTo>
                <a:lnTo>
                  <a:pt x="523240" y="232410"/>
                </a:lnTo>
                <a:lnTo>
                  <a:pt x="527050" y="232410"/>
                </a:lnTo>
                <a:lnTo>
                  <a:pt x="527050" y="160020"/>
                </a:lnTo>
                <a:close/>
              </a:path>
              <a:path w="527050" h="383539">
                <a:moveTo>
                  <a:pt x="3809" y="232410"/>
                </a:moveTo>
                <a:lnTo>
                  <a:pt x="0" y="232410"/>
                </a:lnTo>
                <a:lnTo>
                  <a:pt x="0" y="270510"/>
                </a:lnTo>
                <a:lnTo>
                  <a:pt x="3809" y="270510"/>
                </a:lnTo>
                <a:lnTo>
                  <a:pt x="3809" y="232410"/>
                </a:lnTo>
                <a:close/>
              </a:path>
              <a:path w="527050" h="383539">
                <a:moveTo>
                  <a:pt x="527050" y="232410"/>
                </a:moveTo>
                <a:lnTo>
                  <a:pt x="523240" y="232410"/>
                </a:lnTo>
                <a:lnTo>
                  <a:pt x="523240" y="270510"/>
                </a:lnTo>
                <a:lnTo>
                  <a:pt x="527050" y="270510"/>
                </a:lnTo>
                <a:lnTo>
                  <a:pt x="527050" y="232410"/>
                </a:lnTo>
                <a:close/>
              </a:path>
              <a:path w="527050" h="383539">
                <a:moveTo>
                  <a:pt x="3809" y="270510"/>
                </a:moveTo>
                <a:lnTo>
                  <a:pt x="0" y="270510"/>
                </a:lnTo>
                <a:lnTo>
                  <a:pt x="0" y="283210"/>
                </a:lnTo>
                <a:lnTo>
                  <a:pt x="3809" y="283210"/>
                </a:lnTo>
                <a:lnTo>
                  <a:pt x="3809" y="270510"/>
                </a:lnTo>
                <a:close/>
              </a:path>
              <a:path w="527050" h="383539">
                <a:moveTo>
                  <a:pt x="527050" y="270510"/>
                </a:moveTo>
                <a:lnTo>
                  <a:pt x="523240" y="270510"/>
                </a:lnTo>
                <a:lnTo>
                  <a:pt x="523240" y="283210"/>
                </a:lnTo>
                <a:lnTo>
                  <a:pt x="527050" y="283210"/>
                </a:lnTo>
                <a:lnTo>
                  <a:pt x="527050" y="270510"/>
                </a:lnTo>
                <a:close/>
              </a:path>
              <a:path w="527050" h="383539">
                <a:moveTo>
                  <a:pt x="3809" y="283210"/>
                </a:moveTo>
                <a:lnTo>
                  <a:pt x="0" y="283210"/>
                </a:lnTo>
                <a:lnTo>
                  <a:pt x="0" y="308610"/>
                </a:lnTo>
                <a:lnTo>
                  <a:pt x="3809" y="308610"/>
                </a:lnTo>
                <a:lnTo>
                  <a:pt x="3809" y="283210"/>
                </a:lnTo>
                <a:close/>
              </a:path>
              <a:path w="527050" h="383539">
                <a:moveTo>
                  <a:pt x="527050" y="283210"/>
                </a:moveTo>
                <a:lnTo>
                  <a:pt x="523240" y="283210"/>
                </a:lnTo>
                <a:lnTo>
                  <a:pt x="523240" y="308610"/>
                </a:lnTo>
                <a:lnTo>
                  <a:pt x="527050" y="308610"/>
                </a:lnTo>
                <a:lnTo>
                  <a:pt x="527050" y="283210"/>
                </a:lnTo>
                <a:close/>
              </a:path>
              <a:path w="527050" h="383539">
                <a:moveTo>
                  <a:pt x="3809" y="308610"/>
                </a:moveTo>
                <a:lnTo>
                  <a:pt x="0" y="308610"/>
                </a:lnTo>
                <a:lnTo>
                  <a:pt x="0" y="314960"/>
                </a:lnTo>
                <a:lnTo>
                  <a:pt x="3809" y="314960"/>
                </a:lnTo>
                <a:lnTo>
                  <a:pt x="3809" y="308610"/>
                </a:lnTo>
                <a:close/>
              </a:path>
              <a:path w="527050" h="383539">
                <a:moveTo>
                  <a:pt x="527050" y="308610"/>
                </a:moveTo>
                <a:lnTo>
                  <a:pt x="523240" y="308610"/>
                </a:lnTo>
                <a:lnTo>
                  <a:pt x="523240" y="314960"/>
                </a:lnTo>
                <a:lnTo>
                  <a:pt x="527050" y="314960"/>
                </a:lnTo>
                <a:lnTo>
                  <a:pt x="527050" y="308610"/>
                </a:lnTo>
                <a:close/>
              </a:path>
              <a:path w="527050" h="383539">
                <a:moveTo>
                  <a:pt x="3809" y="314960"/>
                </a:moveTo>
                <a:lnTo>
                  <a:pt x="0" y="314960"/>
                </a:lnTo>
                <a:lnTo>
                  <a:pt x="0" y="318770"/>
                </a:lnTo>
                <a:lnTo>
                  <a:pt x="1270" y="318770"/>
                </a:lnTo>
                <a:lnTo>
                  <a:pt x="1270" y="320040"/>
                </a:lnTo>
                <a:lnTo>
                  <a:pt x="2540" y="320040"/>
                </a:lnTo>
                <a:lnTo>
                  <a:pt x="2540" y="321310"/>
                </a:lnTo>
                <a:lnTo>
                  <a:pt x="3809" y="321310"/>
                </a:lnTo>
                <a:lnTo>
                  <a:pt x="3809" y="314960"/>
                </a:lnTo>
                <a:close/>
              </a:path>
              <a:path w="527050" h="383539">
                <a:moveTo>
                  <a:pt x="527050" y="314960"/>
                </a:moveTo>
                <a:lnTo>
                  <a:pt x="523240" y="314960"/>
                </a:lnTo>
                <a:lnTo>
                  <a:pt x="523240" y="321310"/>
                </a:lnTo>
                <a:lnTo>
                  <a:pt x="525780" y="321310"/>
                </a:lnTo>
                <a:lnTo>
                  <a:pt x="525780" y="320040"/>
                </a:lnTo>
                <a:lnTo>
                  <a:pt x="527050" y="320040"/>
                </a:lnTo>
                <a:lnTo>
                  <a:pt x="527050" y="314960"/>
                </a:lnTo>
                <a:close/>
              </a:path>
              <a:path w="527050" h="383539">
                <a:moveTo>
                  <a:pt x="452120" y="382397"/>
                </a:moveTo>
                <a:lnTo>
                  <a:pt x="78740" y="382397"/>
                </a:lnTo>
                <a:lnTo>
                  <a:pt x="78740" y="383540"/>
                </a:lnTo>
                <a:lnTo>
                  <a:pt x="452120" y="383540"/>
                </a:lnTo>
                <a:lnTo>
                  <a:pt x="452120" y="382397"/>
                </a:lnTo>
                <a:close/>
              </a:path>
              <a:path w="527050" h="383539">
                <a:moveTo>
                  <a:pt x="453390" y="381127"/>
                </a:moveTo>
                <a:lnTo>
                  <a:pt x="76200" y="381127"/>
                </a:lnTo>
                <a:lnTo>
                  <a:pt x="76200" y="382397"/>
                </a:lnTo>
                <a:lnTo>
                  <a:pt x="453390" y="382397"/>
                </a:lnTo>
                <a:lnTo>
                  <a:pt x="453390" y="381127"/>
                </a:lnTo>
                <a:close/>
              </a:path>
              <a:path w="527050" h="383539">
                <a:moveTo>
                  <a:pt x="455929" y="379730"/>
                </a:moveTo>
                <a:lnTo>
                  <a:pt x="74929" y="379730"/>
                </a:lnTo>
                <a:lnTo>
                  <a:pt x="74929" y="381127"/>
                </a:lnTo>
                <a:lnTo>
                  <a:pt x="455929" y="381127"/>
                </a:lnTo>
                <a:lnTo>
                  <a:pt x="455929" y="379730"/>
                </a:lnTo>
                <a:close/>
              </a:path>
              <a:path w="527050" h="383539">
                <a:moveTo>
                  <a:pt x="524509" y="321564"/>
                </a:moveTo>
                <a:lnTo>
                  <a:pt x="523240" y="321564"/>
                </a:lnTo>
                <a:lnTo>
                  <a:pt x="523240" y="323977"/>
                </a:lnTo>
                <a:lnTo>
                  <a:pt x="524509" y="323977"/>
                </a:lnTo>
                <a:lnTo>
                  <a:pt x="524509" y="321564"/>
                </a:lnTo>
                <a:close/>
              </a:path>
            </a:pathLst>
          </a:custGeom>
          <a:solidFill>
            <a:srgbClr val="2106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20709" y="1630807"/>
            <a:ext cx="519430" cy="375920"/>
          </a:xfrm>
          <a:custGeom>
            <a:avLst/>
            <a:gdLst/>
            <a:ahLst/>
            <a:cxnLst/>
            <a:rect l="l" t="t" r="r" b="b"/>
            <a:pathLst>
              <a:path w="519429" h="375919">
                <a:moveTo>
                  <a:pt x="3810" y="74930"/>
                </a:moveTo>
                <a:lnTo>
                  <a:pt x="0" y="74930"/>
                </a:lnTo>
                <a:lnTo>
                  <a:pt x="0" y="76073"/>
                </a:lnTo>
                <a:lnTo>
                  <a:pt x="3810" y="76073"/>
                </a:lnTo>
                <a:lnTo>
                  <a:pt x="3810" y="74930"/>
                </a:lnTo>
                <a:close/>
              </a:path>
              <a:path w="519429" h="375919">
                <a:moveTo>
                  <a:pt x="519430" y="74930"/>
                </a:moveTo>
                <a:lnTo>
                  <a:pt x="515620" y="74930"/>
                </a:lnTo>
                <a:lnTo>
                  <a:pt x="515620" y="76073"/>
                </a:lnTo>
                <a:lnTo>
                  <a:pt x="519430" y="76073"/>
                </a:lnTo>
                <a:lnTo>
                  <a:pt x="519430" y="74930"/>
                </a:lnTo>
                <a:close/>
              </a:path>
              <a:path w="519429" h="375919">
                <a:moveTo>
                  <a:pt x="3810" y="72389"/>
                </a:moveTo>
                <a:lnTo>
                  <a:pt x="0" y="72389"/>
                </a:lnTo>
                <a:lnTo>
                  <a:pt x="0" y="74802"/>
                </a:lnTo>
                <a:lnTo>
                  <a:pt x="3810" y="74802"/>
                </a:lnTo>
                <a:lnTo>
                  <a:pt x="3810" y="72389"/>
                </a:lnTo>
                <a:close/>
              </a:path>
              <a:path w="519429" h="375919">
                <a:moveTo>
                  <a:pt x="519430" y="72389"/>
                </a:moveTo>
                <a:lnTo>
                  <a:pt x="515620" y="72389"/>
                </a:lnTo>
                <a:lnTo>
                  <a:pt x="515620" y="74802"/>
                </a:lnTo>
                <a:lnTo>
                  <a:pt x="519430" y="74802"/>
                </a:lnTo>
                <a:lnTo>
                  <a:pt x="519430" y="72389"/>
                </a:lnTo>
                <a:close/>
              </a:path>
              <a:path w="519429" h="375919">
                <a:moveTo>
                  <a:pt x="3810" y="68580"/>
                </a:moveTo>
                <a:lnTo>
                  <a:pt x="0" y="68580"/>
                </a:lnTo>
                <a:lnTo>
                  <a:pt x="0" y="72262"/>
                </a:lnTo>
                <a:lnTo>
                  <a:pt x="3810" y="72262"/>
                </a:lnTo>
                <a:lnTo>
                  <a:pt x="3810" y="68580"/>
                </a:lnTo>
                <a:close/>
              </a:path>
              <a:path w="519429" h="375919">
                <a:moveTo>
                  <a:pt x="519430" y="68580"/>
                </a:moveTo>
                <a:lnTo>
                  <a:pt x="515620" y="68580"/>
                </a:lnTo>
                <a:lnTo>
                  <a:pt x="515620" y="72262"/>
                </a:lnTo>
                <a:lnTo>
                  <a:pt x="519430" y="72262"/>
                </a:lnTo>
                <a:lnTo>
                  <a:pt x="519430" y="68580"/>
                </a:lnTo>
                <a:close/>
              </a:path>
              <a:path w="519429" h="375919">
                <a:moveTo>
                  <a:pt x="3810" y="66039"/>
                </a:moveTo>
                <a:lnTo>
                  <a:pt x="0" y="66039"/>
                </a:lnTo>
                <a:lnTo>
                  <a:pt x="0" y="68452"/>
                </a:lnTo>
                <a:lnTo>
                  <a:pt x="3810" y="68452"/>
                </a:lnTo>
                <a:lnTo>
                  <a:pt x="3810" y="66039"/>
                </a:lnTo>
                <a:close/>
              </a:path>
              <a:path w="519429" h="375919">
                <a:moveTo>
                  <a:pt x="519430" y="66039"/>
                </a:moveTo>
                <a:lnTo>
                  <a:pt x="515620" y="66039"/>
                </a:lnTo>
                <a:lnTo>
                  <a:pt x="515620" y="68452"/>
                </a:lnTo>
                <a:lnTo>
                  <a:pt x="519430" y="68452"/>
                </a:lnTo>
                <a:lnTo>
                  <a:pt x="519430" y="66039"/>
                </a:lnTo>
                <a:close/>
              </a:path>
              <a:path w="519429" h="375919">
                <a:moveTo>
                  <a:pt x="3810" y="62230"/>
                </a:moveTo>
                <a:lnTo>
                  <a:pt x="0" y="62230"/>
                </a:lnTo>
                <a:lnTo>
                  <a:pt x="0" y="65912"/>
                </a:lnTo>
                <a:lnTo>
                  <a:pt x="3810" y="65912"/>
                </a:lnTo>
                <a:lnTo>
                  <a:pt x="3810" y="62230"/>
                </a:lnTo>
                <a:close/>
              </a:path>
              <a:path w="519429" h="375919">
                <a:moveTo>
                  <a:pt x="519430" y="62230"/>
                </a:moveTo>
                <a:lnTo>
                  <a:pt x="515620" y="62230"/>
                </a:lnTo>
                <a:lnTo>
                  <a:pt x="515620" y="65912"/>
                </a:lnTo>
                <a:lnTo>
                  <a:pt x="519430" y="65912"/>
                </a:lnTo>
                <a:lnTo>
                  <a:pt x="519430" y="62230"/>
                </a:lnTo>
                <a:close/>
              </a:path>
              <a:path w="519429" h="375919">
                <a:moveTo>
                  <a:pt x="3810" y="59816"/>
                </a:moveTo>
                <a:lnTo>
                  <a:pt x="0" y="59816"/>
                </a:lnTo>
                <a:lnTo>
                  <a:pt x="0" y="62102"/>
                </a:lnTo>
                <a:lnTo>
                  <a:pt x="3810" y="62102"/>
                </a:lnTo>
                <a:lnTo>
                  <a:pt x="3810" y="59816"/>
                </a:lnTo>
                <a:close/>
              </a:path>
              <a:path w="519429" h="375919">
                <a:moveTo>
                  <a:pt x="519430" y="59816"/>
                </a:moveTo>
                <a:lnTo>
                  <a:pt x="515620" y="59816"/>
                </a:lnTo>
                <a:lnTo>
                  <a:pt x="515620" y="62102"/>
                </a:lnTo>
                <a:lnTo>
                  <a:pt x="519430" y="62102"/>
                </a:lnTo>
                <a:lnTo>
                  <a:pt x="519430" y="59816"/>
                </a:lnTo>
                <a:close/>
              </a:path>
              <a:path w="519429" h="375919">
                <a:moveTo>
                  <a:pt x="2540" y="55752"/>
                </a:moveTo>
                <a:lnTo>
                  <a:pt x="1270" y="55752"/>
                </a:lnTo>
                <a:lnTo>
                  <a:pt x="1270" y="58547"/>
                </a:lnTo>
                <a:lnTo>
                  <a:pt x="0" y="58547"/>
                </a:lnTo>
                <a:lnTo>
                  <a:pt x="0" y="59689"/>
                </a:lnTo>
                <a:lnTo>
                  <a:pt x="3810" y="59689"/>
                </a:lnTo>
                <a:lnTo>
                  <a:pt x="3810" y="56006"/>
                </a:lnTo>
                <a:lnTo>
                  <a:pt x="2540" y="56006"/>
                </a:lnTo>
                <a:lnTo>
                  <a:pt x="2540" y="55752"/>
                </a:lnTo>
                <a:close/>
              </a:path>
              <a:path w="519429" h="375919">
                <a:moveTo>
                  <a:pt x="519429" y="55752"/>
                </a:moveTo>
                <a:lnTo>
                  <a:pt x="518160" y="55752"/>
                </a:lnTo>
                <a:lnTo>
                  <a:pt x="518160" y="56006"/>
                </a:lnTo>
                <a:lnTo>
                  <a:pt x="515620" y="56006"/>
                </a:lnTo>
                <a:lnTo>
                  <a:pt x="515620" y="59689"/>
                </a:lnTo>
                <a:lnTo>
                  <a:pt x="519430" y="59689"/>
                </a:lnTo>
                <a:lnTo>
                  <a:pt x="519429" y="55752"/>
                </a:lnTo>
                <a:close/>
              </a:path>
              <a:path w="519429" h="375919">
                <a:moveTo>
                  <a:pt x="3810" y="54737"/>
                </a:moveTo>
                <a:lnTo>
                  <a:pt x="2540" y="54737"/>
                </a:lnTo>
                <a:lnTo>
                  <a:pt x="2540" y="55752"/>
                </a:lnTo>
                <a:lnTo>
                  <a:pt x="3810" y="55752"/>
                </a:lnTo>
                <a:lnTo>
                  <a:pt x="3810" y="54737"/>
                </a:lnTo>
                <a:close/>
              </a:path>
              <a:path w="519429" h="375919">
                <a:moveTo>
                  <a:pt x="516890" y="53339"/>
                </a:moveTo>
                <a:lnTo>
                  <a:pt x="515620" y="53339"/>
                </a:lnTo>
                <a:lnTo>
                  <a:pt x="515620" y="55752"/>
                </a:lnTo>
                <a:lnTo>
                  <a:pt x="518160" y="55752"/>
                </a:lnTo>
                <a:lnTo>
                  <a:pt x="518160" y="54737"/>
                </a:lnTo>
                <a:lnTo>
                  <a:pt x="516890" y="54737"/>
                </a:lnTo>
                <a:lnTo>
                  <a:pt x="516890" y="53339"/>
                </a:lnTo>
                <a:close/>
              </a:path>
              <a:path w="519429" h="375919">
                <a:moveTo>
                  <a:pt x="67310" y="2539"/>
                </a:moveTo>
                <a:lnTo>
                  <a:pt x="64770" y="2539"/>
                </a:lnTo>
                <a:lnTo>
                  <a:pt x="64770" y="3810"/>
                </a:lnTo>
                <a:lnTo>
                  <a:pt x="455929" y="3810"/>
                </a:lnTo>
                <a:lnTo>
                  <a:pt x="455929" y="2666"/>
                </a:lnTo>
                <a:lnTo>
                  <a:pt x="67310" y="2666"/>
                </a:lnTo>
                <a:close/>
              </a:path>
              <a:path w="519429" h="375919">
                <a:moveTo>
                  <a:pt x="455929" y="2539"/>
                </a:moveTo>
                <a:lnTo>
                  <a:pt x="453390" y="2539"/>
                </a:lnTo>
                <a:lnTo>
                  <a:pt x="455929" y="2666"/>
                </a:lnTo>
                <a:close/>
              </a:path>
              <a:path w="519429" h="375919">
                <a:moveTo>
                  <a:pt x="453390" y="1397"/>
                </a:moveTo>
                <a:lnTo>
                  <a:pt x="67310" y="1397"/>
                </a:lnTo>
                <a:lnTo>
                  <a:pt x="67310" y="2539"/>
                </a:lnTo>
                <a:lnTo>
                  <a:pt x="453390" y="2539"/>
                </a:lnTo>
                <a:lnTo>
                  <a:pt x="453390" y="1397"/>
                </a:lnTo>
                <a:close/>
              </a:path>
              <a:path w="519429" h="375919">
                <a:moveTo>
                  <a:pt x="450850" y="0"/>
                </a:moveTo>
                <a:lnTo>
                  <a:pt x="69850" y="0"/>
                </a:lnTo>
                <a:lnTo>
                  <a:pt x="69850" y="1397"/>
                </a:lnTo>
                <a:lnTo>
                  <a:pt x="450850" y="1397"/>
                </a:lnTo>
                <a:lnTo>
                  <a:pt x="450850" y="0"/>
                </a:lnTo>
                <a:close/>
              </a:path>
              <a:path w="519429" h="375919">
                <a:moveTo>
                  <a:pt x="3810" y="76073"/>
                </a:moveTo>
                <a:lnTo>
                  <a:pt x="0" y="76073"/>
                </a:lnTo>
                <a:lnTo>
                  <a:pt x="0" y="88773"/>
                </a:lnTo>
                <a:lnTo>
                  <a:pt x="3810" y="88773"/>
                </a:lnTo>
                <a:lnTo>
                  <a:pt x="3810" y="76073"/>
                </a:lnTo>
                <a:close/>
              </a:path>
              <a:path w="519429" h="375919">
                <a:moveTo>
                  <a:pt x="519430" y="76073"/>
                </a:moveTo>
                <a:lnTo>
                  <a:pt x="515620" y="76073"/>
                </a:lnTo>
                <a:lnTo>
                  <a:pt x="515620" y="88773"/>
                </a:lnTo>
                <a:lnTo>
                  <a:pt x="519430" y="88773"/>
                </a:lnTo>
                <a:lnTo>
                  <a:pt x="519430" y="76073"/>
                </a:lnTo>
                <a:close/>
              </a:path>
              <a:path w="519429" h="375919">
                <a:moveTo>
                  <a:pt x="3810" y="88773"/>
                </a:moveTo>
                <a:lnTo>
                  <a:pt x="0" y="88773"/>
                </a:lnTo>
                <a:lnTo>
                  <a:pt x="0" y="95123"/>
                </a:lnTo>
                <a:lnTo>
                  <a:pt x="3810" y="95123"/>
                </a:lnTo>
                <a:lnTo>
                  <a:pt x="3810" y="88773"/>
                </a:lnTo>
                <a:close/>
              </a:path>
              <a:path w="519429" h="375919">
                <a:moveTo>
                  <a:pt x="519430" y="88773"/>
                </a:moveTo>
                <a:lnTo>
                  <a:pt x="515620" y="88773"/>
                </a:lnTo>
                <a:lnTo>
                  <a:pt x="515620" y="95123"/>
                </a:lnTo>
                <a:lnTo>
                  <a:pt x="519430" y="95123"/>
                </a:lnTo>
                <a:lnTo>
                  <a:pt x="519430" y="88773"/>
                </a:lnTo>
                <a:close/>
              </a:path>
              <a:path w="519429" h="375919">
                <a:moveTo>
                  <a:pt x="3810" y="95123"/>
                </a:moveTo>
                <a:lnTo>
                  <a:pt x="0" y="95123"/>
                </a:lnTo>
                <a:lnTo>
                  <a:pt x="0" y="114173"/>
                </a:lnTo>
                <a:lnTo>
                  <a:pt x="3810" y="114173"/>
                </a:lnTo>
                <a:lnTo>
                  <a:pt x="3810" y="95123"/>
                </a:lnTo>
                <a:close/>
              </a:path>
              <a:path w="519429" h="375919">
                <a:moveTo>
                  <a:pt x="519430" y="95123"/>
                </a:moveTo>
                <a:lnTo>
                  <a:pt x="515620" y="95123"/>
                </a:lnTo>
                <a:lnTo>
                  <a:pt x="515620" y="114173"/>
                </a:lnTo>
                <a:lnTo>
                  <a:pt x="519430" y="114173"/>
                </a:lnTo>
                <a:lnTo>
                  <a:pt x="519430" y="95123"/>
                </a:lnTo>
                <a:close/>
              </a:path>
              <a:path w="519429" h="375919">
                <a:moveTo>
                  <a:pt x="3810" y="114173"/>
                </a:moveTo>
                <a:lnTo>
                  <a:pt x="0" y="114173"/>
                </a:lnTo>
                <a:lnTo>
                  <a:pt x="0" y="139573"/>
                </a:lnTo>
                <a:lnTo>
                  <a:pt x="3810" y="139573"/>
                </a:lnTo>
                <a:lnTo>
                  <a:pt x="3810" y="114173"/>
                </a:lnTo>
                <a:close/>
              </a:path>
              <a:path w="519429" h="375919">
                <a:moveTo>
                  <a:pt x="519430" y="114173"/>
                </a:moveTo>
                <a:lnTo>
                  <a:pt x="515620" y="114173"/>
                </a:lnTo>
                <a:lnTo>
                  <a:pt x="515620" y="139573"/>
                </a:lnTo>
                <a:lnTo>
                  <a:pt x="519430" y="139573"/>
                </a:lnTo>
                <a:lnTo>
                  <a:pt x="519430" y="114173"/>
                </a:lnTo>
                <a:close/>
              </a:path>
              <a:path w="519429" h="375919">
                <a:moveTo>
                  <a:pt x="3810" y="139573"/>
                </a:moveTo>
                <a:lnTo>
                  <a:pt x="0" y="139573"/>
                </a:lnTo>
                <a:lnTo>
                  <a:pt x="0" y="156083"/>
                </a:lnTo>
                <a:lnTo>
                  <a:pt x="3810" y="156083"/>
                </a:lnTo>
                <a:lnTo>
                  <a:pt x="3810" y="139573"/>
                </a:lnTo>
                <a:close/>
              </a:path>
              <a:path w="519429" h="375919">
                <a:moveTo>
                  <a:pt x="519430" y="139573"/>
                </a:moveTo>
                <a:lnTo>
                  <a:pt x="515620" y="139573"/>
                </a:lnTo>
                <a:lnTo>
                  <a:pt x="515620" y="156083"/>
                </a:lnTo>
                <a:lnTo>
                  <a:pt x="519430" y="156083"/>
                </a:lnTo>
                <a:lnTo>
                  <a:pt x="519430" y="139573"/>
                </a:lnTo>
                <a:close/>
              </a:path>
              <a:path w="519429" h="375919">
                <a:moveTo>
                  <a:pt x="3810" y="156083"/>
                </a:moveTo>
                <a:lnTo>
                  <a:pt x="0" y="156083"/>
                </a:lnTo>
                <a:lnTo>
                  <a:pt x="0" y="228473"/>
                </a:lnTo>
                <a:lnTo>
                  <a:pt x="3810" y="228473"/>
                </a:lnTo>
                <a:lnTo>
                  <a:pt x="3810" y="156083"/>
                </a:lnTo>
                <a:close/>
              </a:path>
              <a:path w="519429" h="375919">
                <a:moveTo>
                  <a:pt x="519430" y="156083"/>
                </a:moveTo>
                <a:lnTo>
                  <a:pt x="515620" y="156083"/>
                </a:lnTo>
                <a:lnTo>
                  <a:pt x="515620" y="228473"/>
                </a:lnTo>
                <a:lnTo>
                  <a:pt x="519430" y="228473"/>
                </a:lnTo>
                <a:lnTo>
                  <a:pt x="519430" y="156083"/>
                </a:lnTo>
                <a:close/>
              </a:path>
              <a:path w="519429" h="375919">
                <a:moveTo>
                  <a:pt x="3810" y="228473"/>
                </a:moveTo>
                <a:lnTo>
                  <a:pt x="0" y="228473"/>
                </a:lnTo>
                <a:lnTo>
                  <a:pt x="0" y="266573"/>
                </a:lnTo>
                <a:lnTo>
                  <a:pt x="3810" y="266573"/>
                </a:lnTo>
                <a:lnTo>
                  <a:pt x="3810" y="228473"/>
                </a:lnTo>
                <a:close/>
              </a:path>
              <a:path w="519429" h="375919">
                <a:moveTo>
                  <a:pt x="519430" y="228473"/>
                </a:moveTo>
                <a:lnTo>
                  <a:pt x="515620" y="228473"/>
                </a:lnTo>
                <a:lnTo>
                  <a:pt x="515620" y="266573"/>
                </a:lnTo>
                <a:lnTo>
                  <a:pt x="519430" y="266573"/>
                </a:lnTo>
                <a:lnTo>
                  <a:pt x="519430" y="228473"/>
                </a:lnTo>
                <a:close/>
              </a:path>
              <a:path w="519429" h="375919">
                <a:moveTo>
                  <a:pt x="3810" y="266573"/>
                </a:moveTo>
                <a:lnTo>
                  <a:pt x="0" y="266573"/>
                </a:lnTo>
                <a:lnTo>
                  <a:pt x="0" y="279273"/>
                </a:lnTo>
                <a:lnTo>
                  <a:pt x="3810" y="279273"/>
                </a:lnTo>
                <a:lnTo>
                  <a:pt x="3810" y="266573"/>
                </a:lnTo>
                <a:close/>
              </a:path>
              <a:path w="519429" h="375919">
                <a:moveTo>
                  <a:pt x="519430" y="266573"/>
                </a:moveTo>
                <a:lnTo>
                  <a:pt x="515620" y="266573"/>
                </a:lnTo>
                <a:lnTo>
                  <a:pt x="515620" y="279273"/>
                </a:lnTo>
                <a:lnTo>
                  <a:pt x="519430" y="279273"/>
                </a:lnTo>
                <a:lnTo>
                  <a:pt x="519430" y="266573"/>
                </a:lnTo>
                <a:close/>
              </a:path>
              <a:path w="519429" h="375919">
                <a:moveTo>
                  <a:pt x="3810" y="279273"/>
                </a:moveTo>
                <a:lnTo>
                  <a:pt x="0" y="279273"/>
                </a:lnTo>
                <a:lnTo>
                  <a:pt x="0" y="304673"/>
                </a:lnTo>
                <a:lnTo>
                  <a:pt x="3810" y="304673"/>
                </a:lnTo>
                <a:lnTo>
                  <a:pt x="3810" y="279273"/>
                </a:lnTo>
                <a:close/>
              </a:path>
              <a:path w="519429" h="375919">
                <a:moveTo>
                  <a:pt x="519430" y="279273"/>
                </a:moveTo>
                <a:lnTo>
                  <a:pt x="515620" y="279273"/>
                </a:lnTo>
                <a:lnTo>
                  <a:pt x="515620" y="304673"/>
                </a:lnTo>
                <a:lnTo>
                  <a:pt x="519430" y="304673"/>
                </a:lnTo>
                <a:lnTo>
                  <a:pt x="519430" y="279273"/>
                </a:lnTo>
                <a:close/>
              </a:path>
              <a:path w="519429" h="375919">
                <a:moveTo>
                  <a:pt x="3810" y="304673"/>
                </a:moveTo>
                <a:lnTo>
                  <a:pt x="0" y="304673"/>
                </a:lnTo>
                <a:lnTo>
                  <a:pt x="0" y="311023"/>
                </a:lnTo>
                <a:lnTo>
                  <a:pt x="3810" y="311023"/>
                </a:lnTo>
                <a:lnTo>
                  <a:pt x="3810" y="304673"/>
                </a:lnTo>
                <a:close/>
              </a:path>
              <a:path w="519429" h="375919">
                <a:moveTo>
                  <a:pt x="519430" y="304673"/>
                </a:moveTo>
                <a:lnTo>
                  <a:pt x="515620" y="304673"/>
                </a:lnTo>
                <a:lnTo>
                  <a:pt x="515620" y="311023"/>
                </a:lnTo>
                <a:lnTo>
                  <a:pt x="519430" y="311023"/>
                </a:lnTo>
                <a:lnTo>
                  <a:pt x="519430" y="304673"/>
                </a:lnTo>
                <a:close/>
              </a:path>
              <a:path w="519429" h="375919">
                <a:moveTo>
                  <a:pt x="3810" y="311023"/>
                </a:moveTo>
                <a:lnTo>
                  <a:pt x="0" y="311023"/>
                </a:lnTo>
                <a:lnTo>
                  <a:pt x="0" y="317373"/>
                </a:lnTo>
                <a:lnTo>
                  <a:pt x="3810" y="317373"/>
                </a:lnTo>
                <a:lnTo>
                  <a:pt x="3810" y="311023"/>
                </a:lnTo>
                <a:close/>
              </a:path>
              <a:path w="519429" h="375919">
                <a:moveTo>
                  <a:pt x="519430" y="311023"/>
                </a:moveTo>
                <a:lnTo>
                  <a:pt x="515620" y="311023"/>
                </a:lnTo>
                <a:lnTo>
                  <a:pt x="515620" y="317373"/>
                </a:lnTo>
                <a:lnTo>
                  <a:pt x="519430" y="317373"/>
                </a:lnTo>
                <a:lnTo>
                  <a:pt x="519430" y="311023"/>
                </a:lnTo>
                <a:close/>
              </a:path>
              <a:path w="519429" h="375919">
                <a:moveTo>
                  <a:pt x="454660" y="374650"/>
                </a:moveTo>
                <a:lnTo>
                  <a:pt x="68580" y="374650"/>
                </a:lnTo>
                <a:lnTo>
                  <a:pt x="68580" y="375793"/>
                </a:lnTo>
                <a:lnTo>
                  <a:pt x="454660" y="375793"/>
                </a:lnTo>
                <a:lnTo>
                  <a:pt x="454660" y="374650"/>
                </a:lnTo>
                <a:close/>
              </a:path>
              <a:path w="519429" h="375919">
                <a:moveTo>
                  <a:pt x="457200" y="373380"/>
                </a:moveTo>
                <a:lnTo>
                  <a:pt x="66040" y="373380"/>
                </a:lnTo>
                <a:lnTo>
                  <a:pt x="66040" y="374650"/>
                </a:lnTo>
                <a:lnTo>
                  <a:pt x="457200" y="374650"/>
                </a:lnTo>
                <a:lnTo>
                  <a:pt x="457200" y="373380"/>
                </a:lnTo>
                <a:close/>
              </a:path>
              <a:path w="519429" h="375919">
                <a:moveTo>
                  <a:pt x="458470" y="372110"/>
                </a:moveTo>
                <a:lnTo>
                  <a:pt x="63500" y="372110"/>
                </a:lnTo>
                <a:lnTo>
                  <a:pt x="63500" y="373380"/>
                </a:lnTo>
                <a:lnTo>
                  <a:pt x="458470" y="373380"/>
                </a:lnTo>
                <a:lnTo>
                  <a:pt x="458470" y="372110"/>
                </a:lnTo>
                <a:close/>
              </a:path>
              <a:path w="519429" h="375919">
                <a:moveTo>
                  <a:pt x="519430" y="317627"/>
                </a:moveTo>
                <a:lnTo>
                  <a:pt x="515620" y="317627"/>
                </a:lnTo>
                <a:lnTo>
                  <a:pt x="515620" y="323850"/>
                </a:lnTo>
                <a:lnTo>
                  <a:pt x="516890" y="323850"/>
                </a:lnTo>
                <a:lnTo>
                  <a:pt x="516890" y="322580"/>
                </a:lnTo>
                <a:lnTo>
                  <a:pt x="518160" y="322580"/>
                </a:lnTo>
                <a:lnTo>
                  <a:pt x="518160" y="321310"/>
                </a:lnTo>
                <a:lnTo>
                  <a:pt x="519429" y="321310"/>
                </a:lnTo>
                <a:lnTo>
                  <a:pt x="519430" y="317627"/>
                </a:lnTo>
                <a:close/>
              </a:path>
              <a:path w="519429" h="375919">
                <a:moveTo>
                  <a:pt x="3810" y="317627"/>
                </a:moveTo>
                <a:lnTo>
                  <a:pt x="0" y="317627"/>
                </a:lnTo>
                <a:lnTo>
                  <a:pt x="0" y="320040"/>
                </a:lnTo>
                <a:lnTo>
                  <a:pt x="1270" y="320040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22580"/>
                </a:lnTo>
                <a:lnTo>
                  <a:pt x="3810" y="322580"/>
                </a:lnTo>
                <a:lnTo>
                  <a:pt x="3810" y="317627"/>
                </a:lnTo>
                <a:close/>
              </a:path>
            </a:pathLst>
          </a:custGeom>
          <a:solidFill>
            <a:srgbClr val="24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224519" y="1634617"/>
            <a:ext cx="511809" cy="368300"/>
          </a:xfrm>
          <a:custGeom>
            <a:avLst/>
            <a:gdLst/>
            <a:ahLst/>
            <a:cxnLst/>
            <a:rect l="l" t="t" r="r" b="b"/>
            <a:pathLst>
              <a:path w="511809" h="368300">
                <a:moveTo>
                  <a:pt x="3809" y="71120"/>
                </a:moveTo>
                <a:lnTo>
                  <a:pt x="0" y="71120"/>
                </a:lnTo>
                <a:lnTo>
                  <a:pt x="0" y="72262"/>
                </a:lnTo>
                <a:lnTo>
                  <a:pt x="3809" y="72262"/>
                </a:lnTo>
                <a:lnTo>
                  <a:pt x="3809" y="71120"/>
                </a:lnTo>
                <a:close/>
              </a:path>
              <a:path w="511809" h="368300">
                <a:moveTo>
                  <a:pt x="511809" y="71120"/>
                </a:moveTo>
                <a:lnTo>
                  <a:pt x="509270" y="71120"/>
                </a:lnTo>
                <a:lnTo>
                  <a:pt x="509270" y="72262"/>
                </a:lnTo>
                <a:lnTo>
                  <a:pt x="511809" y="72262"/>
                </a:lnTo>
                <a:lnTo>
                  <a:pt x="511809" y="71120"/>
                </a:lnTo>
                <a:close/>
              </a:path>
              <a:path w="511809" h="368300">
                <a:moveTo>
                  <a:pt x="3809" y="68579"/>
                </a:moveTo>
                <a:lnTo>
                  <a:pt x="0" y="68579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68579"/>
                </a:lnTo>
                <a:close/>
              </a:path>
              <a:path w="511809" h="368300">
                <a:moveTo>
                  <a:pt x="511809" y="68579"/>
                </a:moveTo>
                <a:lnTo>
                  <a:pt x="509270" y="68579"/>
                </a:lnTo>
                <a:lnTo>
                  <a:pt x="509270" y="70992"/>
                </a:lnTo>
                <a:lnTo>
                  <a:pt x="511809" y="70992"/>
                </a:lnTo>
                <a:lnTo>
                  <a:pt x="511809" y="68579"/>
                </a:lnTo>
                <a:close/>
              </a:path>
              <a:path w="511809" h="368300">
                <a:moveTo>
                  <a:pt x="3809" y="64770"/>
                </a:moveTo>
                <a:lnTo>
                  <a:pt x="0" y="64770"/>
                </a:lnTo>
                <a:lnTo>
                  <a:pt x="0" y="68452"/>
                </a:lnTo>
                <a:lnTo>
                  <a:pt x="3809" y="68452"/>
                </a:lnTo>
                <a:lnTo>
                  <a:pt x="3809" y="64770"/>
                </a:lnTo>
                <a:close/>
              </a:path>
              <a:path w="511809" h="368300">
                <a:moveTo>
                  <a:pt x="511809" y="64770"/>
                </a:moveTo>
                <a:lnTo>
                  <a:pt x="509270" y="64770"/>
                </a:lnTo>
                <a:lnTo>
                  <a:pt x="509270" y="68452"/>
                </a:lnTo>
                <a:lnTo>
                  <a:pt x="511809" y="68452"/>
                </a:lnTo>
                <a:lnTo>
                  <a:pt x="511809" y="64770"/>
                </a:lnTo>
                <a:close/>
              </a:path>
              <a:path w="511809" h="368300">
                <a:moveTo>
                  <a:pt x="3809" y="62229"/>
                </a:moveTo>
                <a:lnTo>
                  <a:pt x="0" y="62229"/>
                </a:lnTo>
                <a:lnTo>
                  <a:pt x="0" y="64642"/>
                </a:lnTo>
                <a:lnTo>
                  <a:pt x="3809" y="64642"/>
                </a:lnTo>
                <a:lnTo>
                  <a:pt x="3809" y="62229"/>
                </a:lnTo>
                <a:close/>
              </a:path>
              <a:path w="511809" h="368300">
                <a:moveTo>
                  <a:pt x="511809" y="62229"/>
                </a:moveTo>
                <a:lnTo>
                  <a:pt x="509270" y="62229"/>
                </a:lnTo>
                <a:lnTo>
                  <a:pt x="509270" y="64642"/>
                </a:lnTo>
                <a:lnTo>
                  <a:pt x="511809" y="64642"/>
                </a:lnTo>
                <a:lnTo>
                  <a:pt x="511809" y="62229"/>
                </a:lnTo>
                <a:close/>
              </a:path>
              <a:path w="511809" h="368300">
                <a:moveTo>
                  <a:pt x="3809" y="58420"/>
                </a:moveTo>
                <a:lnTo>
                  <a:pt x="0" y="58420"/>
                </a:lnTo>
                <a:lnTo>
                  <a:pt x="0" y="62102"/>
                </a:lnTo>
                <a:lnTo>
                  <a:pt x="3809" y="62102"/>
                </a:lnTo>
                <a:lnTo>
                  <a:pt x="3809" y="58420"/>
                </a:lnTo>
                <a:close/>
              </a:path>
              <a:path w="511809" h="368300">
                <a:moveTo>
                  <a:pt x="511809" y="58420"/>
                </a:moveTo>
                <a:lnTo>
                  <a:pt x="509270" y="58420"/>
                </a:lnTo>
                <a:lnTo>
                  <a:pt x="509270" y="62102"/>
                </a:lnTo>
                <a:lnTo>
                  <a:pt x="511809" y="62102"/>
                </a:lnTo>
                <a:lnTo>
                  <a:pt x="511809" y="58420"/>
                </a:lnTo>
                <a:close/>
              </a:path>
              <a:path w="511809" h="368300">
                <a:moveTo>
                  <a:pt x="3809" y="55879"/>
                </a:moveTo>
                <a:lnTo>
                  <a:pt x="0" y="55879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5879"/>
                </a:lnTo>
                <a:close/>
              </a:path>
              <a:path w="511809" h="368300">
                <a:moveTo>
                  <a:pt x="511809" y="55879"/>
                </a:moveTo>
                <a:lnTo>
                  <a:pt x="509270" y="55879"/>
                </a:lnTo>
                <a:lnTo>
                  <a:pt x="509270" y="58292"/>
                </a:lnTo>
                <a:lnTo>
                  <a:pt x="511809" y="58292"/>
                </a:lnTo>
                <a:lnTo>
                  <a:pt x="511809" y="55879"/>
                </a:lnTo>
                <a:close/>
              </a:path>
              <a:path w="511809" h="368300">
                <a:moveTo>
                  <a:pt x="3809" y="52070"/>
                </a:moveTo>
                <a:lnTo>
                  <a:pt x="0" y="52070"/>
                </a:lnTo>
                <a:lnTo>
                  <a:pt x="0" y="55752"/>
                </a:lnTo>
                <a:lnTo>
                  <a:pt x="3809" y="55752"/>
                </a:lnTo>
                <a:lnTo>
                  <a:pt x="3809" y="52070"/>
                </a:lnTo>
                <a:close/>
              </a:path>
              <a:path w="511809" h="368300">
                <a:moveTo>
                  <a:pt x="511809" y="52070"/>
                </a:moveTo>
                <a:lnTo>
                  <a:pt x="509270" y="52070"/>
                </a:lnTo>
                <a:lnTo>
                  <a:pt x="509270" y="55752"/>
                </a:lnTo>
                <a:lnTo>
                  <a:pt x="511809" y="55752"/>
                </a:lnTo>
                <a:lnTo>
                  <a:pt x="511809" y="52070"/>
                </a:lnTo>
                <a:close/>
              </a:path>
              <a:path w="511809" h="368300">
                <a:moveTo>
                  <a:pt x="1270" y="49529"/>
                </a:moveTo>
                <a:lnTo>
                  <a:pt x="0" y="49529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9656"/>
                </a:lnTo>
                <a:lnTo>
                  <a:pt x="1270" y="49656"/>
                </a:lnTo>
                <a:close/>
              </a:path>
              <a:path w="511809" h="368300">
                <a:moveTo>
                  <a:pt x="511809" y="49656"/>
                </a:moveTo>
                <a:lnTo>
                  <a:pt x="509270" y="49656"/>
                </a:lnTo>
                <a:lnTo>
                  <a:pt x="509270" y="51942"/>
                </a:lnTo>
                <a:lnTo>
                  <a:pt x="511809" y="51942"/>
                </a:lnTo>
                <a:lnTo>
                  <a:pt x="511809" y="49656"/>
                </a:lnTo>
                <a:close/>
              </a:path>
              <a:path w="511809" h="368300">
                <a:moveTo>
                  <a:pt x="3809" y="46989"/>
                </a:moveTo>
                <a:lnTo>
                  <a:pt x="2539" y="46989"/>
                </a:lnTo>
                <a:lnTo>
                  <a:pt x="2539" y="48387"/>
                </a:lnTo>
                <a:lnTo>
                  <a:pt x="1270" y="48387"/>
                </a:lnTo>
                <a:lnTo>
                  <a:pt x="1270" y="49529"/>
                </a:lnTo>
                <a:lnTo>
                  <a:pt x="3809" y="49529"/>
                </a:lnTo>
                <a:lnTo>
                  <a:pt x="3809" y="46989"/>
                </a:lnTo>
                <a:close/>
              </a:path>
              <a:path w="511809" h="368300">
                <a:moveTo>
                  <a:pt x="510539" y="46989"/>
                </a:moveTo>
                <a:lnTo>
                  <a:pt x="509270" y="46989"/>
                </a:lnTo>
                <a:lnTo>
                  <a:pt x="509270" y="49529"/>
                </a:lnTo>
                <a:lnTo>
                  <a:pt x="511810" y="49529"/>
                </a:lnTo>
                <a:lnTo>
                  <a:pt x="511810" y="48387"/>
                </a:lnTo>
                <a:lnTo>
                  <a:pt x="510539" y="48387"/>
                </a:lnTo>
                <a:lnTo>
                  <a:pt x="510539" y="46989"/>
                </a:lnTo>
                <a:close/>
              </a:path>
              <a:path w="511809" h="368300">
                <a:moveTo>
                  <a:pt x="457200" y="2539"/>
                </a:moveTo>
                <a:lnTo>
                  <a:pt x="55879" y="2539"/>
                </a:lnTo>
                <a:lnTo>
                  <a:pt x="55879" y="3809"/>
                </a:lnTo>
                <a:lnTo>
                  <a:pt x="457200" y="3809"/>
                </a:lnTo>
                <a:lnTo>
                  <a:pt x="457200" y="2539"/>
                </a:lnTo>
                <a:close/>
              </a:path>
              <a:path w="511809" h="368300">
                <a:moveTo>
                  <a:pt x="59689" y="1142"/>
                </a:moveTo>
                <a:lnTo>
                  <a:pt x="57150" y="1142"/>
                </a:lnTo>
                <a:lnTo>
                  <a:pt x="57150" y="2539"/>
                </a:lnTo>
                <a:lnTo>
                  <a:pt x="455929" y="2539"/>
                </a:lnTo>
                <a:lnTo>
                  <a:pt x="455929" y="1396"/>
                </a:lnTo>
                <a:lnTo>
                  <a:pt x="59689" y="1396"/>
                </a:lnTo>
                <a:lnTo>
                  <a:pt x="59689" y="1142"/>
                </a:lnTo>
                <a:close/>
              </a:path>
              <a:path w="511809" h="368300">
                <a:moveTo>
                  <a:pt x="455929" y="1142"/>
                </a:moveTo>
                <a:lnTo>
                  <a:pt x="454659" y="1142"/>
                </a:lnTo>
                <a:lnTo>
                  <a:pt x="454659" y="1396"/>
                </a:lnTo>
                <a:lnTo>
                  <a:pt x="455929" y="1396"/>
                </a:lnTo>
                <a:lnTo>
                  <a:pt x="455929" y="1142"/>
                </a:lnTo>
                <a:close/>
              </a:path>
              <a:path w="511809" h="368300">
                <a:moveTo>
                  <a:pt x="454659" y="126"/>
                </a:moveTo>
                <a:lnTo>
                  <a:pt x="59689" y="126"/>
                </a:lnTo>
                <a:lnTo>
                  <a:pt x="59689" y="1142"/>
                </a:lnTo>
                <a:lnTo>
                  <a:pt x="454659" y="1142"/>
                </a:lnTo>
                <a:lnTo>
                  <a:pt x="454659" y="126"/>
                </a:lnTo>
                <a:close/>
              </a:path>
              <a:path w="511809" h="368300">
                <a:moveTo>
                  <a:pt x="452119" y="0"/>
                </a:moveTo>
                <a:lnTo>
                  <a:pt x="60959" y="0"/>
                </a:lnTo>
                <a:lnTo>
                  <a:pt x="452119" y="126"/>
                </a:lnTo>
                <a:close/>
              </a:path>
              <a:path w="511809" h="368300">
                <a:moveTo>
                  <a:pt x="3809" y="72263"/>
                </a:moveTo>
                <a:lnTo>
                  <a:pt x="0" y="72263"/>
                </a:lnTo>
                <a:lnTo>
                  <a:pt x="0" y="84962"/>
                </a:lnTo>
                <a:lnTo>
                  <a:pt x="3809" y="84962"/>
                </a:lnTo>
                <a:lnTo>
                  <a:pt x="3809" y="72263"/>
                </a:lnTo>
                <a:close/>
              </a:path>
              <a:path w="511809" h="368300">
                <a:moveTo>
                  <a:pt x="511809" y="72263"/>
                </a:moveTo>
                <a:lnTo>
                  <a:pt x="509270" y="72263"/>
                </a:lnTo>
                <a:lnTo>
                  <a:pt x="509270" y="84962"/>
                </a:lnTo>
                <a:lnTo>
                  <a:pt x="511809" y="84962"/>
                </a:lnTo>
                <a:lnTo>
                  <a:pt x="511809" y="72263"/>
                </a:lnTo>
                <a:close/>
              </a:path>
              <a:path w="511809" h="368300">
                <a:moveTo>
                  <a:pt x="3809" y="84963"/>
                </a:moveTo>
                <a:lnTo>
                  <a:pt x="0" y="84963"/>
                </a:lnTo>
                <a:lnTo>
                  <a:pt x="0" y="91312"/>
                </a:lnTo>
                <a:lnTo>
                  <a:pt x="3809" y="91312"/>
                </a:lnTo>
                <a:lnTo>
                  <a:pt x="3809" y="84963"/>
                </a:lnTo>
                <a:close/>
              </a:path>
              <a:path w="511809" h="368300">
                <a:moveTo>
                  <a:pt x="511809" y="84963"/>
                </a:moveTo>
                <a:lnTo>
                  <a:pt x="509270" y="84963"/>
                </a:lnTo>
                <a:lnTo>
                  <a:pt x="509270" y="91312"/>
                </a:lnTo>
                <a:lnTo>
                  <a:pt x="511809" y="91312"/>
                </a:lnTo>
                <a:lnTo>
                  <a:pt x="511809" y="84963"/>
                </a:lnTo>
                <a:close/>
              </a:path>
              <a:path w="511809" h="368300">
                <a:moveTo>
                  <a:pt x="3809" y="91313"/>
                </a:moveTo>
                <a:lnTo>
                  <a:pt x="0" y="91313"/>
                </a:lnTo>
                <a:lnTo>
                  <a:pt x="0" y="110362"/>
                </a:lnTo>
                <a:lnTo>
                  <a:pt x="3809" y="110362"/>
                </a:lnTo>
                <a:lnTo>
                  <a:pt x="3809" y="91313"/>
                </a:lnTo>
                <a:close/>
              </a:path>
              <a:path w="511809" h="368300">
                <a:moveTo>
                  <a:pt x="511809" y="91313"/>
                </a:moveTo>
                <a:lnTo>
                  <a:pt x="509270" y="91313"/>
                </a:lnTo>
                <a:lnTo>
                  <a:pt x="509270" y="110362"/>
                </a:lnTo>
                <a:lnTo>
                  <a:pt x="511809" y="110362"/>
                </a:lnTo>
                <a:lnTo>
                  <a:pt x="511809" y="91313"/>
                </a:lnTo>
                <a:close/>
              </a:path>
              <a:path w="511809" h="368300">
                <a:moveTo>
                  <a:pt x="3809" y="110363"/>
                </a:moveTo>
                <a:lnTo>
                  <a:pt x="0" y="110363"/>
                </a:lnTo>
                <a:lnTo>
                  <a:pt x="0" y="135762"/>
                </a:lnTo>
                <a:lnTo>
                  <a:pt x="3809" y="135762"/>
                </a:lnTo>
                <a:lnTo>
                  <a:pt x="3809" y="110363"/>
                </a:lnTo>
                <a:close/>
              </a:path>
              <a:path w="511809" h="368300">
                <a:moveTo>
                  <a:pt x="511809" y="110363"/>
                </a:moveTo>
                <a:lnTo>
                  <a:pt x="509270" y="110363"/>
                </a:lnTo>
                <a:lnTo>
                  <a:pt x="509270" y="135762"/>
                </a:lnTo>
                <a:lnTo>
                  <a:pt x="511809" y="135762"/>
                </a:lnTo>
                <a:lnTo>
                  <a:pt x="511809" y="110363"/>
                </a:lnTo>
                <a:close/>
              </a:path>
              <a:path w="511809" h="368300">
                <a:moveTo>
                  <a:pt x="3809" y="135763"/>
                </a:moveTo>
                <a:lnTo>
                  <a:pt x="0" y="135763"/>
                </a:lnTo>
                <a:lnTo>
                  <a:pt x="0" y="152273"/>
                </a:lnTo>
                <a:lnTo>
                  <a:pt x="3809" y="152273"/>
                </a:lnTo>
                <a:lnTo>
                  <a:pt x="3809" y="135763"/>
                </a:lnTo>
                <a:close/>
              </a:path>
              <a:path w="511809" h="368300">
                <a:moveTo>
                  <a:pt x="511809" y="135763"/>
                </a:moveTo>
                <a:lnTo>
                  <a:pt x="509270" y="135763"/>
                </a:lnTo>
                <a:lnTo>
                  <a:pt x="509270" y="152273"/>
                </a:lnTo>
                <a:lnTo>
                  <a:pt x="511809" y="152273"/>
                </a:lnTo>
                <a:lnTo>
                  <a:pt x="511809" y="135763"/>
                </a:lnTo>
                <a:close/>
              </a:path>
              <a:path w="511809" h="368300">
                <a:moveTo>
                  <a:pt x="3809" y="152273"/>
                </a:moveTo>
                <a:lnTo>
                  <a:pt x="0" y="152273"/>
                </a:lnTo>
                <a:lnTo>
                  <a:pt x="0" y="224662"/>
                </a:lnTo>
                <a:lnTo>
                  <a:pt x="3809" y="224662"/>
                </a:lnTo>
                <a:lnTo>
                  <a:pt x="3809" y="152273"/>
                </a:lnTo>
                <a:close/>
              </a:path>
              <a:path w="511809" h="368300">
                <a:moveTo>
                  <a:pt x="511809" y="152273"/>
                </a:moveTo>
                <a:lnTo>
                  <a:pt x="509270" y="152273"/>
                </a:lnTo>
                <a:lnTo>
                  <a:pt x="509270" y="224662"/>
                </a:lnTo>
                <a:lnTo>
                  <a:pt x="511809" y="224662"/>
                </a:lnTo>
                <a:lnTo>
                  <a:pt x="511809" y="152273"/>
                </a:lnTo>
                <a:close/>
              </a:path>
              <a:path w="511809" h="368300">
                <a:moveTo>
                  <a:pt x="3809" y="224663"/>
                </a:moveTo>
                <a:lnTo>
                  <a:pt x="0" y="224663"/>
                </a:lnTo>
                <a:lnTo>
                  <a:pt x="0" y="262763"/>
                </a:lnTo>
                <a:lnTo>
                  <a:pt x="3809" y="262763"/>
                </a:lnTo>
                <a:lnTo>
                  <a:pt x="3809" y="224663"/>
                </a:lnTo>
                <a:close/>
              </a:path>
              <a:path w="511809" h="368300">
                <a:moveTo>
                  <a:pt x="511809" y="224663"/>
                </a:moveTo>
                <a:lnTo>
                  <a:pt x="509270" y="224663"/>
                </a:lnTo>
                <a:lnTo>
                  <a:pt x="509270" y="262763"/>
                </a:lnTo>
                <a:lnTo>
                  <a:pt x="511809" y="262763"/>
                </a:lnTo>
                <a:lnTo>
                  <a:pt x="511809" y="224663"/>
                </a:lnTo>
                <a:close/>
              </a:path>
              <a:path w="511809" h="368300">
                <a:moveTo>
                  <a:pt x="3809" y="262763"/>
                </a:moveTo>
                <a:lnTo>
                  <a:pt x="0" y="262763"/>
                </a:lnTo>
                <a:lnTo>
                  <a:pt x="0" y="275463"/>
                </a:lnTo>
                <a:lnTo>
                  <a:pt x="3809" y="275463"/>
                </a:lnTo>
                <a:lnTo>
                  <a:pt x="3809" y="262763"/>
                </a:lnTo>
                <a:close/>
              </a:path>
              <a:path w="511809" h="368300">
                <a:moveTo>
                  <a:pt x="511809" y="262763"/>
                </a:moveTo>
                <a:lnTo>
                  <a:pt x="509270" y="262763"/>
                </a:lnTo>
                <a:lnTo>
                  <a:pt x="509270" y="275463"/>
                </a:lnTo>
                <a:lnTo>
                  <a:pt x="511809" y="275463"/>
                </a:lnTo>
                <a:lnTo>
                  <a:pt x="511809" y="262763"/>
                </a:lnTo>
                <a:close/>
              </a:path>
              <a:path w="511809" h="368300">
                <a:moveTo>
                  <a:pt x="3809" y="275463"/>
                </a:moveTo>
                <a:lnTo>
                  <a:pt x="0" y="275463"/>
                </a:lnTo>
                <a:lnTo>
                  <a:pt x="0" y="300863"/>
                </a:lnTo>
                <a:lnTo>
                  <a:pt x="3809" y="300863"/>
                </a:lnTo>
                <a:lnTo>
                  <a:pt x="3809" y="275463"/>
                </a:lnTo>
                <a:close/>
              </a:path>
              <a:path w="511809" h="368300">
                <a:moveTo>
                  <a:pt x="511809" y="275463"/>
                </a:moveTo>
                <a:lnTo>
                  <a:pt x="509270" y="275463"/>
                </a:lnTo>
                <a:lnTo>
                  <a:pt x="509270" y="300863"/>
                </a:lnTo>
                <a:lnTo>
                  <a:pt x="511809" y="300863"/>
                </a:lnTo>
                <a:lnTo>
                  <a:pt x="511809" y="275463"/>
                </a:lnTo>
                <a:close/>
              </a:path>
              <a:path w="511809" h="368300">
                <a:moveTo>
                  <a:pt x="3809" y="300863"/>
                </a:moveTo>
                <a:lnTo>
                  <a:pt x="0" y="300863"/>
                </a:lnTo>
                <a:lnTo>
                  <a:pt x="0" y="307213"/>
                </a:lnTo>
                <a:lnTo>
                  <a:pt x="3809" y="307213"/>
                </a:lnTo>
                <a:lnTo>
                  <a:pt x="3809" y="300863"/>
                </a:lnTo>
                <a:close/>
              </a:path>
              <a:path w="511809" h="368300">
                <a:moveTo>
                  <a:pt x="511809" y="300863"/>
                </a:moveTo>
                <a:lnTo>
                  <a:pt x="509270" y="300863"/>
                </a:lnTo>
                <a:lnTo>
                  <a:pt x="509270" y="307213"/>
                </a:lnTo>
                <a:lnTo>
                  <a:pt x="511809" y="307213"/>
                </a:lnTo>
                <a:lnTo>
                  <a:pt x="511809" y="300863"/>
                </a:lnTo>
                <a:close/>
              </a:path>
              <a:path w="511809" h="368300">
                <a:moveTo>
                  <a:pt x="3809" y="307213"/>
                </a:moveTo>
                <a:lnTo>
                  <a:pt x="0" y="307213"/>
                </a:lnTo>
                <a:lnTo>
                  <a:pt x="0" y="313563"/>
                </a:lnTo>
                <a:lnTo>
                  <a:pt x="3809" y="313563"/>
                </a:lnTo>
                <a:lnTo>
                  <a:pt x="3809" y="307213"/>
                </a:lnTo>
                <a:close/>
              </a:path>
              <a:path w="511809" h="368300">
                <a:moveTo>
                  <a:pt x="511809" y="307213"/>
                </a:moveTo>
                <a:lnTo>
                  <a:pt x="509270" y="307213"/>
                </a:lnTo>
                <a:lnTo>
                  <a:pt x="509270" y="313563"/>
                </a:lnTo>
                <a:lnTo>
                  <a:pt x="511809" y="313563"/>
                </a:lnTo>
                <a:lnTo>
                  <a:pt x="511809" y="307213"/>
                </a:lnTo>
                <a:close/>
              </a:path>
              <a:path w="511809" h="368300">
                <a:moveTo>
                  <a:pt x="457200" y="366903"/>
                </a:moveTo>
                <a:lnTo>
                  <a:pt x="58420" y="366903"/>
                </a:lnTo>
                <a:lnTo>
                  <a:pt x="58420" y="368173"/>
                </a:lnTo>
                <a:lnTo>
                  <a:pt x="457200" y="368173"/>
                </a:lnTo>
                <a:lnTo>
                  <a:pt x="457200" y="366903"/>
                </a:lnTo>
                <a:close/>
              </a:path>
              <a:path w="511809" h="368300">
                <a:moveTo>
                  <a:pt x="458470" y="365633"/>
                </a:moveTo>
                <a:lnTo>
                  <a:pt x="55879" y="365633"/>
                </a:lnTo>
                <a:lnTo>
                  <a:pt x="55879" y="366903"/>
                </a:lnTo>
                <a:lnTo>
                  <a:pt x="458470" y="366903"/>
                </a:lnTo>
                <a:lnTo>
                  <a:pt x="458470" y="365633"/>
                </a:lnTo>
                <a:close/>
              </a:path>
              <a:path w="511809" h="368300">
                <a:moveTo>
                  <a:pt x="3809" y="313690"/>
                </a:moveTo>
                <a:lnTo>
                  <a:pt x="0" y="313690"/>
                </a:lnTo>
                <a:lnTo>
                  <a:pt x="0" y="319913"/>
                </a:lnTo>
                <a:lnTo>
                  <a:pt x="1270" y="319913"/>
                </a:lnTo>
                <a:lnTo>
                  <a:pt x="1270" y="321183"/>
                </a:lnTo>
                <a:lnTo>
                  <a:pt x="2539" y="321183"/>
                </a:lnTo>
                <a:lnTo>
                  <a:pt x="2539" y="322453"/>
                </a:lnTo>
                <a:lnTo>
                  <a:pt x="3809" y="322453"/>
                </a:lnTo>
                <a:lnTo>
                  <a:pt x="3809" y="313690"/>
                </a:lnTo>
                <a:close/>
              </a:path>
              <a:path w="511809" h="368300">
                <a:moveTo>
                  <a:pt x="511809" y="313690"/>
                </a:moveTo>
                <a:lnTo>
                  <a:pt x="509270" y="313690"/>
                </a:lnTo>
                <a:lnTo>
                  <a:pt x="509270" y="322453"/>
                </a:lnTo>
                <a:lnTo>
                  <a:pt x="510539" y="322453"/>
                </a:lnTo>
                <a:lnTo>
                  <a:pt x="510539" y="321183"/>
                </a:lnTo>
                <a:lnTo>
                  <a:pt x="511810" y="321183"/>
                </a:lnTo>
                <a:lnTo>
                  <a:pt x="511809" y="313690"/>
                </a:lnTo>
                <a:close/>
              </a:path>
            </a:pathLst>
          </a:custGeom>
          <a:solidFill>
            <a:srgbClr val="2607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28330" y="1638426"/>
            <a:ext cx="505459" cy="361950"/>
          </a:xfrm>
          <a:custGeom>
            <a:avLst/>
            <a:gdLst/>
            <a:ahLst/>
            <a:cxnLst/>
            <a:rect l="l" t="t" r="r" b="b"/>
            <a:pathLst>
              <a:path w="505459" h="361950">
                <a:moveTo>
                  <a:pt x="3810" y="67310"/>
                </a:moveTo>
                <a:lnTo>
                  <a:pt x="0" y="67310"/>
                </a:lnTo>
                <a:lnTo>
                  <a:pt x="0" y="68452"/>
                </a:lnTo>
                <a:lnTo>
                  <a:pt x="3810" y="68452"/>
                </a:lnTo>
                <a:lnTo>
                  <a:pt x="3810" y="67310"/>
                </a:lnTo>
                <a:close/>
              </a:path>
              <a:path w="505459" h="361950">
                <a:moveTo>
                  <a:pt x="505460" y="67310"/>
                </a:moveTo>
                <a:lnTo>
                  <a:pt x="501650" y="67310"/>
                </a:lnTo>
                <a:lnTo>
                  <a:pt x="501650" y="68452"/>
                </a:lnTo>
                <a:lnTo>
                  <a:pt x="505460" y="68452"/>
                </a:lnTo>
                <a:lnTo>
                  <a:pt x="505460" y="67310"/>
                </a:lnTo>
                <a:close/>
              </a:path>
              <a:path w="505459" h="361950">
                <a:moveTo>
                  <a:pt x="3810" y="64769"/>
                </a:moveTo>
                <a:lnTo>
                  <a:pt x="0" y="64769"/>
                </a:lnTo>
                <a:lnTo>
                  <a:pt x="0" y="67182"/>
                </a:lnTo>
                <a:lnTo>
                  <a:pt x="3810" y="67182"/>
                </a:lnTo>
                <a:lnTo>
                  <a:pt x="3810" y="64769"/>
                </a:lnTo>
                <a:close/>
              </a:path>
              <a:path w="505459" h="361950">
                <a:moveTo>
                  <a:pt x="505460" y="64769"/>
                </a:moveTo>
                <a:lnTo>
                  <a:pt x="501650" y="64769"/>
                </a:lnTo>
                <a:lnTo>
                  <a:pt x="501650" y="67182"/>
                </a:lnTo>
                <a:lnTo>
                  <a:pt x="505460" y="67182"/>
                </a:lnTo>
                <a:lnTo>
                  <a:pt x="505460" y="64769"/>
                </a:lnTo>
                <a:close/>
              </a:path>
              <a:path w="505459" h="361950">
                <a:moveTo>
                  <a:pt x="3810" y="60960"/>
                </a:moveTo>
                <a:lnTo>
                  <a:pt x="0" y="60960"/>
                </a:lnTo>
                <a:lnTo>
                  <a:pt x="0" y="64642"/>
                </a:lnTo>
                <a:lnTo>
                  <a:pt x="3810" y="64642"/>
                </a:lnTo>
                <a:lnTo>
                  <a:pt x="3810" y="60960"/>
                </a:lnTo>
                <a:close/>
              </a:path>
              <a:path w="505459" h="361950">
                <a:moveTo>
                  <a:pt x="505460" y="60960"/>
                </a:moveTo>
                <a:lnTo>
                  <a:pt x="501650" y="60960"/>
                </a:lnTo>
                <a:lnTo>
                  <a:pt x="501650" y="64642"/>
                </a:lnTo>
                <a:lnTo>
                  <a:pt x="505460" y="64642"/>
                </a:lnTo>
                <a:lnTo>
                  <a:pt x="505460" y="60960"/>
                </a:lnTo>
                <a:close/>
              </a:path>
              <a:path w="505459" h="361950">
                <a:moveTo>
                  <a:pt x="3810" y="58419"/>
                </a:moveTo>
                <a:lnTo>
                  <a:pt x="0" y="58419"/>
                </a:lnTo>
                <a:lnTo>
                  <a:pt x="0" y="60832"/>
                </a:lnTo>
                <a:lnTo>
                  <a:pt x="3810" y="60832"/>
                </a:lnTo>
                <a:lnTo>
                  <a:pt x="3810" y="58419"/>
                </a:lnTo>
                <a:close/>
              </a:path>
              <a:path w="505459" h="361950">
                <a:moveTo>
                  <a:pt x="505460" y="58419"/>
                </a:moveTo>
                <a:lnTo>
                  <a:pt x="501650" y="58419"/>
                </a:lnTo>
                <a:lnTo>
                  <a:pt x="501650" y="60832"/>
                </a:lnTo>
                <a:lnTo>
                  <a:pt x="505460" y="60832"/>
                </a:lnTo>
                <a:lnTo>
                  <a:pt x="505460" y="58419"/>
                </a:lnTo>
                <a:close/>
              </a:path>
              <a:path w="505459" h="361950">
                <a:moveTo>
                  <a:pt x="3810" y="54610"/>
                </a:moveTo>
                <a:lnTo>
                  <a:pt x="0" y="54610"/>
                </a:lnTo>
                <a:lnTo>
                  <a:pt x="0" y="58292"/>
                </a:lnTo>
                <a:lnTo>
                  <a:pt x="3810" y="58292"/>
                </a:lnTo>
                <a:lnTo>
                  <a:pt x="3810" y="54610"/>
                </a:lnTo>
                <a:close/>
              </a:path>
              <a:path w="505459" h="361950">
                <a:moveTo>
                  <a:pt x="505460" y="54610"/>
                </a:moveTo>
                <a:lnTo>
                  <a:pt x="501650" y="54610"/>
                </a:lnTo>
                <a:lnTo>
                  <a:pt x="501650" y="58292"/>
                </a:lnTo>
                <a:lnTo>
                  <a:pt x="505460" y="58292"/>
                </a:lnTo>
                <a:lnTo>
                  <a:pt x="505460" y="54610"/>
                </a:lnTo>
                <a:close/>
              </a:path>
              <a:path w="505459" h="361950">
                <a:moveTo>
                  <a:pt x="3810" y="52069"/>
                </a:moveTo>
                <a:lnTo>
                  <a:pt x="0" y="52069"/>
                </a:lnTo>
                <a:lnTo>
                  <a:pt x="0" y="54482"/>
                </a:lnTo>
                <a:lnTo>
                  <a:pt x="3810" y="54482"/>
                </a:lnTo>
                <a:lnTo>
                  <a:pt x="3810" y="52069"/>
                </a:lnTo>
                <a:close/>
              </a:path>
              <a:path w="505459" h="361950">
                <a:moveTo>
                  <a:pt x="505460" y="52069"/>
                </a:moveTo>
                <a:lnTo>
                  <a:pt x="501650" y="52069"/>
                </a:lnTo>
                <a:lnTo>
                  <a:pt x="501650" y="54482"/>
                </a:lnTo>
                <a:lnTo>
                  <a:pt x="505460" y="54482"/>
                </a:lnTo>
                <a:lnTo>
                  <a:pt x="505460" y="52069"/>
                </a:lnTo>
                <a:close/>
              </a:path>
              <a:path w="505459" h="361950">
                <a:moveTo>
                  <a:pt x="3810" y="48260"/>
                </a:moveTo>
                <a:lnTo>
                  <a:pt x="0" y="48260"/>
                </a:lnTo>
                <a:lnTo>
                  <a:pt x="0" y="51942"/>
                </a:lnTo>
                <a:lnTo>
                  <a:pt x="3810" y="51942"/>
                </a:lnTo>
                <a:lnTo>
                  <a:pt x="3810" y="48260"/>
                </a:lnTo>
                <a:close/>
              </a:path>
              <a:path w="505459" h="361950">
                <a:moveTo>
                  <a:pt x="505460" y="48260"/>
                </a:moveTo>
                <a:lnTo>
                  <a:pt x="501650" y="48260"/>
                </a:lnTo>
                <a:lnTo>
                  <a:pt x="501650" y="51942"/>
                </a:lnTo>
                <a:lnTo>
                  <a:pt x="505460" y="51942"/>
                </a:lnTo>
                <a:lnTo>
                  <a:pt x="505460" y="48260"/>
                </a:lnTo>
                <a:close/>
              </a:path>
              <a:path w="505459" h="361950">
                <a:moveTo>
                  <a:pt x="3810" y="45719"/>
                </a:moveTo>
                <a:lnTo>
                  <a:pt x="0" y="45719"/>
                </a:lnTo>
                <a:lnTo>
                  <a:pt x="0" y="48132"/>
                </a:lnTo>
                <a:lnTo>
                  <a:pt x="3810" y="48132"/>
                </a:lnTo>
                <a:lnTo>
                  <a:pt x="3810" y="45719"/>
                </a:lnTo>
                <a:close/>
              </a:path>
              <a:path w="505459" h="361950">
                <a:moveTo>
                  <a:pt x="505460" y="45719"/>
                </a:moveTo>
                <a:lnTo>
                  <a:pt x="501650" y="45719"/>
                </a:lnTo>
                <a:lnTo>
                  <a:pt x="501650" y="48132"/>
                </a:lnTo>
                <a:lnTo>
                  <a:pt x="505460" y="48132"/>
                </a:lnTo>
                <a:lnTo>
                  <a:pt x="505460" y="45719"/>
                </a:lnTo>
                <a:close/>
              </a:path>
              <a:path w="505459" h="361950">
                <a:moveTo>
                  <a:pt x="1270" y="41782"/>
                </a:moveTo>
                <a:lnTo>
                  <a:pt x="0" y="41782"/>
                </a:lnTo>
                <a:lnTo>
                  <a:pt x="0" y="45592"/>
                </a:lnTo>
                <a:lnTo>
                  <a:pt x="3810" y="45592"/>
                </a:lnTo>
                <a:lnTo>
                  <a:pt x="3810" y="42037"/>
                </a:lnTo>
                <a:lnTo>
                  <a:pt x="1270" y="42037"/>
                </a:lnTo>
                <a:lnTo>
                  <a:pt x="1270" y="41782"/>
                </a:lnTo>
                <a:close/>
              </a:path>
              <a:path w="505459" h="361950">
                <a:moveTo>
                  <a:pt x="505459" y="41782"/>
                </a:moveTo>
                <a:lnTo>
                  <a:pt x="504190" y="41782"/>
                </a:lnTo>
                <a:lnTo>
                  <a:pt x="504190" y="42037"/>
                </a:lnTo>
                <a:lnTo>
                  <a:pt x="501650" y="42037"/>
                </a:lnTo>
                <a:lnTo>
                  <a:pt x="501650" y="45592"/>
                </a:lnTo>
                <a:lnTo>
                  <a:pt x="505460" y="45592"/>
                </a:lnTo>
                <a:lnTo>
                  <a:pt x="505459" y="41782"/>
                </a:lnTo>
                <a:close/>
              </a:path>
              <a:path w="505459" h="361950">
                <a:moveTo>
                  <a:pt x="3810" y="39242"/>
                </a:moveTo>
                <a:lnTo>
                  <a:pt x="2540" y="39242"/>
                </a:lnTo>
                <a:lnTo>
                  <a:pt x="2540" y="40766"/>
                </a:lnTo>
                <a:lnTo>
                  <a:pt x="1270" y="40766"/>
                </a:lnTo>
                <a:lnTo>
                  <a:pt x="1270" y="41782"/>
                </a:lnTo>
                <a:lnTo>
                  <a:pt x="3810" y="41782"/>
                </a:lnTo>
                <a:lnTo>
                  <a:pt x="3810" y="39242"/>
                </a:lnTo>
                <a:close/>
              </a:path>
              <a:path w="505459" h="361950">
                <a:moveTo>
                  <a:pt x="502920" y="39242"/>
                </a:moveTo>
                <a:lnTo>
                  <a:pt x="501650" y="39242"/>
                </a:lnTo>
                <a:lnTo>
                  <a:pt x="501650" y="41782"/>
                </a:lnTo>
                <a:lnTo>
                  <a:pt x="504190" y="41782"/>
                </a:lnTo>
                <a:lnTo>
                  <a:pt x="504190" y="40766"/>
                </a:lnTo>
                <a:lnTo>
                  <a:pt x="502920" y="40766"/>
                </a:lnTo>
                <a:lnTo>
                  <a:pt x="502920" y="39242"/>
                </a:lnTo>
                <a:close/>
              </a:path>
              <a:path w="505459" h="361950">
                <a:moveTo>
                  <a:pt x="46990" y="3682"/>
                </a:moveTo>
                <a:lnTo>
                  <a:pt x="44450" y="3682"/>
                </a:lnTo>
                <a:lnTo>
                  <a:pt x="46990" y="3809"/>
                </a:lnTo>
                <a:close/>
              </a:path>
              <a:path w="505459" h="361950">
                <a:moveTo>
                  <a:pt x="458470" y="2666"/>
                </a:moveTo>
                <a:lnTo>
                  <a:pt x="46990" y="2666"/>
                </a:lnTo>
                <a:lnTo>
                  <a:pt x="46990" y="3682"/>
                </a:lnTo>
                <a:lnTo>
                  <a:pt x="458470" y="3682"/>
                </a:lnTo>
                <a:lnTo>
                  <a:pt x="458470" y="2666"/>
                </a:lnTo>
                <a:close/>
              </a:path>
              <a:path w="505459" h="361950">
                <a:moveTo>
                  <a:pt x="50800" y="1142"/>
                </a:moveTo>
                <a:lnTo>
                  <a:pt x="48260" y="1142"/>
                </a:lnTo>
                <a:lnTo>
                  <a:pt x="48260" y="2666"/>
                </a:lnTo>
                <a:lnTo>
                  <a:pt x="457200" y="2666"/>
                </a:lnTo>
                <a:lnTo>
                  <a:pt x="457200" y="1269"/>
                </a:lnTo>
                <a:lnTo>
                  <a:pt x="50800" y="1269"/>
                </a:lnTo>
                <a:close/>
              </a:path>
              <a:path w="505459" h="361950">
                <a:moveTo>
                  <a:pt x="457200" y="1142"/>
                </a:moveTo>
                <a:lnTo>
                  <a:pt x="455929" y="1142"/>
                </a:lnTo>
                <a:lnTo>
                  <a:pt x="457200" y="1269"/>
                </a:lnTo>
                <a:close/>
              </a:path>
              <a:path w="505459" h="361950">
                <a:moveTo>
                  <a:pt x="455929" y="126"/>
                </a:moveTo>
                <a:lnTo>
                  <a:pt x="50800" y="126"/>
                </a:lnTo>
                <a:lnTo>
                  <a:pt x="50800" y="1142"/>
                </a:lnTo>
                <a:lnTo>
                  <a:pt x="455929" y="1142"/>
                </a:lnTo>
                <a:lnTo>
                  <a:pt x="455929" y="126"/>
                </a:lnTo>
                <a:close/>
              </a:path>
              <a:path w="505459" h="361950">
                <a:moveTo>
                  <a:pt x="453390" y="0"/>
                </a:moveTo>
                <a:lnTo>
                  <a:pt x="52070" y="0"/>
                </a:lnTo>
                <a:lnTo>
                  <a:pt x="453390" y="126"/>
                </a:lnTo>
                <a:close/>
              </a:path>
              <a:path w="505459" h="361950">
                <a:moveTo>
                  <a:pt x="3810" y="68453"/>
                </a:moveTo>
                <a:lnTo>
                  <a:pt x="0" y="68453"/>
                </a:lnTo>
                <a:lnTo>
                  <a:pt x="0" y="81152"/>
                </a:lnTo>
                <a:lnTo>
                  <a:pt x="3810" y="81152"/>
                </a:lnTo>
                <a:lnTo>
                  <a:pt x="3810" y="68453"/>
                </a:lnTo>
                <a:close/>
              </a:path>
              <a:path w="505459" h="361950">
                <a:moveTo>
                  <a:pt x="505460" y="68453"/>
                </a:moveTo>
                <a:lnTo>
                  <a:pt x="501650" y="68453"/>
                </a:lnTo>
                <a:lnTo>
                  <a:pt x="501650" y="81152"/>
                </a:lnTo>
                <a:lnTo>
                  <a:pt x="505460" y="81152"/>
                </a:lnTo>
                <a:lnTo>
                  <a:pt x="505460" y="68453"/>
                </a:lnTo>
                <a:close/>
              </a:path>
              <a:path w="505459" h="361950">
                <a:moveTo>
                  <a:pt x="3810" y="81153"/>
                </a:moveTo>
                <a:lnTo>
                  <a:pt x="0" y="81153"/>
                </a:lnTo>
                <a:lnTo>
                  <a:pt x="0" y="87502"/>
                </a:lnTo>
                <a:lnTo>
                  <a:pt x="3810" y="87502"/>
                </a:lnTo>
                <a:lnTo>
                  <a:pt x="3810" y="81153"/>
                </a:lnTo>
                <a:close/>
              </a:path>
              <a:path w="505459" h="361950">
                <a:moveTo>
                  <a:pt x="505460" y="81153"/>
                </a:moveTo>
                <a:lnTo>
                  <a:pt x="501650" y="81153"/>
                </a:lnTo>
                <a:lnTo>
                  <a:pt x="501650" y="87502"/>
                </a:lnTo>
                <a:lnTo>
                  <a:pt x="505460" y="87502"/>
                </a:lnTo>
                <a:lnTo>
                  <a:pt x="505460" y="81153"/>
                </a:lnTo>
                <a:close/>
              </a:path>
              <a:path w="505459" h="361950">
                <a:moveTo>
                  <a:pt x="3810" y="87503"/>
                </a:moveTo>
                <a:lnTo>
                  <a:pt x="0" y="87503"/>
                </a:lnTo>
                <a:lnTo>
                  <a:pt x="0" y="106552"/>
                </a:lnTo>
                <a:lnTo>
                  <a:pt x="3810" y="106552"/>
                </a:lnTo>
                <a:lnTo>
                  <a:pt x="3810" y="87503"/>
                </a:lnTo>
                <a:close/>
              </a:path>
              <a:path w="505459" h="361950">
                <a:moveTo>
                  <a:pt x="505460" y="87503"/>
                </a:moveTo>
                <a:lnTo>
                  <a:pt x="501650" y="87503"/>
                </a:lnTo>
                <a:lnTo>
                  <a:pt x="501650" y="106552"/>
                </a:lnTo>
                <a:lnTo>
                  <a:pt x="505460" y="106552"/>
                </a:lnTo>
                <a:lnTo>
                  <a:pt x="505460" y="87503"/>
                </a:lnTo>
                <a:close/>
              </a:path>
              <a:path w="505459" h="361950">
                <a:moveTo>
                  <a:pt x="3810" y="106553"/>
                </a:moveTo>
                <a:lnTo>
                  <a:pt x="0" y="106553"/>
                </a:lnTo>
                <a:lnTo>
                  <a:pt x="0" y="131952"/>
                </a:lnTo>
                <a:lnTo>
                  <a:pt x="3810" y="131952"/>
                </a:lnTo>
                <a:lnTo>
                  <a:pt x="3810" y="106553"/>
                </a:lnTo>
                <a:close/>
              </a:path>
              <a:path w="505459" h="361950">
                <a:moveTo>
                  <a:pt x="505460" y="106553"/>
                </a:moveTo>
                <a:lnTo>
                  <a:pt x="501650" y="106553"/>
                </a:lnTo>
                <a:lnTo>
                  <a:pt x="501650" y="131952"/>
                </a:lnTo>
                <a:lnTo>
                  <a:pt x="505460" y="131952"/>
                </a:lnTo>
                <a:lnTo>
                  <a:pt x="505460" y="106553"/>
                </a:lnTo>
                <a:close/>
              </a:path>
              <a:path w="505459" h="361950">
                <a:moveTo>
                  <a:pt x="3810" y="131953"/>
                </a:moveTo>
                <a:lnTo>
                  <a:pt x="0" y="131953"/>
                </a:lnTo>
                <a:lnTo>
                  <a:pt x="0" y="148462"/>
                </a:lnTo>
                <a:lnTo>
                  <a:pt x="3810" y="148462"/>
                </a:lnTo>
                <a:lnTo>
                  <a:pt x="3810" y="131953"/>
                </a:lnTo>
                <a:close/>
              </a:path>
              <a:path w="505459" h="361950">
                <a:moveTo>
                  <a:pt x="505460" y="131953"/>
                </a:moveTo>
                <a:lnTo>
                  <a:pt x="501650" y="131953"/>
                </a:lnTo>
                <a:lnTo>
                  <a:pt x="501650" y="148462"/>
                </a:lnTo>
                <a:lnTo>
                  <a:pt x="505460" y="148462"/>
                </a:lnTo>
                <a:lnTo>
                  <a:pt x="505460" y="131953"/>
                </a:lnTo>
                <a:close/>
              </a:path>
              <a:path w="505459" h="361950">
                <a:moveTo>
                  <a:pt x="3810" y="148463"/>
                </a:moveTo>
                <a:lnTo>
                  <a:pt x="0" y="148463"/>
                </a:lnTo>
                <a:lnTo>
                  <a:pt x="0" y="220852"/>
                </a:lnTo>
                <a:lnTo>
                  <a:pt x="3810" y="220852"/>
                </a:lnTo>
                <a:lnTo>
                  <a:pt x="3810" y="148463"/>
                </a:lnTo>
                <a:close/>
              </a:path>
              <a:path w="505459" h="361950">
                <a:moveTo>
                  <a:pt x="505460" y="148463"/>
                </a:moveTo>
                <a:lnTo>
                  <a:pt x="501650" y="148463"/>
                </a:lnTo>
                <a:lnTo>
                  <a:pt x="501650" y="220852"/>
                </a:lnTo>
                <a:lnTo>
                  <a:pt x="505460" y="220852"/>
                </a:lnTo>
                <a:lnTo>
                  <a:pt x="505460" y="148463"/>
                </a:lnTo>
                <a:close/>
              </a:path>
              <a:path w="505459" h="361950">
                <a:moveTo>
                  <a:pt x="3810" y="220853"/>
                </a:moveTo>
                <a:lnTo>
                  <a:pt x="0" y="220853"/>
                </a:lnTo>
                <a:lnTo>
                  <a:pt x="0" y="258952"/>
                </a:lnTo>
                <a:lnTo>
                  <a:pt x="3810" y="258952"/>
                </a:lnTo>
                <a:lnTo>
                  <a:pt x="3810" y="220853"/>
                </a:lnTo>
                <a:close/>
              </a:path>
              <a:path w="505459" h="361950">
                <a:moveTo>
                  <a:pt x="505460" y="220853"/>
                </a:moveTo>
                <a:lnTo>
                  <a:pt x="501650" y="220853"/>
                </a:lnTo>
                <a:lnTo>
                  <a:pt x="501650" y="258952"/>
                </a:lnTo>
                <a:lnTo>
                  <a:pt x="505460" y="258952"/>
                </a:lnTo>
                <a:lnTo>
                  <a:pt x="505460" y="220853"/>
                </a:lnTo>
                <a:close/>
              </a:path>
              <a:path w="505459" h="361950">
                <a:moveTo>
                  <a:pt x="3810" y="258953"/>
                </a:moveTo>
                <a:lnTo>
                  <a:pt x="0" y="258953"/>
                </a:lnTo>
                <a:lnTo>
                  <a:pt x="0" y="271652"/>
                </a:lnTo>
                <a:lnTo>
                  <a:pt x="3810" y="271652"/>
                </a:lnTo>
                <a:lnTo>
                  <a:pt x="3810" y="258953"/>
                </a:lnTo>
                <a:close/>
              </a:path>
              <a:path w="505459" h="361950">
                <a:moveTo>
                  <a:pt x="505460" y="258953"/>
                </a:moveTo>
                <a:lnTo>
                  <a:pt x="501650" y="258953"/>
                </a:lnTo>
                <a:lnTo>
                  <a:pt x="501650" y="271652"/>
                </a:lnTo>
                <a:lnTo>
                  <a:pt x="505460" y="271652"/>
                </a:lnTo>
                <a:lnTo>
                  <a:pt x="505460" y="258953"/>
                </a:lnTo>
                <a:close/>
              </a:path>
              <a:path w="505459" h="361950">
                <a:moveTo>
                  <a:pt x="3810" y="271653"/>
                </a:moveTo>
                <a:lnTo>
                  <a:pt x="0" y="271653"/>
                </a:lnTo>
                <a:lnTo>
                  <a:pt x="0" y="297052"/>
                </a:lnTo>
                <a:lnTo>
                  <a:pt x="3810" y="297052"/>
                </a:lnTo>
                <a:lnTo>
                  <a:pt x="3810" y="271653"/>
                </a:lnTo>
                <a:close/>
              </a:path>
              <a:path w="505459" h="361950">
                <a:moveTo>
                  <a:pt x="505460" y="271653"/>
                </a:moveTo>
                <a:lnTo>
                  <a:pt x="501650" y="271653"/>
                </a:lnTo>
                <a:lnTo>
                  <a:pt x="501650" y="297052"/>
                </a:lnTo>
                <a:lnTo>
                  <a:pt x="505460" y="297052"/>
                </a:lnTo>
                <a:lnTo>
                  <a:pt x="505460" y="271653"/>
                </a:lnTo>
                <a:close/>
              </a:path>
              <a:path w="505459" h="361950">
                <a:moveTo>
                  <a:pt x="3810" y="297053"/>
                </a:moveTo>
                <a:lnTo>
                  <a:pt x="0" y="297053"/>
                </a:lnTo>
                <a:lnTo>
                  <a:pt x="0" y="303402"/>
                </a:lnTo>
                <a:lnTo>
                  <a:pt x="3810" y="303402"/>
                </a:lnTo>
                <a:lnTo>
                  <a:pt x="3810" y="297053"/>
                </a:lnTo>
                <a:close/>
              </a:path>
              <a:path w="505459" h="361950">
                <a:moveTo>
                  <a:pt x="505460" y="297053"/>
                </a:moveTo>
                <a:lnTo>
                  <a:pt x="501650" y="297053"/>
                </a:lnTo>
                <a:lnTo>
                  <a:pt x="501650" y="303402"/>
                </a:lnTo>
                <a:lnTo>
                  <a:pt x="505460" y="303402"/>
                </a:lnTo>
                <a:lnTo>
                  <a:pt x="505460" y="297053"/>
                </a:lnTo>
                <a:close/>
              </a:path>
              <a:path w="505459" h="361950">
                <a:moveTo>
                  <a:pt x="3810" y="303403"/>
                </a:moveTo>
                <a:lnTo>
                  <a:pt x="0" y="303403"/>
                </a:lnTo>
                <a:lnTo>
                  <a:pt x="0" y="309752"/>
                </a:lnTo>
                <a:lnTo>
                  <a:pt x="3810" y="309752"/>
                </a:lnTo>
                <a:lnTo>
                  <a:pt x="3810" y="303403"/>
                </a:lnTo>
                <a:close/>
              </a:path>
              <a:path w="505459" h="361950">
                <a:moveTo>
                  <a:pt x="505460" y="303403"/>
                </a:moveTo>
                <a:lnTo>
                  <a:pt x="501650" y="303403"/>
                </a:lnTo>
                <a:lnTo>
                  <a:pt x="501650" y="309752"/>
                </a:lnTo>
                <a:lnTo>
                  <a:pt x="505460" y="309752"/>
                </a:lnTo>
                <a:lnTo>
                  <a:pt x="505460" y="303403"/>
                </a:lnTo>
                <a:close/>
              </a:path>
              <a:path w="505459" h="361950">
                <a:moveTo>
                  <a:pt x="455929" y="360680"/>
                </a:moveTo>
                <a:lnTo>
                  <a:pt x="50800" y="360680"/>
                </a:lnTo>
                <a:lnTo>
                  <a:pt x="50800" y="361823"/>
                </a:lnTo>
                <a:lnTo>
                  <a:pt x="455929" y="361823"/>
                </a:lnTo>
                <a:lnTo>
                  <a:pt x="455929" y="360680"/>
                </a:lnTo>
                <a:close/>
              </a:path>
              <a:path w="505459" h="361950">
                <a:moveTo>
                  <a:pt x="458470" y="359410"/>
                </a:moveTo>
                <a:lnTo>
                  <a:pt x="48260" y="359410"/>
                </a:lnTo>
                <a:lnTo>
                  <a:pt x="48260" y="360680"/>
                </a:lnTo>
                <a:lnTo>
                  <a:pt x="458470" y="360680"/>
                </a:lnTo>
                <a:lnTo>
                  <a:pt x="458470" y="359410"/>
                </a:lnTo>
                <a:close/>
              </a:path>
              <a:path w="505459" h="361950">
                <a:moveTo>
                  <a:pt x="459740" y="358139"/>
                </a:moveTo>
                <a:lnTo>
                  <a:pt x="46990" y="358139"/>
                </a:lnTo>
                <a:lnTo>
                  <a:pt x="46990" y="359410"/>
                </a:lnTo>
                <a:lnTo>
                  <a:pt x="459740" y="359410"/>
                </a:lnTo>
                <a:lnTo>
                  <a:pt x="459740" y="358139"/>
                </a:lnTo>
                <a:close/>
              </a:path>
              <a:path w="505459" h="361950">
                <a:moveTo>
                  <a:pt x="3810" y="310007"/>
                </a:moveTo>
                <a:lnTo>
                  <a:pt x="0" y="310007"/>
                </a:lnTo>
                <a:lnTo>
                  <a:pt x="0" y="320039"/>
                </a:lnTo>
                <a:lnTo>
                  <a:pt x="1270" y="320039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22580"/>
                </a:lnTo>
                <a:lnTo>
                  <a:pt x="3810" y="322580"/>
                </a:lnTo>
                <a:lnTo>
                  <a:pt x="3810" y="310007"/>
                </a:lnTo>
                <a:close/>
              </a:path>
              <a:path w="505459" h="361950">
                <a:moveTo>
                  <a:pt x="505460" y="310007"/>
                </a:moveTo>
                <a:lnTo>
                  <a:pt x="501650" y="310007"/>
                </a:lnTo>
                <a:lnTo>
                  <a:pt x="501650" y="322580"/>
                </a:lnTo>
                <a:lnTo>
                  <a:pt x="502920" y="322580"/>
                </a:lnTo>
                <a:lnTo>
                  <a:pt x="502920" y="321310"/>
                </a:lnTo>
                <a:lnTo>
                  <a:pt x="504190" y="321310"/>
                </a:lnTo>
                <a:lnTo>
                  <a:pt x="504190" y="320039"/>
                </a:lnTo>
                <a:lnTo>
                  <a:pt x="505459" y="320039"/>
                </a:lnTo>
                <a:lnTo>
                  <a:pt x="505460" y="310007"/>
                </a:lnTo>
                <a:close/>
              </a:path>
            </a:pathLst>
          </a:custGeom>
          <a:solidFill>
            <a:srgbClr val="290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232140" y="1642110"/>
            <a:ext cx="497840" cy="354330"/>
          </a:xfrm>
          <a:custGeom>
            <a:avLst/>
            <a:gdLst/>
            <a:ahLst/>
            <a:cxnLst/>
            <a:rect l="l" t="t" r="r" b="b"/>
            <a:pathLst>
              <a:path w="497840" h="354330">
                <a:moveTo>
                  <a:pt x="3809" y="63627"/>
                </a:moveTo>
                <a:lnTo>
                  <a:pt x="0" y="63627"/>
                </a:lnTo>
                <a:lnTo>
                  <a:pt x="0" y="64770"/>
                </a:lnTo>
                <a:lnTo>
                  <a:pt x="3809" y="64770"/>
                </a:lnTo>
                <a:lnTo>
                  <a:pt x="3809" y="63627"/>
                </a:lnTo>
                <a:close/>
              </a:path>
              <a:path w="497840" h="354330">
                <a:moveTo>
                  <a:pt x="497839" y="63627"/>
                </a:moveTo>
                <a:lnTo>
                  <a:pt x="494029" y="63627"/>
                </a:lnTo>
                <a:lnTo>
                  <a:pt x="494029" y="64770"/>
                </a:lnTo>
                <a:lnTo>
                  <a:pt x="497839" y="64770"/>
                </a:lnTo>
                <a:lnTo>
                  <a:pt x="497839" y="63627"/>
                </a:lnTo>
                <a:close/>
              </a:path>
              <a:path w="497840" h="354330">
                <a:moveTo>
                  <a:pt x="3809" y="61087"/>
                </a:moveTo>
                <a:lnTo>
                  <a:pt x="0" y="61087"/>
                </a:lnTo>
                <a:lnTo>
                  <a:pt x="0" y="63500"/>
                </a:lnTo>
                <a:lnTo>
                  <a:pt x="3809" y="63500"/>
                </a:lnTo>
                <a:lnTo>
                  <a:pt x="3809" y="61087"/>
                </a:lnTo>
                <a:close/>
              </a:path>
              <a:path w="497840" h="354330">
                <a:moveTo>
                  <a:pt x="497839" y="61087"/>
                </a:moveTo>
                <a:lnTo>
                  <a:pt x="494029" y="61087"/>
                </a:lnTo>
                <a:lnTo>
                  <a:pt x="494029" y="63500"/>
                </a:lnTo>
                <a:lnTo>
                  <a:pt x="497839" y="63500"/>
                </a:lnTo>
                <a:lnTo>
                  <a:pt x="497839" y="61087"/>
                </a:lnTo>
                <a:close/>
              </a:path>
              <a:path w="497840" h="354330">
                <a:moveTo>
                  <a:pt x="3809" y="57277"/>
                </a:moveTo>
                <a:lnTo>
                  <a:pt x="0" y="57277"/>
                </a:lnTo>
                <a:lnTo>
                  <a:pt x="0" y="60960"/>
                </a:lnTo>
                <a:lnTo>
                  <a:pt x="3809" y="60960"/>
                </a:lnTo>
                <a:lnTo>
                  <a:pt x="3809" y="57277"/>
                </a:lnTo>
                <a:close/>
              </a:path>
              <a:path w="497840" h="354330">
                <a:moveTo>
                  <a:pt x="497839" y="57277"/>
                </a:moveTo>
                <a:lnTo>
                  <a:pt x="494029" y="57277"/>
                </a:lnTo>
                <a:lnTo>
                  <a:pt x="494029" y="60960"/>
                </a:lnTo>
                <a:lnTo>
                  <a:pt x="497839" y="60960"/>
                </a:lnTo>
                <a:lnTo>
                  <a:pt x="497839" y="57277"/>
                </a:lnTo>
                <a:close/>
              </a:path>
              <a:path w="497840" h="354330">
                <a:moveTo>
                  <a:pt x="3809" y="54737"/>
                </a:moveTo>
                <a:lnTo>
                  <a:pt x="0" y="54737"/>
                </a:lnTo>
                <a:lnTo>
                  <a:pt x="0" y="57150"/>
                </a:lnTo>
                <a:lnTo>
                  <a:pt x="3809" y="57150"/>
                </a:lnTo>
                <a:lnTo>
                  <a:pt x="3809" y="54737"/>
                </a:lnTo>
                <a:close/>
              </a:path>
              <a:path w="497840" h="354330">
                <a:moveTo>
                  <a:pt x="497839" y="54737"/>
                </a:moveTo>
                <a:lnTo>
                  <a:pt x="494029" y="54737"/>
                </a:lnTo>
                <a:lnTo>
                  <a:pt x="494029" y="57150"/>
                </a:lnTo>
                <a:lnTo>
                  <a:pt x="497839" y="57150"/>
                </a:lnTo>
                <a:lnTo>
                  <a:pt x="497839" y="54737"/>
                </a:lnTo>
                <a:close/>
              </a:path>
              <a:path w="497840" h="354330">
                <a:moveTo>
                  <a:pt x="3809" y="50927"/>
                </a:moveTo>
                <a:lnTo>
                  <a:pt x="0" y="50927"/>
                </a:lnTo>
                <a:lnTo>
                  <a:pt x="0" y="54610"/>
                </a:lnTo>
                <a:lnTo>
                  <a:pt x="3809" y="54610"/>
                </a:lnTo>
                <a:lnTo>
                  <a:pt x="3809" y="50927"/>
                </a:lnTo>
                <a:close/>
              </a:path>
              <a:path w="497840" h="354330">
                <a:moveTo>
                  <a:pt x="497839" y="50927"/>
                </a:moveTo>
                <a:lnTo>
                  <a:pt x="494029" y="50927"/>
                </a:lnTo>
                <a:lnTo>
                  <a:pt x="494029" y="54610"/>
                </a:lnTo>
                <a:lnTo>
                  <a:pt x="497839" y="54610"/>
                </a:lnTo>
                <a:lnTo>
                  <a:pt x="497839" y="50927"/>
                </a:lnTo>
                <a:close/>
              </a:path>
              <a:path w="497840" h="354330">
                <a:moveTo>
                  <a:pt x="3809" y="48387"/>
                </a:moveTo>
                <a:lnTo>
                  <a:pt x="0" y="48387"/>
                </a:lnTo>
                <a:lnTo>
                  <a:pt x="0" y="50800"/>
                </a:lnTo>
                <a:lnTo>
                  <a:pt x="3809" y="50800"/>
                </a:lnTo>
                <a:lnTo>
                  <a:pt x="3809" y="48387"/>
                </a:lnTo>
                <a:close/>
              </a:path>
              <a:path w="497840" h="354330">
                <a:moveTo>
                  <a:pt x="497839" y="48387"/>
                </a:moveTo>
                <a:lnTo>
                  <a:pt x="494029" y="48387"/>
                </a:lnTo>
                <a:lnTo>
                  <a:pt x="494029" y="50800"/>
                </a:lnTo>
                <a:lnTo>
                  <a:pt x="497839" y="50800"/>
                </a:lnTo>
                <a:lnTo>
                  <a:pt x="497839" y="48387"/>
                </a:lnTo>
                <a:close/>
              </a:path>
              <a:path w="497840" h="354330">
                <a:moveTo>
                  <a:pt x="3809" y="44577"/>
                </a:moveTo>
                <a:lnTo>
                  <a:pt x="0" y="44577"/>
                </a:lnTo>
                <a:lnTo>
                  <a:pt x="0" y="48260"/>
                </a:lnTo>
                <a:lnTo>
                  <a:pt x="3809" y="48260"/>
                </a:lnTo>
                <a:lnTo>
                  <a:pt x="3809" y="44577"/>
                </a:lnTo>
                <a:close/>
              </a:path>
              <a:path w="497840" h="354330">
                <a:moveTo>
                  <a:pt x="497839" y="44577"/>
                </a:moveTo>
                <a:lnTo>
                  <a:pt x="494029" y="44577"/>
                </a:lnTo>
                <a:lnTo>
                  <a:pt x="494029" y="48260"/>
                </a:lnTo>
                <a:lnTo>
                  <a:pt x="497839" y="48260"/>
                </a:lnTo>
                <a:lnTo>
                  <a:pt x="497839" y="44577"/>
                </a:lnTo>
                <a:close/>
              </a:path>
              <a:path w="497840" h="354330">
                <a:moveTo>
                  <a:pt x="3809" y="42037"/>
                </a:moveTo>
                <a:lnTo>
                  <a:pt x="0" y="42037"/>
                </a:lnTo>
                <a:lnTo>
                  <a:pt x="0" y="44450"/>
                </a:lnTo>
                <a:lnTo>
                  <a:pt x="3809" y="44450"/>
                </a:lnTo>
                <a:lnTo>
                  <a:pt x="3809" y="42037"/>
                </a:lnTo>
                <a:close/>
              </a:path>
              <a:path w="497840" h="354330">
                <a:moveTo>
                  <a:pt x="497839" y="42037"/>
                </a:moveTo>
                <a:lnTo>
                  <a:pt x="494029" y="42037"/>
                </a:lnTo>
                <a:lnTo>
                  <a:pt x="494029" y="44450"/>
                </a:lnTo>
                <a:lnTo>
                  <a:pt x="497839" y="44450"/>
                </a:lnTo>
                <a:lnTo>
                  <a:pt x="497839" y="42037"/>
                </a:lnTo>
                <a:close/>
              </a:path>
              <a:path w="497840" h="354330">
                <a:moveTo>
                  <a:pt x="3809" y="38227"/>
                </a:moveTo>
                <a:lnTo>
                  <a:pt x="0" y="38227"/>
                </a:lnTo>
                <a:lnTo>
                  <a:pt x="0" y="41910"/>
                </a:lnTo>
                <a:lnTo>
                  <a:pt x="3809" y="41910"/>
                </a:lnTo>
                <a:lnTo>
                  <a:pt x="3809" y="38227"/>
                </a:lnTo>
                <a:close/>
              </a:path>
              <a:path w="497840" h="354330">
                <a:moveTo>
                  <a:pt x="497839" y="38227"/>
                </a:moveTo>
                <a:lnTo>
                  <a:pt x="494029" y="38227"/>
                </a:lnTo>
                <a:lnTo>
                  <a:pt x="494029" y="41910"/>
                </a:lnTo>
                <a:lnTo>
                  <a:pt x="497839" y="41910"/>
                </a:lnTo>
                <a:lnTo>
                  <a:pt x="497839" y="38227"/>
                </a:lnTo>
                <a:close/>
              </a:path>
              <a:path w="497840" h="354330">
                <a:moveTo>
                  <a:pt x="3809" y="35813"/>
                </a:moveTo>
                <a:lnTo>
                  <a:pt x="0" y="35813"/>
                </a:lnTo>
                <a:lnTo>
                  <a:pt x="0" y="38100"/>
                </a:lnTo>
                <a:lnTo>
                  <a:pt x="3809" y="38100"/>
                </a:lnTo>
                <a:lnTo>
                  <a:pt x="3809" y="35813"/>
                </a:lnTo>
                <a:close/>
              </a:path>
              <a:path w="497840" h="354330">
                <a:moveTo>
                  <a:pt x="497839" y="35813"/>
                </a:moveTo>
                <a:lnTo>
                  <a:pt x="494029" y="35813"/>
                </a:lnTo>
                <a:lnTo>
                  <a:pt x="494029" y="38100"/>
                </a:lnTo>
                <a:lnTo>
                  <a:pt x="497839" y="38100"/>
                </a:lnTo>
                <a:lnTo>
                  <a:pt x="497839" y="35813"/>
                </a:lnTo>
                <a:close/>
              </a:path>
              <a:path w="497840" h="354330">
                <a:moveTo>
                  <a:pt x="3809" y="33147"/>
                </a:moveTo>
                <a:lnTo>
                  <a:pt x="2539" y="33147"/>
                </a:lnTo>
                <a:lnTo>
                  <a:pt x="2539" y="34544"/>
                </a:lnTo>
                <a:lnTo>
                  <a:pt x="0" y="34544"/>
                </a:lnTo>
                <a:lnTo>
                  <a:pt x="0" y="35687"/>
                </a:lnTo>
                <a:lnTo>
                  <a:pt x="3809" y="35687"/>
                </a:lnTo>
                <a:lnTo>
                  <a:pt x="3809" y="33147"/>
                </a:lnTo>
                <a:close/>
              </a:path>
              <a:path w="497840" h="354330">
                <a:moveTo>
                  <a:pt x="495300" y="31750"/>
                </a:moveTo>
                <a:lnTo>
                  <a:pt x="494029" y="31750"/>
                </a:lnTo>
                <a:lnTo>
                  <a:pt x="494029" y="35687"/>
                </a:lnTo>
                <a:lnTo>
                  <a:pt x="497839" y="35687"/>
                </a:lnTo>
                <a:lnTo>
                  <a:pt x="497840" y="34544"/>
                </a:lnTo>
                <a:lnTo>
                  <a:pt x="496569" y="34544"/>
                </a:lnTo>
                <a:lnTo>
                  <a:pt x="496569" y="33147"/>
                </a:lnTo>
                <a:lnTo>
                  <a:pt x="495300" y="33147"/>
                </a:lnTo>
                <a:lnTo>
                  <a:pt x="495300" y="31750"/>
                </a:lnTo>
                <a:close/>
              </a:path>
              <a:path w="497840" h="354330">
                <a:moveTo>
                  <a:pt x="458469" y="1397"/>
                </a:moveTo>
                <a:lnTo>
                  <a:pt x="39369" y="1397"/>
                </a:lnTo>
                <a:lnTo>
                  <a:pt x="39369" y="2666"/>
                </a:lnTo>
                <a:lnTo>
                  <a:pt x="458469" y="2666"/>
                </a:lnTo>
                <a:lnTo>
                  <a:pt x="458469" y="1397"/>
                </a:lnTo>
                <a:close/>
              </a:path>
              <a:path w="497840" h="354330">
                <a:moveTo>
                  <a:pt x="43179" y="126"/>
                </a:moveTo>
                <a:lnTo>
                  <a:pt x="40639" y="126"/>
                </a:lnTo>
                <a:lnTo>
                  <a:pt x="40639" y="1397"/>
                </a:lnTo>
                <a:lnTo>
                  <a:pt x="457199" y="1397"/>
                </a:lnTo>
                <a:lnTo>
                  <a:pt x="457199" y="253"/>
                </a:lnTo>
                <a:lnTo>
                  <a:pt x="43179" y="253"/>
                </a:lnTo>
                <a:close/>
              </a:path>
              <a:path w="497840" h="354330">
                <a:moveTo>
                  <a:pt x="457199" y="0"/>
                </a:moveTo>
                <a:lnTo>
                  <a:pt x="454659" y="0"/>
                </a:lnTo>
                <a:lnTo>
                  <a:pt x="454659" y="253"/>
                </a:lnTo>
                <a:lnTo>
                  <a:pt x="457199" y="253"/>
                </a:lnTo>
                <a:lnTo>
                  <a:pt x="457199" y="0"/>
                </a:lnTo>
                <a:close/>
              </a:path>
              <a:path w="497840" h="354330">
                <a:moveTo>
                  <a:pt x="3809" y="64770"/>
                </a:moveTo>
                <a:lnTo>
                  <a:pt x="0" y="64770"/>
                </a:lnTo>
                <a:lnTo>
                  <a:pt x="0" y="77470"/>
                </a:lnTo>
                <a:lnTo>
                  <a:pt x="3809" y="77470"/>
                </a:lnTo>
                <a:lnTo>
                  <a:pt x="3809" y="64770"/>
                </a:lnTo>
                <a:close/>
              </a:path>
              <a:path w="497840" h="354330">
                <a:moveTo>
                  <a:pt x="497839" y="64770"/>
                </a:moveTo>
                <a:lnTo>
                  <a:pt x="494029" y="64770"/>
                </a:lnTo>
                <a:lnTo>
                  <a:pt x="494029" y="77470"/>
                </a:lnTo>
                <a:lnTo>
                  <a:pt x="497839" y="77470"/>
                </a:lnTo>
                <a:lnTo>
                  <a:pt x="497839" y="64770"/>
                </a:lnTo>
                <a:close/>
              </a:path>
              <a:path w="497840" h="354330">
                <a:moveTo>
                  <a:pt x="3809" y="77470"/>
                </a:moveTo>
                <a:lnTo>
                  <a:pt x="0" y="77470"/>
                </a:lnTo>
                <a:lnTo>
                  <a:pt x="0" y="83820"/>
                </a:lnTo>
                <a:lnTo>
                  <a:pt x="3809" y="83820"/>
                </a:lnTo>
                <a:lnTo>
                  <a:pt x="3809" y="77470"/>
                </a:lnTo>
                <a:close/>
              </a:path>
              <a:path w="497840" h="354330">
                <a:moveTo>
                  <a:pt x="497839" y="77470"/>
                </a:moveTo>
                <a:lnTo>
                  <a:pt x="494029" y="77470"/>
                </a:lnTo>
                <a:lnTo>
                  <a:pt x="494029" y="83820"/>
                </a:lnTo>
                <a:lnTo>
                  <a:pt x="497839" y="83820"/>
                </a:lnTo>
                <a:lnTo>
                  <a:pt x="497839" y="77470"/>
                </a:lnTo>
                <a:close/>
              </a:path>
              <a:path w="497840" h="354330">
                <a:moveTo>
                  <a:pt x="3809" y="83820"/>
                </a:moveTo>
                <a:lnTo>
                  <a:pt x="0" y="83820"/>
                </a:lnTo>
                <a:lnTo>
                  <a:pt x="0" y="102870"/>
                </a:lnTo>
                <a:lnTo>
                  <a:pt x="3809" y="102870"/>
                </a:lnTo>
                <a:lnTo>
                  <a:pt x="3809" y="83820"/>
                </a:lnTo>
                <a:close/>
              </a:path>
              <a:path w="497840" h="354330">
                <a:moveTo>
                  <a:pt x="497839" y="83820"/>
                </a:moveTo>
                <a:lnTo>
                  <a:pt x="494029" y="83820"/>
                </a:lnTo>
                <a:lnTo>
                  <a:pt x="494029" y="102870"/>
                </a:lnTo>
                <a:lnTo>
                  <a:pt x="497839" y="102870"/>
                </a:lnTo>
                <a:lnTo>
                  <a:pt x="497839" y="83820"/>
                </a:lnTo>
                <a:close/>
              </a:path>
              <a:path w="497840" h="354330">
                <a:moveTo>
                  <a:pt x="3809" y="102870"/>
                </a:moveTo>
                <a:lnTo>
                  <a:pt x="0" y="102870"/>
                </a:lnTo>
                <a:lnTo>
                  <a:pt x="0" y="128270"/>
                </a:lnTo>
                <a:lnTo>
                  <a:pt x="3809" y="128270"/>
                </a:lnTo>
                <a:lnTo>
                  <a:pt x="3809" y="102870"/>
                </a:lnTo>
                <a:close/>
              </a:path>
              <a:path w="497840" h="354330">
                <a:moveTo>
                  <a:pt x="497839" y="102870"/>
                </a:moveTo>
                <a:lnTo>
                  <a:pt x="494029" y="102870"/>
                </a:lnTo>
                <a:lnTo>
                  <a:pt x="494029" y="128270"/>
                </a:lnTo>
                <a:lnTo>
                  <a:pt x="497839" y="128270"/>
                </a:lnTo>
                <a:lnTo>
                  <a:pt x="497839" y="102870"/>
                </a:lnTo>
                <a:close/>
              </a:path>
              <a:path w="497840" h="354330">
                <a:moveTo>
                  <a:pt x="3809" y="128270"/>
                </a:moveTo>
                <a:lnTo>
                  <a:pt x="0" y="128270"/>
                </a:lnTo>
                <a:lnTo>
                  <a:pt x="0" y="144780"/>
                </a:lnTo>
                <a:lnTo>
                  <a:pt x="3809" y="144780"/>
                </a:lnTo>
                <a:lnTo>
                  <a:pt x="3809" y="128270"/>
                </a:lnTo>
                <a:close/>
              </a:path>
              <a:path w="497840" h="354330">
                <a:moveTo>
                  <a:pt x="497839" y="128270"/>
                </a:moveTo>
                <a:lnTo>
                  <a:pt x="494029" y="128270"/>
                </a:lnTo>
                <a:lnTo>
                  <a:pt x="494029" y="144780"/>
                </a:lnTo>
                <a:lnTo>
                  <a:pt x="497839" y="144780"/>
                </a:lnTo>
                <a:lnTo>
                  <a:pt x="497839" y="128270"/>
                </a:lnTo>
                <a:close/>
              </a:path>
              <a:path w="497840" h="354330">
                <a:moveTo>
                  <a:pt x="3809" y="144780"/>
                </a:moveTo>
                <a:lnTo>
                  <a:pt x="0" y="144780"/>
                </a:lnTo>
                <a:lnTo>
                  <a:pt x="0" y="217170"/>
                </a:lnTo>
                <a:lnTo>
                  <a:pt x="3809" y="217170"/>
                </a:lnTo>
                <a:lnTo>
                  <a:pt x="3809" y="144780"/>
                </a:lnTo>
                <a:close/>
              </a:path>
              <a:path w="497840" h="354330">
                <a:moveTo>
                  <a:pt x="497839" y="144780"/>
                </a:moveTo>
                <a:lnTo>
                  <a:pt x="494029" y="144780"/>
                </a:lnTo>
                <a:lnTo>
                  <a:pt x="494029" y="217170"/>
                </a:lnTo>
                <a:lnTo>
                  <a:pt x="497839" y="217170"/>
                </a:lnTo>
                <a:lnTo>
                  <a:pt x="497839" y="144780"/>
                </a:lnTo>
                <a:close/>
              </a:path>
              <a:path w="497840" h="354330">
                <a:moveTo>
                  <a:pt x="3809" y="217170"/>
                </a:moveTo>
                <a:lnTo>
                  <a:pt x="0" y="217170"/>
                </a:lnTo>
                <a:lnTo>
                  <a:pt x="0" y="255270"/>
                </a:lnTo>
                <a:lnTo>
                  <a:pt x="3809" y="255270"/>
                </a:lnTo>
                <a:lnTo>
                  <a:pt x="3809" y="217170"/>
                </a:lnTo>
                <a:close/>
              </a:path>
              <a:path w="497840" h="354330">
                <a:moveTo>
                  <a:pt x="497839" y="217170"/>
                </a:moveTo>
                <a:lnTo>
                  <a:pt x="494029" y="217170"/>
                </a:lnTo>
                <a:lnTo>
                  <a:pt x="494029" y="255270"/>
                </a:lnTo>
                <a:lnTo>
                  <a:pt x="497839" y="255270"/>
                </a:lnTo>
                <a:lnTo>
                  <a:pt x="497839" y="217170"/>
                </a:lnTo>
                <a:close/>
              </a:path>
              <a:path w="497840" h="354330">
                <a:moveTo>
                  <a:pt x="3809" y="255270"/>
                </a:moveTo>
                <a:lnTo>
                  <a:pt x="0" y="255270"/>
                </a:lnTo>
                <a:lnTo>
                  <a:pt x="0" y="267970"/>
                </a:lnTo>
                <a:lnTo>
                  <a:pt x="3809" y="267970"/>
                </a:lnTo>
                <a:lnTo>
                  <a:pt x="3809" y="255270"/>
                </a:lnTo>
                <a:close/>
              </a:path>
              <a:path w="497840" h="354330">
                <a:moveTo>
                  <a:pt x="497839" y="255270"/>
                </a:moveTo>
                <a:lnTo>
                  <a:pt x="494029" y="255270"/>
                </a:lnTo>
                <a:lnTo>
                  <a:pt x="494029" y="267970"/>
                </a:lnTo>
                <a:lnTo>
                  <a:pt x="497839" y="267970"/>
                </a:lnTo>
                <a:lnTo>
                  <a:pt x="497839" y="255270"/>
                </a:lnTo>
                <a:close/>
              </a:path>
              <a:path w="497840" h="354330">
                <a:moveTo>
                  <a:pt x="3809" y="267970"/>
                </a:moveTo>
                <a:lnTo>
                  <a:pt x="0" y="267970"/>
                </a:lnTo>
                <a:lnTo>
                  <a:pt x="0" y="293370"/>
                </a:lnTo>
                <a:lnTo>
                  <a:pt x="3809" y="293370"/>
                </a:lnTo>
                <a:lnTo>
                  <a:pt x="3809" y="267970"/>
                </a:lnTo>
                <a:close/>
              </a:path>
              <a:path w="497840" h="354330">
                <a:moveTo>
                  <a:pt x="497839" y="267970"/>
                </a:moveTo>
                <a:lnTo>
                  <a:pt x="494029" y="267970"/>
                </a:lnTo>
                <a:lnTo>
                  <a:pt x="494029" y="293370"/>
                </a:lnTo>
                <a:lnTo>
                  <a:pt x="497839" y="293370"/>
                </a:lnTo>
                <a:lnTo>
                  <a:pt x="497839" y="267970"/>
                </a:lnTo>
                <a:close/>
              </a:path>
              <a:path w="497840" h="354330">
                <a:moveTo>
                  <a:pt x="3809" y="293370"/>
                </a:moveTo>
                <a:lnTo>
                  <a:pt x="0" y="293370"/>
                </a:lnTo>
                <a:lnTo>
                  <a:pt x="0" y="299720"/>
                </a:lnTo>
                <a:lnTo>
                  <a:pt x="3809" y="299720"/>
                </a:lnTo>
                <a:lnTo>
                  <a:pt x="3809" y="293370"/>
                </a:lnTo>
                <a:close/>
              </a:path>
              <a:path w="497840" h="354330">
                <a:moveTo>
                  <a:pt x="497839" y="293370"/>
                </a:moveTo>
                <a:lnTo>
                  <a:pt x="494029" y="293370"/>
                </a:lnTo>
                <a:lnTo>
                  <a:pt x="494029" y="299720"/>
                </a:lnTo>
                <a:lnTo>
                  <a:pt x="497839" y="299720"/>
                </a:lnTo>
                <a:lnTo>
                  <a:pt x="497839" y="293370"/>
                </a:lnTo>
                <a:close/>
              </a:path>
              <a:path w="497840" h="354330">
                <a:moveTo>
                  <a:pt x="3809" y="299720"/>
                </a:moveTo>
                <a:lnTo>
                  <a:pt x="0" y="299720"/>
                </a:lnTo>
                <a:lnTo>
                  <a:pt x="0" y="306070"/>
                </a:lnTo>
                <a:lnTo>
                  <a:pt x="3809" y="306070"/>
                </a:lnTo>
                <a:lnTo>
                  <a:pt x="3809" y="299720"/>
                </a:lnTo>
                <a:close/>
              </a:path>
              <a:path w="497840" h="354330">
                <a:moveTo>
                  <a:pt x="497839" y="299720"/>
                </a:moveTo>
                <a:lnTo>
                  <a:pt x="494029" y="299720"/>
                </a:lnTo>
                <a:lnTo>
                  <a:pt x="494029" y="306070"/>
                </a:lnTo>
                <a:lnTo>
                  <a:pt x="497839" y="306070"/>
                </a:lnTo>
                <a:lnTo>
                  <a:pt x="497839" y="299720"/>
                </a:lnTo>
                <a:close/>
              </a:path>
              <a:path w="497840" h="354330">
                <a:moveTo>
                  <a:pt x="458469" y="353060"/>
                </a:moveTo>
                <a:lnTo>
                  <a:pt x="40639" y="353060"/>
                </a:lnTo>
                <a:lnTo>
                  <a:pt x="40639" y="354330"/>
                </a:lnTo>
                <a:lnTo>
                  <a:pt x="458469" y="354330"/>
                </a:lnTo>
                <a:lnTo>
                  <a:pt x="458469" y="353060"/>
                </a:lnTo>
                <a:close/>
              </a:path>
              <a:path w="497840" h="354330">
                <a:moveTo>
                  <a:pt x="459739" y="351790"/>
                </a:moveTo>
                <a:lnTo>
                  <a:pt x="39369" y="351790"/>
                </a:lnTo>
                <a:lnTo>
                  <a:pt x="39369" y="353060"/>
                </a:lnTo>
                <a:lnTo>
                  <a:pt x="459739" y="353060"/>
                </a:lnTo>
                <a:lnTo>
                  <a:pt x="459739" y="351790"/>
                </a:lnTo>
                <a:close/>
              </a:path>
              <a:path w="497840" h="354330">
                <a:moveTo>
                  <a:pt x="462279" y="350520"/>
                </a:moveTo>
                <a:lnTo>
                  <a:pt x="36829" y="350520"/>
                </a:lnTo>
                <a:lnTo>
                  <a:pt x="36829" y="351790"/>
                </a:lnTo>
                <a:lnTo>
                  <a:pt x="462279" y="351790"/>
                </a:lnTo>
                <a:lnTo>
                  <a:pt x="462279" y="350520"/>
                </a:lnTo>
                <a:close/>
              </a:path>
              <a:path w="497840" h="354330">
                <a:moveTo>
                  <a:pt x="497839" y="306197"/>
                </a:moveTo>
                <a:lnTo>
                  <a:pt x="494029" y="306197"/>
                </a:lnTo>
                <a:lnTo>
                  <a:pt x="494029" y="323850"/>
                </a:lnTo>
                <a:lnTo>
                  <a:pt x="495300" y="323850"/>
                </a:lnTo>
                <a:lnTo>
                  <a:pt x="495300" y="322580"/>
                </a:lnTo>
                <a:lnTo>
                  <a:pt x="496569" y="322580"/>
                </a:lnTo>
                <a:lnTo>
                  <a:pt x="496569" y="321310"/>
                </a:lnTo>
                <a:lnTo>
                  <a:pt x="497839" y="321310"/>
                </a:lnTo>
                <a:lnTo>
                  <a:pt x="497839" y="306197"/>
                </a:lnTo>
                <a:close/>
              </a:path>
              <a:path w="497840" h="354330">
                <a:moveTo>
                  <a:pt x="3809" y="306197"/>
                </a:moveTo>
                <a:lnTo>
                  <a:pt x="0" y="306197"/>
                </a:lnTo>
                <a:lnTo>
                  <a:pt x="0" y="320040"/>
                </a:lnTo>
                <a:lnTo>
                  <a:pt x="1269" y="320040"/>
                </a:lnTo>
                <a:lnTo>
                  <a:pt x="1269" y="321310"/>
                </a:lnTo>
                <a:lnTo>
                  <a:pt x="2539" y="321310"/>
                </a:lnTo>
                <a:lnTo>
                  <a:pt x="2539" y="322580"/>
                </a:lnTo>
                <a:lnTo>
                  <a:pt x="3809" y="322580"/>
                </a:lnTo>
                <a:lnTo>
                  <a:pt x="3809" y="306197"/>
                </a:lnTo>
                <a:close/>
              </a:path>
            </a:pathLst>
          </a:custGeom>
          <a:solidFill>
            <a:srgbClr val="2C09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235950" y="1644776"/>
            <a:ext cx="490220" cy="347980"/>
          </a:xfrm>
          <a:custGeom>
            <a:avLst/>
            <a:gdLst/>
            <a:ahLst/>
            <a:cxnLst/>
            <a:rect l="l" t="t" r="r" b="b"/>
            <a:pathLst>
              <a:path w="490220" h="347980">
                <a:moveTo>
                  <a:pt x="3809" y="60960"/>
                </a:moveTo>
                <a:lnTo>
                  <a:pt x="0" y="60960"/>
                </a:lnTo>
                <a:lnTo>
                  <a:pt x="0" y="62102"/>
                </a:lnTo>
                <a:lnTo>
                  <a:pt x="3809" y="62102"/>
                </a:lnTo>
                <a:lnTo>
                  <a:pt x="3809" y="60960"/>
                </a:lnTo>
                <a:close/>
              </a:path>
              <a:path w="490220" h="347980">
                <a:moveTo>
                  <a:pt x="490220" y="60960"/>
                </a:moveTo>
                <a:lnTo>
                  <a:pt x="486409" y="60960"/>
                </a:lnTo>
                <a:lnTo>
                  <a:pt x="486409" y="62102"/>
                </a:lnTo>
                <a:lnTo>
                  <a:pt x="490220" y="62102"/>
                </a:lnTo>
                <a:lnTo>
                  <a:pt x="490220" y="60960"/>
                </a:lnTo>
                <a:close/>
              </a:path>
              <a:path w="490220" h="347980">
                <a:moveTo>
                  <a:pt x="3809" y="58419"/>
                </a:moveTo>
                <a:lnTo>
                  <a:pt x="0" y="58419"/>
                </a:lnTo>
                <a:lnTo>
                  <a:pt x="0" y="60832"/>
                </a:lnTo>
                <a:lnTo>
                  <a:pt x="3809" y="60832"/>
                </a:lnTo>
                <a:lnTo>
                  <a:pt x="3809" y="58419"/>
                </a:lnTo>
                <a:close/>
              </a:path>
              <a:path w="490220" h="347980">
                <a:moveTo>
                  <a:pt x="490220" y="58419"/>
                </a:moveTo>
                <a:lnTo>
                  <a:pt x="486409" y="58419"/>
                </a:lnTo>
                <a:lnTo>
                  <a:pt x="486409" y="60832"/>
                </a:lnTo>
                <a:lnTo>
                  <a:pt x="490220" y="60832"/>
                </a:lnTo>
                <a:lnTo>
                  <a:pt x="490220" y="58419"/>
                </a:lnTo>
                <a:close/>
              </a:path>
              <a:path w="490220" h="347980">
                <a:moveTo>
                  <a:pt x="3809" y="54610"/>
                </a:moveTo>
                <a:lnTo>
                  <a:pt x="0" y="54610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4610"/>
                </a:lnTo>
                <a:close/>
              </a:path>
              <a:path w="490220" h="347980">
                <a:moveTo>
                  <a:pt x="490220" y="54610"/>
                </a:moveTo>
                <a:lnTo>
                  <a:pt x="486409" y="54610"/>
                </a:lnTo>
                <a:lnTo>
                  <a:pt x="486409" y="58292"/>
                </a:lnTo>
                <a:lnTo>
                  <a:pt x="490220" y="58292"/>
                </a:lnTo>
                <a:lnTo>
                  <a:pt x="490220" y="54610"/>
                </a:lnTo>
                <a:close/>
              </a:path>
              <a:path w="490220" h="347980">
                <a:moveTo>
                  <a:pt x="3809" y="52069"/>
                </a:moveTo>
                <a:lnTo>
                  <a:pt x="0" y="52069"/>
                </a:lnTo>
                <a:lnTo>
                  <a:pt x="0" y="54482"/>
                </a:lnTo>
                <a:lnTo>
                  <a:pt x="3809" y="54482"/>
                </a:lnTo>
                <a:lnTo>
                  <a:pt x="3809" y="52069"/>
                </a:lnTo>
                <a:close/>
              </a:path>
              <a:path w="490220" h="347980">
                <a:moveTo>
                  <a:pt x="490220" y="52069"/>
                </a:moveTo>
                <a:lnTo>
                  <a:pt x="486409" y="52069"/>
                </a:lnTo>
                <a:lnTo>
                  <a:pt x="486409" y="54482"/>
                </a:lnTo>
                <a:lnTo>
                  <a:pt x="490220" y="54482"/>
                </a:lnTo>
                <a:lnTo>
                  <a:pt x="490220" y="52069"/>
                </a:lnTo>
                <a:close/>
              </a:path>
              <a:path w="490220" h="347980">
                <a:moveTo>
                  <a:pt x="3809" y="48260"/>
                </a:moveTo>
                <a:lnTo>
                  <a:pt x="0" y="48260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8260"/>
                </a:lnTo>
                <a:close/>
              </a:path>
              <a:path w="490220" h="347980">
                <a:moveTo>
                  <a:pt x="490220" y="48260"/>
                </a:moveTo>
                <a:lnTo>
                  <a:pt x="486409" y="48260"/>
                </a:lnTo>
                <a:lnTo>
                  <a:pt x="486409" y="51942"/>
                </a:lnTo>
                <a:lnTo>
                  <a:pt x="490220" y="51942"/>
                </a:lnTo>
                <a:lnTo>
                  <a:pt x="490220" y="48260"/>
                </a:lnTo>
                <a:close/>
              </a:path>
              <a:path w="490220" h="347980">
                <a:moveTo>
                  <a:pt x="3809" y="45719"/>
                </a:moveTo>
                <a:lnTo>
                  <a:pt x="0" y="45719"/>
                </a:lnTo>
                <a:lnTo>
                  <a:pt x="0" y="48132"/>
                </a:lnTo>
                <a:lnTo>
                  <a:pt x="3809" y="48132"/>
                </a:lnTo>
                <a:lnTo>
                  <a:pt x="3809" y="45719"/>
                </a:lnTo>
                <a:close/>
              </a:path>
              <a:path w="490220" h="347980">
                <a:moveTo>
                  <a:pt x="490220" y="45719"/>
                </a:moveTo>
                <a:lnTo>
                  <a:pt x="486409" y="45719"/>
                </a:lnTo>
                <a:lnTo>
                  <a:pt x="486409" y="48132"/>
                </a:lnTo>
                <a:lnTo>
                  <a:pt x="490220" y="48132"/>
                </a:lnTo>
                <a:lnTo>
                  <a:pt x="490220" y="45719"/>
                </a:lnTo>
                <a:close/>
              </a:path>
              <a:path w="490220" h="347980">
                <a:moveTo>
                  <a:pt x="3809" y="41910"/>
                </a:moveTo>
                <a:lnTo>
                  <a:pt x="0" y="41910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41910"/>
                </a:lnTo>
                <a:close/>
              </a:path>
              <a:path w="490220" h="347980">
                <a:moveTo>
                  <a:pt x="490220" y="41910"/>
                </a:moveTo>
                <a:lnTo>
                  <a:pt x="486409" y="41910"/>
                </a:lnTo>
                <a:lnTo>
                  <a:pt x="486409" y="45592"/>
                </a:lnTo>
                <a:lnTo>
                  <a:pt x="490220" y="45592"/>
                </a:lnTo>
                <a:lnTo>
                  <a:pt x="490220" y="41910"/>
                </a:lnTo>
                <a:close/>
              </a:path>
              <a:path w="490220" h="347980">
                <a:moveTo>
                  <a:pt x="3809" y="39369"/>
                </a:moveTo>
                <a:lnTo>
                  <a:pt x="0" y="39369"/>
                </a:lnTo>
                <a:lnTo>
                  <a:pt x="0" y="41782"/>
                </a:lnTo>
                <a:lnTo>
                  <a:pt x="3809" y="41782"/>
                </a:lnTo>
                <a:lnTo>
                  <a:pt x="3809" y="39369"/>
                </a:lnTo>
                <a:close/>
              </a:path>
              <a:path w="490220" h="347980">
                <a:moveTo>
                  <a:pt x="490220" y="39369"/>
                </a:moveTo>
                <a:lnTo>
                  <a:pt x="486409" y="39369"/>
                </a:lnTo>
                <a:lnTo>
                  <a:pt x="486409" y="41782"/>
                </a:lnTo>
                <a:lnTo>
                  <a:pt x="490220" y="41782"/>
                </a:lnTo>
                <a:lnTo>
                  <a:pt x="490220" y="39369"/>
                </a:lnTo>
                <a:close/>
              </a:path>
              <a:path w="490220" h="347980">
                <a:moveTo>
                  <a:pt x="3809" y="35560"/>
                </a:moveTo>
                <a:lnTo>
                  <a:pt x="0" y="35560"/>
                </a:lnTo>
                <a:lnTo>
                  <a:pt x="0" y="39242"/>
                </a:lnTo>
                <a:lnTo>
                  <a:pt x="3809" y="39242"/>
                </a:lnTo>
                <a:lnTo>
                  <a:pt x="3809" y="35560"/>
                </a:lnTo>
                <a:close/>
              </a:path>
              <a:path w="490220" h="347980">
                <a:moveTo>
                  <a:pt x="490220" y="35560"/>
                </a:moveTo>
                <a:lnTo>
                  <a:pt x="486409" y="35560"/>
                </a:lnTo>
                <a:lnTo>
                  <a:pt x="486409" y="39242"/>
                </a:lnTo>
                <a:lnTo>
                  <a:pt x="490220" y="39242"/>
                </a:lnTo>
                <a:lnTo>
                  <a:pt x="490220" y="35560"/>
                </a:lnTo>
                <a:close/>
              </a:path>
              <a:path w="490220" h="347980">
                <a:moveTo>
                  <a:pt x="3809" y="33019"/>
                </a:moveTo>
                <a:lnTo>
                  <a:pt x="0" y="33019"/>
                </a:lnTo>
                <a:lnTo>
                  <a:pt x="0" y="35432"/>
                </a:lnTo>
                <a:lnTo>
                  <a:pt x="3809" y="35432"/>
                </a:lnTo>
                <a:lnTo>
                  <a:pt x="3809" y="33019"/>
                </a:lnTo>
                <a:close/>
              </a:path>
              <a:path w="490220" h="347980">
                <a:moveTo>
                  <a:pt x="490220" y="33019"/>
                </a:moveTo>
                <a:lnTo>
                  <a:pt x="486409" y="33019"/>
                </a:lnTo>
                <a:lnTo>
                  <a:pt x="486409" y="35432"/>
                </a:lnTo>
                <a:lnTo>
                  <a:pt x="490220" y="35432"/>
                </a:lnTo>
                <a:lnTo>
                  <a:pt x="490220" y="33019"/>
                </a:lnTo>
                <a:close/>
              </a:path>
              <a:path w="490220" h="347980">
                <a:moveTo>
                  <a:pt x="1270" y="29082"/>
                </a:moveTo>
                <a:lnTo>
                  <a:pt x="0" y="29082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29337"/>
                </a:lnTo>
                <a:lnTo>
                  <a:pt x="1270" y="29337"/>
                </a:lnTo>
                <a:lnTo>
                  <a:pt x="1270" y="29082"/>
                </a:lnTo>
                <a:close/>
              </a:path>
              <a:path w="490220" h="347980">
                <a:moveTo>
                  <a:pt x="490220" y="29337"/>
                </a:moveTo>
                <a:lnTo>
                  <a:pt x="486409" y="29337"/>
                </a:lnTo>
                <a:lnTo>
                  <a:pt x="486409" y="32892"/>
                </a:lnTo>
                <a:lnTo>
                  <a:pt x="490220" y="32892"/>
                </a:lnTo>
                <a:lnTo>
                  <a:pt x="490220" y="29337"/>
                </a:lnTo>
                <a:close/>
              </a:path>
              <a:path w="490220" h="347980">
                <a:moveTo>
                  <a:pt x="3809" y="26542"/>
                </a:moveTo>
                <a:lnTo>
                  <a:pt x="2540" y="26542"/>
                </a:lnTo>
                <a:lnTo>
                  <a:pt x="2540" y="28066"/>
                </a:lnTo>
                <a:lnTo>
                  <a:pt x="1270" y="28066"/>
                </a:lnTo>
                <a:lnTo>
                  <a:pt x="1270" y="29082"/>
                </a:lnTo>
                <a:lnTo>
                  <a:pt x="3809" y="29082"/>
                </a:lnTo>
                <a:lnTo>
                  <a:pt x="3809" y="26542"/>
                </a:lnTo>
                <a:close/>
              </a:path>
              <a:path w="490220" h="347980">
                <a:moveTo>
                  <a:pt x="488950" y="26542"/>
                </a:moveTo>
                <a:lnTo>
                  <a:pt x="487679" y="26542"/>
                </a:lnTo>
                <a:lnTo>
                  <a:pt x="486409" y="26669"/>
                </a:lnTo>
                <a:lnTo>
                  <a:pt x="486409" y="29082"/>
                </a:lnTo>
                <a:lnTo>
                  <a:pt x="490220" y="29082"/>
                </a:lnTo>
                <a:lnTo>
                  <a:pt x="490220" y="28066"/>
                </a:lnTo>
                <a:lnTo>
                  <a:pt x="488950" y="28066"/>
                </a:lnTo>
                <a:lnTo>
                  <a:pt x="488950" y="26542"/>
                </a:lnTo>
                <a:close/>
              </a:path>
              <a:path w="490220" h="347980">
                <a:moveTo>
                  <a:pt x="487679" y="25526"/>
                </a:moveTo>
                <a:lnTo>
                  <a:pt x="486409" y="25526"/>
                </a:lnTo>
                <a:lnTo>
                  <a:pt x="486409" y="26542"/>
                </a:lnTo>
                <a:lnTo>
                  <a:pt x="487679" y="26542"/>
                </a:lnTo>
                <a:lnTo>
                  <a:pt x="487679" y="25526"/>
                </a:lnTo>
                <a:close/>
              </a:path>
              <a:path w="490220" h="347980">
                <a:moveTo>
                  <a:pt x="30479" y="3682"/>
                </a:moveTo>
                <a:lnTo>
                  <a:pt x="29209" y="3682"/>
                </a:lnTo>
                <a:lnTo>
                  <a:pt x="29209" y="5079"/>
                </a:lnTo>
                <a:lnTo>
                  <a:pt x="461009" y="5079"/>
                </a:lnTo>
                <a:lnTo>
                  <a:pt x="461009" y="3937"/>
                </a:lnTo>
                <a:lnTo>
                  <a:pt x="30479" y="3937"/>
                </a:lnTo>
                <a:lnTo>
                  <a:pt x="30479" y="3682"/>
                </a:lnTo>
                <a:close/>
              </a:path>
              <a:path w="490220" h="347980">
                <a:moveTo>
                  <a:pt x="461009" y="3682"/>
                </a:moveTo>
                <a:lnTo>
                  <a:pt x="459739" y="3682"/>
                </a:lnTo>
                <a:lnTo>
                  <a:pt x="459739" y="3937"/>
                </a:lnTo>
                <a:lnTo>
                  <a:pt x="461009" y="3937"/>
                </a:lnTo>
                <a:lnTo>
                  <a:pt x="461009" y="3682"/>
                </a:lnTo>
                <a:close/>
              </a:path>
              <a:path w="490220" h="347980">
                <a:moveTo>
                  <a:pt x="459739" y="2666"/>
                </a:moveTo>
                <a:lnTo>
                  <a:pt x="30479" y="2666"/>
                </a:lnTo>
                <a:lnTo>
                  <a:pt x="30479" y="3682"/>
                </a:lnTo>
                <a:lnTo>
                  <a:pt x="459739" y="3682"/>
                </a:lnTo>
                <a:lnTo>
                  <a:pt x="459739" y="2666"/>
                </a:lnTo>
                <a:close/>
              </a:path>
              <a:path w="490220" h="347980">
                <a:moveTo>
                  <a:pt x="34290" y="1142"/>
                </a:moveTo>
                <a:lnTo>
                  <a:pt x="31750" y="1142"/>
                </a:lnTo>
                <a:lnTo>
                  <a:pt x="31750" y="2666"/>
                </a:lnTo>
                <a:lnTo>
                  <a:pt x="458470" y="2666"/>
                </a:lnTo>
                <a:lnTo>
                  <a:pt x="458470" y="1269"/>
                </a:lnTo>
                <a:lnTo>
                  <a:pt x="34290" y="1269"/>
                </a:lnTo>
                <a:close/>
              </a:path>
              <a:path w="490220" h="347980">
                <a:moveTo>
                  <a:pt x="458470" y="1142"/>
                </a:moveTo>
                <a:lnTo>
                  <a:pt x="455930" y="1142"/>
                </a:lnTo>
                <a:lnTo>
                  <a:pt x="458470" y="1269"/>
                </a:lnTo>
                <a:close/>
              </a:path>
              <a:path w="490220" h="347980">
                <a:moveTo>
                  <a:pt x="455930" y="126"/>
                </a:moveTo>
                <a:lnTo>
                  <a:pt x="34290" y="126"/>
                </a:lnTo>
                <a:lnTo>
                  <a:pt x="34290" y="1142"/>
                </a:lnTo>
                <a:lnTo>
                  <a:pt x="455930" y="1142"/>
                </a:lnTo>
                <a:lnTo>
                  <a:pt x="455930" y="126"/>
                </a:lnTo>
                <a:close/>
              </a:path>
              <a:path w="490220" h="347980">
                <a:moveTo>
                  <a:pt x="454659" y="0"/>
                </a:moveTo>
                <a:lnTo>
                  <a:pt x="35559" y="0"/>
                </a:lnTo>
                <a:lnTo>
                  <a:pt x="454659" y="126"/>
                </a:lnTo>
                <a:close/>
              </a:path>
              <a:path w="490220" h="347980">
                <a:moveTo>
                  <a:pt x="3809" y="62103"/>
                </a:moveTo>
                <a:lnTo>
                  <a:pt x="0" y="62103"/>
                </a:lnTo>
                <a:lnTo>
                  <a:pt x="0" y="74802"/>
                </a:lnTo>
                <a:lnTo>
                  <a:pt x="3809" y="74802"/>
                </a:lnTo>
                <a:lnTo>
                  <a:pt x="3809" y="62103"/>
                </a:lnTo>
                <a:close/>
              </a:path>
              <a:path w="490220" h="347980">
                <a:moveTo>
                  <a:pt x="490220" y="62103"/>
                </a:moveTo>
                <a:lnTo>
                  <a:pt x="486409" y="62103"/>
                </a:lnTo>
                <a:lnTo>
                  <a:pt x="486409" y="74802"/>
                </a:lnTo>
                <a:lnTo>
                  <a:pt x="490220" y="74802"/>
                </a:lnTo>
                <a:lnTo>
                  <a:pt x="490220" y="62103"/>
                </a:lnTo>
                <a:close/>
              </a:path>
              <a:path w="490220" h="347980">
                <a:moveTo>
                  <a:pt x="3809" y="74803"/>
                </a:moveTo>
                <a:lnTo>
                  <a:pt x="0" y="74803"/>
                </a:lnTo>
                <a:lnTo>
                  <a:pt x="0" y="81152"/>
                </a:lnTo>
                <a:lnTo>
                  <a:pt x="3809" y="81152"/>
                </a:lnTo>
                <a:lnTo>
                  <a:pt x="3809" y="74803"/>
                </a:lnTo>
                <a:close/>
              </a:path>
              <a:path w="490220" h="347980">
                <a:moveTo>
                  <a:pt x="490220" y="74803"/>
                </a:moveTo>
                <a:lnTo>
                  <a:pt x="486409" y="74803"/>
                </a:lnTo>
                <a:lnTo>
                  <a:pt x="486409" y="81152"/>
                </a:lnTo>
                <a:lnTo>
                  <a:pt x="490220" y="81152"/>
                </a:lnTo>
                <a:lnTo>
                  <a:pt x="490220" y="74803"/>
                </a:lnTo>
                <a:close/>
              </a:path>
              <a:path w="490220" h="347980">
                <a:moveTo>
                  <a:pt x="3809" y="81153"/>
                </a:moveTo>
                <a:lnTo>
                  <a:pt x="0" y="81153"/>
                </a:lnTo>
                <a:lnTo>
                  <a:pt x="0" y="100202"/>
                </a:lnTo>
                <a:lnTo>
                  <a:pt x="3809" y="100202"/>
                </a:lnTo>
                <a:lnTo>
                  <a:pt x="3809" y="81153"/>
                </a:lnTo>
                <a:close/>
              </a:path>
              <a:path w="490220" h="347980">
                <a:moveTo>
                  <a:pt x="490220" y="81153"/>
                </a:moveTo>
                <a:lnTo>
                  <a:pt x="486409" y="81153"/>
                </a:lnTo>
                <a:lnTo>
                  <a:pt x="486409" y="100202"/>
                </a:lnTo>
                <a:lnTo>
                  <a:pt x="490220" y="100202"/>
                </a:lnTo>
                <a:lnTo>
                  <a:pt x="490220" y="81153"/>
                </a:lnTo>
                <a:close/>
              </a:path>
              <a:path w="490220" h="347980">
                <a:moveTo>
                  <a:pt x="3809" y="100203"/>
                </a:moveTo>
                <a:lnTo>
                  <a:pt x="0" y="100203"/>
                </a:lnTo>
                <a:lnTo>
                  <a:pt x="0" y="125602"/>
                </a:lnTo>
                <a:lnTo>
                  <a:pt x="3809" y="125602"/>
                </a:lnTo>
                <a:lnTo>
                  <a:pt x="3809" y="100203"/>
                </a:lnTo>
                <a:close/>
              </a:path>
              <a:path w="490220" h="347980">
                <a:moveTo>
                  <a:pt x="490220" y="100203"/>
                </a:moveTo>
                <a:lnTo>
                  <a:pt x="486409" y="100203"/>
                </a:lnTo>
                <a:lnTo>
                  <a:pt x="486409" y="125602"/>
                </a:lnTo>
                <a:lnTo>
                  <a:pt x="490220" y="125602"/>
                </a:lnTo>
                <a:lnTo>
                  <a:pt x="490220" y="100203"/>
                </a:lnTo>
                <a:close/>
              </a:path>
              <a:path w="490220" h="347980">
                <a:moveTo>
                  <a:pt x="3809" y="125603"/>
                </a:moveTo>
                <a:lnTo>
                  <a:pt x="0" y="125603"/>
                </a:lnTo>
                <a:lnTo>
                  <a:pt x="0" y="142112"/>
                </a:lnTo>
                <a:lnTo>
                  <a:pt x="3809" y="142112"/>
                </a:lnTo>
                <a:lnTo>
                  <a:pt x="3809" y="125603"/>
                </a:lnTo>
                <a:close/>
              </a:path>
              <a:path w="490220" h="347980">
                <a:moveTo>
                  <a:pt x="490220" y="125603"/>
                </a:moveTo>
                <a:lnTo>
                  <a:pt x="486409" y="125603"/>
                </a:lnTo>
                <a:lnTo>
                  <a:pt x="486409" y="142112"/>
                </a:lnTo>
                <a:lnTo>
                  <a:pt x="490220" y="142112"/>
                </a:lnTo>
                <a:lnTo>
                  <a:pt x="490220" y="125603"/>
                </a:lnTo>
                <a:close/>
              </a:path>
              <a:path w="490220" h="347980">
                <a:moveTo>
                  <a:pt x="3809" y="142113"/>
                </a:moveTo>
                <a:lnTo>
                  <a:pt x="0" y="142113"/>
                </a:lnTo>
                <a:lnTo>
                  <a:pt x="0" y="214502"/>
                </a:lnTo>
                <a:lnTo>
                  <a:pt x="3809" y="214502"/>
                </a:lnTo>
                <a:lnTo>
                  <a:pt x="3809" y="142113"/>
                </a:lnTo>
                <a:close/>
              </a:path>
              <a:path w="490220" h="347980">
                <a:moveTo>
                  <a:pt x="490220" y="142113"/>
                </a:moveTo>
                <a:lnTo>
                  <a:pt x="486409" y="142113"/>
                </a:lnTo>
                <a:lnTo>
                  <a:pt x="486409" y="214502"/>
                </a:lnTo>
                <a:lnTo>
                  <a:pt x="490220" y="214502"/>
                </a:lnTo>
                <a:lnTo>
                  <a:pt x="490220" y="142113"/>
                </a:lnTo>
                <a:close/>
              </a:path>
              <a:path w="490220" h="347980">
                <a:moveTo>
                  <a:pt x="3809" y="214503"/>
                </a:moveTo>
                <a:lnTo>
                  <a:pt x="0" y="214503"/>
                </a:lnTo>
                <a:lnTo>
                  <a:pt x="0" y="252602"/>
                </a:lnTo>
                <a:lnTo>
                  <a:pt x="3809" y="252602"/>
                </a:lnTo>
                <a:lnTo>
                  <a:pt x="3809" y="214503"/>
                </a:lnTo>
                <a:close/>
              </a:path>
              <a:path w="490220" h="347980">
                <a:moveTo>
                  <a:pt x="490220" y="214503"/>
                </a:moveTo>
                <a:lnTo>
                  <a:pt x="486409" y="214503"/>
                </a:lnTo>
                <a:lnTo>
                  <a:pt x="486409" y="252602"/>
                </a:lnTo>
                <a:lnTo>
                  <a:pt x="490220" y="252602"/>
                </a:lnTo>
                <a:lnTo>
                  <a:pt x="490220" y="214503"/>
                </a:lnTo>
                <a:close/>
              </a:path>
              <a:path w="490220" h="347980">
                <a:moveTo>
                  <a:pt x="3809" y="252603"/>
                </a:moveTo>
                <a:lnTo>
                  <a:pt x="0" y="252603"/>
                </a:lnTo>
                <a:lnTo>
                  <a:pt x="0" y="265302"/>
                </a:lnTo>
                <a:lnTo>
                  <a:pt x="3809" y="265302"/>
                </a:lnTo>
                <a:lnTo>
                  <a:pt x="3809" y="252603"/>
                </a:lnTo>
                <a:close/>
              </a:path>
              <a:path w="490220" h="347980">
                <a:moveTo>
                  <a:pt x="490220" y="252603"/>
                </a:moveTo>
                <a:lnTo>
                  <a:pt x="486409" y="252603"/>
                </a:lnTo>
                <a:lnTo>
                  <a:pt x="486409" y="265302"/>
                </a:lnTo>
                <a:lnTo>
                  <a:pt x="490220" y="265302"/>
                </a:lnTo>
                <a:lnTo>
                  <a:pt x="490220" y="252603"/>
                </a:lnTo>
                <a:close/>
              </a:path>
              <a:path w="490220" h="347980">
                <a:moveTo>
                  <a:pt x="3809" y="265303"/>
                </a:moveTo>
                <a:lnTo>
                  <a:pt x="0" y="265303"/>
                </a:lnTo>
                <a:lnTo>
                  <a:pt x="0" y="290702"/>
                </a:lnTo>
                <a:lnTo>
                  <a:pt x="3809" y="290702"/>
                </a:lnTo>
                <a:lnTo>
                  <a:pt x="3809" y="265303"/>
                </a:lnTo>
                <a:close/>
              </a:path>
              <a:path w="490220" h="347980">
                <a:moveTo>
                  <a:pt x="490220" y="265303"/>
                </a:moveTo>
                <a:lnTo>
                  <a:pt x="486409" y="265303"/>
                </a:lnTo>
                <a:lnTo>
                  <a:pt x="486409" y="290702"/>
                </a:lnTo>
                <a:lnTo>
                  <a:pt x="490220" y="290702"/>
                </a:lnTo>
                <a:lnTo>
                  <a:pt x="490220" y="265303"/>
                </a:lnTo>
                <a:close/>
              </a:path>
              <a:path w="490220" h="347980">
                <a:moveTo>
                  <a:pt x="3809" y="290703"/>
                </a:moveTo>
                <a:lnTo>
                  <a:pt x="0" y="290703"/>
                </a:lnTo>
                <a:lnTo>
                  <a:pt x="0" y="297052"/>
                </a:lnTo>
                <a:lnTo>
                  <a:pt x="3809" y="297052"/>
                </a:lnTo>
                <a:lnTo>
                  <a:pt x="3809" y="290703"/>
                </a:lnTo>
                <a:close/>
              </a:path>
              <a:path w="490220" h="347980">
                <a:moveTo>
                  <a:pt x="490220" y="290703"/>
                </a:moveTo>
                <a:lnTo>
                  <a:pt x="486409" y="290703"/>
                </a:lnTo>
                <a:lnTo>
                  <a:pt x="486409" y="297052"/>
                </a:lnTo>
                <a:lnTo>
                  <a:pt x="490220" y="297052"/>
                </a:lnTo>
                <a:lnTo>
                  <a:pt x="490220" y="290703"/>
                </a:lnTo>
                <a:close/>
              </a:path>
              <a:path w="490220" h="347980">
                <a:moveTo>
                  <a:pt x="3809" y="297053"/>
                </a:moveTo>
                <a:lnTo>
                  <a:pt x="0" y="297053"/>
                </a:lnTo>
                <a:lnTo>
                  <a:pt x="0" y="303402"/>
                </a:lnTo>
                <a:lnTo>
                  <a:pt x="3809" y="303402"/>
                </a:lnTo>
                <a:lnTo>
                  <a:pt x="3809" y="297053"/>
                </a:lnTo>
                <a:close/>
              </a:path>
              <a:path w="490220" h="347980">
                <a:moveTo>
                  <a:pt x="490220" y="297053"/>
                </a:moveTo>
                <a:lnTo>
                  <a:pt x="486409" y="297053"/>
                </a:lnTo>
                <a:lnTo>
                  <a:pt x="486409" y="303402"/>
                </a:lnTo>
                <a:lnTo>
                  <a:pt x="490220" y="303402"/>
                </a:lnTo>
                <a:lnTo>
                  <a:pt x="490220" y="297053"/>
                </a:lnTo>
                <a:close/>
              </a:path>
              <a:path w="490220" h="347980">
                <a:moveTo>
                  <a:pt x="459740" y="346583"/>
                </a:moveTo>
                <a:lnTo>
                  <a:pt x="31750" y="346583"/>
                </a:lnTo>
                <a:lnTo>
                  <a:pt x="31750" y="347853"/>
                </a:lnTo>
                <a:lnTo>
                  <a:pt x="459740" y="347853"/>
                </a:lnTo>
                <a:lnTo>
                  <a:pt x="459740" y="346583"/>
                </a:lnTo>
                <a:close/>
              </a:path>
              <a:path w="490220" h="347980">
                <a:moveTo>
                  <a:pt x="461009" y="345440"/>
                </a:moveTo>
                <a:lnTo>
                  <a:pt x="29209" y="345440"/>
                </a:lnTo>
                <a:lnTo>
                  <a:pt x="29209" y="346583"/>
                </a:lnTo>
                <a:lnTo>
                  <a:pt x="461009" y="346583"/>
                </a:lnTo>
                <a:lnTo>
                  <a:pt x="461009" y="345440"/>
                </a:lnTo>
                <a:close/>
              </a:path>
              <a:path w="490220" h="347980">
                <a:moveTo>
                  <a:pt x="463550" y="344043"/>
                </a:moveTo>
                <a:lnTo>
                  <a:pt x="27940" y="344043"/>
                </a:lnTo>
                <a:lnTo>
                  <a:pt x="27940" y="345440"/>
                </a:lnTo>
                <a:lnTo>
                  <a:pt x="463550" y="345440"/>
                </a:lnTo>
                <a:lnTo>
                  <a:pt x="463550" y="344043"/>
                </a:lnTo>
                <a:close/>
              </a:path>
              <a:path w="490220" h="347980">
                <a:moveTo>
                  <a:pt x="490220" y="303530"/>
                </a:moveTo>
                <a:lnTo>
                  <a:pt x="486409" y="303530"/>
                </a:lnTo>
                <a:lnTo>
                  <a:pt x="486409" y="324993"/>
                </a:lnTo>
                <a:lnTo>
                  <a:pt x="487679" y="324993"/>
                </a:lnTo>
                <a:lnTo>
                  <a:pt x="487679" y="323723"/>
                </a:lnTo>
                <a:lnTo>
                  <a:pt x="488950" y="323723"/>
                </a:lnTo>
                <a:lnTo>
                  <a:pt x="488950" y="322453"/>
                </a:lnTo>
                <a:lnTo>
                  <a:pt x="490220" y="322453"/>
                </a:lnTo>
                <a:lnTo>
                  <a:pt x="490220" y="303530"/>
                </a:lnTo>
                <a:close/>
              </a:path>
              <a:path w="490220" h="347980">
                <a:moveTo>
                  <a:pt x="3809" y="303530"/>
                </a:moveTo>
                <a:lnTo>
                  <a:pt x="0" y="303530"/>
                </a:lnTo>
                <a:lnTo>
                  <a:pt x="0" y="321183"/>
                </a:lnTo>
                <a:lnTo>
                  <a:pt x="1270" y="321183"/>
                </a:lnTo>
                <a:lnTo>
                  <a:pt x="1270" y="322453"/>
                </a:lnTo>
                <a:lnTo>
                  <a:pt x="2540" y="322453"/>
                </a:lnTo>
                <a:lnTo>
                  <a:pt x="2540" y="323723"/>
                </a:lnTo>
                <a:lnTo>
                  <a:pt x="3809" y="323723"/>
                </a:lnTo>
                <a:lnTo>
                  <a:pt x="3809" y="303530"/>
                </a:lnTo>
                <a:close/>
              </a:path>
            </a:pathLst>
          </a:custGeom>
          <a:solidFill>
            <a:srgbClr val="2E09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39759" y="1649857"/>
            <a:ext cx="482600" cy="339090"/>
          </a:xfrm>
          <a:custGeom>
            <a:avLst/>
            <a:gdLst/>
            <a:ahLst/>
            <a:cxnLst/>
            <a:rect l="l" t="t" r="r" b="b"/>
            <a:pathLst>
              <a:path w="482600" h="339089">
                <a:moveTo>
                  <a:pt x="2540" y="55880"/>
                </a:moveTo>
                <a:lnTo>
                  <a:pt x="0" y="55880"/>
                </a:lnTo>
                <a:lnTo>
                  <a:pt x="0" y="57023"/>
                </a:lnTo>
                <a:lnTo>
                  <a:pt x="2540" y="57023"/>
                </a:lnTo>
                <a:lnTo>
                  <a:pt x="2540" y="55880"/>
                </a:lnTo>
                <a:close/>
              </a:path>
              <a:path w="482600" h="339089">
                <a:moveTo>
                  <a:pt x="482600" y="55880"/>
                </a:moveTo>
                <a:lnTo>
                  <a:pt x="478790" y="55880"/>
                </a:lnTo>
                <a:lnTo>
                  <a:pt x="478790" y="57023"/>
                </a:lnTo>
                <a:lnTo>
                  <a:pt x="482600" y="57023"/>
                </a:lnTo>
                <a:lnTo>
                  <a:pt x="482600" y="55880"/>
                </a:lnTo>
                <a:close/>
              </a:path>
              <a:path w="482600" h="339089">
                <a:moveTo>
                  <a:pt x="2540" y="53339"/>
                </a:moveTo>
                <a:lnTo>
                  <a:pt x="0" y="53339"/>
                </a:lnTo>
                <a:lnTo>
                  <a:pt x="0" y="55752"/>
                </a:lnTo>
                <a:lnTo>
                  <a:pt x="2540" y="55752"/>
                </a:lnTo>
                <a:lnTo>
                  <a:pt x="2540" y="53339"/>
                </a:lnTo>
                <a:close/>
              </a:path>
              <a:path w="482600" h="339089">
                <a:moveTo>
                  <a:pt x="482600" y="53339"/>
                </a:moveTo>
                <a:lnTo>
                  <a:pt x="478790" y="53339"/>
                </a:lnTo>
                <a:lnTo>
                  <a:pt x="478790" y="55752"/>
                </a:lnTo>
                <a:lnTo>
                  <a:pt x="482600" y="55752"/>
                </a:lnTo>
                <a:lnTo>
                  <a:pt x="482600" y="53339"/>
                </a:lnTo>
                <a:close/>
              </a:path>
              <a:path w="482600" h="339089">
                <a:moveTo>
                  <a:pt x="2540" y="49530"/>
                </a:moveTo>
                <a:lnTo>
                  <a:pt x="0" y="49530"/>
                </a:lnTo>
                <a:lnTo>
                  <a:pt x="0" y="53212"/>
                </a:lnTo>
                <a:lnTo>
                  <a:pt x="2540" y="53212"/>
                </a:lnTo>
                <a:lnTo>
                  <a:pt x="2540" y="49530"/>
                </a:lnTo>
                <a:close/>
              </a:path>
              <a:path w="482600" h="339089">
                <a:moveTo>
                  <a:pt x="482600" y="49530"/>
                </a:moveTo>
                <a:lnTo>
                  <a:pt x="478790" y="49530"/>
                </a:lnTo>
                <a:lnTo>
                  <a:pt x="478790" y="53212"/>
                </a:lnTo>
                <a:lnTo>
                  <a:pt x="482600" y="53212"/>
                </a:lnTo>
                <a:lnTo>
                  <a:pt x="482600" y="49530"/>
                </a:lnTo>
                <a:close/>
              </a:path>
              <a:path w="482600" h="339089">
                <a:moveTo>
                  <a:pt x="2540" y="46989"/>
                </a:moveTo>
                <a:lnTo>
                  <a:pt x="0" y="46989"/>
                </a:lnTo>
                <a:lnTo>
                  <a:pt x="0" y="49402"/>
                </a:lnTo>
                <a:lnTo>
                  <a:pt x="2540" y="49402"/>
                </a:lnTo>
                <a:lnTo>
                  <a:pt x="2540" y="46989"/>
                </a:lnTo>
                <a:close/>
              </a:path>
              <a:path w="482600" h="339089">
                <a:moveTo>
                  <a:pt x="482600" y="46989"/>
                </a:moveTo>
                <a:lnTo>
                  <a:pt x="478790" y="46989"/>
                </a:lnTo>
                <a:lnTo>
                  <a:pt x="478790" y="49402"/>
                </a:lnTo>
                <a:lnTo>
                  <a:pt x="482600" y="49402"/>
                </a:lnTo>
                <a:lnTo>
                  <a:pt x="482600" y="46989"/>
                </a:lnTo>
                <a:close/>
              </a:path>
              <a:path w="482600" h="339089">
                <a:moveTo>
                  <a:pt x="2540" y="43180"/>
                </a:moveTo>
                <a:lnTo>
                  <a:pt x="0" y="43180"/>
                </a:lnTo>
                <a:lnTo>
                  <a:pt x="0" y="46862"/>
                </a:lnTo>
                <a:lnTo>
                  <a:pt x="2540" y="46862"/>
                </a:lnTo>
                <a:lnTo>
                  <a:pt x="2540" y="43180"/>
                </a:lnTo>
                <a:close/>
              </a:path>
              <a:path w="482600" h="339089">
                <a:moveTo>
                  <a:pt x="482600" y="43180"/>
                </a:moveTo>
                <a:lnTo>
                  <a:pt x="478790" y="43180"/>
                </a:lnTo>
                <a:lnTo>
                  <a:pt x="478790" y="46862"/>
                </a:lnTo>
                <a:lnTo>
                  <a:pt x="482600" y="46862"/>
                </a:lnTo>
                <a:lnTo>
                  <a:pt x="482600" y="43180"/>
                </a:lnTo>
                <a:close/>
              </a:path>
              <a:path w="482600" h="339089">
                <a:moveTo>
                  <a:pt x="2540" y="40639"/>
                </a:moveTo>
                <a:lnTo>
                  <a:pt x="0" y="40639"/>
                </a:lnTo>
                <a:lnTo>
                  <a:pt x="0" y="43052"/>
                </a:lnTo>
                <a:lnTo>
                  <a:pt x="2540" y="43052"/>
                </a:lnTo>
                <a:lnTo>
                  <a:pt x="2540" y="40639"/>
                </a:lnTo>
                <a:close/>
              </a:path>
              <a:path w="482600" h="339089">
                <a:moveTo>
                  <a:pt x="482600" y="40639"/>
                </a:moveTo>
                <a:lnTo>
                  <a:pt x="478790" y="40639"/>
                </a:lnTo>
                <a:lnTo>
                  <a:pt x="478790" y="43052"/>
                </a:lnTo>
                <a:lnTo>
                  <a:pt x="482600" y="43052"/>
                </a:lnTo>
                <a:lnTo>
                  <a:pt x="482600" y="40639"/>
                </a:lnTo>
                <a:close/>
              </a:path>
              <a:path w="482600" h="339089">
                <a:moveTo>
                  <a:pt x="2540" y="36830"/>
                </a:moveTo>
                <a:lnTo>
                  <a:pt x="0" y="36830"/>
                </a:lnTo>
                <a:lnTo>
                  <a:pt x="0" y="40512"/>
                </a:lnTo>
                <a:lnTo>
                  <a:pt x="2540" y="40512"/>
                </a:lnTo>
                <a:lnTo>
                  <a:pt x="2540" y="36830"/>
                </a:lnTo>
                <a:close/>
              </a:path>
              <a:path w="482600" h="339089">
                <a:moveTo>
                  <a:pt x="482600" y="36830"/>
                </a:moveTo>
                <a:lnTo>
                  <a:pt x="478790" y="36830"/>
                </a:lnTo>
                <a:lnTo>
                  <a:pt x="478790" y="40512"/>
                </a:lnTo>
                <a:lnTo>
                  <a:pt x="482600" y="40512"/>
                </a:lnTo>
                <a:lnTo>
                  <a:pt x="482600" y="36830"/>
                </a:lnTo>
                <a:close/>
              </a:path>
              <a:path w="482600" h="339089">
                <a:moveTo>
                  <a:pt x="2540" y="34289"/>
                </a:moveTo>
                <a:lnTo>
                  <a:pt x="0" y="34289"/>
                </a:lnTo>
                <a:lnTo>
                  <a:pt x="0" y="36702"/>
                </a:lnTo>
                <a:lnTo>
                  <a:pt x="2540" y="36702"/>
                </a:lnTo>
                <a:lnTo>
                  <a:pt x="2540" y="34289"/>
                </a:lnTo>
                <a:close/>
              </a:path>
              <a:path w="482600" h="339089">
                <a:moveTo>
                  <a:pt x="482600" y="34289"/>
                </a:moveTo>
                <a:lnTo>
                  <a:pt x="478790" y="34289"/>
                </a:lnTo>
                <a:lnTo>
                  <a:pt x="478790" y="36702"/>
                </a:lnTo>
                <a:lnTo>
                  <a:pt x="482600" y="36702"/>
                </a:lnTo>
                <a:lnTo>
                  <a:pt x="482600" y="34289"/>
                </a:lnTo>
                <a:close/>
              </a:path>
              <a:path w="482600" h="339089">
                <a:moveTo>
                  <a:pt x="2540" y="30480"/>
                </a:moveTo>
                <a:lnTo>
                  <a:pt x="0" y="30480"/>
                </a:lnTo>
                <a:lnTo>
                  <a:pt x="0" y="34162"/>
                </a:lnTo>
                <a:lnTo>
                  <a:pt x="2540" y="34162"/>
                </a:lnTo>
                <a:lnTo>
                  <a:pt x="2540" y="30480"/>
                </a:lnTo>
                <a:close/>
              </a:path>
              <a:path w="482600" h="339089">
                <a:moveTo>
                  <a:pt x="482600" y="30480"/>
                </a:moveTo>
                <a:lnTo>
                  <a:pt x="478790" y="30480"/>
                </a:lnTo>
                <a:lnTo>
                  <a:pt x="478790" y="34162"/>
                </a:lnTo>
                <a:lnTo>
                  <a:pt x="482600" y="34162"/>
                </a:lnTo>
                <a:lnTo>
                  <a:pt x="482600" y="30480"/>
                </a:lnTo>
                <a:close/>
              </a:path>
              <a:path w="482600" h="339089">
                <a:moveTo>
                  <a:pt x="2540" y="27939"/>
                </a:moveTo>
                <a:lnTo>
                  <a:pt x="0" y="27939"/>
                </a:lnTo>
                <a:lnTo>
                  <a:pt x="0" y="30352"/>
                </a:lnTo>
                <a:lnTo>
                  <a:pt x="2540" y="30352"/>
                </a:lnTo>
                <a:lnTo>
                  <a:pt x="2540" y="27939"/>
                </a:lnTo>
                <a:close/>
              </a:path>
              <a:path w="482600" h="339089">
                <a:moveTo>
                  <a:pt x="482600" y="27939"/>
                </a:moveTo>
                <a:lnTo>
                  <a:pt x="478790" y="27939"/>
                </a:lnTo>
                <a:lnTo>
                  <a:pt x="478790" y="30352"/>
                </a:lnTo>
                <a:lnTo>
                  <a:pt x="482600" y="30352"/>
                </a:lnTo>
                <a:lnTo>
                  <a:pt x="482600" y="27939"/>
                </a:lnTo>
                <a:close/>
              </a:path>
              <a:path w="482600" h="339089">
                <a:moveTo>
                  <a:pt x="2540" y="24130"/>
                </a:moveTo>
                <a:lnTo>
                  <a:pt x="0" y="24130"/>
                </a:lnTo>
                <a:lnTo>
                  <a:pt x="0" y="27812"/>
                </a:lnTo>
                <a:lnTo>
                  <a:pt x="2540" y="27812"/>
                </a:lnTo>
                <a:lnTo>
                  <a:pt x="2540" y="24130"/>
                </a:lnTo>
                <a:close/>
              </a:path>
              <a:path w="482600" h="339089">
                <a:moveTo>
                  <a:pt x="482600" y="24130"/>
                </a:moveTo>
                <a:lnTo>
                  <a:pt x="478790" y="24130"/>
                </a:lnTo>
                <a:lnTo>
                  <a:pt x="478790" y="27812"/>
                </a:lnTo>
                <a:lnTo>
                  <a:pt x="482600" y="27812"/>
                </a:lnTo>
                <a:lnTo>
                  <a:pt x="482600" y="24130"/>
                </a:lnTo>
                <a:close/>
              </a:path>
              <a:path w="482600" h="339089">
                <a:moveTo>
                  <a:pt x="2540" y="21716"/>
                </a:moveTo>
                <a:lnTo>
                  <a:pt x="0" y="21716"/>
                </a:lnTo>
                <a:lnTo>
                  <a:pt x="0" y="24002"/>
                </a:lnTo>
                <a:lnTo>
                  <a:pt x="2540" y="24002"/>
                </a:lnTo>
                <a:lnTo>
                  <a:pt x="2540" y="21716"/>
                </a:lnTo>
                <a:close/>
              </a:path>
              <a:path w="482600" h="339089">
                <a:moveTo>
                  <a:pt x="482600" y="21716"/>
                </a:moveTo>
                <a:lnTo>
                  <a:pt x="478790" y="21716"/>
                </a:lnTo>
                <a:lnTo>
                  <a:pt x="478790" y="24002"/>
                </a:lnTo>
                <a:lnTo>
                  <a:pt x="482600" y="24002"/>
                </a:lnTo>
                <a:lnTo>
                  <a:pt x="482600" y="21716"/>
                </a:lnTo>
                <a:close/>
              </a:path>
              <a:path w="482600" h="339089">
                <a:moveTo>
                  <a:pt x="2540" y="19050"/>
                </a:moveTo>
                <a:lnTo>
                  <a:pt x="1270" y="19050"/>
                </a:lnTo>
                <a:lnTo>
                  <a:pt x="1270" y="20447"/>
                </a:lnTo>
                <a:lnTo>
                  <a:pt x="0" y="20447"/>
                </a:lnTo>
                <a:lnTo>
                  <a:pt x="0" y="21589"/>
                </a:lnTo>
                <a:lnTo>
                  <a:pt x="2540" y="21589"/>
                </a:lnTo>
                <a:lnTo>
                  <a:pt x="2540" y="19050"/>
                </a:lnTo>
                <a:close/>
              </a:path>
              <a:path w="482600" h="339089">
                <a:moveTo>
                  <a:pt x="481330" y="17652"/>
                </a:moveTo>
                <a:lnTo>
                  <a:pt x="480060" y="17652"/>
                </a:lnTo>
                <a:lnTo>
                  <a:pt x="480060" y="17906"/>
                </a:lnTo>
                <a:lnTo>
                  <a:pt x="478790" y="17906"/>
                </a:lnTo>
                <a:lnTo>
                  <a:pt x="478790" y="21589"/>
                </a:lnTo>
                <a:lnTo>
                  <a:pt x="482600" y="21589"/>
                </a:lnTo>
                <a:lnTo>
                  <a:pt x="482600" y="19050"/>
                </a:lnTo>
                <a:lnTo>
                  <a:pt x="481330" y="19050"/>
                </a:lnTo>
                <a:lnTo>
                  <a:pt x="481330" y="17652"/>
                </a:lnTo>
                <a:close/>
              </a:path>
              <a:path w="482600" h="339089">
                <a:moveTo>
                  <a:pt x="480060" y="16637"/>
                </a:moveTo>
                <a:lnTo>
                  <a:pt x="478790" y="16637"/>
                </a:lnTo>
                <a:lnTo>
                  <a:pt x="478790" y="17652"/>
                </a:lnTo>
                <a:lnTo>
                  <a:pt x="480060" y="17652"/>
                </a:lnTo>
                <a:lnTo>
                  <a:pt x="480060" y="16637"/>
                </a:lnTo>
                <a:close/>
              </a:path>
              <a:path w="482600" h="339089">
                <a:moveTo>
                  <a:pt x="461010" y="1397"/>
                </a:moveTo>
                <a:lnTo>
                  <a:pt x="21590" y="1397"/>
                </a:lnTo>
                <a:lnTo>
                  <a:pt x="21590" y="2539"/>
                </a:lnTo>
                <a:lnTo>
                  <a:pt x="461010" y="2539"/>
                </a:lnTo>
                <a:lnTo>
                  <a:pt x="461010" y="1397"/>
                </a:lnTo>
                <a:close/>
              </a:path>
              <a:path w="482600" h="339089">
                <a:moveTo>
                  <a:pt x="459740" y="0"/>
                </a:moveTo>
                <a:lnTo>
                  <a:pt x="22860" y="0"/>
                </a:lnTo>
                <a:lnTo>
                  <a:pt x="22860" y="1397"/>
                </a:lnTo>
                <a:lnTo>
                  <a:pt x="459740" y="1397"/>
                </a:lnTo>
                <a:lnTo>
                  <a:pt x="459740" y="0"/>
                </a:lnTo>
                <a:close/>
              </a:path>
              <a:path w="482600" h="339089">
                <a:moveTo>
                  <a:pt x="2540" y="57023"/>
                </a:moveTo>
                <a:lnTo>
                  <a:pt x="0" y="57023"/>
                </a:lnTo>
                <a:lnTo>
                  <a:pt x="0" y="69723"/>
                </a:lnTo>
                <a:lnTo>
                  <a:pt x="2540" y="69723"/>
                </a:lnTo>
                <a:lnTo>
                  <a:pt x="2540" y="57023"/>
                </a:lnTo>
                <a:close/>
              </a:path>
              <a:path w="482600" h="339089">
                <a:moveTo>
                  <a:pt x="482600" y="57023"/>
                </a:moveTo>
                <a:lnTo>
                  <a:pt x="478790" y="57023"/>
                </a:lnTo>
                <a:lnTo>
                  <a:pt x="478790" y="69723"/>
                </a:lnTo>
                <a:lnTo>
                  <a:pt x="482600" y="69723"/>
                </a:lnTo>
                <a:lnTo>
                  <a:pt x="482600" y="57023"/>
                </a:lnTo>
                <a:close/>
              </a:path>
              <a:path w="482600" h="339089">
                <a:moveTo>
                  <a:pt x="2540" y="69723"/>
                </a:moveTo>
                <a:lnTo>
                  <a:pt x="0" y="69723"/>
                </a:lnTo>
                <a:lnTo>
                  <a:pt x="0" y="76073"/>
                </a:lnTo>
                <a:lnTo>
                  <a:pt x="2540" y="76073"/>
                </a:lnTo>
                <a:lnTo>
                  <a:pt x="2540" y="69723"/>
                </a:lnTo>
                <a:close/>
              </a:path>
              <a:path w="482600" h="339089">
                <a:moveTo>
                  <a:pt x="482600" y="69723"/>
                </a:moveTo>
                <a:lnTo>
                  <a:pt x="478790" y="69723"/>
                </a:lnTo>
                <a:lnTo>
                  <a:pt x="478790" y="76073"/>
                </a:lnTo>
                <a:lnTo>
                  <a:pt x="482600" y="76073"/>
                </a:lnTo>
                <a:lnTo>
                  <a:pt x="482600" y="69723"/>
                </a:lnTo>
                <a:close/>
              </a:path>
              <a:path w="482600" h="339089">
                <a:moveTo>
                  <a:pt x="2540" y="76073"/>
                </a:moveTo>
                <a:lnTo>
                  <a:pt x="0" y="76073"/>
                </a:lnTo>
                <a:lnTo>
                  <a:pt x="0" y="95123"/>
                </a:lnTo>
                <a:lnTo>
                  <a:pt x="2540" y="95123"/>
                </a:lnTo>
                <a:lnTo>
                  <a:pt x="2540" y="76073"/>
                </a:lnTo>
                <a:close/>
              </a:path>
              <a:path w="482600" h="339089">
                <a:moveTo>
                  <a:pt x="482600" y="76073"/>
                </a:moveTo>
                <a:lnTo>
                  <a:pt x="478790" y="76073"/>
                </a:lnTo>
                <a:lnTo>
                  <a:pt x="478790" y="95123"/>
                </a:lnTo>
                <a:lnTo>
                  <a:pt x="482600" y="95123"/>
                </a:lnTo>
                <a:lnTo>
                  <a:pt x="482600" y="76073"/>
                </a:lnTo>
                <a:close/>
              </a:path>
              <a:path w="482600" h="339089">
                <a:moveTo>
                  <a:pt x="2540" y="95123"/>
                </a:moveTo>
                <a:lnTo>
                  <a:pt x="0" y="95123"/>
                </a:lnTo>
                <a:lnTo>
                  <a:pt x="0" y="120523"/>
                </a:lnTo>
                <a:lnTo>
                  <a:pt x="2540" y="120523"/>
                </a:lnTo>
                <a:lnTo>
                  <a:pt x="2540" y="95123"/>
                </a:lnTo>
                <a:close/>
              </a:path>
              <a:path w="482600" h="339089">
                <a:moveTo>
                  <a:pt x="482600" y="95123"/>
                </a:moveTo>
                <a:lnTo>
                  <a:pt x="478790" y="95123"/>
                </a:lnTo>
                <a:lnTo>
                  <a:pt x="478790" y="120523"/>
                </a:lnTo>
                <a:lnTo>
                  <a:pt x="482600" y="120523"/>
                </a:lnTo>
                <a:lnTo>
                  <a:pt x="482600" y="95123"/>
                </a:lnTo>
                <a:close/>
              </a:path>
              <a:path w="482600" h="339089">
                <a:moveTo>
                  <a:pt x="2540" y="120523"/>
                </a:moveTo>
                <a:lnTo>
                  <a:pt x="0" y="120523"/>
                </a:lnTo>
                <a:lnTo>
                  <a:pt x="0" y="137033"/>
                </a:lnTo>
                <a:lnTo>
                  <a:pt x="2540" y="137033"/>
                </a:lnTo>
                <a:lnTo>
                  <a:pt x="2540" y="120523"/>
                </a:lnTo>
                <a:close/>
              </a:path>
              <a:path w="482600" h="339089">
                <a:moveTo>
                  <a:pt x="482600" y="120523"/>
                </a:moveTo>
                <a:lnTo>
                  <a:pt x="478790" y="120523"/>
                </a:lnTo>
                <a:lnTo>
                  <a:pt x="478790" y="137033"/>
                </a:lnTo>
                <a:lnTo>
                  <a:pt x="482600" y="137033"/>
                </a:lnTo>
                <a:lnTo>
                  <a:pt x="482600" y="120523"/>
                </a:lnTo>
                <a:close/>
              </a:path>
              <a:path w="482600" h="339089">
                <a:moveTo>
                  <a:pt x="2540" y="137033"/>
                </a:moveTo>
                <a:lnTo>
                  <a:pt x="0" y="137033"/>
                </a:lnTo>
                <a:lnTo>
                  <a:pt x="0" y="209423"/>
                </a:lnTo>
                <a:lnTo>
                  <a:pt x="2540" y="209423"/>
                </a:lnTo>
                <a:lnTo>
                  <a:pt x="2540" y="137033"/>
                </a:lnTo>
                <a:close/>
              </a:path>
              <a:path w="482600" h="339089">
                <a:moveTo>
                  <a:pt x="482600" y="137033"/>
                </a:moveTo>
                <a:lnTo>
                  <a:pt x="478790" y="137033"/>
                </a:lnTo>
                <a:lnTo>
                  <a:pt x="478790" y="209423"/>
                </a:lnTo>
                <a:lnTo>
                  <a:pt x="482600" y="209423"/>
                </a:lnTo>
                <a:lnTo>
                  <a:pt x="482600" y="137033"/>
                </a:lnTo>
                <a:close/>
              </a:path>
              <a:path w="482600" h="339089">
                <a:moveTo>
                  <a:pt x="2540" y="209423"/>
                </a:moveTo>
                <a:lnTo>
                  <a:pt x="0" y="209423"/>
                </a:lnTo>
                <a:lnTo>
                  <a:pt x="0" y="247523"/>
                </a:lnTo>
                <a:lnTo>
                  <a:pt x="2540" y="247523"/>
                </a:lnTo>
                <a:lnTo>
                  <a:pt x="2540" y="209423"/>
                </a:lnTo>
                <a:close/>
              </a:path>
              <a:path w="482600" h="339089">
                <a:moveTo>
                  <a:pt x="482600" y="209423"/>
                </a:moveTo>
                <a:lnTo>
                  <a:pt x="478790" y="209423"/>
                </a:lnTo>
                <a:lnTo>
                  <a:pt x="478790" y="247523"/>
                </a:lnTo>
                <a:lnTo>
                  <a:pt x="482600" y="247523"/>
                </a:lnTo>
                <a:lnTo>
                  <a:pt x="482600" y="209423"/>
                </a:lnTo>
                <a:close/>
              </a:path>
              <a:path w="482600" h="339089">
                <a:moveTo>
                  <a:pt x="2540" y="247523"/>
                </a:moveTo>
                <a:lnTo>
                  <a:pt x="0" y="247523"/>
                </a:lnTo>
                <a:lnTo>
                  <a:pt x="0" y="260223"/>
                </a:lnTo>
                <a:lnTo>
                  <a:pt x="2540" y="260223"/>
                </a:lnTo>
                <a:lnTo>
                  <a:pt x="2540" y="247523"/>
                </a:lnTo>
                <a:close/>
              </a:path>
              <a:path w="482600" h="339089">
                <a:moveTo>
                  <a:pt x="482600" y="247523"/>
                </a:moveTo>
                <a:lnTo>
                  <a:pt x="478790" y="247523"/>
                </a:lnTo>
                <a:lnTo>
                  <a:pt x="478790" y="260223"/>
                </a:lnTo>
                <a:lnTo>
                  <a:pt x="482600" y="260223"/>
                </a:lnTo>
                <a:lnTo>
                  <a:pt x="482600" y="247523"/>
                </a:lnTo>
                <a:close/>
              </a:path>
              <a:path w="482600" h="339089">
                <a:moveTo>
                  <a:pt x="2540" y="260223"/>
                </a:moveTo>
                <a:lnTo>
                  <a:pt x="0" y="260223"/>
                </a:lnTo>
                <a:lnTo>
                  <a:pt x="0" y="285623"/>
                </a:lnTo>
                <a:lnTo>
                  <a:pt x="2540" y="285623"/>
                </a:lnTo>
                <a:lnTo>
                  <a:pt x="2540" y="260223"/>
                </a:lnTo>
                <a:close/>
              </a:path>
              <a:path w="482600" h="339089">
                <a:moveTo>
                  <a:pt x="482600" y="260223"/>
                </a:moveTo>
                <a:lnTo>
                  <a:pt x="478790" y="260223"/>
                </a:lnTo>
                <a:lnTo>
                  <a:pt x="478790" y="285623"/>
                </a:lnTo>
                <a:lnTo>
                  <a:pt x="482600" y="285623"/>
                </a:lnTo>
                <a:lnTo>
                  <a:pt x="482600" y="260223"/>
                </a:lnTo>
                <a:close/>
              </a:path>
              <a:path w="482600" h="339089">
                <a:moveTo>
                  <a:pt x="2540" y="285623"/>
                </a:moveTo>
                <a:lnTo>
                  <a:pt x="0" y="285623"/>
                </a:lnTo>
                <a:lnTo>
                  <a:pt x="0" y="291973"/>
                </a:lnTo>
                <a:lnTo>
                  <a:pt x="2540" y="291973"/>
                </a:lnTo>
                <a:lnTo>
                  <a:pt x="2540" y="285623"/>
                </a:lnTo>
                <a:close/>
              </a:path>
              <a:path w="482600" h="339089">
                <a:moveTo>
                  <a:pt x="482600" y="285623"/>
                </a:moveTo>
                <a:lnTo>
                  <a:pt x="478790" y="285623"/>
                </a:lnTo>
                <a:lnTo>
                  <a:pt x="478790" y="291973"/>
                </a:lnTo>
                <a:lnTo>
                  <a:pt x="482600" y="291973"/>
                </a:lnTo>
                <a:lnTo>
                  <a:pt x="482600" y="285623"/>
                </a:lnTo>
                <a:close/>
              </a:path>
              <a:path w="482600" h="339089">
                <a:moveTo>
                  <a:pt x="2540" y="291973"/>
                </a:moveTo>
                <a:lnTo>
                  <a:pt x="0" y="291973"/>
                </a:lnTo>
                <a:lnTo>
                  <a:pt x="0" y="298323"/>
                </a:lnTo>
                <a:lnTo>
                  <a:pt x="2540" y="298323"/>
                </a:lnTo>
                <a:lnTo>
                  <a:pt x="2540" y="291973"/>
                </a:lnTo>
                <a:close/>
              </a:path>
              <a:path w="482600" h="339089">
                <a:moveTo>
                  <a:pt x="482600" y="291973"/>
                </a:moveTo>
                <a:lnTo>
                  <a:pt x="478790" y="291973"/>
                </a:lnTo>
                <a:lnTo>
                  <a:pt x="478790" y="298323"/>
                </a:lnTo>
                <a:lnTo>
                  <a:pt x="482600" y="298323"/>
                </a:lnTo>
                <a:lnTo>
                  <a:pt x="482600" y="291973"/>
                </a:lnTo>
                <a:close/>
              </a:path>
              <a:path w="482600" h="339089">
                <a:moveTo>
                  <a:pt x="461010" y="337693"/>
                </a:moveTo>
                <a:lnTo>
                  <a:pt x="21590" y="337693"/>
                </a:lnTo>
                <a:lnTo>
                  <a:pt x="21590" y="338963"/>
                </a:lnTo>
                <a:lnTo>
                  <a:pt x="461010" y="338963"/>
                </a:lnTo>
                <a:lnTo>
                  <a:pt x="461010" y="337693"/>
                </a:lnTo>
                <a:close/>
              </a:path>
              <a:path w="482600" h="339089">
                <a:moveTo>
                  <a:pt x="462279" y="336550"/>
                </a:moveTo>
                <a:lnTo>
                  <a:pt x="20320" y="336550"/>
                </a:lnTo>
                <a:lnTo>
                  <a:pt x="20320" y="337693"/>
                </a:lnTo>
                <a:lnTo>
                  <a:pt x="462279" y="337693"/>
                </a:lnTo>
                <a:lnTo>
                  <a:pt x="462279" y="336550"/>
                </a:lnTo>
                <a:close/>
              </a:path>
              <a:path w="482600" h="339089">
                <a:moveTo>
                  <a:pt x="464820" y="335153"/>
                </a:moveTo>
                <a:lnTo>
                  <a:pt x="19050" y="335153"/>
                </a:lnTo>
                <a:lnTo>
                  <a:pt x="19050" y="336550"/>
                </a:lnTo>
                <a:lnTo>
                  <a:pt x="464820" y="336550"/>
                </a:lnTo>
                <a:lnTo>
                  <a:pt x="464820" y="335153"/>
                </a:lnTo>
                <a:close/>
              </a:path>
              <a:path w="482600" h="339089">
                <a:moveTo>
                  <a:pt x="482600" y="298577"/>
                </a:moveTo>
                <a:lnTo>
                  <a:pt x="478790" y="298577"/>
                </a:lnTo>
                <a:lnTo>
                  <a:pt x="478790" y="323850"/>
                </a:lnTo>
                <a:lnTo>
                  <a:pt x="480060" y="323850"/>
                </a:lnTo>
                <a:lnTo>
                  <a:pt x="480060" y="322453"/>
                </a:lnTo>
                <a:lnTo>
                  <a:pt x="481330" y="322453"/>
                </a:lnTo>
                <a:lnTo>
                  <a:pt x="481330" y="321310"/>
                </a:lnTo>
                <a:lnTo>
                  <a:pt x="482600" y="321310"/>
                </a:lnTo>
                <a:lnTo>
                  <a:pt x="482600" y="298577"/>
                </a:lnTo>
                <a:close/>
              </a:path>
              <a:path w="482600" h="339089">
                <a:moveTo>
                  <a:pt x="2540" y="298577"/>
                </a:moveTo>
                <a:lnTo>
                  <a:pt x="0" y="298577"/>
                </a:lnTo>
                <a:lnTo>
                  <a:pt x="0" y="319913"/>
                </a:lnTo>
                <a:lnTo>
                  <a:pt x="1270" y="319913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298577"/>
                </a:lnTo>
                <a:close/>
              </a:path>
            </a:pathLst>
          </a:custGeom>
          <a:solidFill>
            <a:srgbClr val="310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242300" y="1652270"/>
            <a:ext cx="476250" cy="332740"/>
          </a:xfrm>
          <a:custGeom>
            <a:avLst/>
            <a:gdLst/>
            <a:ahLst/>
            <a:cxnLst/>
            <a:rect l="l" t="t" r="r" b="b"/>
            <a:pathLst>
              <a:path w="476250" h="332739">
                <a:moveTo>
                  <a:pt x="3809" y="53466"/>
                </a:moveTo>
                <a:lnTo>
                  <a:pt x="0" y="53466"/>
                </a:lnTo>
                <a:lnTo>
                  <a:pt x="0" y="54609"/>
                </a:lnTo>
                <a:lnTo>
                  <a:pt x="3809" y="54609"/>
                </a:lnTo>
                <a:lnTo>
                  <a:pt x="3809" y="53466"/>
                </a:lnTo>
                <a:close/>
              </a:path>
              <a:path w="476250" h="332739">
                <a:moveTo>
                  <a:pt x="476250" y="53466"/>
                </a:moveTo>
                <a:lnTo>
                  <a:pt x="472440" y="53466"/>
                </a:lnTo>
                <a:lnTo>
                  <a:pt x="472440" y="54609"/>
                </a:lnTo>
                <a:lnTo>
                  <a:pt x="476250" y="54609"/>
                </a:lnTo>
                <a:lnTo>
                  <a:pt x="476250" y="53466"/>
                </a:lnTo>
                <a:close/>
              </a:path>
              <a:path w="476250" h="332739">
                <a:moveTo>
                  <a:pt x="3809" y="50926"/>
                </a:moveTo>
                <a:lnTo>
                  <a:pt x="0" y="50926"/>
                </a:lnTo>
                <a:lnTo>
                  <a:pt x="0" y="53339"/>
                </a:lnTo>
                <a:lnTo>
                  <a:pt x="3809" y="53339"/>
                </a:lnTo>
                <a:lnTo>
                  <a:pt x="3809" y="50926"/>
                </a:lnTo>
                <a:close/>
              </a:path>
              <a:path w="476250" h="332739">
                <a:moveTo>
                  <a:pt x="476250" y="50926"/>
                </a:moveTo>
                <a:lnTo>
                  <a:pt x="472440" y="50926"/>
                </a:lnTo>
                <a:lnTo>
                  <a:pt x="472440" y="53339"/>
                </a:lnTo>
                <a:lnTo>
                  <a:pt x="476250" y="53339"/>
                </a:lnTo>
                <a:lnTo>
                  <a:pt x="476250" y="50926"/>
                </a:lnTo>
                <a:close/>
              </a:path>
              <a:path w="476250" h="332739">
                <a:moveTo>
                  <a:pt x="3809" y="47116"/>
                </a:moveTo>
                <a:lnTo>
                  <a:pt x="0" y="47116"/>
                </a:lnTo>
                <a:lnTo>
                  <a:pt x="0" y="50799"/>
                </a:lnTo>
                <a:lnTo>
                  <a:pt x="3809" y="50799"/>
                </a:lnTo>
                <a:lnTo>
                  <a:pt x="3809" y="47116"/>
                </a:lnTo>
                <a:close/>
              </a:path>
              <a:path w="476250" h="332739">
                <a:moveTo>
                  <a:pt x="476250" y="47116"/>
                </a:moveTo>
                <a:lnTo>
                  <a:pt x="472440" y="47116"/>
                </a:lnTo>
                <a:lnTo>
                  <a:pt x="472440" y="50799"/>
                </a:lnTo>
                <a:lnTo>
                  <a:pt x="476250" y="50799"/>
                </a:lnTo>
                <a:lnTo>
                  <a:pt x="476250" y="47116"/>
                </a:lnTo>
                <a:close/>
              </a:path>
              <a:path w="476250" h="332739">
                <a:moveTo>
                  <a:pt x="3809" y="44576"/>
                </a:moveTo>
                <a:lnTo>
                  <a:pt x="0" y="44576"/>
                </a:lnTo>
                <a:lnTo>
                  <a:pt x="0" y="46989"/>
                </a:lnTo>
                <a:lnTo>
                  <a:pt x="3809" y="46989"/>
                </a:lnTo>
                <a:lnTo>
                  <a:pt x="3809" y="44576"/>
                </a:lnTo>
                <a:close/>
              </a:path>
              <a:path w="476250" h="332739">
                <a:moveTo>
                  <a:pt x="476250" y="44576"/>
                </a:moveTo>
                <a:lnTo>
                  <a:pt x="472440" y="44576"/>
                </a:lnTo>
                <a:lnTo>
                  <a:pt x="472440" y="46989"/>
                </a:lnTo>
                <a:lnTo>
                  <a:pt x="476250" y="46989"/>
                </a:lnTo>
                <a:lnTo>
                  <a:pt x="476250" y="44576"/>
                </a:lnTo>
                <a:close/>
              </a:path>
              <a:path w="476250" h="332739">
                <a:moveTo>
                  <a:pt x="3809" y="40766"/>
                </a:moveTo>
                <a:lnTo>
                  <a:pt x="0" y="40766"/>
                </a:lnTo>
                <a:lnTo>
                  <a:pt x="0" y="44449"/>
                </a:lnTo>
                <a:lnTo>
                  <a:pt x="3809" y="44449"/>
                </a:lnTo>
                <a:lnTo>
                  <a:pt x="3809" y="40766"/>
                </a:lnTo>
                <a:close/>
              </a:path>
              <a:path w="476250" h="332739">
                <a:moveTo>
                  <a:pt x="476250" y="40766"/>
                </a:moveTo>
                <a:lnTo>
                  <a:pt x="472440" y="40766"/>
                </a:lnTo>
                <a:lnTo>
                  <a:pt x="472440" y="44449"/>
                </a:lnTo>
                <a:lnTo>
                  <a:pt x="476250" y="44449"/>
                </a:lnTo>
                <a:lnTo>
                  <a:pt x="476250" y="40766"/>
                </a:lnTo>
                <a:close/>
              </a:path>
              <a:path w="476250" h="332739">
                <a:moveTo>
                  <a:pt x="3809" y="38226"/>
                </a:moveTo>
                <a:lnTo>
                  <a:pt x="0" y="38226"/>
                </a:lnTo>
                <a:lnTo>
                  <a:pt x="0" y="40639"/>
                </a:lnTo>
                <a:lnTo>
                  <a:pt x="3809" y="40639"/>
                </a:lnTo>
                <a:lnTo>
                  <a:pt x="3809" y="38226"/>
                </a:lnTo>
                <a:close/>
              </a:path>
              <a:path w="476250" h="332739">
                <a:moveTo>
                  <a:pt x="476250" y="38226"/>
                </a:moveTo>
                <a:lnTo>
                  <a:pt x="472440" y="38226"/>
                </a:lnTo>
                <a:lnTo>
                  <a:pt x="472440" y="40639"/>
                </a:lnTo>
                <a:lnTo>
                  <a:pt x="476250" y="40639"/>
                </a:lnTo>
                <a:lnTo>
                  <a:pt x="476250" y="38226"/>
                </a:lnTo>
                <a:close/>
              </a:path>
              <a:path w="476250" h="332739">
                <a:moveTo>
                  <a:pt x="3809" y="34416"/>
                </a:moveTo>
                <a:lnTo>
                  <a:pt x="0" y="34416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34416"/>
                </a:lnTo>
                <a:close/>
              </a:path>
              <a:path w="476250" h="332739">
                <a:moveTo>
                  <a:pt x="476250" y="34416"/>
                </a:moveTo>
                <a:lnTo>
                  <a:pt x="472440" y="34416"/>
                </a:lnTo>
                <a:lnTo>
                  <a:pt x="472440" y="38099"/>
                </a:lnTo>
                <a:lnTo>
                  <a:pt x="476250" y="38099"/>
                </a:lnTo>
                <a:lnTo>
                  <a:pt x="476250" y="34416"/>
                </a:lnTo>
                <a:close/>
              </a:path>
              <a:path w="476250" h="332739">
                <a:moveTo>
                  <a:pt x="3809" y="31876"/>
                </a:moveTo>
                <a:lnTo>
                  <a:pt x="0" y="31876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31876"/>
                </a:lnTo>
                <a:close/>
              </a:path>
              <a:path w="476250" h="332739">
                <a:moveTo>
                  <a:pt x="476250" y="31876"/>
                </a:moveTo>
                <a:lnTo>
                  <a:pt x="472440" y="31876"/>
                </a:lnTo>
                <a:lnTo>
                  <a:pt x="472440" y="34289"/>
                </a:lnTo>
                <a:lnTo>
                  <a:pt x="476250" y="34289"/>
                </a:lnTo>
                <a:lnTo>
                  <a:pt x="476250" y="31876"/>
                </a:lnTo>
                <a:close/>
              </a:path>
              <a:path w="476250" h="332739">
                <a:moveTo>
                  <a:pt x="3809" y="28066"/>
                </a:moveTo>
                <a:lnTo>
                  <a:pt x="0" y="28066"/>
                </a:lnTo>
                <a:lnTo>
                  <a:pt x="0" y="31749"/>
                </a:lnTo>
                <a:lnTo>
                  <a:pt x="3809" y="31749"/>
                </a:lnTo>
                <a:lnTo>
                  <a:pt x="3809" y="28066"/>
                </a:lnTo>
                <a:close/>
              </a:path>
              <a:path w="476250" h="332739">
                <a:moveTo>
                  <a:pt x="476250" y="28066"/>
                </a:moveTo>
                <a:lnTo>
                  <a:pt x="472440" y="28066"/>
                </a:lnTo>
                <a:lnTo>
                  <a:pt x="472440" y="31749"/>
                </a:lnTo>
                <a:lnTo>
                  <a:pt x="476250" y="31749"/>
                </a:lnTo>
                <a:lnTo>
                  <a:pt x="476250" y="28066"/>
                </a:lnTo>
                <a:close/>
              </a:path>
              <a:path w="476250" h="332739">
                <a:moveTo>
                  <a:pt x="3809" y="25526"/>
                </a:moveTo>
                <a:lnTo>
                  <a:pt x="0" y="25526"/>
                </a:lnTo>
                <a:lnTo>
                  <a:pt x="0" y="27939"/>
                </a:lnTo>
                <a:lnTo>
                  <a:pt x="3809" y="27939"/>
                </a:lnTo>
                <a:lnTo>
                  <a:pt x="3809" y="25526"/>
                </a:lnTo>
                <a:close/>
              </a:path>
              <a:path w="476250" h="332739">
                <a:moveTo>
                  <a:pt x="476250" y="25526"/>
                </a:moveTo>
                <a:lnTo>
                  <a:pt x="472440" y="25526"/>
                </a:lnTo>
                <a:lnTo>
                  <a:pt x="472440" y="27939"/>
                </a:lnTo>
                <a:lnTo>
                  <a:pt x="476250" y="27939"/>
                </a:lnTo>
                <a:lnTo>
                  <a:pt x="476250" y="25526"/>
                </a:lnTo>
                <a:close/>
              </a:path>
              <a:path w="476250" h="332739">
                <a:moveTo>
                  <a:pt x="3809" y="21716"/>
                </a:moveTo>
                <a:lnTo>
                  <a:pt x="0" y="21716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21716"/>
                </a:lnTo>
                <a:close/>
              </a:path>
              <a:path w="476250" h="332739">
                <a:moveTo>
                  <a:pt x="476250" y="21716"/>
                </a:moveTo>
                <a:lnTo>
                  <a:pt x="472440" y="21716"/>
                </a:lnTo>
                <a:lnTo>
                  <a:pt x="472440" y="25399"/>
                </a:lnTo>
                <a:lnTo>
                  <a:pt x="476250" y="25399"/>
                </a:lnTo>
                <a:lnTo>
                  <a:pt x="476250" y="21716"/>
                </a:lnTo>
                <a:close/>
              </a:path>
              <a:path w="476250" h="332739">
                <a:moveTo>
                  <a:pt x="3809" y="19176"/>
                </a:moveTo>
                <a:lnTo>
                  <a:pt x="0" y="19176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19176"/>
                </a:lnTo>
                <a:close/>
              </a:path>
              <a:path w="476250" h="332739">
                <a:moveTo>
                  <a:pt x="476250" y="19176"/>
                </a:moveTo>
                <a:lnTo>
                  <a:pt x="472440" y="19176"/>
                </a:lnTo>
                <a:lnTo>
                  <a:pt x="472440" y="21589"/>
                </a:lnTo>
                <a:lnTo>
                  <a:pt x="476250" y="21589"/>
                </a:lnTo>
                <a:lnTo>
                  <a:pt x="476250" y="19176"/>
                </a:lnTo>
                <a:close/>
              </a:path>
              <a:path w="476250" h="332739">
                <a:moveTo>
                  <a:pt x="1270" y="15239"/>
                </a:moveTo>
                <a:lnTo>
                  <a:pt x="0" y="15239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15366"/>
                </a:lnTo>
                <a:lnTo>
                  <a:pt x="1270" y="15366"/>
                </a:lnTo>
                <a:lnTo>
                  <a:pt x="1270" y="15239"/>
                </a:lnTo>
                <a:close/>
              </a:path>
              <a:path w="476250" h="332739">
                <a:moveTo>
                  <a:pt x="476250" y="15366"/>
                </a:moveTo>
                <a:lnTo>
                  <a:pt x="472440" y="15366"/>
                </a:lnTo>
                <a:lnTo>
                  <a:pt x="472440" y="19049"/>
                </a:lnTo>
                <a:lnTo>
                  <a:pt x="476250" y="19049"/>
                </a:lnTo>
                <a:lnTo>
                  <a:pt x="476250" y="15366"/>
                </a:lnTo>
                <a:close/>
              </a:path>
              <a:path w="476250" h="332739">
                <a:moveTo>
                  <a:pt x="3809" y="12699"/>
                </a:moveTo>
                <a:lnTo>
                  <a:pt x="2540" y="12699"/>
                </a:lnTo>
                <a:lnTo>
                  <a:pt x="2540" y="14096"/>
                </a:lnTo>
                <a:lnTo>
                  <a:pt x="1270" y="14096"/>
                </a:lnTo>
                <a:lnTo>
                  <a:pt x="1270" y="15239"/>
                </a:lnTo>
                <a:lnTo>
                  <a:pt x="3809" y="15239"/>
                </a:lnTo>
                <a:lnTo>
                  <a:pt x="3809" y="12699"/>
                </a:lnTo>
                <a:close/>
              </a:path>
              <a:path w="476250" h="332739">
                <a:moveTo>
                  <a:pt x="474980" y="12699"/>
                </a:moveTo>
                <a:lnTo>
                  <a:pt x="473709" y="12699"/>
                </a:lnTo>
                <a:lnTo>
                  <a:pt x="472440" y="12826"/>
                </a:lnTo>
                <a:lnTo>
                  <a:pt x="472440" y="15239"/>
                </a:lnTo>
                <a:lnTo>
                  <a:pt x="476250" y="15239"/>
                </a:lnTo>
                <a:lnTo>
                  <a:pt x="476250" y="14096"/>
                </a:lnTo>
                <a:lnTo>
                  <a:pt x="474980" y="14096"/>
                </a:lnTo>
                <a:lnTo>
                  <a:pt x="474980" y="12699"/>
                </a:lnTo>
                <a:close/>
              </a:path>
              <a:path w="476250" h="332739">
                <a:moveTo>
                  <a:pt x="473709" y="11556"/>
                </a:moveTo>
                <a:lnTo>
                  <a:pt x="472440" y="11556"/>
                </a:lnTo>
                <a:lnTo>
                  <a:pt x="472440" y="12699"/>
                </a:lnTo>
                <a:lnTo>
                  <a:pt x="473709" y="12699"/>
                </a:lnTo>
                <a:lnTo>
                  <a:pt x="473709" y="11556"/>
                </a:lnTo>
                <a:close/>
              </a:path>
              <a:path w="476250" h="332739">
                <a:moveTo>
                  <a:pt x="16509" y="2539"/>
                </a:moveTo>
                <a:lnTo>
                  <a:pt x="13970" y="2539"/>
                </a:lnTo>
                <a:lnTo>
                  <a:pt x="13970" y="3809"/>
                </a:lnTo>
                <a:lnTo>
                  <a:pt x="463550" y="3809"/>
                </a:lnTo>
                <a:lnTo>
                  <a:pt x="463550" y="2666"/>
                </a:lnTo>
                <a:lnTo>
                  <a:pt x="16509" y="2666"/>
                </a:lnTo>
                <a:lnTo>
                  <a:pt x="16509" y="2539"/>
                </a:lnTo>
                <a:close/>
              </a:path>
              <a:path w="476250" h="332739">
                <a:moveTo>
                  <a:pt x="463550" y="2539"/>
                </a:moveTo>
                <a:lnTo>
                  <a:pt x="461009" y="2539"/>
                </a:lnTo>
                <a:lnTo>
                  <a:pt x="461009" y="2666"/>
                </a:lnTo>
                <a:lnTo>
                  <a:pt x="463550" y="2666"/>
                </a:lnTo>
                <a:lnTo>
                  <a:pt x="463550" y="2539"/>
                </a:lnTo>
                <a:close/>
              </a:path>
              <a:path w="476250" h="332739">
                <a:moveTo>
                  <a:pt x="461009" y="1396"/>
                </a:moveTo>
                <a:lnTo>
                  <a:pt x="16509" y="1396"/>
                </a:lnTo>
                <a:lnTo>
                  <a:pt x="16509" y="2539"/>
                </a:lnTo>
                <a:lnTo>
                  <a:pt x="461009" y="2539"/>
                </a:lnTo>
                <a:lnTo>
                  <a:pt x="461009" y="1396"/>
                </a:lnTo>
                <a:close/>
              </a:path>
              <a:path w="476250" h="332739">
                <a:moveTo>
                  <a:pt x="19050" y="0"/>
                </a:moveTo>
                <a:lnTo>
                  <a:pt x="17779" y="0"/>
                </a:lnTo>
                <a:lnTo>
                  <a:pt x="17779" y="1396"/>
                </a:lnTo>
                <a:lnTo>
                  <a:pt x="459739" y="1396"/>
                </a:lnTo>
                <a:lnTo>
                  <a:pt x="459739" y="126"/>
                </a:lnTo>
                <a:lnTo>
                  <a:pt x="19050" y="126"/>
                </a:lnTo>
                <a:close/>
              </a:path>
              <a:path w="476250" h="332739">
                <a:moveTo>
                  <a:pt x="459739" y="0"/>
                </a:moveTo>
                <a:lnTo>
                  <a:pt x="458470" y="0"/>
                </a:lnTo>
                <a:lnTo>
                  <a:pt x="459739" y="126"/>
                </a:lnTo>
                <a:close/>
              </a:path>
              <a:path w="476250" h="332739">
                <a:moveTo>
                  <a:pt x="3809" y="54610"/>
                </a:moveTo>
                <a:lnTo>
                  <a:pt x="0" y="54610"/>
                </a:lnTo>
                <a:lnTo>
                  <a:pt x="0" y="67309"/>
                </a:lnTo>
                <a:lnTo>
                  <a:pt x="3809" y="67309"/>
                </a:lnTo>
                <a:lnTo>
                  <a:pt x="3809" y="54610"/>
                </a:lnTo>
                <a:close/>
              </a:path>
              <a:path w="476250" h="332739">
                <a:moveTo>
                  <a:pt x="476250" y="54610"/>
                </a:moveTo>
                <a:lnTo>
                  <a:pt x="472440" y="54610"/>
                </a:lnTo>
                <a:lnTo>
                  <a:pt x="472440" y="67309"/>
                </a:lnTo>
                <a:lnTo>
                  <a:pt x="476250" y="67309"/>
                </a:lnTo>
                <a:lnTo>
                  <a:pt x="476250" y="54610"/>
                </a:lnTo>
                <a:close/>
              </a:path>
              <a:path w="476250" h="332739">
                <a:moveTo>
                  <a:pt x="3809" y="67310"/>
                </a:moveTo>
                <a:lnTo>
                  <a:pt x="0" y="67310"/>
                </a:lnTo>
                <a:lnTo>
                  <a:pt x="0" y="73659"/>
                </a:lnTo>
                <a:lnTo>
                  <a:pt x="3809" y="73659"/>
                </a:lnTo>
                <a:lnTo>
                  <a:pt x="3809" y="67310"/>
                </a:lnTo>
                <a:close/>
              </a:path>
              <a:path w="476250" h="332739">
                <a:moveTo>
                  <a:pt x="476250" y="67310"/>
                </a:moveTo>
                <a:lnTo>
                  <a:pt x="472440" y="67310"/>
                </a:lnTo>
                <a:lnTo>
                  <a:pt x="472440" y="73659"/>
                </a:lnTo>
                <a:lnTo>
                  <a:pt x="476250" y="73659"/>
                </a:lnTo>
                <a:lnTo>
                  <a:pt x="476250" y="67310"/>
                </a:lnTo>
                <a:close/>
              </a:path>
              <a:path w="476250" h="332739">
                <a:moveTo>
                  <a:pt x="3809" y="73660"/>
                </a:moveTo>
                <a:lnTo>
                  <a:pt x="0" y="73660"/>
                </a:lnTo>
                <a:lnTo>
                  <a:pt x="0" y="92709"/>
                </a:lnTo>
                <a:lnTo>
                  <a:pt x="3809" y="92709"/>
                </a:lnTo>
                <a:lnTo>
                  <a:pt x="3809" y="73660"/>
                </a:lnTo>
                <a:close/>
              </a:path>
              <a:path w="476250" h="332739">
                <a:moveTo>
                  <a:pt x="476250" y="73660"/>
                </a:moveTo>
                <a:lnTo>
                  <a:pt x="472440" y="73660"/>
                </a:lnTo>
                <a:lnTo>
                  <a:pt x="472440" y="92709"/>
                </a:lnTo>
                <a:lnTo>
                  <a:pt x="476250" y="92709"/>
                </a:lnTo>
                <a:lnTo>
                  <a:pt x="476250" y="73660"/>
                </a:lnTo>
                <a:close/>
              </a:path>
              <a:path w="476250" h="332739">
                <a:moveTo>
                  <a:pt x="3809" y="92710"/>
                </a:moveTo>
                <a:lnTo>
                  <a:pt x="0" y="92710"/>
                </a:lnTo>
                <a:lnTo>
                  <a:pt x="0" y="118109"/>
                </a:lnTo>
                <a:lnTo>
                  <a:pt x="3809" y="118109"/>
                </a:lnTo>
                <a:lnTo>
                  <a:pt x="3809" y="92710"/>
                </a:lnTo>
                <a:close/>
              </a:path>
              <a:path w="476250" h="332739">
                <a:moveTo>
                  <a:pt x="476250" y="92710"/>
                </a:moveTo>
                <a:lnTo>
                  <a:pt x="472440" y="92710"/>
                </a:lnTo>
                <a:lnTo>
                  <a:pt x="472440" y="118109"/>
                </a:lnTo>
                <a:lnTo>
                  <a:pt x="476250" y="118109"/>
                </a:lnTo>
                <a:lnTo>
                  <a:pt x="476250" y="92710"/>
                </a:lnTo>
                <a:close/>
              </a:path>
              <a:path w="476250" h="332739">
                <a:moveTo>
                  <a:pt x="3809" y="118110"/>
                </a:moveTo>
                <a:lnTo>
                  <a:pt x="0" y="118110"/>
                </a:lnTo>
                <a:lnTo>
                  <a:pt x="0" y="134619"/>
                </a:lnTo>
                <a:lnTo>
                  <a:pt x="3809" y="134619"/>
                </a:lnTo>
                <a:lnTo>
                  <a:pt x="3809" y="118110"/>
                </a:lnTo>
                <a:close/>
              </a:path>
              <a:path w="476250" h="332739">
                <a:moveTo>
                  <a:pt x="476250" y="118110"/>
                </a:moveTo>
                <a:lnTo>
                  <a:pt x="472440" y="118110"/>
                </a:lnTo>
                <a:lnTo>
                  <a:pt x="472440" y="134619"/>
                </a:lnTo>
                <a:lnTo>
                  <a:pt x="476250" y="134619"/>
                </a:lnTo>
                <a:lnTo>
                  <a:pt x="476250" y="118110"/>
                </a:lnTo>
                <a:close/>
              </a:path>
              <a:path w="476250" h="332739">
                <a:moveTo>
                  <a:pt x="3809" y="134620"/>
                </a:moveTo>
                <a:lnTo>
                  <a:pt x="0" y="134620"/>
                </a:lnTo>
                <a:lnTo>
                  <a:pt x="0" y="207009"/>
                </a:lnTo>
                <a:lnTo>
                  <a:pt x="3809" y="207009"/>
                </a:lnTo>
                <a:lnTo>
                  <a:pt x="3809" y="134620"/>
                </a:lnTo>
                <a:close/>
              </a:path>
              <a:path w="476250" h="332739">
                <a:moveTo>
                  <a:pt x="476250" y="134620"/>
                </a:moveTo>
                <a:lnTo>
                  <a:pt x="472440" y="134620"/>
                </a:lnTo>
                <a:lnTo>
                  <a:pt x="472440" y="207009"/>
                </a:lnTo>
                <a:lnTo>
                  <a:pt x="476250" y="207009"/>
                </a:lnTo>
                <a:lnTo>
                  <a:pt x="476250" y="134620"/>
                </a:lnTo>
                <a:close/>
              </a:path>
              <a:path w="476250" h="332739">
                <a:moveTo>
                  <a:pt x="3809" y="207010"/>
                </a:moveTo>
                <a:lnTo>
                  <a:pt x="0" y="207010"/>
                </a:lnTo>
                <a:lnTo>
                  <a:pt x="0" y="245109"/>
                </a:lnTo>
                <a:lnTo>
                  <a:pt x="3809" y="245109"/>
                </a:lnTo>
                <a:lnTo>
                  <a:pt x="3809" y="207010"/>
                </a:lnTo>
                <a:close/>
              </a:path>
              <a:path w="476250" h="332739">
                <a:moveTo>
                  <a:pt x="476250" y="207010"/>
                </a:moveTo>
                <a:lnTo>
                  <a:pt x="472440" y="207010"/>
                </a:lnTo>
                <a:lnTo>
                  <a:pt x="472440" y="245109"/>
                </a:lnTo>
                <a:lnTo>
                  <a:pt x="476250" y="245109"/>
                </a:lnTo>
                <a:lnTo>
                  <a:pt x="476250" y="207010"/>
                </a:lnTo>
                <a:close/>
              </a:path>
              <a:path w="476250" h="332739">
                <a:moveTo>
                  <a:pt x="3809" y="245110"/>
                </a:moveTo>
                <a:lnTo>
                  <a:pt x="0" y="245110"/>
                </a:lnTo>
                <a:lnTo>
                  <a:pt x="0" y="257809"/>
                </a:lnTo>
                <a:lnTo>
                  <a:pt x="3809" y="257809"/>
                </a:lnTo>
                <a:lnTo>
                  <a:pt x="3809" y="245110"/>
                </a:lnTo>
                <a:close/>
              </a:path>
              <a:path w="476250" h="332739">
                <a:moveTo>
                  <a:pt x="476250" y="245110"/>
                </a:moveTo>
                <a:lnTo>
                  <a:pt x="472440" y="245110"/>
                </a:lnTo>
                <a:lnTo>
                  <a:pt x="472440" y="257809"/>
                </a:lnTo>
                <a:lnTo>
                  <a:pt x="476250" y="257809"/>
                </a:lnTo>
                <a:lnTo>
                  <a:pt x="476250" y="245110"/>
                </a:lnTo>
                <a:close/>
              </a:path>
              <a:path w="476250" h="332739">
                <a:moveTo>
                  <a:pt x="3809" y="257810"/>
                </a:moveTo>
                <a:lnTo>
                  <a:pt x="0" y="257810"/>
                </a:lnTo>
                <a:lnTo>
                  <a:pt x="0" y="283209"/>
                </a:lnTo>
                <a:lnTo>
                  <a:pt x="3809" y="283209"/>
                </a:lnTo>
                <a:lnTo>
                  <a:pt x="3809" y="257810"/>
                </a:lnTo>
                <a:close/>
              </a:path>
              <a:path w="476250" h="332739">
                <a:moveTo>
                  <a:pt x="476250" y="257810"/>
                </a:moveTo>
                <a:lnTo>
                  <a:pt x="472440" y="257810"/>
                </a:lnTo>
                <a:lnTo>
                  <a:pt x="472440" y="283209"/>
                </a:lnTo>
                <a:lnTo>
                  <a:pt x="476250" y="283209"/>
                </a:lnTo>
                <a:lnTo>
                  <a:pt x="476250" y="257810"/>
                </a:lnTo>
                <a:close/>
              </a:path>
              <a:path w="476250" h="332739">
                <a:moveTo>
                  <a:pt x="3809" y="283210"/>
                </a:moveTo>
                <a:lnTo>
                  <a:pt x="0" y="283210"/>
                </a:lnTo>
                <a:lnTo>
                  <a:pt x="0" y="289559"/>
                </a:lnTo>
                <a:lnTo>
                  <a:pt x="3809" y="289559"/>
                </a:lnTo>
                <a:lnTo>
                  <a:pt x="3809" y="283210"/>
                </a:lnTo>
                <a:close/>
              </a:path>
              <a:path w="476250" h="332739">
                <a:moveTo>
                  <a:pt x="476250" y="283210"/>
                </a:moveTo>
                <a:lnTo>
                  <a:pt x="472440" y="283210"/>
                </a:lnTo>
                <a:lnTo>
                  <a:pt x="472440" y="289559"/>
                </a:lnTo>
                <a:lnTo>
                  <a:pt x="476250" y="289559"/>
                </a:lnTo>
                <a:lnTo>
                  <a:pt x="476250" y="283210"/>
                </a:lnTo>
                <a:close/>
              </a:path>
              <a:path w="476250" h="332739">
                <a:moveTo>
                  <a:pt x="3809" y="289560"/>
                </a:moveTo>
                <a:lnTo>
                  <a:pt x="0" y="289560"/>
                </a:lnTo>
                <a:lnTo>
                  <a:pt x="0" y="295909"/>
                </a:lnTo>
                <a:lnTo>
                  <a:pt x="3809" y="295909"/>
                </a:lnTo>
                <a:lnTo>
                  <a:pt x="3809" y="289560"/>
                </a:lnTo>
                <a:close/>
              </a:path>
              <a:path w="476250" h="332739">
                <a:moveTo>
                  <a:pt x="476250" y="289560"/>
                </a:moveTo>
                <a:lnTo>
                  <a:pt x="472440" y="289560"/>
                </a:lnTo>
                <a:lnTo>
                  <a:pt x="472440" y="295909"/>
                </a:lnTo>
                <a:lnTo>
                  <a:pt x="476250" y="295909"/>
                </a:lnTo>
                <a:lnTo>
                  <a:pt x="476250" y="289560"/>
                </a:lnTo>
                <a:close/>
              </a:path>
              <a:path w="476250" h="332739">
                <a:moveTo>
                  <a:pt x="463550" y="331597"/>
                </a:moveTo>
                <a:lnTo>
                  <a:pt x="15240" y="331597"/>
                </a:lnTo>
                <a:lnTo>
                  <a:pt x="15240" y="332739"/>
                </a:lnTo>
                <a:lnTo>
                  <a:pt x="463550" y="332739"/>
                </a:lnTo>
                <a:lnTo>
                  <a:pt x="463550" y="331597"/>
                </a:lnTo>
                <a:close/>
              </a:path>
              <a:path w="476250" h="332739">
                <a:moveTo>
                  <a:pt x="464820" y="330326"/>
                </a:moveTo>
                <a:lnTo>
                  <a:pt x="12700" y="330326"/>
                </a:lnTo>
                <a:lnTo>
                  <a:pt x="12700" y="331597"/>
                </a:lnTo>
                <a:lnTo>
                  <a:pt x="464820" y="331597"/>
                </a:lnTo>
                <a:lnTo>
                  <a:pt x="464820" y="330326"/>
                </a:lnTo>
                <a:close/>
              </a:path>
              <a:path w="476250" h="332739">
                <a:moveTo>
                  <a:pt x="466089" y="328929"/>
                </a:moveTo>
                <a:lnTo>
                  <a:pt x="11429" y="328929"/>
                </a:lnTo>
                <a:lnTo>
                  <a:pt x="11429" y="330326"/>
                </a:lnTo>
                <a:lnTo>
                  <a:pt x="466089" y="330326"/>
                </a:lnTo>
                <a:lnTo>
                  <a:pt x="466089" y="328929"/>
                </a:lnTo>
                <a:close/>
              </a:path>
              <a:path w="476250" h="332739">
                <a:moveTo>
                  <a:pt x="476250" y="296163"/>
                </a:moveTo>
                <a:lnTo>
                  <a:pt x="472440" y="296163"/>
                </a:lnTo>
                <a:lnTo>
                  <a:pt x="472440" y="323976"/>
                </a:lnTo>
                <a:lnTo>
                  <a:pt x="473709" y="323976"/>
                </a:lnTo>
                <a:lnTo>
                  <a:pt x="473709" y="322579"/>
                </a:lnTo>
                <a:lnTo>
                  <a:pt x="476250" y="322579"/>
                </a:lnTo>
                <a:lnTo>
                  <a:pt x="476250" y="296163"/>
                </a:lnTo>
                <a:close/>
              </a:path>
              <a:path w="476250" h="332739">
                <a:moveTo>
                  <a:pt x="3809" y="296163"/>
                </a:moveTo>
                <a:lnTo>
                  <a:pt x="0" y="296163"/>
                </a:lnTo>
                <a:lnTo>
                  <a:pt x="0" y="320039"/>
                </a:lnTo>
                <a:lnTo>
                  <a:pt x="1270" y="320039"/>
                </a:lnTo>
                <a:lnTo>
                  <a:pt x="1270" y="321437"/>
                </a:lnTo>
                <a:lnTo>
                  <a:pt x="2540" y="321437"/>
                </a:lnTo>
                <a:lnTo>
                  <a:pt x="2540" y="322579"/>
                </a:lnTo>
                <a:lnTo>
                  <a:pt x="3809" y="322579"/>
                </a:lnTo>
                <a:lnTo>
                  <a:pt x="3809" y="296163"/>
                </a:lnTo>
                <a:close/>
              </a:path>
            </a:pathLst>
          </a:custGeom>
          <a:solidFill>
            <a:srgbClr val="340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246109" y="1656079"/>
            <a:ext cx="468630" cy="325120"/>
          </a:xfrm>
          <a:custGeom>
            <a:avLst/>
            <a:gdLst/>
            <a:ahLst/>
            <a:cxnLst/>
            <a:rect l="l" t="t" r="r" b="b"/>
            <a:pathLst>
              <a:path w="468629" h="325119">
                <a:moveTo>
                  <a:pt x="3810" y="49657"/>
                </a:moveTo>
                <a:lnTo>
                  <a:pt x="0" y="49657"/>
                </a:lnTo>
                <a:lnTo>
                  <a:pt x="0" y="50800"/>
                </a:lnTo>
                <a:lnTo>
                  <a:pt x="3810" y="50800"/>
                </a:lnTo>
                <a:lnTo>
                  <a:pt x="3810" y="49657"/>
                </a:lnTo>
                <a:close/>
              </a:path>
              <a:path w="468629" h="325119">
                <a:moveTo>
                  <a:pt x="468630" y="49657"/>
                </a:moveTo>
                <a:lnTo>
                  <a:pt x="464820" y="49657"/>
                </a:lnTo>
                <a:lnTo>
                  <a:pt x="464820" y="50800"/>
                </a:lnTo>
                <a:lnTo>
                  <a:pt x="468630" y="50800"/>
                </a:lnTo>
                <a:lnTo>
                  <a:pt x="468630" y="49657"/>
                </a:lnTo>
                <a:close/>
              </a:path>
              <a:path w="468629" h="325119">
                <a:moveTo>
                  <a:pt x="3810" y="47116"/>
                </a:moveTo>
                <a:lnTo>
                  <a:pt x="0" y="47116"/>
                </a:lnTo>
                <a:lnTo>
                  <a:pt x="0" y="49529"/>
                </a:lnTo>
                <a:lnTo>
                  <a:pt x="3810" y="49529"/>
                </a:lnTo>
                <a:lnTo>
                  <a:pt x="3810" y="47116"/>
                </a:lnTo>
                <a:close/>
              </a:path>
              <a:path w="468629" h="325119">
                <a:moveTo>
                  <a:pt x="468630" y="47116"/>
                </a:moveTo>
                <a:lnTo>
                  <a:pt x="464820" y="47116"/>
                </a:lnTo>
                <a:lnTo>
                  <a:pt x="464820" y="49529"/>
                </a:lnTo>
                <a:lnTo>
                  <a:pt x="468630" y="49529"/>
                </a:lnTo>
                <a:lnTo>
                  <a:pt x="468630" y="47116"/>
                </a:lnTo>
                <a:close/>
              </a:path>
              <a:path w="468629" h="325119">
                <a:moveTo>
                  <a:pt x="3810" y="43307"/>
                </a:moveTo>
                <a:lnTo>
                  <a:pt x="0" y="43307"/>
                </a:lnTo>
                <a:lnTo>
                  <a:pt x="0" y="46989"/>
                </a:lnTo>
                <a:lnTo>
                  <a:pt x="3810" y="46989"/>
                </a:lnTo>
                <a:lnTo>
                  <a:pt x="3810" y="43307"/>
                </a:lnTo>
                <a:close/>
              </a:path>
              <a:path w="468629" h="325119">
                <a:moveTo>
                  <a:pt x="468630" y="43307"/>
                </a:moveTo>
                <a:lnTo>
                  <a:pt x="464820" y="43307"/>
                </a:lnTo>
                <a:lnTo>
                  <a:pt x="464820" y="46989"/>
                </a:lnTo>
                <a:lnTo>
                  <a:pt x="468630" y="46989"/>
                </a:lnTo>
                <a:lnTo>
                  <a:pt x="468630" y="43307"/>
                </a:lnTo>
                <a:close/>
              </a:path>
              <a:path w="468629" h="325119">
                <a:moveTo>
                  <a:pt x="3810" y="40766"/>
                </a:moveTo>
                <a:lnTo>
                  <a:pt x="0" y="40766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40766"/>
                </a:lnTo>
                <a:close/>
              </a:path>
              <a:path w="468629" h="325119">
                <a:moveTo>
                  <a:pt x="468630" y="40766"/>
                </a:moveTo>
                <a:lnTo>
                  <a:pt x="464820" y="40766"/>
                </a:lnTo>
                <a:lnTo>
                  <a:pt x="464820" y="43179"/>
                </a:lnTo>
                <a:lnTo>
                  <a:pt x="468630" y="43179"/>
                </a:lnTo>
                <a:lnTo>
                  <a:pt x="468630" y="40766"/>
                </a:lnTo>
                <a:close/>
              </a:path>
              <a:path w="468629" h="325119">
                <a:moveTo>
                  <a:pt x="3810" y="36957"/>
                </a:moveTo>
                <a:lnTo>
                  <a:pt x="0" y="36957"/>
                </a:lnTo>
                <a:lnTo>
                  <a:pt x="0" y="40639"/>
                </a:lnTo>
                <a:lnTo>
                  <a:pt x="3810" y="40639"/>
                </a:lnTo>
                <a:lnTo>
                  <a:pt x="3810" y="36957"/>
                </a:lnTo>
                <a:close/>
              </a:path>
              <a:path w="468629" h="325119">
                <a:moveTo>
                  <a:pt x="468630" y="36957"/>
                </a:moveTo>
                <a:lnTo>
                  <a:pt x="464820" y="36957"/>
                </a:lnTo>
                <a:lnTo>
                  <a:pt x="464820" y="40639"/>
                </a:lnTo>
                <a:lnTo>
                  <a:pt x="468630" y="40639"/>
                </a:lnTo>
                <a:lnTo>
                  <a:pt x="468630" y="36957"/>
                </a:lnTo>
                <a:close/>
              </a:path>
              <a:path w="468629" h="325119">
                <a:moveTo>
                  <a:pt x="3810" y="34416"/>
                </a:moveTo>
                <a:lnTo>
                  <a:pt x="0" y="34416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4416"/>
                </a:lnTo>
                <a:close/>
              </a:path>
              <a:path w="468629" h="325119">
                <a:moveTo>
                  <a:pt x="468630" y="34416"/>
                </a:moveTo>
                <a:lnTo>
                  <a:pt x="464820" y="34416"/>
                </a:lnTo>
                <a:lnTo>
                  <a:pt x="464820" y="36829"/>
                </a:lnTo>
                <a:lnTo>
                  <a:pt x="468630" y="36829"/>
                </a:lnTo>
                <a:lnTo>
                  <a:pt x="468630" y="34416"/>
                </a:lnTo>
                <a:close/>
              </a:path>
              <a:path w="468629" h="325119">
                <a:moveTo>
                  <a:pt x="3810" y="30607"/>
                </a:moveTo>
                <a:lnTo>
                  <a:pt x="0" y="30607"/>
                </a:lnTo>
                <a:lnTo>
                  <a:pt x="0" y="34289"/>
                </a:lnTo>
                <a:lnTo>
                  <a:pt x="3810" y="34289"/>
                </a:lnTo>
                <a:lnTo>
                  <a:pt x="3810" y="30607"/>
                </a:lnTo>
                <a:close/>
              </a:path>
              <a:path w="468629" h="325119">
                <a:moveTo>
                  <a:pt x="468630" y="30607"/>
                </a:moveTo>
                <a:lnTo>
                  <a:pt x="464820" y="30607"/>
                </a:lnTo>
                <a:lnTo>
                  <a:pt x="464820" y="34289"/>
                </a:lnTo>
                <a:lnTo>
                  <a:pt x="468630" y="34289"/>
                </a:lnTo>
                <a:lnTo>
                  <a:pt x="468630" y="30607"/>
                </a:lnTo>
                <a:close/>
              </a:path>
              <a:path w="468629" h="325119">
                <a:moveTo>
                  <a:pt x="3810" y="28066"/>
                </a:moveTo>
                <a:lnTo>
                  <a:pt x="0" y="28066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28066"/>
                </a:lnTo>
                <a:close/>
              </a:path>
              <a:path w="468629" h="325119">
                <a:moveTo>
                  <a:pt x="468630" y="28066"/>
                </a:moveTo>
                <a:lnTo>
                  <a:pt x="464820" y="28066"/>
                </a:lnTo>
                <a:lnTo>
                  <a:pt x="464820" y="30479"/>
                </a:lnTo>
                <a:lnTo>
                  <a:pt x="468630" y="30479"/>
                </a:lnTo>
                <a:lnTo>
                  <a:pt x="468630" y="28066"/>
                </a:lnTo>
                <a:close/>
              </a:path>
              <a:path w="468629" h="325119">
                <a:moveTo>
                  <a:pt x="3810" y="24257"/>
                </a:moveTo>
                <a:lnTo>
                  <a:pt x="0" y="24257"/>
                </a:lnTo>
                <a:lnTo>
                  <a:pt x="0" y="27939"/>
                </a:lnTo>
                <a:lnTo>
                  <a:pt x="3810" y="27939"/>
                </a:lnTo>
                <a:lnTo>
                  <a:pt x="3810" y="24257"/>
                </a:lnTo>
                <a:close/>
              </a:path>
              <a:path w="468629" h="325119">
                <a:moveTo>
                  <a:pt x="468630" y="24257"/>
                </a:moveTo>
                <a:lnTo>
                  <a:pt x="464820" y="24257"/>
                </a:lnTo>
                <a:lnTo>
                  <a:pt x="464820" y="27939"/>
                </a:lnTo>
                <a:lnTo>
                  <a:pt x="468630" y="27939"/>
                </a:lnTo>
                <a:lnTo>
                  <a:pt x="468630" y="24257"/>
                </a:lnTo>
                <a:close/>
              </a:path>
              <a:path w="468629" h="325119">
                <a:moveTo>
                  <a:pt x="3810" y="21716"/>
                </a:moveTo>
                <a:lnTo>
                  <a:pt x="0" y="21716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1716"/>
                </a:lnTo>
                <a:close/>
              </a:path>
              <a:path w="468629" h="325119">
                <a:moveTo>
                  <a:pt x="468630" y="21716"/>
                </a:moveTo>
                <a:lnTo>
                  <a:pt x="464820" y="21716"/>
                </a:lnTo>
                <a:lnTo>
                  <a:pt x="464820" y="24129"/>
                </a:lnTo>
                <a:lnTo>
                  <a:pt x="468630" y="24129"/>
                </a:lnTo>
                <a:lnTo>
                  <a:pt x="468630" y="21716"/>
                </a:lnTo>
                <a:close/>
              </a:path>
              <a:path w="468629" h="325119">
                <a:moveTo>
                  <a:pt x="3810" y="17907"/>
                </a:moveTo>
                <a:lnTo>
                  <a:pt x="0" y="17907"/>
                </a:lnTo>
                <a:lnTo>
                  <a:pt x="0" y="21589"/>
                </a:lnTo>
                <a:lnTo>
                  <a:pt x="3810" y="21589"/>
                </a:lnTo>
                <a:lnTo>
                  <a:pt x="3810" y="17907"/>
                </a:lnTo>
                <a:close/>
              </a:path>
              <a:path w="468629" h="325119">
                <a:moveTo>
                  <a:pt x="468630" y="17907"/>
                </a:moveTo>
                <a:lnTo>
                  <a:pt x="464820" y="17907"/>
                </a:lnTo>
                <a:lnTo>
                  <a:pt x="464820" y="21589"/>
                </a:lnTo>
                <a:lnTo>
                  <a:pt x="468630" y="21589"/>
                </a:lnTo>
                <a:lnTo>
                  <a:pt x="468630" y="17907"/>
                </a:lnTo>
                <a:close/>
              </a:path>
              <a:path w="468629" h="325119">
                <a:moveTo>
                  <a:pt x="3810" y="15366"/>
                </a:moveTo>
                <a:lnTo>
                  <a:pt x="0" y="15366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5366"/>
                </a:lnTo>
                <a:close/>
              </a:path>
              <a:path w="468629" h="325119">
                <a:moveTo>
                  <a:pt x="468630" y="15366"/>
                </a:moveTo>
                <a:lnTo>
                  <a:pt x="464820" y="15366"/>
                </a:lnTo>
                <a:lnTo>
                  <a:pt x="464820" y="17779"/>
                </a:lnTo>
                <a:lnTo>
                  <a:pt x="468630" y="17779"/>
                </a:lnTo>
                <a:lnTo>
                  <a:pt x="468630" y="15366"/>
                </a:lnTo>
                <a:close/>
              </a:path>
              <a:path w="468629" h="325119">
                <a:moveTo>
                  <a:pt x="3810" y="11557"/>
                </a:moveTo>
                <a:lnTo>
                  <a:pt x="0" y="11557"/>
                </a:lnTo>
                <a:lnTo>
                  <a:pt x="0" y="15239"/>
                </a:lnTo>
                <a:lnTo>
                  <a:pt x="3810" y="15239"/>
                </a:lnTo>
                <a:lnTo>
                  <a:pt x="3810" y="11557"/>
                </a:lnTo>
                <a:close/>
              </a:path>
              <a:path w="468629" h="325119">
                <a:moveTo>
                  <a:pt x="468630" y="11557"/>
                </a:moveTo>
                <a:lnTo>
                  <a:pt x="464820" y="11557"/>
                </a:lnTo>
                <a:lnTo>
                  <a:pt x="464820" y="15239"/>
                </a:lnTo>
                <a:lnTo>
                  <a:pt x="468630" y="15239"/>
                </a:lnTo>
                <a:lnTo>
                  <a:pt x="468630" y="11557"/>
                </a:lnTo>
                <a:close/>
              </a:path>
              <a:path w="468629" h="325119">
                <a:moveTo>
                  <a:pt x="3810" y="9016"/>
                </a:moveTo>
                <a:lnTo>
                  <a:pt x="0" y="9016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9016"/>
                </a:lnTo>
                <a:close/>
              </a:path>
              <a:path w="468629" h="325119">
                <a:moveTo>
                  <a:pt x="468630" y="9016"/>
                </a:moveTo>
                <a:lnTo>
                  <a:pt x="464820" y="9016"/>
                </a:lnTo>
                <a:lnTo>
                  <a:pt x="464820" y="11429"/>
                </a:lnTo>
                <a:lnTo>
                  <a:pt x="468630" y="11429"/>
                </a:lnTo>
                <a:lnTo>
                  <a:pt x="468630" y="9016"/>
                </a:lnTo>
                <a:close/>
              </a:path>
              <a:path w="468629" h="325119">
                <a:moveTo>
                  <a:pt x="3810" y="6350"/>
                </a:moveTo>
                <a:lnTo>
                  <a:pt x="2540" y="6350"/>
                </a:lnTo>
                <a:lnTo>
                  <a:pt x="2540" y="7747"/>
                </a:lnTo>
                <a:lnTo>
                  <a:pt x="0" y="7747"/>
                </a:lnTo>
                <a:lnTo>
                  <a:pt x="0" y="8889"/>
                </a:lnTo>
                <a:lnTo>
                  <a:pt x="3810" y="8889"/>
                </a:lnTo>
                <a:lnTo>
                  <a:pt x="3810" y="6350"/>
                </a:lnTo>
                <a:close/>
              </a:path>
              <a:path w="468629" h="325119">
                <a:moveTo>
                  <a:pt x="467360" y="5079"/>
                </a:moveTo>
                <a:lnTo>
                  <a:pt x="464819" y="5079"/>
                </a:lnTo>
                <a:lnTo>
                  <a:pt x="464820" y="8889"/>
                </a:lnTo>
                <a:lnTo>
                  <a:pt x="468630" y="8889"/>
                </a:lnTo>
                <a:lnTo>
                  <a:pt x="468630" y="6350"/>
                </a:lnTo>
                <a:lnTo>
                  <a:pt x="467360" y="6350"/>
                </a:lnTo>
                <a:lnTo>
                  <a:pt x="467360" y="5079"/>
                </a:lnTo>
                <a:close/>
              </a:path>
              <a:path w="468629" h="325119">
                <a:moveTo>
                  <a:pt x="7620" y="2539"/>
                </a:moveTo>
                <a:lnTo>
                  <a:pt x="6350" y="2539"/>
                </a:lnTo>
                <a:lnTo>
                  <a:pt x="6350" y="3810"/>
                </a:lnTo>
                <a:lnTo>
                  <a:pt x="463550" y="3810"/>
                </a:lnTo>
                <a:lnTo>
                  <a:pt x="463550" y="2666"/>
                </a:lnTo>
                <a:lnTo>
                  <a:pt x="7620" y="2666"/>
                </a:lnTo>
                <a:close/>
              </a:path>
              <a:path w="468629" h="325119">
                <a:moveTo>
                  <a:pt x="463550" y="2539"/>
                </a:moveTo>
                <a:lnTo>
                  <a:pt x="462279" y="2539"/>
                </a:lnTo>
                <a:lnTo>
                  <a:pt x="463550" y="2666"/>
                </a:lnTo>
                <a:close/>
              </a:path>
              <a:path w="468629" h="325119">
                <a:moveTo>
                  <a:pt x="462279" y="1397"/>
                </a:moveTo>
                <a:lnTo>
                  <a:pt x="7620" y="1397"/>
                </a:lnTo>
                <a:lnTo>
                  <a:pt x="7620" y="2539"/>
                </a:lnTo>
                <a:lnTo>
                  <a:pt x="462279" y="2539"/>
                </a:lnTo>
                <a:lnTo>
                  <a:pt x="462279" y="1397"/>
                </a:lnTo>
                <a:close/>
              </a:path>
              <a:path w="468629" h="325119">
                <a:moveTo>
                  <a:pt x="461010" y="0"/>
                </a:moveTo>
                <a:lnTo>
                  <a:pt x="8890" y="0"/>
                </a:lnTo>
                <a:lnTo>
                  <a:pt x="8890" y="1397"/>
                </a:lnTo>
                <a:lnTo>
                  <a:pt x="461010" y="1397"/>
                </a:lnTo>
                <a:lnTo>
                  <a:pt x="461010" y="0"/>
                </a:lnTo>
                <a:close/>
              </a:path>
              <a:path w="468629" h="325119">
                <a:moveTo>
                  <a:pt x="3810" y="50800"/>
                </a:moveTo>
                <a:lnTo>
                  <a:pt x="0" y="5080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50800"/>
                </a:lnTo>
                <a:close/>
              </a:path>
              <a:path w="468629" h="325119">
                <a:moveTo>
                  <a:pt x="468630" y="50800"/>
                </a:moveTo>
                <a:lnTo>
                  <a:pt x="464820" y="50800"/>
                </a:lnTo>
                <a:lnTo>
                  <a:pt x="464820" y="63500"/>
                </a:lnTo>
                <a:lnTo>
                  <a:pt x="468630" y="63500"/>
                </a:lnTo>
                <a:lnTo>
                  <a:pt x="468630" y="50800"/>
                </a:lnTo>
                <a:close/>
              </a:path>
              <a:path w="468629" h="325119">
                <a:moveTo>
                  <a:pt x="3810" y="63500"/>
                </a:moveTo>
                <a:lnTo>
                  <a:pt x="0" y="63500"/>
                </a:lnTo>
                <a:lnTo>
                  <a:pt x="0" y="69850"/>
                </a:lnTo>
                <a:lnTo>
                  <a:pt x="3810" y="69850"/>
                </a:lnTo>
                <a:lnTo>
                  <a:pt x="3810" y="63500"/>
                </a:lnTo>
                <a:close/>
              </a:path>
              <a:path w="468629" h="325119">
                <a:moveTo>
                  <a:pt x="468630" y="63500"/>
                </a:moveTo>
                <a:lnTo>
                  <a:pt x="464820" y="63500"/>
                </a:lnTo>
                <a:lnTo>
                  <a:pt x="464820" y="69850"/>
                </a:lnTo>
                <a:lnTo>
                  <a:pt x="468630" y="69850"/>
                </a:lnTo>
                <a:lnTo>
                  <a:pt x="468630" y="63500"/>
                </a:lnTo>
                <a:close/>
              </a:path>
              <a:path w="468629" h="325119">
                <a:moveTo>
                  <a:pt x="3810" y="69850"/>
                </a:moveTo>
                <a:lnTo>
                  <a:pt x="0" y="69850"/>
                </a:lnTo>
                <a:lnTo>
                  <a:pt x="0" y="88900"/>
                </a:lnTo>
                <a:lnTo>
                  <a:pt x="3810" y="88900"/>
                </a:lnTo>
                <a:lnTo>
                  <a:pt x="3810" y="69850"/>
                </a:lnTo>
                <a:close/>
              </a:path>
              <a:path w="468629" h="325119">
                <a:moveTo>
                  <a:pt x="468630" y="69850"/>
                </a:moveTo>
                <a:lnTo>
                  <a:pt x="464820" y="69850"/>
                </a:lnTo>
                <a:lnTo>
                  <a:pt x="464820" y="88900"/>
                </a:lnTo>
                <a:lnTo>
                  <a:pt x="468630" y="88900"/>
                </a:lnTo>
                <a:lnTo>
                  <a:pt x="468630" y="69850"/>
                </a:lnTo>
                <a:close/>
              </a:path>
              <a:path w="468629" h="325119">
                <a:moveTo>
                  <a:pt x="3810" y="88900"/>
                </a:moveTo>
                <a:lnTo>
                  <a:pt x="0" y="88900"/>
                </a:lnTo>
                <a:lnTo>
                  <a:pt x="0" y="114300"/>
                </a:lnTo>
                <a:lnTo>
                  <a:pt x="3810" y="114300"/>
                </a:lnTo>
                <a:lnTo>
                  <a:pt x="3810" y="88900"/>
                </a:lnTo>
                <a:close/>
              </a:path>
              <a:path w="468629" h="325119">
                <a:moveTo>
                  <a:pt x="468630" y="88900"/>
                </a:moveTo>
                <a:lnTo>
                  <a:pt x="464820" y="88900"/>
                </a:lnTo>
                <a:lnTo>
                  <a:pt x="464820" y="114300"/>
                </a:lnTo>
                <a:lnTo>
                  <a:pt x="468630" y="114300"/>
                </a:lnTo>
                <a:lnTo>
                  <a:pt x="468630" y="88900"/>
                </a:lnTo>
                <a:close/>
              </a:path>
              <a:path w="468629" h="325119">
                <a:moveTo>
                  <a:pt x="3810" y="114300"/>
                </a:moveTo>
                <a:lnTo>
                  <a:pt x="0" y="114300"/>
                </a:lnTo>
                <a:lnTo>
                  <a:pt x="0" y="130810"/>
                </a:lnTo>
                <a:lnTo>
                  <a:pt x="3810" y="130810"/>
                </a:lnTo>
                <a:lnTo>
                  <a:pt x="3810" y="114300"/>
                </a:lnTo>
                <a:close/>
              </a:path>
              <a:path w="468629" h="325119">
                <a:moveTo>
                  <a:pt x="468630" y="114300"/>
                </a:moveTo>
                <a:lnTo>
                  <a:pt x="464820" y="114300"/>
                </a:lnTo>
                <a:lnTo>
                  <a:pt x="464820" y="130810"/>
                </a:lnTo>
                <a:lnTo>
                  <a:pt x="468630" y="130810"/>
                </a:lnTo>
                <a:lnTo>
                  <a:pt x="468630" y="114300"/>
                </a:lnTo>
                <a:close/>
              </a:path>
              <a:path w="468629" h="325119">
                <a:moveTo>
                  <a:pt x="3810" y="130810"/>
                </a:moveTo>
                <a:lnTo>
                  <a:pt x="0" y="130810"/>
                </a:lnTo>
                <a:lnTo>
                  <a:pt x="0" y="203200"/>
                </a:lnTo>
                <a:lnTo>
                  <a:pt x="3810" y="203200"/>
                </a:lnTo>
                <a:lnTo>
                  <a:pt x="3810" y="130810"/>
                </a:lnTo>
                <a:close/>
              </a:path>
              <a:path w="468629" h="325119">
                <a:moveTo>
                  <a:pt x="468630" y="130810"/>
                </a:moveTo>
                <a:lnTo>
                  <a:pt x="464820" y="130810"/>
                </a:lnTo>
                <a:lnTo>
                  <a:pt x="464820" y="203200"/>
                </a:lnTo>
                <a:lnTo>
                  <a:pt x="468630" y="203200"/>
                </a:lnTo>
                <a:lnTo>
                  <a:pt x="468630" y="130810"/>
                </a:lnTo>
                <a:close/>
              </a:path>
              <a:path w="468629" h="325119">
                <a:moveTo>
                  <a:pt x="3810" y="203200"/>
                </a:moveTo>
                <a:lnTo>
                  <a:pt x="0" y="203200"/>
                </a:lnTo>
                <a:lnTo>
                  <a:pt x="0" y="241300"/>
                </a:lnTo>
                <a:lnTo>
                  <a:pt x="3810" y="241300"/>
                </a:lnTo>
                <a:lnTo>
                  <a:pt x="3810" y="203200"/>
                </a:lnTo>
                <a:close/>
              </a:path>
              <a:path w="468629" h="325119">
                <a:moveTo>
                  <a:pt x="468630" y="203200"/>
                </a:moveTo>
                <a:lnTo>
                  <a:pt x="464820" y="203200"/>
                </a:lnTo>
                <a:lnTo>
                  <a:pt x="464820" y="241300"/>
                </a:lnTo>
                <a:lnTo>
                  <a:pt x="468630" y="241300"/>
                </a:lnTo>
                <a:lnTo>
                  <a:pt x="468630" y="203200"/>
                </a:lnTo>
                <a:close/>
              </a:path>
              <a:path w="468629" h="325119">
                <a:moveTo>
                  <a:pt x="3810" y="241300"/>
                </a:moveTo>
                <a:lnTo>
                  <a:pt x="0" y="241300"/>
                </a:lnTo>
                <a:lnTo>
                  <a:pt x="0" y="254000"/>
                </a:lnTo>
                <a:lnTo>
                  <a:pt x="3810" y="254000"/>
                </a:lnTo>
                <a:lnTo>
                  <a:pt x="3810" y="241300"/>
                </a:lnTo>
                <a:close/>
              </a:path>
              <a:path w="468629" h="325119">
                <a:moveTo>
                  <a:pt x="468630" y="241300"/>
                </a:moveTo>
                <a:lnTo>
                  <a:pt x="464820" y="241300"/>
                </a:lnTo>
                <a:lnTo>
                  <a:pt x="464820" y="254000"/>
                </a:lnTo>
                <a:lnTo>
                  <a:pt x="468630" y="254000"/>
                </a:lnTo>
                <a:lnTo>
                  <a:pt x="468630" y="241300"/>
                </a:lnTo>
                <a:close/>
              </a:path>
              <a:path w="468629" h="325119">
                <a:moveTo>
                  <a:pt x="3810" y="254000"/>
                </a:moveTo>
                <a:lnTo>
                  <a:pt x="0" y="254000"/>
                </a:lnTo>
                <a:lnTo>
                  <a:pt x="0" y="279400"/>
                </a:lnTo>
                <a:lnTo>
                  <a:pt x="3810" y="279400"/>
                </a:lnTo>
                <a:lnTo>
                  <a:pt x="3810" y="254000"/>
                </a:lnTo>
                <a:close/>
              </a:path>
              <a:path w="468629" h="325119">
                <a:moveTo>
                  <a:pt x="468630" y="254000"/>
                </a:moveTo>
                <a:lnTo>
                  <a:pt x="464820" y="254000"/>
                </a:lnTo>
                <a:lnTo>
                  <a:pt x="464820" y="279400"/>
                </a:lnTo>
                <a:lnTo>
                  <a:pt x="468630" y="279400"/>
                </a:lnTo>
                <a:lnTo>
                  <a:pt x="468630" y="254000"/>
                </a:lnTo>
                <a:close/>
              </a:path>
              <a:path w="468629" h="325119">
                <a:moveTo>
                  <a:pt x="3810" y="279400"/>
                </a:moveTo>
                <a:lnTo>
                  <a:pt x="0" y="279400"/>
                </a:lnTo>
                <a:lnTo>
                  <a:pt x="0" y="285750"/>
                </a:lnTo>
                <a:lnTo>
                  <a:pt x="3810" y="285750"/>
                </a:lnTo>
                <a:lnTo>
                  <a:pt x="3810" y="279400"/>
                </a:lnTo>
                <a:close/>
              </a:path>
              <a:path w="468629" h="325119">
                <a:moveTo>
                  <a:pt x="468630" y="279400"/>
                </a:moveTo>
                <a:lnTo>
                  <a:pt x="464820" y="279400"/>
                </a:lnTo>
                <a:lnTo>
                  <a:pt x="464820" y="285750"/>
                </a:lnTo>
                <a:lnTo>
                  <a:pt x="468630" y="285750"/>
                </a:lnTo>
                <a:lnTo>
                  <a:pt x="468630" y="279400"/>
                </a:lnTo>
                <a:close/>
              </a:path>
              <a:path w="468629" h="325119">
                <a:moveTo>
                  <a:pt x="3810" y="285750"/>
                </a:moveTo>
                <a:lnTo>
                  <a:pt x="0" y="285750"/>
                </a:lnTo>
                <a:lnTo>
                  <a:pt x="0" y="292100"/>
                </a:lnTo>
                <a:lnTo>
                  <a:pt x="3810" y="292100"/>
                </a:lnTo>
                <a:lnTo>
                  <a:pt x="3810" y="285750"/>
                </a:lnTo>
                <a:close/>
              </a:path>
              <a:path w="468629" h="325119">
                <a:moveTo>
                  <a:pt x="468630" y="285750"/>
                </a:moveTo>
                <a:lnTo>
                  <a:pt x="464820" y="285750"/>
                </a:lnTo>
                <a:lnTo>
                  <a:pt x="464820" y="292100"/>
                </a:lnTo>
                <a:lnTo>
                  <a:pt x="468630" y="292100"/>
                </a:lnTo>
                <a:lnTo>
                  <a:pt x="468630" y="285750"/>
                </a:lnTo>
                <a:close/>
              </a:path>
              <a:path w="468629" h="325119">
                <a:moveTo>
                  <a:pt x="464820" y="323850"/>
                </a:moveTo>
                <a:lnTo>
                  <a:pt x="6350" y="323850"/>
                </a:lnTo>
                <a:lnTo>
                  <a:pt x="6350" y="325120"/>
                </a:lnTo>
                <a:lnTo>
                  <a:pt x="464820" y="325120"/>
                </a:lnTo>
                <a:lnTo>
                  <a:pt x="464820" y="323850"/>
                </a:lnTo>
                <a:close/>
              </a:path>
              <a:path w="468629" h="325119">
                <a:moveTo>
                  <a:pt x="466090" y="322580"/>
                </a:moveTo>
                <a:lnTo>
                  <a:pt x="5080" y="322580"/>
                </a:lnTo>
                <a:lnTo>
                  <a:pt x="5080" y="323850"/>
                </a:lnTo>
                <a:lnTo>
                  <a:pt x="466090" y="323850"/>
                </a:lnTo>
                <a:lnTo>
                  <a:pt x="466090" y="322580"/>
                </a:lnTo>
                <a:close/>
              </a:path>
              <a:path w="468629" h="325119">
                <a:moveTo>
                  <a:pt x="467360" y="321310"/>
                </a:moveTo>
                <a:lnTo>
                  <a:pt x="3809" y="321310"/>
                </a:lnTo>
                <a:lnTo>
                  <a:pt x="3810" y="322580"/>
                </a:lnTo>
                <a:lnTo>
                  <a:pt x="467360" y="322580"/>
                </a:lnTo>
                <a:lnTo>
                  <a:pt x="467360" y="321310"/>
                </a:lnTo>
                <a:close/>
              </a:path>
              <a:path w="468629" h="325119">
                <a:moveTo>
                  <a:pt x="3810" y="292227"/>
                </a:moveTo>
                <a:lnTo>
                  <a:pt x="0" y="292227"/>
                </a:lnTo>
                <a:lnTo>
                  <a:pt x="0" y="318770"/>
                </a:lnTo>
                <a:lnTo>
                  <a:pt x="1270" y="318770"/>
                </a:lnTo>
                <a:lnTo>
                  <a:pt x="1270" y="320040"/>
                </a:lnTo>
                <a:lnTo>
                  <a:pt x="2540" y="320040"/>
                </a:lnTo>
                <a:lnTo>
                  <a:pt x="2540" y="321310"/>
                </a:lnTo>
                <a:lnTo>
                  <a:pt x="3809" y="321310"/>
                </a:lnTo>
                <a:lnTo>
                  <a:pt x="3810" y="292227"/>
                </a:lnTo>
                <a:close/>
              </a:path>
              <a:path w="468629" h="325119">
                <a:moveTo>
                  <a:pt x="468630" y="292227"/>
                </a:moveTo>
                <a:lnTo>
                  <a:pt x="464820" y="292227"/>
                </a:lnTo>
                <a:lnTo>
                  <a:pt x="464820" y="321310"/>
                </a:lnTo>
                <a:lnTo>
                  <a:pt x="468630" y="321310"/>
                </a:lnTo>
                <a:lnTo>
                  <a:pt x="468630" y="292227"/>
                </a:lnTo>
                <a:close/>
              </a:path>
            </a:pathLst>
          </a:custGeom>
          <a:solidFill>
            <a:srgbClr val="360B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249919" y="1659889"/>
            <a:ext cx="461009" cy="317500"/>
          </a:xfrm>
          <a:custGeom>
            <a:avLst/>
            <a:gdLst/>
            <a:ahLst/>
            <a:cxnLst/>
            <a:rect l="l" t="t" r="r" b="b"/>
            <a:pathLst>
              <a:path w="461009" h="317500">
                <a:moveTo>
                  <a:pt x="3810" y="45847"/>
                </a:moveTo>
                <a:lnTo>
                  <a:pt x="0" y="45847"/>
                </a:lnTo>
                <a:lnTo>
                  <a:pt x="0" y="46989"/>
                </a:lnTo>
                <a:lnTo>
                  <a:pt x="3810" y="46989"/>
                </a:lnTo>
                <a:lnTo>
                  <a:pt x="3810" y="45847"/>
                </a:lnTo>
                <a:close/>
              </a:path>
              <a:path w="461009" h="317500">
                <a:moveTo>
                  <a:pt x="461010" y="45847"/>
                </a:moveTo>
                <a:lnTo>
                  <a:pt x="457200" y="45847"/>
                </a:lnTo>
                <a:lnTo>
                  <a:pt x="457200" y="46989"/>
                </a:lnTo>
                <a:lnTo>
                  <a:pt x="461010" y="46989"/>
                </a:lnTo>
                <a:lnTo>
                  <a:pt x="461010" y="45847"/>
                </a:lnTo>
                <a:close/>
              </a:path>
              <a:path w="461009" h="317500">
                <a:moveTo>
                  <a:pt x="3810" y="43306"/>
                </a:moveTo>
                <a:lnTo>
                  <a:pt x="0" y="43306"/>
                </a:lnTo>
                <a:lnTo>
                  <a:pt x="0" y="45719"/>
                </a:lnTo>
                <a:lnTo>
                  <a:pt x="3810" y="45719"/>
                </a:lnTo>
                <a:lnTo>
                  <a:pt x="3810" y="43306"/>
                </a:lnTo>
                <a:close/>
              </a:path>
              <a:path w="461009" h="317500">
                <a:moveTo>
                  <a:pt x="461010" y="43306"/>
                </a:moveTo>
                <a:lnTo>
                  <a:pt x="457200" y="43306"/>
                </a:lnTo>
                <a:lnTo>
                  <a:pt x="457200" y="45719"/>
                </a:lnTo>
                <a:lnTo>
                  <a:pt x="461010" y="45719"/>
                </a:lnTo>
                <a:lnTo>
                  <a:pt x="461010" y="43306"/>
                </a:lnTo>
                <a:close/>
              </a:path>
              <a:path w="461009" h="317500">
                <a:moveTo>
                  <a:pt x="3810" y="39497"/>
                </a:moveTo>
                <a:lnTo>
                  <a:pt x="0" y="39497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39497"/>
                </a:lnTo>
                <a:close/>
              </a:path>
              <a:path w="461009" h="317500">
                <a:moveTo>
                  <a:pt x="461010" y="39497"/>
                </a:moveTo>
                <a:lnTo>
                  <a:pt x="457200" y="39497"/>
                </a:lnTo>
                <a:lnTo>
                  <a:pt x="457200" y="43179"/>
                </a:lnTo>
                <a:lnTo>
                  <a:pt x="461010" y="43179"/>
                </a:lnTo>
                <a:lnTo>
                  <a:pt x="461010" y="39497"/>
                </a:lnTo>
                <a:close/>
              </a:path>
              <a:path w="461009" h="317500">
                <a:moveTo>
                  <a:pt x="3810" y="36956"/>
                </a:moveTo>
                <a:lnTo>
                  <a:pt x="0" y="36956"/>
                </a:lnTo>
                <a:lnTo>
                  <a:pt x="0" y="39369"/>
                </a:lnTo>
                <a:lnTo>
                  <a:pt x="3810" y="39369"/>
                </a:lnTo>
                <a:lnTo>
                  <a:pt x="3810" y="36956"/>
                </a:lnTo>
                <a:close/>
              </a:path>
              <a:path w="461009" h="317500">
                <a:moveTo>
                  <a:pt x="461010" y="36956"/>
                </a:moveTo>
                <a:lnTo>
                  <a:pt x="457200" y="36956"/>
                </a:lnTo>
                <a:lnTo>
                  <a:pt x="457200" y="39369"/>
                </a:lnTo>
                <a:lnTo>
                  <a:pt x="461010" y="39369"/>
                </a:lnTo>
                <a:lnTo>
                  <a:pt x="461010" y="36956"/>
                </a:lnTo>
                <a:close/>
              </a:path>
              <a:path w="461009" h="317500">
                <a:moveTo>
                  <a:pt x="3810" y="33147"/>
                </a:moveTo>
                <a:lnTo>
                  <a:pt x="0" y="33147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3147"/>
                </a:lnTo>
                <a:close/>
              </a:path>
              <a:path w="461009" h="317500">
                <a:moveTo>
                  <a:pt x="461010" y="33147"/>
                </a:moveTo>
                <a:lnTo>
                  <a:pt x="457200" y="33147"/>
                </a:lnTo>
                <a:lnTo>
                  <a:pt x="457200" y="36829"/>
                </a:lnTo>
                <a:lnTo>
                  <a:pt x="461010" y="36829"/>
                </a:lnTo>
                <a:lnTo>
                  <a:pt x="461010" y="33147"/>
                </a:lnTo>
                <a:close/>
              </a:path>
              <a:path w="461009" h="317500">
                <a:moveTo>
                  <a:pt x="3810" y="30606"/>
                </a:moveTo>
                <a:lnTo>
                  <a:pt x="0" y="30606"/>
                </a:lnTo>
                <a:lnTo>
                  <a:pt x="0" y="33019"/>
                </a:lnTo>
                <a:lnTo>
                  <a:pt x="3810" y="33019"/>
                </a:lnTo>
                <a:lnTo>
                  <a:pt x="3810" y="30606"/>
                </a:lnTo>
                <a:close/>
              </a:path>
              <a:path w="461009" h="317500">
                <a:moveTo>
                  <a:pt x="461010" y="30606"/>
                </a:moveTo>
                <a:lnTo>
                  <a:pt x="457200" y="30606"/>
                </a:lnTo>
                <a:lnTo>
                  <a:pt x="457200" y="33019"/>
                </a:lnTo>
                <a:lnTo>
                  <a:pt x="461010" y="33019"/>
                </a:lnTo>
                <a:lnTo>
                  <a:pt x="461010" y="30606"/>
                </a:lnTo>
                <a:close/>
              </a:path>
              <a:path w="461009" h="317500">
                <a:moveTo>
                  <a:pt x="3810" y="26797"/>
                </a:moveTo>
                <a:lnTo>
                  <a:pt x="0" y="26797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26797"/>
                </a:lnTo>
                <a:close/>
              </a:path>
              <a:path w="461009" h="317500">
                <a:moveTo>
                  <a:pt x="461010" y="26797"/>
                </a:moveTo>
                <a:lnTo>
                  <a:pt x="457200" y="26797"/>
                </a:lnTo>
                <a:lnTo>
                  <a:pt x="457200" y="30479"/>
                </a:lnTo>
                <a:lnTo>
                  <a:pt x="461010" y="30479"/>
                </a:lnTo>
                <a:lnTo>
                  <a:pt x="461010" y="26797"/>
                </a:lnTo>
                <a:close/>
              </a:path>
              <a:path w="461009" h="317500">
                <a:moveTo>
                  <a:pt x="3810" y="24256"/>
                </a:moveTo>
                <a:lnTo>
                  <a:pt x="0" y="24256"/>
                </a:lnTo>
                <a:lnTo>
                  <a:pt x="0" y="26669"/>
                </a:lnTo>
                <a:lnTo>
                  <a:pt x="3810" y="26669"/>
                </a:lnTo>
                <a:lnTo>
                  <a:pt x="3810" y="24256"/>
                </a:lnTo>
                <a:close/>
              </a:path>
              <a:path w="461009" h="317500">
                <a:moveTo>
                  <a:pt x="461010" y="24256"/>
                </a:moveTo>
                <a:lnTo>
                  <a:pt x="457200" y="24256"/>
                </a:lnTo>
                <a:lnTo>
                  <a:pt x="457200" y="26669"/>
                </a:lnTo>
                <a:lnTo>
                  <a:pt x="461010" y="26669"/>
                </a:lnTo>
                <a:lnTo>
                  <a:pt x="461010" y="24256"/>
                </a:lnTo>
                <a:close/>
              </a:path>
              <a:path w="461009" h="317500">
                <a:moveTo>
                  <a:pt x="3810" y="20447"/>
                </a:moveTo>
                <a:lnTo>
                  <a:pt x="0" y="20447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0447"/>
                </a:lnTo>
                <a:close/>
              </a:path>
              <a:path w="461009" h="317500">
                <a:moveTo>
                  <a:pt x="461010" y="20447"/>
                </a:moveTo>
                <a:lnTo>
                  <a:pt x="457200" y="20447"/>
                </a:lnTo>
                <a:lnTo>
                  <a:pt x="457200" y="24129"/>
                </a:lnTo>
                <a:lnTo>
                  <a:pt x="461010" y="24129"/>
                </a:lnTo>
                <a:lnTo>
                  <a:pt x="461010" y="20447"/>
                </a:lnTo>
                <a:close/>
              </a:path>
              <a:path w="461009" h="317500">
                <a:moveTo>
                  <a:pt x="3810" y="17906"/>
                </a:moveTo>
                <a:lnTo>
                  <a:pt x="0" y="17906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17906"/>
                </a:lnTo>
                <a:close/>
              </a:path>
              <a:path w="461009" h="317500">
                <a:moveTo>
                  <a:pt x="461010" y="17906"/>
                </a:moveTo>
                <a:lnTo>
                  <a:pt x="457200" y="17906"/>
                </a:lnTo>
                <a:lnTo>
                  <a:pt x="457200" y="20319"/>
                </a:lnTo>
                <a:lnTo>
                  <a:pt x="461010" y="20319"/>
                </a:lnTo>
                <a:lnTo>
                  <a:pt x="461010" y="17906"/>
                </a:lnTo>
                <a:close/>
              </a:path>
              <a:path w="461009" h="317500">
                <a:moveTo>
                  <a:pt x="3810" y="14097"/>
                </a:moveTo>
                <a:lnTo>
                  <a:pt x="0" y="14097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4097"/>
                </a:lnTo>
                <a:close/>
              </a:path>
              <a:path w="461009" h="317500">
                <a:moveTo>
                  <a:pt x="461010" y="14097"/>
                </a:moveTo>
                <a:lnTo>
                  <a:pt x="457200" y="14097"/>
                </a:lnTo>
                <a:lnTo>
                  <a:pt x="457200" y="17779"/>
                </a:lnTo>
                <a:lnTo>
                  <a:pt x="461010" y="17779"/>
                </a:lnTo>
                <a:lnTo>
                  <a:pt x="461010" y="14097"/>
                </a:lnTo>
                <a:close/>
              </a:path>
              <a:path w="461009" h="317500">
                <a:moveTo>
                  <a:pt x="3810" y="11556"/>
                </a:moveTo>
                <a:lnTo>
                  <a:pt x="0" y="11556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1556"/>
                </a:lnTo>
                <a:close/>
              </a:path>
              <a:path w="461009" h="317500">
                <a:moveTo>
                  <a:pt x="461010" y="11556"/>
                </a:moveTo>
                <a:lnTo>
                  <a:pt x="457200" y="11556"/>
                </a:lnTo>
                <a:lnTo>
                  <a:pt x="457200" y="13969"/>
                </a:lnTo>
                <a:lnTo>
                  <a:pt x="461010" y="13969"/>
                </a:lnTo>
                <a:lnTo>
                  <a:pt x="461010" y="11556"/>
                </a:lnTo>
                <a:close/>
              </a:path>
              <a:path w="461009" h="317500">
                <a:moveTo>
                  <a:pt x="3810" y="7747"/>
                </a:moveTo>
                <a:lnTo>
                  <a:pt x="0" y="7747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7747"/>
                </a:lnTo>
                <a:close/>
              </a:path>
              <a:path w="461009" h="317500">
                <a:moveTo>
                  <a:pt x="461010" y="7747"/>
                </a:moveTo>
                <a:lnTo>
                  <a:pt x="457200" y="7747"/>
                </a:lnTo>
                <a:lnTo>
                  <a:pt x="457200" y="11429"/>
                </a:lnTo>
                <a:lnTo>
                  <a:pt x="461010" y="11429"/>
                </a:lnTo>
                <a:lnTo>
                  <a:pt x="461010" y="7747"/>
                </a:lnTo>
                <a:close/>
              </a:path>
              <a:path w="461009" h="317500">
                <a:moveTo>
                  <a:pt x="3810" y="5206"/>
                </a:moveTo>
                <a:lnTo>
                  <a:pt x="0" y="5206"/>
                </a:lnTo>
                <a:lnTo>
                  <a:pt x="0" y="7619"/>
                </a:lnTo>
                <a:lnTo>
                  <a:pt x="3810" y="7619"/>
                </a:lnTo>
                <a:lnTo>
                  <a:pt x="3810" y="5206"/>
                </a:lnTo>
                <a:close/>
              </a:path>
              <a:path w="461009" h="317500">
                <a:moveTo>
                  <a:pt x="461010" y="5206"/>
                </a:moveTo>
                <a:lnTo>
                  <a:pt x="457200" y="5206"/>
                </a:lnTo>
                <a:lnTo>
                  <a:pt x="457200" y="7619"/>
                </a:lnTo>
                <a:lnTo>
                  <a:pt x="461010" y="7619"/>
                </a:lnTo>
                <a:lnTo>
                  <a:pt x="461010" y="5206"/>
                </a:lnTo>
                <a:close/>
              </a:path>
              <a:path w="461009" h="317500">
                <a:moveTo>
                  <a:pt x="1270" y="1269"/>
                </a:moveTo>
                <a:lnTo>
                  <a:pt x="0" y="1269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461010" y="3810"/>
                </a:lnTo>
                <a:lnTo>
                  <a:pt x="461010" y="1397"/>
                </a:lnTo>
                <a:lnTo>
                  <a:pt x="1270" y="1397"/>
                </a:lnTo>
                <a:lnTo>
                  <a:pt x="1270" y="1269"/>
                </a:lnTo>
                <a:close/>
              </a:path>
              <a:path w="461009" h="317500">
                <a:moveTo>
                  <a:pt x="461010" y="3810"/>
                </a:moveTo>
                <a:lnTo>
                  <a:pt x="457200" y="3810"/>
                </a:lnTo>
                <a:lnTo>
                  <a:pt x="457200" y="5079"/>
                </a:lnTo>
                <a:lnTo>
                  <a:pt x="461010" y="5079"/>
                </a:lnTo>
                <a:lnTo>
                  <a:pt x="461010" y="3810"/>
                </a:lnTo>
                <a:close/>
              </a:path>
              <a:path w="461009" h="317500">
                <a:moveTo>
                  <a:pt x="461010" y="126"/>
                </a:moveTo>
                <a:lnTo>
                  <a:pt x="1270" y="126"/>
                </a:lnTo>
                <a:lnTo>
                  <a:pt x="1270" y="1269"/>
                </a:lnTo>
                <a:lnTo>
                  <a:pt x="461010" y="1269"/>
                </a:lnTo>
                <a:lnTo>
                  <a:pt x="461010" y="126"/>
                </a:lnTo>
                <a:close/>
              </a:path>
              <a:path w="461009" h="317500">
                <a:moveTo>
                  <a:pt x="459740" y="0"/>
                </a:moveTo>
                <a:lnTo>
                  <a:pt x="2540" y="0"/>
                </a:lnTo>
                <a:lnTo>
                  <a:pt x="459740" y="126"/>
                </a:lnTo>
                <a:close/>
              </a:path>
              <a:path w="461009" h="317500">
                <a:moveTo>
                  <a:pt x="3810" y="46990"/>
                </a:moveTo>
                <a:lnTo>
                  <a:pt x="0" y="46990"/>
                </a:lnTo>
                <a:lnTo>
                  <a:pt x="0" y="59689"/>
                </a:lnTo>
                <a:lnTo>
                  <a:pt x="3810" y="59689"/>
                </a:lnTo>
                <a:lnTo>
                  <a:pt x="3810" y="46990"/>
                </a:lnTo>
                <a:close/>
              </a:path>
              <a:path w="461009" h="317500">
                <a:moveTo>
                  <a:pt x="461010" y="46990"/>
                </a:moveTo>
                <a:lnTo>
                  <a:pt x="457200" y="46990"/>
                </a:lnTo>
                <a:lnTo>
                  <a:pt x="457200" y="59689"/>
                </a:lnTo>
                <a:lnTo>
                  <a:pt x="461010" y="59689"/>
                </a:lnTo>
                <a:lnTo>
                  <a:pt x="461010" y="46990"/>
                </a:lnTo>
                <a:close/>
              </a:path>
              <a:path w="461009" h="317500">
                <a:moveTo>
                  <a:pt x="381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3810" y="66039"/>
                </a:lnTo>
                <a:lnTo>
                  <a:pt x="3810" y="59690"/>
                </a:lnTo>
                <a:close/>
              </a:path>
              <a:path w="461009" h="317500">
                <a:moveTo>
                  <a:pt x="461010" y="59690"/>
                </a:moveTo>
                <a:lnTo>
                  <a:pt x="457200" y="59690"/>
                </a:lnTo>
                <a:lnTo>
                  <a:pt x="457200" y="66039"/>
                </a:lnTo>
                <a:lnTo>
                  <a:pt x="461010" y="66039"/>
                </a:lnTo>
                <a:lnTo>
                  <a:pt x="461010" y="59690"/>
                </a:lnTo>
                <a:close/>
              </a:path>
              <a:path w="461009" h="317500">
                <a:moveTo>
                  <a:pt x="3810" y="66040"/>
                </a:moveTo>
                <a:lnTo>
                  <a:pt x="0" y="66040"/>
                </a:lnTo>
                <a:lnTo>
                  <a:pt x="0" y="85089"/>
                </a:lnTo>
                <a:lnTo>
                  <a:pt x="3810" y="85089"/>
                </a:lnTo>
                <a:lnTo>
                  <a:pt x="3810" y="66040"/>
                </a:lnTo>
                <a:close/>
              </a:path>
              <a:path w="461009" h="317500">
                <a:moveTo>
                  <a:pt x="461010" y="66040"/>
                </a:moveTo>
                <a:lnTo>
                  <a:pt x="457200" y="66040"/>
                </a:lnTo>
                <a:lnTo>
                  <a:pt x="457200" y="85089"/>
                </a:lnTo>
                <a:lnTo>
                  <a:pt x="461010" y="85089"/>
                </a:lnTo>
                <a:lnTo>
                  <a:pt x="461010" y="66040"/>
                </a:lnTo>
                <a:close/>
              </a:path>
              <a:path w="461009" h="317500">
                <a:moveTo>
                  <a:pt x="3810" y="85090"/>
                </a:moveTo>
                <a:lnTo>
                  <a:pt x="0" y="85090"/>
                </a:lnTo>
                <a:lnTo>
                  <a:pt x="0" y="110489"/>
                </a:lnTo>
                <a:lnTo>
                  <a:pt x="3810" y="110489"/>
                </a:lnTo>
                <a:lnTo>
                  <a:pt x="3810" y="85090"/>
                </a:lnTo>
                <a:close/>
              </a:path>
              <a:path w="461009" h="317500">
                <a:moveTo>
                  <a:pt x="461010" y="85090"/>
                </a:moveTo>
                <a:lnTo>
                  <a:pt x="457200" y="85090"/>
                </a:lnTo>
                <a:lnTo>
                  <a:pt x="457200" y="110489"/>
                </a:lnTo>
                <a:lnTo>
                  <a:pt x="461010" y="110489"/>
                </a:lnTo>
                <a:lnTo>
                  <a:pt x="461010" y="85090"/>
                </a:lnTo>
                <a:close/>
              </a:path>
              <a:path w="461009" h="317500">
                <a:moveTo>
                  <a:pt x="3810" y="110490"/>
                </a:moveTo>
                <a:lnTo>
                  <a:pt x="0" y="110490"/>
                </a:lnTo>
                <a:lnTo>
                  <a:pt x="0" y="127000"/>
                </a:lnTo>
                <a:lnTo>
                  <a:pt x="3810" y="127000"/>
                </a:lnTo>
                <a:lnTo>
                  <a:pt x="3810" y="110490"/>
                </a:lnTo>
                <a:close/>
              </a:path>
              <a:path w="461009" h="317500">
                <a:moveTo>
                  <a:pt x="461010" y="110490"/>
                </a:moveTo>
                <a:lnTo>
                  <a:pt x="457200" y="110490"/>
                </a:lnTo>
                <a:lnTo>
                  <a:pt x="457200" y="127000"/>
                </a:lnTo>
                <a:lnTo>
                  <a:pt x="461010" y="127000"/>
                </a:lnTo>
                <a:lnTo>
                  <a:pt x="461010" y="110490"/>
                </a:lnTo>
                <a:close/>
              </a:path>
              <a:path w="461009" h="317500">
                <a:moveTo>
                  <a:pt x="3810" y="127000"/>
                </a:moveTo>
                <a:lnTo>
                  <a:pt x="0" y="127000"/>
                </a:lnTo>
                <a:lnTo>
                  <a:pt x="0" y="199389"/>
                </a:lnTo>
                <a:lnTo>
                  <a:pt x="3810" y="199389"/>
                </a:lnTo>
                <a:lnTo>
                  <a:pt x="3810" y="127000"/>
                </a:lnTo>
                <a:close/>
              </a:path>
              <a:path w="461009" h="317500">
                <a:moveTo>
                  <a:pt x="461010" y="127000"/>
                </a:moveTo>
                <a:lnTo>
                  <a:pt x="457200" y="127000"/>
                </a:lnTo>
                <a:lnTo>
                  <a:pt x="457200" y="199389"/>
                </a:lnTo>
                <a:lnTo>
                  <a:pt x="461010" y="199389"/>
                </a:lnTo>
                <a:lnTo>
                  <a:pt x="461010" y="127000"/>
                </a:lnTo>
                <a:close/>
              </a:path>
              <a:path w="461009" h="317500">
                <a:moveTo>
                  <a:pt x="3810" y="199390"/>
                </a:moveTo>
                <a:lnTo>
                  <a:pt x="0" y="199390"/>
                </a:lnTo>
                <a:lnTo>
                  <a:pt x="0" y="237489"/>
                </a:lnTo>
                <a:lnTo>
                  <a:pt x="3810" y="237489"/>
                </a:lnTo>
                <a:lnTo>
                  <a:pt x="3810" y="199390"/>
                </a:lnTo>
                <a:close/>
              </a:path>
              <a:path w="461009" h="317500">
                <a:moveTo>
                  <a:pt x="461010" y="199390"/>
                </a:moveTo>
                <a:lnTo>
                  <a:pt x="457200" y="199390"/>
                </a:lnTo>
                <a:lnTo>
                  <a:pt x="457200" y="237489"/>
                </a:lnTo>
                <a:lnTo>
                  <a:pt x="461010" y="237489"/>
                </a:lnTo>
                <a:lnTo>
                  <a:pt x="461010" y="199390"/>
                </a:lnTo>
                <a:close/>
              </a:path>
              <a:path w="461009" h="317500">
                <a:moveTo>
                  <a:pt x="3810" y="237490"/>
                </a:moveTo>
                <a:lnTo>
                  <a:pt x="0" y="237490"/>
                </a:lnTo>
                <a:lnTo>
                  <a:pt x="0" y="250189"/>
                </a:lnTo>
                <a:lnTo>
                  <a:pt x="3810" y="250189"/>
                </a:lnTo>
                <a:lnTo>
                  <a:pt x="3810" y="237490"/>
                </a:lnTo>
                <a:close/>
              </a:path>
              <a:path w="461009" h="317500">
                <a:moveTo>
                  <a:pt x="461010" y="237490"/>
                </a:moveTo>
                <a:lnTo>
                  <a:pt x="457200" y="237490"/>
                </a:lnTo>
                <a:lnTo>
                  <a:pt x="457200" y="250189"/>
                </a:lnTo>
                <a:lnTo>
                  <a:pt x="461010" y="250189"/>
                </a:lnTo>
                <a:lnTo>
                  <a:pt x="461010" y="237490"/>
                </a:lnTo>
                <a:close/>
              </a:path>
              <a:path w="461009" h="317500">
                <a:moveTo>
                  <a:pt x="3810" y="250190"/>
                </a:moveTo>
                <a:lnTo>
                  <a:pt x="0" y="250190"/>
                </a:lnTo>
                <a:lnTo>
                  <a:pt x="0" y="275589"/>
                </a:lnTo>
                <a:lnTo>
                  <a:pt x="3810" y="275589"/>
                </a:lnTo>
                <a:lnTo>
                  <a:pt x="3810" y="250190"/>
                </a:lnTo>
                <a:close/>
              </a:path>
              <a:path w="461009" h="317500">
                <a:moveTo>
                  <a:pt x="461010" y="250190"/>
                </a:moveTo>
                <a:lnTo>
                  <a:pt x="457200" y="250190"/>
                </a:lnTo>
                <a:lnTo>
                  <a:pt x="457200" y="275589"/>
                </a:lnTo>
                <a:lnTo>
                  <a:pt x="461010" y="275589"/>
                </a:lnTo>
                <a:lnTo>
                  <a:pt x="461010" y="250190"/>
                </a:lnTo>
                <a:close/>
              </a:path>
              <a:path w="461009" h="317500">
                <a:moveTo>
                  <a:pt x="3810" y="275590"/>
                </a:moveTo>
                <a:lnTo>
                  <a:pt x="0" y="275590"/>
                </a:lnTo>
                <a:lnTo>
                  <a:pt x="0" y="281939"/>
                </a:lnTo>
                <a:lnTo>
                  <a:pt x="3810" y="281939"/>
                </a:lnTo>
                <a:lnTo>
                  <a:pt x="3810" y="275590"/>
                </a:lnTo>
                <a:close/>
              </a:path>
              <a:path w="461009" h="317500">
                <a:moveTo>
                  <a:pt x="461010" y="275590"/>
                </a:moveTo>
                <a:lnTo>
                  <a:pt x="457200" y="275590"/>
                </a:lnTo>
                <a:lnTo>
                  <a:pt x="457200" y="281939"/>
                </a:lnTo>
                <a:lnTo>
                  <a:pt x="461010" y="281939"/>
                </a:lnTo>
                <a:lnTo>
                  <a:pt x="461010" y="275590"/>
                </a:lnTo>
                <a:close/>
              </a:path>
              <a:path w="461009" h="317500">
                <a:moveTo>
                  <a:pt x="3810" y="281940"/>
                </a:moveTo>
                <a:lnTo>
                  <a:pt x="0" y="281940"/>
                </a:lnTo>
                <a:lnTo>
                  <a:pt x="0" y="288289"/>
                </a:lnTo>
                <a:lnTo>
                  <a:pt x="3810" y="288289"/>
                </a:lnTo>
                <a:lnTo>
                  <a:pt x="3810" y="281940"/>
                </a:lnTo>
                <a:close/>
              </a:path>
              <a:path w="461009" h="317500">
                <a:moveTo>
                  <a:pt x="461010" y="281940"/>
                </a:moveTo>
                <a:lnTo>
                  <a:pt x="457200" y="281940"/>
                </a:lnTo>
                <a:lnTo>
                  <a:pt x="457200" y="288289"/>
                </a:lnTo>
                <a:lnTo>
                  <a:pt x="461010" y="288289"/>
                </a:lnTo>
                <a:lnTo>
                  <a:pt x="461010" y="281940"/>
                </a:lnTo>
                <a:close/>
              </a:path>
              <a:path w="461009" h="317500">
                <a:moveTo>
                  <a:pt x="3810" y="288417"/>
                </a:moveTo>
                <a:lnTo>
                  <a:pt x="0" y="288417"/>
                </a:lnTo>
                <a:lnTo>
                  <a:pt x="0" y="317500"/>
                </a:lnTo>
                <a:lnTo>
                  <a:pt x="461010" y="317500"/>
                </a:lnTo>
                <a:lnTo>
                  <a:pt x="461010" y="314960"/>
                </a:lnTo>
                <a:lnTo>
                  <a:pt x="3810" y="314960"/>
                </a:lnTo>
                <a:lnTo>
                  <a:pt x="3810" y="288417"/>
                </a:lnTo>
                <a:close/>
              </a:path>
              <a:path w="461009" h="317500">
                <a:moveTo>
                  <a:pt x="461010" y="288417"/>
                </a:moveTo>
                <a:lnTo>
                  <a:pt x="457200" y="288417"/>
                </a:lnTo>
                <a:lnTo>
                  <a:pt x="457200" y="314960"/>
                </a:lnTo>
                <a:lnTo>
                  <a:pt x="461010" y="314960"/>
                </a:lnTo>
                <a:lnTo>
                  <a:pt x="461010" y="288417"/>
                </a:lnTo>
                <a:close/>
              </a:path>
            </a:pathLst>
          </a:custGeom>
          <a:solidFill>
            <a:srgbClr val="390C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253730" y="1663700"/>
            <a:ext cx="453390" cy="311150"/>
          </a:xfrm>
          <a:custGeom>
            <a:avLst/>
            <a:gdLst/>
            <a:ahLst/>
            <a:cxnLst/>
            <a:rect l="l" t="t" r="r" b="b"/>
            <a:pathLst>
              <a:path w="453390" h="311150">
                <a:moveTo>
                  <a:pt x="3810" y="42037"/>
                </a:moveTo>
                <a:lnTo>
                  <a:pt x="0" y="42037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42037"/>
                </a:lnTo>
                <a:close/>
              </a:path>
              <a:path w="453390" h="311150">
                <a:moveTo>
                  <a:pt x="453390" y="42037"/>
                </a:moveTo>
                <a:lnTo>
                  <a:pt x="450850" y="42037"/>
                </a:lnTo>
                <a:lnTo>
                  <a:pt x="450850" y="43179"/>
                </a:lnTo>
                <a:lnTo>
                  <a:pt x="453390" y="43179"/>
                </a:lnTo>
                <a:lnTo>
                  <a:pt x="453390" y="42037"/>
                </a:lnTo>
                <a:close/>
              </a:path>
              <a:path w="453390" h="311150">
                <a:moveTo>
                  <a:pt x="3810" y="39496"/>
                </a:moveTo>
                <a:lnTo>
                  <a:pt x="0" y="39496"/>
                </a:lnTo>
                <a:lnTo>
                  <a:pt x="0" y="41909"/>
                </a:lnTo>
                <a:lnTo>
                  <a:pt x="3810" y="41909"/>
                </a:lnTo>
                <a:lnTo>
                  <a:pt x="3810" y="39496"/>
                </a:lnTo>
                <a:close/>
              </a:path>
              <a:path w="453390" h="311150">
                <a:moveTo>
                  <a:pt x="453390" y="39496"/>
                </a:moveTo>
                <a:lnTo>
                  <a:pt x="450850" y="39496"/>
                </a:lnTo>
                <a:lnTo>
                  <a:pt x="450850" y="41909"/>
                </a:lnTo>
                <a:lnTo>
                  <a:pt x="453390" y="41909"/>
                </a:lnTo>
                <a:lnTo>
                  <a:pt x="453390" y="39496"/>
                </a:lnTo>
                <a:close/>
              </a:path>
              <a:path w="453390" h="311150">
                <a:moveTo>
                  <a:pt x="3810" y="35687"/>
                </a:moveTo>
                <a:lnTo>
                  <a:pt x="0" y="35687"/>
                </a:lnTo>
                <a:lnTo>
                  <a:pt x="0" y="39369"/>
                </a:lnTo>
                <a:lnTo>
                  <a:pt x="3810" y="39369"/>
                </a:lnTo>
                <a:lnTo>
                  <a:pt x="3810" y="35687"/>
                </a:lnTo>
                <a:close/>
              </a:path>
              <a:path w="453390" h="311150">
                <a:moveTo>
                  <a:pt x="453390" y="35687"/>
                </a:moveTo>
                <a:lnTo>
                  <a:pt x="450850" y="35687"/>
                </a:lnTo>
                <a:lnTo>
                  <a:pt x="450850" y="39369"/>
                </a:lnTo>
                <a:lnTo>
                  <a:pt x="453390" y="39369"/>
                </a:lnTo>
                <a:lnTo>
                  <a:pt x="453390" y="35687"/>
                </a:lnTo>
                <a:close/>
              </a:path>
              <a:path w="453390" h="311150">
                <a:moveTo>
                  <a:pt x="3810" y="33146"/>
                </a:moveTo>
                <a:lnTo>
                  <a:pt x="0" y="33146"/>
                </a:lnTo>
                <a:lnTo>
                  <a:pt x="0" y="35559"/>
                </a:lnTo>
                <a:lnTo>
                  <a:pt x="3810" y="35559"/>
                </a:lnTo>
                <a:lnTo>
                  <a:pt x="3810" y="33146"/>
                </a:lnTo>
                <a:close/>
              </a:path>
              <a:path w="453390" h="311150">
                <a:moveTo>
                  <a:pt x="453390" y="33146"/>
                </a:moveTo>
                <a:lnTo>
                  <a:pt x="450850" y="33146"/>
                </a:lnTo>
                <a:lnTo>
                  <a:pt x="450850" y="35559"/>
                </a:lnTo>
                <a:lnTo>
                  <a:pt x="453390" y="35559"/>
                </a:lnTo>
                <a:lnTo>
                  <a:pt x="453390" y="33146"/>
                </a:lnTo>
                <a:close/>
              </a:path>
              <a:path w="453390" h="311150">
                <a:moveTo>
                  <a:pt x="3810" y="29337"/>
                </a:moveTo>
                <a:lnTo>
                  <a:pt x="0" y="29337"/>
                </a:lnTo>
                <a:lnTo>
                  <a:pt x="0" y="33019"/>
                </a:lnTo>
                <a:lnTo>
                  <a:pt x="3810" y="33019"/>
                </a:lnTo>
                <a:lnTo>
                  <a:pt x="3810" y="29337"/>
                </a:lnTo>
                <a:close/>
              </a:path>
              <a:path w="453390" h="311150">
                <a:moveTo>
                  <a:pt x="453390" y="29337"/>
                </a:moveTo>
                <a:lnTo>
                  <a:pt x="450850" y="29337"/>
                </a:lnTo>
                <a:lnTo>
                  <a:pt x="450850" y="33019"/>
                </a:lnTo>
                <a:lnTo>
                  <a:pt x="453390" y="33019"/>
                </a:lnTo>
                <a:lnTo>
                  <a:pt x="453390" y="29337"/>
                </a:lnTo>
                <a:close/>
              </a:path>
              <a:path w="453390" h="311150">
                <a:moveTo>
                  <a:pt x="3810" y="26796"/>
                </a:moveTo>
                <a:lnTo>
                  <a:pt x="0" y="26796"/>
                </a:lnTo>
                <a:lnTo>
                  <a:pt x="0" y="29209"/>
                </a:lnTo>
                <a:lnTo>
                  <a:pt x="3810" y="29209"/>
                </a:lnTo>
                <a:lnTo>
                  <a:pt x="3810" y="26796"/>
                </a:lnTo>
                <a:close/>
              </a:path>
              <a:path w="453390" h="311150">
                <a:moveTo>
                  <a:pt x="453390" y="26796"/>
                </a:moveTo>
                <a:lnTo>
                  <a:pt x="450850" y="26796"/>
                </a:lnTo>
                <a:lnTo>
                  <a:pt x="450850" y="29209"/>
                </a:lnTo>
                <a:lnTo>
                  <a:pt x="453390" y="29209"/>
                </a:lnTo>
                <a:lnTo>
                  <a:pt x="453390" y="26796"/>
                </a:lnTo>
                <a:close/>
              </a:path>
              <a:path w="453390" h="311150">
                <a:moveTo>
                  <a:pt x="3810" y="22987"/>
                </a:moveTo>
                <a:lnTo>
                  <a:pt x="0" y="22987"/>
                </a:lnTo>
                <a:lnTo>
                  <a:pt x="0" y="26669"/>
                </a:lnTo>
                <a:lnTo>
                  <a:pt x="3810" y="26669"/>
                </a:lnTo>
                <a:lnTo>
                  <a:pt x="3810" y="22987"/>
                </a:lnTo>
                <a:close/>
              </a:path>
              <a:path w="453390" h="311150">
                <a:moveTo>
                  <a:pt x="453390" y="22987"/>
                </a:moveTo>
                <a:lnTo>
                  <a:pt x="450850" y="22987"/>
                </a:lnTo>
                <a:lnTo>
                  <a:pt x="450850" y="26669"/>
                </a:lnTo>
                <a:lnTo>
                  <a:pt x="453390" y="26669"/>
                </a:lnTo>
                <a:lnTo>
                  <a:pt x="453390" y="22987"/>
                </a:lnTo>
                <a:close/>
              </a:path>
              <a:path w="453390" h="311150">
                <a:moveTo>
                  <a:pt x="3810" y="20446"/>
                </a:moveTo>
                <a:lnTo>
                  <a:pt x="0" y="20446"/>
                </a:lnTo>
                <a:lnTo>
                  <a:pt x="0" y="22859"/>
                </a:lnTo>
                <a:lnTo>
                  <a:pt x="3810" y="22859"/>
                </a:lnTo>
                <a:lnTo>
                  <a:pt x="3810" y="20446"/>
                </a:lnTo>
                <a:close/>
              </a:path>
              <a:path w="453390" h="311150">
                <a:moveTo>
                  <a:pt x="453390" y="20446"/>
                </a:moveTo>
                <a:lnTo>
                  <a:pt x="450850" y="20446"/>
                </a:lnTo>
                <a:lnTo>
                  <a:pt x="450850" y="22859"/>
                </a:lnTo>
                <a:lnTo>
                  <a:pt x="453390" y="22859"/>
                </a:lnTo>
                <a:lnTo>
                  <a:pt x="453390" y="20446"/>
                </a:lnTo>
                <a:close/>
              </a:path>
              <a:path w="453390" h="311150">
                <a:moveTo>
                  <a:pt x="3810" y="16637"/>
                </a:moveTo>
                <a:lnTo>
                  <a:pt x="0" y="16637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16637"/>
                </a:lnTo>
                <a:close/>
              </a:path>
              <a:path w="453390" h="311150">
                <a:moveTo>
                  <a:pt x="453390" y="16637"/>
                </a:moveTo>
                <a:lnTo>
                  <a:pt x="450850" y="16637"/>
                </a:lnTo>
                <a:lnTo>
                  <a:pt x="450850" y="20319"/>
                </a:lnTo>
                <a:lnTo>
                  <a:pt x="453390" y="20319"/>
                </a:lnTo>
                <a:lnTo>
                  <a:pt x="453390" y="16637"/>
                </a:lnTo>
                <a:close/>
              </a:path>
              <a:path w="453390" h="311150">
                <a:moveTo>
                  <a:pt x="3810" y="14096"/>
                </a:moveTo>
                <a:lnTo>
                  <a:pt x="0" y="14096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14096"/>
                </a:lnTo>
                <a:close/>
              </a:path>
              <a:path w="453390" h="311150">
                <a:moveTo>
                  <a:pt x="453390" y="14096"/>
                </a:moveTo>
                <a:lnTo>
                  <a:pt x="450850" y="14096"/>
                </a:lnTo>
                <a:lnTo>
                  <a:pt x="450850" y="16509"/>
                </a:lnTo>
                <a:lnTo>
                  <a:pt x="453390" y="16509"/>
                </a:lnTo>
                <a:lnTo>
                  <a:pt x="453390" y="14096"/>
                </a:lnTo>
                <a:close/>
              </a:path>
              <a:path w="453390" h="311150">
                <a:moveTo>
                  <a:pt x="3810" y="10287"/>
                </a:moveTo>
                <a:lnTo>
                  <a:pt x="0" y="10287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0287"/>
                </a:lnTo>
                <a:close/>
              </a:path>
              <a:path w="453390" h="311150">
                <a:moveTo>
                  <a:pt x="453390" y="10287"/>
                </a:moveTo>
                <a:lnTo>
                  <a:pt x="450850" y="10287"/>
                </a:lnTo>
                <a:lnTo>
                  <a:pt x="450850" y="13969"/>
                </a:lnTo>
                <a:lnTo>
                  <a:pt x="453390" y="13969"/>
                </a:lnTo>
                <a:lnTo>
                  <a:pt x="453390" y="10287"/>
                </a:lnTo>
                <a:close/>
              </a:path>
              <a:path w="453390" h="311150">
                <a:moveTo>
                  <a:pt x="3810" y="7746"/>
                </a:moveTo>
                <a:lnTo>
                  <a:pt x="0" y="7746"/>
                </a:lnTo>
                <a:lnTo>
                  <a:pt x="0" y="10159"/>
                </a:lnTo>
                <a:lnTo>
                  <a:pt x="3810" y="10159"/>
                </a:lnTo>
                <a:lnTo>
                  <a:pt x="3810" y="7746"/>
                </a:lnTo>
                <a:close/>
              </a:path>
              <a:path w="453390" h="311150">
                <a:moveTo>
                  <a:pt x="453390" y="7746"/>
                </a:moveTo>
                <a:lnTo>
                  <a:pt x="450850" y="7746"/>
                </a:lnTo>
                <a:lnTo>
                  <a:pt x="450850" y="10159"/>
                </a:lnTo>
                <a:lnTo>
                  <a:pt x="453390" y="10159"/>
                </a:lnTo>
                <a:lnTo>
                  <a:pt x="453390" y="7746"/>
                </a:lnTo>
                <a:close/>
              </a:path>
              <a:path w="453390" h="311150">
                <a:moveTo>
                  <a:pt x="3810" y="3937"/>
                </a:moveTo>
                <a:lnTo>
                  <a:pt x="0" y="3937"/>
                </a:lnTo>
                <a:lnTo>
                  <a:pt x="0" y="7619"/>
                </a:lnTo>
                <a:lnTo>
                  <a:pt x="3810" y="7619"/>
                </a:lnTo>
                <a:lnTo>
                  <a:pt x="3810" y="3937"/>
                </a:lnTo>
                <a:close/>
              </a:path>
              <a:path w="453390" h="311150">
                <a:moveTo>
                  <a:pt x="453390" y="3937"/>
                </a:moveTo>
                <a:lnTo>
                  <a:pt x="450850" y="3937"/>
                </a:lnTo>
                <a:lnTo>
                  <a:pt x="450850" y="7619"/>
                </a:lnTo>
                <a:lnTo>
                  <a:pt x="453390" y="7619"/>
                </a:lnTo>
                <a:lnTo>
                  <a:pt x="453390" y="3937"/>
                </a:lnTo>
                <a:close/>
              </a:path>
              <a:path w="453390" h="311150">
                <a:moveTo>
                  <a:pt x="453390" y="1396"/>
                </a:moveTo>
                <a:lnTo>
                  <a:pt x="0" y="1396"/>
                </a:lnTo>
                <a:lnTo>
                  <a:pt x="0" y="3809"/>
                </a:lnTo>
                <a:lnTo>
                  <a:pt x="453390" y="3809"/>
                </a:lnTo>
                <a:lnTo>
                  <a:pt x="453390" y="1396"/>
                </a:lnTo>
                <a:close/>
              </a:path>
              <a:path w="453390" h="311150">
                <a:moveTo>
                  <a:pt x="453390" y="0"/>
                </a:moveTo>
                <a:lnTo>
                  <a:pt x="0" y="0"/>
                </a:lnTo>
                <a:lnTo>
                  <a:pt x="0" y="1269"/>
                </a:lnTo>
                <a:lnTo>
                  <a:pt x="453390" y="1269"/>
                </a:lnTo>
                <a:lnTo>
                  <a:pt x="453390" y="0"/>
                </a:lnTo>
                <a:close/>
              </a:path>
              <a:path w="453390" h="311150">
                <a:moveTo>
                  <a:pt x="3810" y="43180"/>
                </a:moveTo>
                <a:lnTo>
                  <a:pt x="0" y="4318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43180"/>
                </a:lnTo>
                <a:close/>
              </a:path>
              <a:path w="453390" h="311150">
                <a:moveTo>
                  <a:pt x="453390" y="43180"/>
                </a:moveTo>
                <a:lnTo>
                  <a:pt x="450850" y="43180"/>
                </a:lnTo>
                <a:lnTo>
                  <a:pt x="450850" y="55879"/>
                </a:lnTo>
                <a:lnTo>
                  <a:pt x="453390" y="55879"/>
                </a:lnTo>
                <a:lnTo>
                  <a:pt x="453390" y="43180"/>
                </a:lnTo>
                <a:close/>
              </a:path>
              <a:path w="453390" h="311150">
                <a:moveTo>
                  <a:pt x="381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3810" y="62229"/>
                </a:lnTo>
                <a:lnTo>
                  <a:pt x="3810" y="55880"/>
                </a:lnTo>
                <a:close/>
              </a:path>
              <a:path w="453390" h="311150">
                <a:moveTo>
                  <a:pt x="453390" y="55880"/>
                </a:moveTo>
                <a:lnTo>
                  <a:pt x="450850" y="55880"/>
                </a:lnTo>
                <a:lnTo>
                  <a:pt x="450850" y="62229"/>
                </a:lnTo>
                <a:lnTo>
                  <a:pt x="453390" y="62229"/>
                </a:lnTo>
                <a:lnTo>
                  <a:pt x="453390" y="55880"/>
                </a:lnTo>
                <a:close/>
              </a:path>
              <a:path w="453390" h="311150">
                <a:moveTo>
                  <a:pt x="3810" y="62230"/>
                </a:moveTo>
                <a:lnTo>
                  <a:pt x="0" y="62230"/>
                </a:lnTo>
                <a:lnTo>
                  <a:pt x="0" y="81279"/>
                </a:lnTo>
                <a:lnTo>
                  <a:pt x="3810" y="81279"/>
                </a:lnTo>
                <a:lnTo>
                  <a:pt x="3810" y="62230"/>
                </a:lnTo>
                <a:close/>
              </a:path>
              <a:path w="453390" h="311150">
                <a:moveTo>
                  <a:pt x="453390" y="62230"/>
                </a:moveTo>
                <a:lnTo>
                  <a:pt x="450850" y="62230"/>
                </a:lnTo>
                <a:lnTo>
                  <a:pt x="450850" y="81279"/>
                </a:lnTo>
                <a:lnTo>
                  <a:pt x="453390" y="81279"/>
                </a:lnTo>
                <a:lnTo>
                  <a:pt x="453390" y="62230"/>
                </a:lnTo>
                <a:close/>
              </a:path>
              <a:path w="453390" h="311150">
                <a:moveTo>
                  <a:pt x="3810" y="81280"/>
                </a:moveTo>
                <a:lnTo>
                  <a:pt x="0" y="81280"/>
                </a:lnTo>
                <a:lnTo>
                  <a:pt x="0" y="106679"/>
                </a:lnTo>
                <a:lnTo>
                  <a:pt x="3810" y="106679"/>
                </a:lnTo>
                <a:lnTo>
                  <a:pt x="3810" y="81280"/>
                </a:lnTo>
                <a:close/>
              </a:path>
              <a:path w="453390" h="311150">
                <a:moveTo>
                  <a:pt x="453390" y="81280"/>
                </a:moveTo>
                <a:lnTo>
                  <a:pt x="450850" y="81280"/>
                </a:lnTo>
                <a:lnTo>
                  <a:pt x="450850" y="106679"/>
                </a:lnTo>
                <a:lnTo>
                  <a:pt x="453390" y="106679"/>
                </a:lnTo>
                <a:lnTo>
                  <a:pt x="453390" y="81280"/>
                </a:lnTo>
                <a:close/>
              </a:path>
              <a:path w="453390" h="311150">
                <a:moveTo>
                  <a:pt x="3810" y="106680"/>
                </a:moveTo>
                <a:lnTo>
                  <a:pt x="0" y="106680"/>
                </a:lnTo>
                <a:lnTo>
                  <a:pt x="0" y="123189"/>
                </a:lnTo>
                <a:lnTo>
                  <a:pt x="3810" y="123189"/>
                </a:lnTo>
                <a:lnTo>
                  <a:pt x="3810" y="106680"/>
                </a:lnTo>
                <a:close/>
              </a:path>
              <a:path w="453390" h="311150">
                <a:moveTo>
                  <a:pt x="453390" y="106680"/>
                </a:moveTo>
                <a:lnTo>
                  <a:pt x="450850" y="106680"/>
                </a:lnTo>
                <a:lnTo>
                  <a:pt x="450850" y="123189"/>
                </a:lnTo>
                <a:lnTo>
                  <a:pt x="453390" y="123189"/>
                </a:lnTo>
                <a:lnTo>
                  <a:pt x="453390" y="106680"/>
                </a:lnTo>
                <a:close/>
              </a:path>
              <a:path w="453390" h="311150">
                <a:moveTo>
                  <a:pt x="3810" y="123190"/>
                </a:moveTo>
                <a:lnTo>
                  <a:pt x="0" y="123190"/>
                </a:lnTo>
                <a:lnTo>
                  <a:pt x="0" y="195579"/>
                </a:lnTo>
                <a:lnTo>
                  <a:pt x="3810" y="195579"/>
                </a:lnTo>
                <a:lnTo>
                  <a:pt x="3810" y="123190"/>
                </a:lnTo>
                <a:close/>
              </a:path>
              <a:path w="453390" h="311150">
                <a:moveTo>
                  <a:pt x="453390" y="123190"/>
                </a:moveTo>
                <a:lnTo>
                  <a:pt x="450850" y="123190"/>
                </a:lnTo>
                <a:lnTo>
                  <a:pt x="450850" y="195579"/>
                </a:lnTo>
                <a:lnTo>
                  <a:pt x="453390" y="195579"/>
                </a:lnTo>
                <a:lnTo>
                  <a:pt x="453390" y="123190"/>
                </a:lnTo>
                <a:close/>
              </a:path>
              <a:path w="453390" h="311150">
                <a:moveTo>
                  <a:pt x="3810" y="195580"/>
                </a:moveTo>
                <a:lnTo>
                  <a:pt x="0" y="195580"/>
                </a:lnTo>
                <a:lnTo>
                  <a:pt x="0" y="233679"/>
                </a:lnTo>
                <a:lnTo>
                  <a:pt x="3810" y="233679"/>
                </a:lnTo>
                <a:lnTo>
                  <a:pt x="3810" y="195580"/>
                </a:lnTo>
                <a:close/>
              </a:path>
              <a:path w="453390" h="311150">
                <a:moveTo>
                  <a:pt x="453390" y="195580"/>
                </a:moveTo>
                <a:lnTo>
                  <a:pt x="450850" y="195580"/>
                </a:lnTo>
                <a:lnTo>
                  <a:pt x="450850" y="233679"/>
                </a:lnTo>
                <a:lnTo>
                  <a:pt x="453390" y="233679"/>
                </a:lnTo>
                <a:lnTo>
                  <a:pt x="453390" y="195580"/>
                </a:lnTo>
                <a:close/>
              </a:path>
              <a:path w="453390" h="311150">
                <a:moveTo>
                  <a:pt x="3810" y="233680"/>
                </a:moveTo>
                <a:lnTo>
                  <a:pt x="0" y="233680"/>
                </a:lnTo>
                <a:lnTo>
                  <a:pt x="0" y="246379"/>
                </a:lnTo>
                <a:lnTo>
                  <a:pt x="3810" y="246379"/>
                </a:lnTo>
                <a:lnTo>
                  <a:pt x="3810" y="233680"/>
                </a:lnTo>
                <a:close/>
              </a:path>
              <a:path w="453390" h="311150">
                <a:moveTo>
                  <a:pt x="453390" y="233680"/>
                </a:moveTo>
                <a:lnTo>
                  <a:pt x="450850" y="233680"/>
                </a:lnTo>
                <a:lnTo>
                  <a:pt x="450850" y="246379"/>
                </a:lnTo>
                <a:lnTo>
                  <a:pt x="453390" y="246379"/>
                </a:lnTo>
                <a:lnTo>
                  <a:pt x="453390" y="233680"/>
                </a:lnTo>
                <a:close/>
              </a:path>
              <a:path w="453390" h="311150">
                <a:moveTo>
                  <a:pt x="3810" y="246380"/>
                </a:moveTo>
                <a:lnTo>
                  <a:pt x="0" y="246380"/>
                </a:lnTo>
                <a:lnTo>
                  <a:pt x="0" y="271779"/>
                </a:lnTo>
                <a:lnTo>
                  <a:pt x="3810" y="271779"/>
                </a:lnTo>
                <a:lnTo>
                  <a:pt x="3810" y="246380"/>
                </a:lnTo>
                <a:close/>
              </a:path>
              <a:path w="453390" h="311150">
                <a:moveTo>
                  <a:pt x="453390" y="246380"/>
                </a:moveTo>
                <a:lnTo>
                  <a:pt x="450850" y="246380"/>
                </a:lnTo>
                <a:lnTo>
                  <a:pt x="450850" y="271779"/>
                </a:lnTo>
                <a:lnTo>
                  <a:pt x="453390" y="271779"/>
                </a:lnTo>
                <a:lnTo>
                  <a:pt x="453390" y="246380"/>
                </a:lnTo>
                <a:close/>
              </a:path>
              <a:path w="453390" h="311150">
                <a:moveTo>
                  <a:pt x="3810" y="271780"/>
                </a:moveTo>
                <a:lnTo>
                  <a:pt x="0" y="271780"/>
                </a:lnTo>
                <a:lnTo>
                  <a:pt x="0" y="278129"/>
                </a:lnTo>
                <a:lnTo>
                  <a:pt x="3810" y="278129"/>
                </a:lnTo>
                <a:lnTo>
                  <a:pt x="3810" y="271780"/>
                </a:lnTo>
                <a:close/>
              </a:path>
              <a:path w="453390" h="311150">
                <a:moveTo>
                  <a:pt x="453390" y="271780"/>
                </a:moveTo>
                <a:lnTo>
                  <a:pt x="450850" y="271780"/>
                </a:lnTo>
                <a:lnTo>
                  <a:pt x="450850" y="278129"/>
                </a:lnTo>
                <a:lnTo>
                  <a:pt x="453390" y="278129"/>
                </a:lnTo>
                <a:lnTo>
                  <a:pt x="453390" y="271780"/>
                </a:lnTo>
                <a:close/>
              </a:path>
              <a:path w="453390" h="311150">
                <a:moveTo>
                  <a:pt x="3810" y="278130"/>
                </a:moveTo>
                <a:lnTo>
                  <a:pt x="0" y="278130"/>
                </a:lnTo>
                <a:lnTo>
                  <a:pt x="0" y="284479"/>
                </a:lnTo>
                <a:lnTo>
                  <a:pt x="3810" y="284479"/>
                </a:lnTo>
                <a:lnTo>
                  <a:pt x="3810" y="278130"/>
                </a:lnTo>
                <a:close/>
              </a:path>
              <a:path w="453390" h="311150">
                <a:moveTo>
                  <a:pt x="453390" y="278130"/>
                </a:moveTo>
                <a:lnTo>
                  <a:pt x="450850" y="278130"/>
                </a:lnTo>
                <a:lnTo>
                  <a:pt x="450850" y="284479"/>
                </a:lnTo>
                <a:lnTo>
                  <a:pt x="453390" y="284479"/>
                </a:lnTo>
                <a:lnTo>
                  <a:pt x="453390" y="278130"/>
                </a:lnTo>
                <a:close/>
              </a:path>
              <a:path w="453390" h="311150">
                <a:moveTo>
                  <a:pt x="3810" y="284607"/>
                </a:moveTo>
                <a:lnTo>
                  <a:pt x="0" y="284607"/>
                </a:lnTo>
                <a:lnTo>
                  <a:pt x="0" y="311150"/>
                </a:lnTo>
                <a:lnTo>
                  <a:pt x="453390" y="311150"/>
                </a:lnTo>
                <a:lnTo>
                  <a:pt x="453390" y="307340"/>
                </a:lnTo>
                <a:lnTo>
                  <a:pt x="3810" y="307340"/>
                </a:lnTo>
                <a:lnTo>
                  <a:pt x="3810" y="284607"/>
                </a:lnTo>
                <a:close/>
              </a:path>
              <a:path w="453390" h="311150">
                <a:moveTo>
                  <a:pt x="453390" y="284607"/>
                </a:moveTo>
                <a:lnTo>
                  <a:pt x="450850" y="284607"/>
                </a:lnTo>
                <a:lnTo>
                  <a:pt x="450850" y="307340"/>
                </a:lnTo>
                <a:lnTo>
                  <a:pt x="453390" y="307340"/>
                </a:lnTo>
                <a:lnTo>
                  <a:pt x="453390" y="284607"/>
                </a:lnTo>
                <a:close/>
              </a:path>
            </a:pathLst>
          </a:custGeom>
          <a:solidFill>
            <a:srgbClr val="3B0C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257540" y="1667636"/>
            <a:ext cx="447040" cy="303530"/>
          </a:xfrm>
          <a:custGeom>
            <a:avLst/>
            <a:gdLst/>
            <a:ahLst/>
            <a:cxnLst/>
            <a:rect l="l" t="t" r="r" b="b"/>
            <a:pathLst>
              <a:path w="447040" h="303530">
                <a:moveTo>
                  <a:pt x="3809" y="38100"/>
                </a:moveTo>
                <a:lnTo>
                  <a:pt x="0" y="38100"/>
                </a:lnTo>
                <a:lnTo>
                  <a:pt x="0" y="39242"/>
                </a:lnTo>
                <a:lnTo>
                  <a:pt x="3809" y="39242"/>
                </a:lnTo>
                <a:lnTo>
                  <a:pt x="3809" y="38100"/>
                </a:lnTo>
                <a:close/>
              </a:path>
              <a:path w="447040" h="303530">
                <a:moveTo>
                  <a:pt x="447039" y="38100"/>
                </a:moveTo>
                <a:lnTo>
                  <a:pt x="443229" y="38100"/>
                </a:lnTo>
                <a:lnTo>
                  <a:pt x="443229" y="39242"/>
                </a:lnTo>
                <a:lnTo>
                  <a:pt x="447039" y="39242"/>
                </a:lnTo>
                <a:lnTo>
                  <a:pt x="447039" y="38100"/>
                </a:lnTo>
                <a:close/>
              </a:path>
              <a:path w="447040" h="303530">
                <a:moveTo>
                  <a:pt x="3809" y="35559"/>
                </a:moveTo>
                <a:lnTo>
                  <a:pt x="0" y="35559"/>
                </a:lnTo>
                <a:lnTo>
                  <a:pt x="0" y="37972"/>
                </a:lnTo>
                <a:lnTo>
                  <a:pt x="3809" y="37972"/>
                </a:lnTo>
                <a:lnTo>
                  <a:pt x="3809" y="35559"/>
                </a:lnTo>
                <a:close/>
              </a:path>
              <a:path w="447040" h="303530">
                <a:moveTo>
                  <a:pt x="447039" y="35559"/>
                </a:moveTo>
                <a:lnTo>
                  <a:pt x="443229" y="35559"/>
                </a:lnTo>
                <a:lnTo>
                  <a:pt x="443229" y="37972"/>
                </a:lnTo>
                <a:lnTo>
                  <a:pt x="447039" y="37972"/>
                </a:lnTo>
                <a:lnTo>
                  <a:pt x="447039" y="35559"/>
                </a:lnTo>
                <a:close/>
              </a:path>
              <a:path w="447040" h="303530">
                <a:moveTo>
                  <a:pt x="3809" y="31750"/>
                </a:moveTo>
                <a:lnTo>
                  <a:pt x="0" y="31750"/>
                </a:lnTo>
                <a:lnTo>
                  <a:pt x="0" y="35432"/>
                </a:lnTo>
                <a:lnTo>
                  <a:pt x="3809" y="35432"/>
                </a:lnTo>
                <a:lnTo>
                  <a:pt x="3809" y="31750"/>
                </a:lnTo>
                <a:close/>
              </a:path>
              <a:path w="447040" h="303530">
                <a:moveTo>
                  <a:pt x="447039" y="31750"/>
                </a:moveTo>
                <a:lnTo>
                  <a:pt x="443229" y="31750"/>
                </a:lnTo>
                <a:lnTo>
                  <a:pt x="443229" y="35432"/>
                </a:lnTo>
                <a:lnTo>
                  <a:pt x="447039" y="35432"/>
                </a:lnTo>
                <a:lnTo>
                  <a:pt x="447039" y="31750"/>
                </a:lnTo>
                <a:close/>
              </a:path>
              <a:path w="447040" h="303530">
                <a:moveTo>
                  <a:pt x="3809" y="29209"/>
                </a:moveTo>
                <a:lnTo>
                  <a:pt x="0" y="29209"/>
                </a:lnTo>
                <a:lnTo>
                  <a:pt x="0" y="31622"/>
                </a:lnTo>
                <a:lnTo>
                  <a:pt x="3809" y="31622"/>
                </a:lnTo>
                <a:lnTo>
                  <a:pt x="3809" y="29209"/>
                </a:lnTo>
                <a:close/>
              </a:path>
              <a:path w="447040" h="303530">
                <a:moveTo>
                  <a:pt x="447039" y="29209"/>
                </a:moveTo>
                <a:lnTo>
                  <a:pt x="443229" y="29209"/>
                </a:lnTo>
                <a:lnTo>
                  <a:pt x="443229" y="31622"/>
                </a:lnTo>
                <a:lnTo>
                  <a:pt x="447039" y="31622"/>
                </a:lnTo>
                <a:lnTo>
                  <a:pt x="447039" y="29209"/>
                </a:lnTo>
                <a:close/>
              </a:path>
              <a:path w="447040" h="303530">
                <a:moveTo>
                  <a:pt x="3809" y="25400"/>
                </a:moveTo>
                <a:lnTo>
                  <a:pt x="0" y="25400"/>
                </a:lnTo>
                <a:lnTo>
                  <a:pt x="0" y="29082"/>
                </a:lnTo>
                <a:lnTo>
                  <a:pt x="3809" y="29082"/>
                </a:lnTo>
                <a:lnTo>
                  <a:pt x="3809" y="25400"/>
                </a:lnTo>
                <a:close/>
              </a:path>
              <a:path w="447040" h="303530">
                <a:moveTo>
                  <a:pt x="447039" y="25400"/>
                </a:moveTo>
                <a:lnTo>
                  <a:pt x="443229" y="25400"/>
                </a:lnTo>
                <a:lnTo>
                  <a:pt x="443229" y="29082"/>
                </a:lnTo>
                <a:lnTo>
                  <a:pt x="447039" y="29082"/>
                </a:lnTo>
                <a:lnTo>
                  <a:pt x="447039" y="25400"/>
                </a:lnTo>
                <a:close/>
              </a:path>
              <a:path w="447040" h="303530">
                <a:moveTo>
                  <a:pt x="3809" y="22859"/>
                </a:moveTo>
                <a:lnTo>
                  <a:pt x="0" y="22859"/>
                </a:lnTo>
                <a:lnTo>
                  <a:pt x="0" y="25272"/>
                </a:lnTo>
                <a:lnTo>
                  <a:pt x="3809" y="25272"/>
                </a:lnTo>
                <a:lnTo>
                  <a:pt x="3809" y="22859"/>
                </a:lnTo>
                <a:close/>
              </a:path>
              <a:path w="447040" h="303530">
                <a:moveTo>
                  <a:pt x="447039" y="22859"/>
                </a:moveTo>
                <a:lnTo>
                  <a:pt x="443229" y="22859"/>
                </a:lnTo>
                <a:lnTo>
                  <a:pt x="443229" y="25272"/>
                </a:lnTo>
                <a:lnTo>
                  <a:pt x="447039" y="25272"/>
                </a:lnTo>
                <a:lnTo>
                  <a:pt x="447039" y="22859"/>
                </a:lnTo>
                <a:close/>
              </a:path>
              <a:path w="447040" h="303530">
                <a:moveTo>
                  <a:pt x="3809" y="19050"/>
                </a:moveTo>
                <a:lnTo>
                  <a:pt x="0" y="19050"/>
                </a:lnTo>
                <a:lnTo>
                  <a:pt x="0" y="22732"/>
                </a:lnTo>
                <a:lnTo>
                  <a:pt x="3809" y="22732"/>
                </a:lnTo>
                <a:lnTo>
                  <a:pt x="3809" y="19050"/>
                </a:lnTo>
                <a:close/>
              </a:path>
              <a:path w="447040" h="303530">
                <a:moveTo>
                  <a:pt x="447039" y="19050"/>
                </a:moveTo>
                <a:lnTo>
                  <a:pt x="443229" y="19050"/>
                </a:lnTo>
                <a:lnTo>
                  <a:pt x="443229" y="22732"/>
                </a:lnTo>
                <a:lnTo>
                  <a:pt x="447039" y="22732"/>
                </a:lnTo>
                <a:lnTo>
                  <a:pt x="447039" y="19050"/>
                </a:lnTo>
                <a:close/>
              </a:path>
              <a:path w="447040" h="303530">
                <a:moveTo>
                  <a:pt x="3809" y="16509"/>
                </a:moveTo>
                <a:lnTo>
                  <a:pt x="0" y="16509"/>
                </a:lnTo>
                <a:lnTo>
                  <a:pt x="0" y="18922"/>
                </a:lnTo>
                <a:lnTo>
                  <a:pt x="3809" y="18922"/>
                </a:lnTo>
                <a:lnTo>
                  <a:pt x="3809" y="16509"/>
                </a:lnTo>
                <a:close/>
              </a:path>
              <a:path w="447040" h="303530">
                <a:moveTo>
                  <a:pt x="447039" y="16509"/>
                </a:moveTo>
                <a:lnTo>
                  <a:pt x="443229" y="16509"/>
                </a:lnTo>
                <a:lnTo>
                  <a:pt x="443229" y="18922"/>
                </a:lnTo>
                <a:lnTo>
                  <a:pt x="447039" y="18922"/>
                </a:lnTo>
                <a:lnTo>
                  <a:pt x="447039" y="16509"/>
                </a:lnTo>
                <a:close/>
              </a:path>
              <a:path w="447040" h="303530">
                <a:moveTo>
                  <a:pt x="3809" y="12700"/>
                </a:moveTo>
                <a:lnTo>
                  <a:pt x="0" y="12700"/>
                </a:lnTo>
                <a:lnTo>
                  <a:pt x="0" y="16382"/>
                </a:lnTo>
                <a:lnTo>
                  <a:pt x="3809" y="16382"/>
                </a:lnTo>
                <a:lnTo>
                  <a:pt x="3809" y="12700"/>
                </a:lnTo>
                <a:close/>
              </a:path>
              <a:path w="447040" h="303530">
                <a:moveTo>
                  <a:pt x="447039" y="12700"/>
                </a:moveTo>
                <a:lnTo>
                  <a:pt x="443229" y="12700"/>
                </a:lnTo>
                <a:lnTo>
                  <a:pt x="443229" y="16382"/>
                </a:lnTo>
                <a:lnTo>
                  <a:pt x="447039" y="16382"/>
                </a:lnTo>
                <a:lnTo>
                  <a:pt x="447039" y="12700"/>
                </a:lnTo>
                <a:close/>
              </a:path>
              <a:path w="447040" h="30353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447040" h="303530">
                <a:moveTo>
                  <a:pt x="447039" y="10159"/>
                </a:moveTo>
                <a:lnTo>
                  <a:pt x="443229" y="10159"/>
                </a:lnTo>
                <a:lnTo>
                  <a:pt x="443229" y="12572"/>
                </a:lnTo>
                <a:lnTo>
                  <a:pt x="447039" y="12572"/>
                </a:lnTo>
                <a:lnTo>
                  <a:pt x="447039" y="10159"/>
                </a:lnTo>
                <a:close/>
              </a:path>
              <a:path w="447040" h="30353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447040" h="303530">
                <a:moveTo>
                  <a:pt x="447039" y="6350"/>
                </a:moveTo>
                <a:lnTo>
                  <a:pt x="443229" y="6350"/>
                </a:lnTo>
                <a:lnTo>
                  <a:pt x="443229" y="10032"/>
                </a:lnTo>
                <a:lnTo>
                  <a:pt x="447039" y="10032"/>
                </a:lnTo>
                <a:lnTo>
                  <a:pt x="447039" y="6350"/>
                </a:lnTo>
                <a:close/>
              </a:path>
              <a:path w="447040" h="30353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447040" h="303530">
                <a:moveTo>
                  <a:pt x="447039" y="3809"/>
                </a:moveTo>
                <a:lnTo>
                  <a:pt x="443229" y="3809"/>
                </a:lnTo>
                <a:lnTo>
                  <a:pt x="443229" y="6222"/>
                </a:lnTo>
                <a:lnTo>
                  <a:pt x="447039" y="6222"/>
                </a:lnTo>
                <a:lnTo>
                  <a:pt x="447039" y="3809"/>
                </a:lnTo>
                <a:close/>
              </a:path>
              <a:path w="447040" h="303530">
                <a:moveTo>
                  <a:pt x="447039" y="0"/>
                </a:moveTo>
                <a:lnTo>
                  <a:pt x="0" y="0"/>
                </a:lnTo>
                <a:lnTo>
                  <a:pt x="0" y="3682"/>
                </a:lnTo>
                <a:lnTo>
                  <a:pt x="447039" y="3682"/>
                </a:lnTo>
                <a:lnTo>
                  <a:pt x="447039" y="0"/>
                </a:lnTo>
                <a:close/>
              </a:path>
              <a:path w="447040" h="303530">
                <a:moveTo>
                  <a:pt x="3809" y="39243"/>
                </a:moveTo>
                <a:lnTo>
                  <a:pt x="0" y="3924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39243"/>
                </a:lnTo>
                <a:close/>
              </a:path>
              <a:path w="447040" h="303530">
                <a:moveTo>
                  <a:pt x="447039" y="39243"/>
                </a:moveTo>
                <a:lnTo>
                  <a:pt x="443229" y="39243"/>
                </a:lnTo>
                <a:lnTo>
                  <a:pt x="443229" y="51942"/>
                </a:lnTo>
                <a:lnTo>
                  <a:pt x="447039" y="51942"/>
                </a:lnTo>
                <a:lnTo>
                  <a:pt x="447039" y="39243"/>
                </a:lnTo>
                <a:close/>
              </a:path>
              <a:path w="447040" h="303530">
                <a:moveTo>
                  <a:pt x="3809" y="51943"/>
                </a:moveTo>
                <a:lnTo>
                  <a:pt x="0" y="51943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1943"/>
                </a:lnTo>
                <a:close/>
              </a:path>
              <a:path w="447040" h="303530">
                <a:moveTo>
                  <a:pt x="447039" y="51943"/>
                </a:moveTo>
                <a:lnTo>
                  <a:pt x="443229" y="51943"/>
                </a:lnTo>
                <a:lnTo>
                  <a:pt x="443229" y="58292"/>
                </a:lnTo>
                <a:lnTo>
                  <a:pt x="447039" y="58292"/>
                </a:lnTo>
                <a:lnTo>
                  <a:pt x="447039" y="51943"/>
                </a:lnTo>
                <a:close/>
              </a:path>
              <a:path w="447040" h="303530">
                <a:moveTo>
                  <a:pt x="3809" y="58293"/>
                </a:moveTo>
                <a:lnTo>
                  <a:pt x="0" y="58293"/>
                </a:lnTo>
                <a:lnTo>
                  <a:pt x="0" y="77342"/>
                </a:lnTo>
                <a:lnTo>
                  <a:pt x="3809" y="77342"/>
                </a:lnTo>
                <a:lnTo>
                  <a:pt x="3809" y="58293"/>
                </a:lnTo>
                <a:close/>
              </a:path>
              <a:path w="447040" h="303530">
                <a:moveTo>
                  <a:pt x="447039" y="58293"/>
                </a:moveTo>
                <a:lnTo>
                  <a:pt x="443229" y="58293"/>
                </a:lnTo>
                <a:lnTo>
                  <a:pt x="443229" y="77342"/>
                </a:lnTo>
                <a:lnTo>
                  <a:pt x="447039" y="77342"/>
                </a:lnTo>
                <a:lnTo>
                  <a:pt x="447039" y="58293"/>
                </a:lnTo>
                <a:close/>
              </a:path>
              <a:path w="447040" h="303530">
                <a:moveTo>
                  <a:pt x="3809" y="77343"/>
                </a:moveTo>
                <a:lnTo>
                  <a:pt x="0" y="77343"/>
                </a:lnTo>
                <a:lnTo>
                  <a:pt x="0" y="102742"/>
                </a:lnTo>
                <a:lnTo>
                  <a:pt x="3809" y="102742"/>
                </a:lnTo>
                <a:lnTo>
                  <a:pt x="3809" y="77343"/>
                </a:lnTo>
                <a:close/>
              </a:path>
              <a:path w="447040" h="303530">
                <a:moveTo>
                  <a:pt x="447039" y="77343"/>
                </a:moveTo>
                <a:lnTo>
                  <a:pt x="443229" y="77343"/>
                </a:lnTo>
                <a:lnTo>
                  <a:pt x="443229" y="102742"/>
                </a:lnTo>
                <a:lnTo>
                  <a:pt x="447039" y="102742"/>
                </a:lnTo>
                <a:lnTo>
                  <a:pt x="447039" y="77343"/>
                </a:lnTo>
                <a:close/>
              </a:path>
              <a:path w="447040" h="303530">
                <a:moveTo>
                  <a:pt x="3809" y="102743"/>
                </a:moveTo>
                <a:lnTo>
                  <a:pt x="0" y="102743"/>
                </a:lnTo>
                <a:lnTo>
                  <a:pt x="0" y="119252"/>
                </a:lnTo>
                <a:lnTo>
                  <a:pt x="3809" y="119252"/>
                </a:lnTo>
                <a:lnTo>
                  <a:pt x="3809" y="102743"/>
                </a:lnTo>
                <a:close/>
              </a:path>
              <a:path w="447040" h="303530">
                <a:moveTo>
                  <a:pt x="447039" y="102743"/>
                </a:moveTo>
                <a:lnTo>
                  <a:pt x="443229" y="102743"/>
                </a:lnTo>
                <a:lnTo>
                  <a:pt x="443229" y="119252"/>
                </a:lnTo>
                <a:lnTo>
                  <a:pt x="447039" y="119252"/>
                </a:lnTo>
                <a:lnTo>
                  <a:pt x="447039" y="102743"/>
                </a:lnTo>
                <a:close/>
              </a:path>
              <a:path w="447040" h="303530">
                <a:moveTo>
                  <a:pt x="3809" y="119253"/>
                </a:moveTo>
                <a:lnTo>
                  <a:pt x="0" y="119253"/>
                </a:lnTo>
                <a:lnTo>
                  <a:pt x="0" y="191642"/>
                </a:lnTo>
                <a:lnTo>
                  <a:pt x="3809" y="191642"/>
                </a:lnTo>
                <a:lnTo>
                  <a:pt x="3809" y="119253"/>
                </a:lnTo>
                <a:close/>
              </a:path>
              <a:path w="447040" h="303530">
                <a:moveTo>
                  <a:pt x="447039" y="119253"/>
                </a:moveTo>
                <a:lnTo>
                  <a:pt x="443229" y="119253"/>
                </a:lnTo>
                <a:lnTo>
                  <a:pt x="443229" y="191642"/>
                </a:lnTo>
                <a:lnTo>
                  <a:pt x="447039" y="191642"/>
                </a:lnTo>
                <a:lnTo>
                  <a:pt x="447039" y="119253"/>
                </a:lnTo>
                <a:close/>
              </a:path>
              <a:path w="447040" h="303530">
                <a:moveTo>
                  <a:pt x="3809" y="191643"/>
                </a:moveTo>
                <a:lnTo>
                  <a:pt x="0" y="191643"/>
                </a:lnTo>
                <a:lnTo>
                  <a:pt x="0" y="229742"/>
                </a:lnTo>
                <a:lnTo>
                  <a:pt x="3809" y="229742"/>
                </a:lnTo>
                <a:lnTo>
                  <a:pt x="3809" y="191643"/>
                </a:lnTo>
                <a:close/>
              </a:path>
              <a:path w="447040" h="303530">
                <a:moveTo>
                  <a:pt x="447039" y="191643"/>
                </a:moveTo>
                <a:lnTo>
                  <a:pt x="443229" y="191643"/>
                </a:lnTo>
                <a:lnTo>
                  <a:pt x="443229" y="229742"/>
                </a:lnTo>
                <a:lnTo>
                  <a:pt x="447039" y="229742"/>
                </a:lnTo>
                <a:lnTo>
                  <a:pt x="447039" y="191643"/>
                </a:lnTo>
                <a:close/>
              </a:path>
              <a:path w="447040" h="303530">
                <a:moveTo>
                  <a:pt x="3809" y="229743"/>
                </a:moveTo>
                <a:lnTo>
                  <a:pt x="0" y="229743"/>
                </a:lnTo>
                <a:lnTo>
                  <a:pt x="0" y="242442"/>
                </a:lnTo>
                <a:lnTo>
                  <a:pt x="3809" y="242442"/>
                </a:lnTo>
                <a:lnTo>
                  <a:pt x="3809" y="229743"/>
                </a:lnTo>
                <a:close/>
              </a:path>
              <a:path w="447040" h="303530">
                <a:moveTo>
                  <a:pt x="447039" y="229743"/>
                </a:moveTo>
                <a:lnTo>
                  <a:pt x="443229" y="229743"/>
                </a:lnTo>
                <a:lnTo>
                  <a:pt x="443229" y="242442"/>
                </a:lnTo>
                <a:lnTo>
                  <a:pt x="447039" y="242442"/>
                </a:lnTo>
                <a:lnTo>
                  <a:pt x="447039" y="229743"/>
                </a:lnTo>
                <a:close/>
              </a:path>
              <a:path w="447040" h="303530">
                <a:moveTo>
                  <a:pt x="3809" y="242443"/>
                </a:moveTo>
                <a:lnTo>
                  <a:pt x="0" y="242443"/>
                </a:lnTo>
                <a:lnTo>
                  <a:pt x="0" y="267842"/>
                </a:lnTo>
                <a:lnTo>
                  <a:pt x="3809" y="267842"/>
                </a:lnTo>
                <a:lnTo>
                  <a:pt x="3809" y="242443"/>
                </a:lnTo>
                <a:close/>
              </a:path>
              <a:path w="447040" h="303530">
                <a:moveTo>
                  <a:pt x="447039" y="242443"/>
                </a:moveTo>
                <a:lnTo>
                  <a:pt x="443229" y="242443"/>
                </a:lnTo>
                <a:lnTo>
                  <a:pt x="443229" y="267842"/>
                </a:lnTo>
                <a:lnTo>
                  <a:pt x="447039" y="267842"/>
                </a:lnTo>
                <a:lnTo>
                  <a:pt x="447039" y="242443"/>
                </a:lnTo>
                <a:close/>
              </a:path>
              <a:path w="447040" h="303530">
                <a:moveTo>
                  <a:pt x="3809" y="267843"/>
                </a:moveTo>
                <a:lnTo>
                  <a:pt x="0" y="267843"/>
                </a:lnTo>
                <a:lnTo>
                  <a:pt x="0" y="274192"/>
                </a:lnTo>
                <a:lnTo>
                  <a:pt x="3809" y="274192"/>
                </a:lnTo>
                <a:lnTo>
                  <a:pt x="3809" y="267843"/>
                </a:lnTo>
                <a:close/>
              </a:path>
              <a:path w="447040" h="303530">
                <a:moveTo>
                  <a:pt x="447039" y="267843"/>
                </a:moveTo>
                <a:lnTo>
                  <a:pt x="443229" y="267843"/>
                </a:lnTo>
                <a:lnTo>
                  <a:pt x="443229" y="274192"/>
                </a:lnTo>
                <a:lnTo>
                  <a:pt x="447039" y="274192"/>
                </a:lnTo>
                <a:lnTo>
                  <a:pt x="447039" y="267843"/>
                </a:lnTo>
                <a:close/>
              </a:path>
              <a:path w="447040" h="303530">
                <a:moveTo>
                  <a:pt x="3809" y="274193"/>
                </a:moveTo>
                <a:lnTo>
                  <a:pt x="0" y="274193"/>
                </a:lnTo>
                <a:lnTo>
                  <a:pt x="0" y="280542"/>
                </a:lnTo>
                <a:lnTo>
                  <a:pt x="3809" y="280542"/>
                </a:lnTo>
                <a:lnTo>
                  <a:pt x="3809" y="274193"/>
                </a:lnTo>
                <a:close/>
              </a:path>
              <a:path w="447040" h="303530">
                <a:moveTo>
                  <a:pt x="447039" y="274193"/>
                </a:moveTo>
                <a:lnTo>
                  <a:pt x="443229" y="274193"/>
                </a:lnTo>
                <a:lnTo>
                  <a:pt x="443229" y="280542"/>
                </a:lnTo>
                <a:lnTo>
                  <a:pt x="447039" y="280542"/>
                </a:lnTo>
                <a:lnTo>
                  <a:pt x="447039" y="274193"/>
                </a:lnTo>
                <a:close/>
              </a:path>
              <a:path w="447040" h="303530">
                <a:moveTo>
                  <a:pt x="3809" y="280670"/>
                </a:moveTo>
                <a:lnTo>
                  <a:pt x="0" y="280670"/>
                </a:lnTo>
                <a:lnTo>
                  <a:pt x="0" y="303403"/>
                </a:lnTo>
                <a:lnTo>
                  <a:pt x="447039" y="303403"/>
                </a:lnTo>
                <a:lnTo>
                  <a:pt x="447039" y="299593"/>
                </a:lnTo>
                <a:lnTo>
                  <a:pt x="3809" y="299593"/>
                </a:lnTo>
                <a:lnTo>
                  <a:pt x="3809" y="280670"/>
                </a:lnTo>
                <a:close/>
              </a:path>
              <a:path w="447040" h="303530">
                <a:moveTo>
                  <a:pt x="447039" y="280670"/>
                </a:moveTo>
                <a:lnTo>
                  <a:pt x="443229" y="280670"/>
                </a:lnTo>
                <a:lnTo>
                  <a:pt x="443229" y="299593"/>
                </a:lnTo>
                <a:lnTo>
                  <a:pt x="447039" y="299593"/>
                </a:lnTo>
                <a:lnTo>
                  <a:pt x="447039" y="280670"/>
                </a:lnTo>
                <a:close/>
              </a:path>
            </a:pathLst>
          </a:custGeom>
          <a:solidFill>
            <a:srgbClr val="3E0D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261350" y="1671447"/>
            <a:ext cx="439420" cy="295910"/>
          </a:xfrm>
          <a:custGeom>
            <a:avLst/>
            <a:gdLst/>
            <a:ahLst/>
            <a:cxnLst/>
            <a:rect l="l" t="t" r="r" b="b"/>
            <a:pathLst>
              <a:path w="439420" h="295910">
                <a:moveTo>
                  <a:pt x="2540" y="34290"/>
                </a:moveTo>
                <a:lnTo>
                  <a:pt x="0" y="34290"/>
                </a:lnTo>
                <a:lnTo>
                  <a:pt x="0" y="35433"/>
                </a:lnTo>
                <a:lnTo>
                  <a:pt x="2540" y="35433"/>
                </a:lnTo>
                <a:lnTo>
                  <a:pt x="2540" y="34290"/>
                </a:lnTo>
                <a:close/>
              </a:path>
              <a:path w="439420" h="295910">
                <a:moveTo>
                  <a:pt x="439420" y="34290"/>
                </a:moveTo>
                <a:lnTo>
                  <a:pt x="435609" y="34290"/>
                </a:lnTo>
                <a:lnTo>
                  <a:pt x="435609" y="35433"/>
                </a:lnTo>
                <a:lnTo>
                  <a:pt x="439420" y="35433"/>
                </a:lnTo>
                <a:lnTo>
                  <a:pt x="439420" y="34290"/>
                </a:lnTo>
                <a:close/>
              </a:path>
              <a:path w="439420" h="295910">
                <a:moveTo>
                  <a:pt x="2540" y="31750"/>
                </a:moveTo>
                <a:lnTo>
                  <a:pt x="0" y="31750"/>
                </a:lnTo>
                <a:lnTo>
                  <a:pt x="0" y="34162"/>
                </a:lnTo>
                <a:lnTo>
                  <a:pt x="2540" y="34162"/>
                </a:lnTo>
                <a:lnTo>
                  <a:pt x="2540" y="31750"/>
                </a:lnTo>
                <a:close/>
              </a:path>
              <a:path w="439420" h="295910">
                <a:moveTo>
                  <a:pt x="439420" y="31750"/>
                </a:moveTo>
                <a:lnTo>
                  <a:pt x="435609" y="31750"/>
                </a:lnTo>
                <a:lnTo>
                  <a:pt x="435609" y="34162"/>
                </a:lnTo>
                <a:lnTo>
                  <a:pt x="439420" y="34162"/>
                </a:lnTo>
                <a:lnTo>
                  <a:pt x="439420" y="31750"/>
                </a:lnTo>
                <a:close/>
              </a:path>
              <a:path w="439420" h="295910">
                <a:moveTo>
                  <a:pt x="2540" y="27940"/>
                </a:moveTo>
                <a:lnTo>
                  <a:pt x="0" y="27940"/>
                </a:lnTo>
                <a:lnTo>
                  <a:pt x="0" y="31623"/>
                </a:lnTo>
                <a:lnTo>
                  <a:pt x="2540" y="31623"/>
                </a:lnTo>
                <a:lnTo>
                  <a:pt x="2540" y="27940"/>
                </a:lnTo>
                <a:close/>
              </a:path>
              <a:path w="439420" h="295910">
                <a:moveTo>
                  <a:pt x="439420" y="27940"/>
                </a:moveTo>
                <a:lnTo>
                  <a:pt x="435609" y="27940"/>
                </a:lnTo>
                <a:lnTo>
                  <a:pt x="435609" y="31623"/>
                </a:lnTo>
                <a:lnTo>
                  <a:pt x="439420" y="31623"/>
                </a:lnTo>
                <a:lnTo>
                  <a:pt x="439420" y="27940"/>
                </a:lnTo>
                <a:close/>
              </a:path>
              <a:path w="439420" h="295910">
                <a:moveTo>
                  <a:pt x="2540" y="25400"/>
                </a:moveTo>
                <a:lnTo>
                  <a:pt x="0" y="25400"/>
                </a:lnTo>
                <a:lnTo>
                  <a:pt x="0" y="27812"/>
                </a:lnTo>
                <a:lnTo>
                  <a:pt x="2540" y="27812"/>
                </a:lnTo>
                <a:lnTo>
                  <a:pt x="2540" y="25400"/>
                </a:lnTo>
                <a:close/>
              </a:path>
              <a:path w="439420" h="295910">
                <a:moveTo>
                  <a:pt x="439420" y="25400"/>
                </a:moveTo>
                <a:lnTo>
                  <a:pt x="435609" y="25400"/>
                </a:lnTo>
                <a:lnTo>
                  <a:pt x="435609" y="27812"/>
                </a:lnTo>
                <a:lnTo>
                  <a:pt x="439420" y="27812"/>
                </a:lnTo>
                <a:lnTo>
                  <a:pt x="439420" y="25400"/>
                </a:lnTo>
                <a:close/>
              </a:path>
              <a:path w="439420" h="295910">
                <a:moveTo>
                  <a:pt x="2540" y="21590"/>
                </a:moveTo>
                <a:lnTo>
                  <a:pt x="0" y="21590"/>
                </a:lnTo>
                <a:lnTo>
                  <a:pt x="0" y="25273"/>
                </a:lnTo>
                <a:lnTo>
                  <a:pt x="2540" y="25273"/>
                </a:lnTo>
                <a:lnTo>
                  <a:pt x="2540" y="21590"/>
                </a:lnTo>
                <a:close/>
              </a:path>
              <a:path w="439420" h="295910">
                <a:moveTo>
                  <a:pt x="439420" y="21590"/>
                </a:moveTo>
                <a:lnTo>
                  <a:pt x="435609" y="21590"/>
                </a:lnTo>
                <a:lnTo>
                  <a:pt x="435609" y="25273"/>
                </a:lnTo>
                <a:lnTo>
                  <a:pt x="439420" y="25273"/>
                </a:lnTo>
                <a:lnTo>
                  <a:pt x="439420" y="21590"/>
                </a:lnTo>
                <a:close/>
              </a:path>
              <a:path w="439420" h="295910">
                <a:moveTo>
                  <a:pt x="2540" y="19050"/>
                </a:moveTo>
                <a:lnTo>
                  <a:pt x="0" y="19050"/>
                </a:lnTo>
                <a:lnTo>
                  <a:pt x="0" y="21462"/>
                </a:lnTo>
                <a:lnTo>
                  <a:pt x="2540" y="21462"/>
                </a:lnTo>
                <a:lnTo>
                  <a:pt x="2540" y="19050"/>
                </a:lnTo>
                <a:close/>
              </a:path>
              <a:path w="439420" h="295910">
                <a:moveTo>
                  <a:pt x="439420" y="19050"/>
                </a:moveTo>
                <a:lnTo>
                  <a:pt x="435609" y="19050"/>
                </a:lnTo>
                <a:lnTo>
                  <a:pt x="435609" y="21462"/>
                </a:lnTo>
                <a:lnTo>
                  <a:pt x="439420" y="21462"/>
                </a:lnTo>
                <a:lnTo>
                  <a:pt x="439420" y="19050"/>
                </a:lnTo>
                <a:close/>
              </a:path>
              <a:path w="439420" h="295910">
                <a:moveTo>
                  <a:pt x="2540" y="15240"/>
                </a:moveTo>
                <a:lnTo>
                  <a:pt x="0" y="15240"/>
                </a:lnTo>
                <a:lnTo>
                  <a:pt x="0" y="18923"/>
                </a:lnTo>
                <a:lnTo>
                  <a:pt x="2540" y="18923"/>
                </a:lnTo>
                <a:lnTo>
                  <a:pt x="2540" y="15240"/>
                </a:lnTo>
                <a:close/>
              </a:path>
              <a:path w="439420" h="295910">
                <a:moveTo>
                  <a:pt x="439420" y="15240"/>
                </a:moveTo>
                <a:lnTo>
                  <a:pt x="435609" y="15240"/>
                </a:lnTo>
                <a:lnTo>
                  <a:pt x="435609" y="18923"/>
                </a:lnTo>
                <a:lnTo>
                  <a:pt x="439420" y="18923"/>
                </a:lnTo>
                <a:lnTo>
                  <a:pt x="439420" y="15240"/>
                </a:lnTo>
                <a:close/>
              </a:path>
              <a:path w="439420" h="295910">
                <a:moveTo>
                  <a:pt x="2540" y="12700"/>
                </a:moveTo>
                <a:lnTo>
                  <a:pt x="0" y="12700"/>
                </a:lnTo>
                <a:lnTo>
                  <a:pt x="0" y="15112"/>
                </a:lnTo>
                <a:lnTo>
                  <a:pt x="2540" y="15112"/>
                </a:lnTo>
                <a:lnTo>
                  <a:pt x="2540" y="12700"/>
                </a:lnTo>
                <a:close/>
              </a:path>
              <a:path w="439420" h="295910">
                <a:moveTo>
                  <a:pt x="439420" y="12700"/>
                </a:moveTo>
                <a:lnTo>
                  <a:pt x="435609" y="12700"/>
                </a:lnTo>
                <a:lnTo>
                  <a:pt x="435609" y="15112"/>
                </a:lnTo>
                <a:lnTo>
                  <a:pt x="439420" y="15112"/>
                </a:lnTo>
                <a:lnTo>
                  <a:pt x="439420" y="12700"/>
                </a:lnTo>
                <a:close/>
              </a:path>
              <a:path w="439420" h="295910">
                <a:moveTo>
                  <a:pt x="2540" y="8890"/>
                </a:moveTo>
                <a:lnTo>
                  <a:pt x="0" y="8890"/>
                </a:lnTo>
                <a:lnTo>
                  <a:pt x="0" y="12573"/>
                </a:lnTo>
                <a:lnTo>
                  <a:pt x="2540" y="12573"/>
                </a:lnTo>
                <a:lnTo>
                  <a:pt x="2540" y="8890"/>
                </a:lnTo>
                <a:close/>
              </a:path>
              <a:path w="439420" h="295910">
                <a:moveTo>
                  <a:pt x="439420" y="8890"/>
                </a:moveTo>
                <a:lnTo>
                  <a:pt x="435609" y="8890"/>
                </a:lnTo>
                <a:lnTo>
                  <a:pt x="435609" y="12573"/>
                </a:lnTo>
                <a:lnTo>
                  <a:pt x="439420" y="12573"/>
                </a:lnTo>
                <a:lnTo>
                  <a:pt x="439420" y="8890"/>
                </a:lnTo>
                <a:close/>
              </a:path>
              <a:path w="439420" h="295910">
                <a:moveTo>
                  <a:pt x="2540" y="6350"/>
                </a:moveTo>
                <a:lnTo>
                  <a:pt x="0" y="6350"/>
                </a:lnTo>
                <a:lnTo>
                  <a:pt x="0" y="8762"/>
                </a:lnTo>
                <a:lnTo>
                  <a:pt x="2540" y="8762"/>
                </a:lnTo>
                <a:lnTo>
                  <a:pt x="2540" y="6350"/>
                </a:lnTo>
                <a:close/>
              </a:path>
              <a:path w="439420" h="295910">
                <a:moveTo>
                  <a:pt x="439420" y="6350"/>
                </a:moveTo>
                <a:lnTo>
                  <a:pt x="435609" y="6350"/>
                </a:lnTo>
                <a:lnTo>
                  <a:pt x="435609" y="8762"/>
                </a:lnTo>
                <a:lnTo>
                  <a:pt x="439420" y="8762"/>
                </a:lnTo>
                <a:lnTo>
                  <a:pt x="439420" y="6350"/>
                </a:lnTo>
                <a:close/>
              </a:path>
              <a:path w="439420" h="295910">
                <a:moveTo>
                  <a:pt x="2540" y="2540"/>
                </a:moveTo>
                <a:lnTo>
                  <a:pt x="0" y="2540"/>
                </a:lnTo>
                <a:lnTo>
                  <a:pt x="0" y="6223"/>
                </a:lnTo>
                <a:lnTo>
                  <a:pt x="2540" y="6223"/>
                </a:lnTo>
                <a:lnTo>
                  <a:pt x="2540" y="2540"/>
                </a:lnTo>
                <a:close/>
              </a:path>
              <a:path w="439420" h="295910">
                <a:moveTo>
                  <a:pt x="439420" y="2540"/>
                </a:moveTo>
                <a:lnTo>
                  <a:pt x="435609" y="2540"/>
                </a:lnTo>
                <a:lnTo>
                  <a:pt x="435609" y="6223"/>
                </a:lnTo>
                <a:lnTo>
                  <a:pt x="439420" y="6223"/>
                </a:lnTo>
                <a:lnTo>
                  <a:pt x="439420" y="2540"/>
                </a:lnTo>
                <a:close/>
              </a:path>
              <a:path w="439420" h="295910">
                <a:moveTo>
                  <a:pt x="439420" y="0"/>
                </a:moveTo>
                <a:lnTo>
                  <a:pt x="0" y="0"/>
                </a:lnTo>
                <a:lnTo>
                  <a:pt x="0" y="2412"/>
                </a:lnTo>
                <a:lnTo>
                  <a:pt x="439420" y="2412"/>
                </a:lnTo>
                <a:lnTo>
                  <a:pt x="439420" y="0"/>
                </a:lnTo>
                <a:close/>
              </a:path>
              <a:path w="439420" h="295910">
                <a:moveTo>
                  <a:pt x="2540" y="35433"/>
                </a:moveTo>
                <a:lnTo>
                  <a:pt x="0" y="35433"/>
                </a:lnTo>
                <a:lnTo>
                  <a:pt x="0" y="48133"/>
                </a:lnTo>
                <a:lnTo>
                  <a:pt x="2540" y="48133"/>
                </a:lnTo>
                <a:lnTo>
                  <a:pt x="2540" y="35433"/>
                </a:lnTo>
                <a:close/>
              </a:path>
              <a:path w="439420" h="295910">
                <a:moveTo>
                  <a:pt x="439420" y="35433"/>
                </a:moveTo>
                <a:lnTo>
                  <a:pt x="435609" y="35433"/>
                </a:lnTo>
                <a:lnTo>
                  <a:pt x="435609" y="48133"/>
                </a:lnTo>
                <a:lnTo>
                  <a:pt x="439420" y="48133"/>
                </a:lnTo>
                <a:lnTo>
                  <a:pt x="439420" y="35433"/>
                </a:lnTo>
                <a:close/>
              </a:path>
              <a:path w="439420" h="295910">
                <a:moveTo>
                  <a:pt x="2540" y="48133"/>
                </a:moveTo>
                <a:lnTo>
                  <a:pt x="0" y="48133"/>
                </a:lnTo>
                <a:lnTo>
                  <a:pt x="0" y="54483"/>
                </a:lnTo>
                <a:lnTo>
                  <a:pt x="2540" y="54483"/>
                </a:lnTo>
                <a:lnTo>
                  <a:pt x="2540" y="48133"/>
                </a:lnTo>
                <a:close/>
              </a:path>
              <a:path w="439420" h="295910">
                <a:moveTo>
                  <a:pt x="439420" y="48133"/>
                </a:moveTo>
                <a:lnTo>
                  <a:pt x="435609" y="48133"/>
                </a:lnTo>
                <a:lnTo>
                  <a:pt x="435609" y="54483"/>
                </a:lnTo>
                <a:lnTo>
                  <a:pt x="439420" y="54483"/>
                </a:lnTo>
                <a:lnTo>
                  <a:pt x="439420" y="48133"/>
                </a:lnTo>
                <a:close/>
              </a:path>
              <a:path w="439420" h="295910">
                <a:moveTo>
                  <a:pt x="2540" y="54483"/>
                </a:moveTo>
                <a:lnTo>
                  <a:pt x="0" y="54483"/>
                </a:lnTo>
                <a:lnTo>
                  <a:pt x="0" y="73533"/>
                </a:lnTo>
                <a:lnTo>
                  <a:pt x="2540" y="73533"/>
                </a:lnTo>
                <a:lnTo>
                  <a:pt x="2540" y="54483"/>
                </a:lnTo>
                <a:close/>
              </a:path>
              <a:path w="439420" h="295910">
                <a:moveTo>
                  <a:pt x="439420" y="54483"/>
                </a:moveTo>
                <a:lnTo>
                  <a:pt x="435609" y="54483"/>
                </a:lnTo>
                <a:lnTo>
                  <a:pt x="435609" y="73533"/>
                </a:lnTo>
                <a:lnTo>
                  <a:pt x="439420" y="73533"/>
                </a:lnTo>
                <a:lnTo>
                  <a:pt x="439420" y="54483"/>
                </a:lnTo>
                <a:close/>
              </a:path>
              <a:path w="439420" h="295910">
                <a:moveTo>
                  <a:pt x="2540" y="73533"/>
                </a:moveTo>
                <a:lnTo>
                  <a:pt x="0" y="73533"/>
                </a:lnTo>
                <a:lnTo>
                  <a:pt x="0" y="98933"/>
                </a:lnTo>
                <a:lnTo>
                  <a:pt x="2540" y="98933"/>
                </a:lnTo>
                <a:lnTo>
                  <a:pt x="2540" y="73533"/>
                </a:lnTo>
                <a:close/>
              </a:path>
              <a:path w="439420" h="295910">
                <a:moveTo>
                  <a:pt x="439420" y="73533"/>
                </a:moveTo>
                <a:lnTo>
                  <a:pt x="435609" y="73533"/>
                </a:lnTo>
                <a:lnTo>
                  <a:pt x="435609" y="98933"/>
                </a:lnTo>
                <a:lnTo>
                  <a:pt x="439420" y="98933"/>
                </a:lnTo>
                <a:lnTo>
                  <a:pt x="439420" y="73533"/>
                </a:lnTo>
                <a:close/>
              </a:path>
              <a:path w="439420" h="295910">
                <a:moveTo>
                  <a:pt x="2540" y="98933"/>
                </a:moveTo>
                <a:lnTo>
                  <a:pt x="0" y="98933"/>
                </a:lnTo>
                <a:lnTo>
                  <a:pt x="0" y="115443"/>
                </a:lnTo>
                <a:lnTo>
                  <a:pt x="2540" y="115443"/>
                </a:lnTo>
                <a:lnTo>
                  <a:pt x="2540" y="98933"/>
                </a:lnTo>
                <a:close/>
              </a:path>
              <a:path w="439420" h="295910">
                <a:moveTo>
                  <a:pt x="439420" y="98933"/>
                </a:moveTo>
                <a:lnTo>
                  <a:pt x="435609" y="98933"/>
                </a:lnTo>
                <a:lnTo>
                  <a:pt x="435609" y="115443"/>
                </a:lnTo>
                <a:lnTo>
                  <a:pt x="439420" y="115443"/>
                </a:lnTo>
                <a:lnTo>
                  <a:pt x="439420" y="98933"/>
                </a:lnTo>
                <a:close/>
              </a:path>
              <a:path w="439420" h="295910">
                <a:moveTo>
                  <a:pt x="2540" y="115443"/>
                </a:moveTo>
                <a:lnTo>
                  <a:pt x="0" y="115443"/>
                </a:lnTo>
                <a:lnTo>
                  <a:pt x="0" y="187833"/>
                </a:lnTo>
                <a:lnTo>
                  <a:pt x="2540" y="187833"/>
                </a:lnTo>
                <a:lnTo>
                  <a:pt x="2540" y="115443"/>
                </a:lnTo>
                <a:close/>
              </a:path>
              <a:path w="439420" h="295910">
                <a:moveTo>
                  <a:pt x="439420" y="115443"/>
                </a:moveTo>
                <a:lnTo>
                  <a:pt x="435609" y="115443"/>
                </a:lnTo>
                <a:lnTo>
                  <a:pt x="435609" y="187833"/>
                </a:lnTo>
                <a:lnTo>
                  <a:pt x="439420" y="187833"/>
                </a:lnTo>
                <a:lnTo>
                  <a:pt x="439420" y="115443"/>
                </a:lnTo>
                <a:close/>
              </a:path>
              <a:path w="439420" h="295910">
                <a:moveTo>
                  <a:pt x="2540" y="187833"/>
                </a:moveTo>
                <a:lnTo>
                  <a:pt x="0" y="187833"/>
                </a:lnTo>
                <a:lnTo>
                  <a:pt x="0" y="225933"/>
                </a:lnTo>
                <a:lnTo>
                  <a:pt x="2540" y="225933"/>
                </a:lnTo>
                <a:lnTo>
                  <a:pt x="2540" y="187833"/>
                </a:lnTo>
                <a:close/>
              </a:path>
              <a:path w="439420" h="295910">
                <a:moveTo>
                  <a:pt x="439420" y="187833"/>
                </a:moveTo>
                <a:lnTo>
                  <a:pt x="435609" y="187833"/>
                </a:lnTo>
                <a:lnTo>
                  <a:pt x="435609" y="225933"/>
                </a:lnTo>
                <a:lnTo>
                  <a:pt x="439420" y="225933"/>
                </a:lnTo>
                <a:lnTo>
                  <a:pt x="439420" y="187833"/>
                </a:lnTo>
                <a:close/>
              </a:path>
              <a:path w="439420" h="295910">
                <a:moveTo>
                  <a:pt x="2540" y="225933"/>
                </a:moveTo>
                <a:lnTo>
                  <a:pt x="0" y="225933"/>
                </a:lnTo>
                <a:lnTo>
                  <a:pt x="0" y="238633"/>
                </a:lnTo>
                <a:lnTo>
                  <a:pt x="2540" y="238633"/>
                </a:lnTo>
                <a:lnTo>
                  <a:pt x="2540" y="225933"/>
                </a:lnTo>
                <a:close/>
              </a:path>
              <a:path w="439420" h="295910">
                <a:moveTo>
                  <a:pt x="439420" y="225933"/>
                </a:moveTo>
                <a:lnTo>
                  <a:pt x="435609" y="225933"/>
                </a:lnTo>
                <a:lnTo>
                  <a:pt x="435609" y="238633"/>
                </a:lnTo>
                <a:lnTo>
                  <a:pt x="439420" y="238633"/>
                </a:lnTo>
                <a:lnTo>
                  <a:pt x="439420" y="225933"/>
                </a:lnTo>
                <a:close/>
              </a:path>
              <a:path w="439420" h="295910">
                <a:moveTo>
                  <a:pt x="2540" y="238633"/>
                </a:moveTo>
                <a:lnTo>
                  <a:pt x="0" y="238633"/>
                </a:lnTo>
                <a:lnTo>
                  <a:pt x="0" y="264033"/>
                </a:lnTo>
                <a:lnTo>
                  <a:pt x="2540" y="264033"/>
                </a:lnTo>
                <a:lnTo>
                  <a:pt x="2540" y="238633"/>
                </a:lnTo>
                <a:close/>
              </a:path>
              <a:path w="439420" h="295910">
                <a:moveTo>
                  <a:pt x="439420" y="238633"/>
                </a:moveTo>
                <a:lnTo>
                  <a:pt x="435609" y="238633"/>
                </a:lnTo>
                <a:lnTo>
                  <a:pt x="435609" y="264033"/>
                </a:lnTo>
                <a:lnTo>
                  <a:pt x="439420" y="264033"/>
                </a:lnTo>
                <a:lnTo>
                  <a:pt x="439420" y="238633"/>
                </a:lnTo>
                <a:close/>
              </a:path>
              <a:path w="439420" h="295910">
                <a:moveTo>
                  <a:pt x="2540" y="264033"/>
                </a:moveTo>
                <a:lnTo>
                  <a:pt x="0" y="264033"/>
                </a:lnTo>
                <a:lnTo>
                  <a:pt x="0" y="270383"/>
                </a:lnTo>
                <a:lnTo>
                  <a:pt x="2540" y="270383"/>
                </a:lnTo>
                <a:lnTo>
                  <a:pt x="2540" y="264033"/>
                </a:lnTo>
                <a:close/>
              </a:path>
              <a:path w="439420" h="295910">
                <a:moveTo>
                  <a:pt x="439420" y="264033"/>
                </a:moveTo>
                <a:lnTo>
                  <a:pt x="435609" y="264033"/>
                </a:lnTo>
                <a:lnTo>
                  <a:pt x="435609" y="270383"/>
                </a:lnTo>
                <a:lnTo>
                  <a:pt x="439420" y="270383"/>
                </a:lnTo>
                <a:lnTo>
                  <a:pt x="439420" y="264033"/>
                </a:lnTo>
                <a:close/>
              </a:path>
              <a:path w="439420" h="295910">
                <a:moveTo>
                  <a:pt x="2540" y="270383"/>
                </a:moveTo>
                <a:lnTo>
                  <a:pt x="0" y="270383"/>
                </a:lnTo>
                <a:lnTo>
                  <a:pt x="0" y="276733"/>
                </a:lnTo>
                <a:lnTo>
                  <a:pt x="2540" y="276733"/>
                </a:lnTo>
                <a:lnTo>
                  <a:pt x="2540" y="270383"/>
                </a:lnTo>
                <a:close/>
              </a:path>
              <a:path w="439420" h="295910">
                <a:moveTo>
                  <a:pt x="439420" y="270383"/>
                </a:moveTo>
                <a:lnTo>
                  <a:pt x="435609" y="270383"/>
                </a:lnTo>
                <a:lnTo>
                  <a:pt x="435609" y="276733"/>
                </a:lnTo>
                <a:lnTo>
                  <a:pt x="439420" y="276733"/>
                </a:lnTo>
                <a:lnTo>
                  <a:pt x="439420" y="270383"/>
                </a:lnTo>
                <a:close/>
              </a:path>
              <a:path w="439420" h="295910">
                <a:moveTo>
                  <a:pt x="2540" y="276860"/>
                </a:moveTo>
                <a:lnTo>
                  <a:pt x="0" y="276860"/>
                </a:lnTo>
                <a:lnTo>
                  <a:pt x="0" y="295783"/>
                </a:lnTo>
                <a:lnTo>
                  <a:pt x="439420" y="295783"/>
                </a:lnTo>
                <a:lnTo>
                  <a:pt x="439420" y="291973"/>
                </a:lnTo>
                <a:lnTo>
                  <a:pt x="2540" y="291973"/>
                </a:lnTo>
                <a:lnTo>
                  <a:pt x="2540" y="276860"/>
                </a:lnTo>
                <a:close/>
              </a:path>
              <a:path w="439420" h="295910">
                <a:moveTo>
                  <a:pt x="439420" y="276860"/>
                </a:moveTo>
                <a:lnTo>
                  <a:pt x="435609" y="276860"/>
                </a:lnTo>
                <a:lnTo>
                  <a:pt x="435609" y="291973"/>
                </a:lnTo>
                <a:lnTo>
                  <a:pt x="439420" y="291973"/>
                </a:lnTo>
                <a:lnTo>
                  <a:pt x="439420" y="276860"/>
                </a:lnTo>
                <a:close/>
              </a:path>
            </a:pathLst>
          </a:custGeom>
          <a:solidFill>
            <a:srgbClr val="410D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263890" y="1673986"/>
            <a:ext cx="433070" cy="289560"/>
          </a:xfrm>
          <a:custGeom>
            <a:avLst/>
            <a:gdLst/>
            <a:ahLst/>
            <a:cxnLst/>
            <a:rect l="l" t="t" r="r" b="b"/>
            <a:pathLst>
              <a:path w="433070" h="289560">
                <a:moveTo>
                  <a:pt x="3809" y="31750"/>
                </a:moveTo>
                <a:lnTo>
                  <a:pt x="0" y="31750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31750"/>
                </a:lnTo>
                <a:close/>
              </a:path>
              <a:path w="433070" h="289560">
                <a:moveTo>
                  <a:pt x="433069" y="31750"/>
                </a:moveTo>
                <a:lnTo>
                  <a:pt x="429259" y="31750"/>
                </a:lnTo>
                <a:lnTo>
                  <a:pt x="429259" y="32892"/>
                </a:lnTo>
                <a:lnTo>
                  <a:pt x="433069" y="32892"/>
                </a:lnTo>
                <a:lnTo>
                  <a:pt x="433069" y="31750"/>
                </a:lnTo>
                <a:close/>
              </a:path>
              <a:path w="433070" h="289560">
                <a:moveTo>
                  <a:pt x="3809" y="29209"/>
                </a:moveTo>
                <a:lnTo>
                  <a:pt x="0" y="29209"/>
                </a:lnTo>
                <a:lnTo>
                  <a:pt x="0" y="31622"/>
                </a:lnTo>
                <a:lnTo>
                  <a:pt x="3809" y="31622"/>
                </a:lnTo>
                <a:lnTo>
                  <a:pt x="3809" y="29209"/>
                </a:lnTo>
                <a:close/>
              </a:path>
              <a:path w="433070" h="289560">
                <a:moveTo>
                  <a:pt x="433069" y="29209"/>
                </a:moveTo>
                <a:lnTo>
                  <a:pt x="429259" y="29209"/>
                </a:lnTo>
                <a:lnTo>
                  <a:pt x="429259" y="31622"/>
                </a:lnTo>
                <a:lnTo>
                  <a:pt x="433069" y="31622"/>
                </a:lnTo>
                <a:lnTo>
                  <a:pt x="433069" y="29209"/>
                </a:lnTo>
                <a:close/>
              </a:path>
              <a:path w="433070" h="289560">
                <a:moveTo>
                  <a:pt x="3809" y="25400"/>
                </a:moveTo>
                <a:lnTo>
                  <a:pt x="0" y="25400"/>
                </a:lnTo>
                <a:lnTo>
                  <a:pt x="0" y="29082"/>
                </a:lnTo>
                <a:lnTo>
                  <a:pt x="3809" y="29082"/>
                </a:lnTo>
                <a:lnTo>
                  <a:pt x="3809" y="25400"/>
                </a:lnTo>
                <a:close/>
              </a:path>
              <a:path w="433070" h="289560">
                <a:moveTo>
                  <a:pt x="433069" y="25400"/>
                </a:moveTo>
                <a:lnTo>
                  <a:pt x="429259" y="25400"/>
                </a:lnTo>
                <a:lnTo>
                  <a:pt x="429259" y="29082"/>
                </a:lnTo>
                <a:lnTo>
                  <a:pt x="433069" y="29082"/>
                </a:lnTo>
                <a:lnTo>
                  <a:pt x="433069" y="25400"/>
                </a:lnTo>
                <a:close/>
              </a:path>
              <a:path w="433070" h="289560">
                <a:moveTo>
                  <a:pt x="3809" y="22859"/>
                </a:moveTo>
                <a:lnTo>
                  <a:pt x="0" y="22859"/>
                </a:lnTo>
                <a:lnTo>
                  <a:pt x="0" y="25272"/>
                </a:lnTo>
                <a:lnTo>
                  <a:pt x="3809" y="25272"/>
                </a:lnTo>
                <a:lnTo>
                  <a:pt x="3809" y="22859"/>
                </a:lnTo>
                <a:close/>
              </a:path>
              <a:path w="433070" h="289560">
                <a:moveTo>
                  <a:pt x="433069" y="22859"/>
                </a:moveTo>
                <a:lnTo>
                  <a:pt x="429259" y="22859"/>
                </a:lnTo>
                <a:lnTo>
                  <a:pt x="429259" y="25272"/>
                </a:lnTo>
                <a:lnTo>
                  <a:pt x="433069" y="25272"/>
                </a:lnTo>
                <a:lnTo>
                  <a:pt x="433069" y="22859"/>
                </a:lnTo>
                <a:close/>
              </a:path>
              <a:path w="433070" h="289560">
                <a:moveTo>
                  <a:pt x="3809" y="19050"/>
                </a:moveTo>
                <a:lnTo>
                  <a:pt x="0" y="19050"/>
                </a:lnTo>
                <a:lnTo>
                  <a:pt x="0" y="22732"/>
                </a:lnTo>
                <a:lnTo>
                  <a:pt x="3809" y="22732"/>
                </a:lnTo>
                <a:lnTo>
                  <a:pt x="3809" y="19050"/>
                </a:lnTo>
                <a:close/>
              </a:path>
              <a:path w="433070" h="289560">
                <a:moveTo>
                  <a:pt x="433069" y="19050"/>
                </a:moveTo>
                <a:lnTo>
                  <a:pt x="429259" y="19050"/>
                </a:lnTo>
                <a:lnTo>
                  <a:pt x="429259" y="22732"/>
                </a:lnTo>
                <a:lnTo>
                  <a:pt x="433069" y="22732"/>
                </a:lnTo>
                <a:lnTo>
                  <a:pt x="433069" y="19050"/>
                </a:lnTo>
                <a:close/>
              </a:path>
              <a:path w="433070" h="289560">
                <a:moveTo>
                  <a:pt x="3809" y="16509"/>
                </a:moveTo>
                <a:lnTo>
                  <a:pt x="0" y="16509"/>
                </a:lnTo>
                <a:lnTo>
                  <a:pt x="0" y="18922"/>
                </a:lnTo>
                <a:lnTo>
                  <a:pt x="3809" y="18922"/>
                </a:lnTo>
                <a:lnTo>
                  <a:pt x="3809" y="16509"/>
                </a:lnTo>
                <a:close/>
              </a:path>
              <a:path w="433070" h="289560">
                <a:moveTo>
                  <a:pt x="433069" y="16509"/>
                </a:moveTo>
                <a:lnTo>
                  <a:pt x="429259" y="16509"/>
                </a:lnTo>
                <a:lnTo>
                  <a:pt x="429259" y="18922"/>
                </a:lnTo>
                <a:lnTo>
                  <a:pt x="433069" y="18922"/>
                </a:lnTo>
                <a:lnTo>
                  <a:pt x="433069" y="16509"/>
                </a:lnTo>
                <a:close/>
              </a:path>
              <a:path w="433070" h="289560">
                <a:moveTo>
                  <a:pt x="3809" y="12700"/>
                </a:moveTo>
                <a:lnTo>
                  <a:pt x="0" y="12700"/>
                </a:lnTo>
                <a:lnTo>
                  <a:pt x="0" y="16382"/>
                </a:lnTo>
                <a:lnTo>
                  <a:pt x="3809" y="16382"/>
                </a:lnTo>
                <a:lnTo>
                  <a:pt x="3809" y="12700"/>
                </a:lnTo>
                <a:close/>
              </a:path>
              <a:path w="433070" h="289560">
                <a:moveTo>
                  <a:pt x="433069" y="12700"/>
                </a:moveTo>
                <a:lnTo>
                  <a:pt x="429259" y="12700"/>
                </a:lnTo>
                <a:lnTo>
                  <a:pt x="429259" y="16382"/>
                </a:lnTo>
                <a:lnTo>
                  <a:pt x="433069" y="16382"/>
                </a:lnTo>
                <a:lnTo>
                  <a:pt x="433069" y="12700"/>
                </a:lnTo>
                <a:close/>
              </a:path>
              <a:path w="433070" h="28956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433070" h="289560">
                <a:moveTo>
                  <a:pt x="433069" y="10159"/>
                </a:moveTo>
                <a:lnTo>
                  <a:pt x="429259" y="10159"/>
                </a:lnTo>
                <a:lnTo>
                  <a:pt x="429259" y="12572"/>
                </a:lnTo>
                <a:lnTo>
                  <a:pt x="433069" y="12572"/>
                </a:lnTo>
                <a:lnTo>
                  <a:pt x="433069" y="10159"/>
                </a:lnTo>
                <a:close/>
              </a:path>
              <a:path w="433070" h="28956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433070" h="289560">
                <a:moveTo>
                  <a:pt x="433069" y="6350"/>
                </a:moveTo>
                <a:lnTo>
                  <a:pt x="429259" y="6350"/>
                </a:lnTo>
                <a:lnTo>
                  <a:pt x="429259" y="10032"/>
                </a:lnTo>
                <a:lnTo>
                  <a:pt x="433069" y="10032"/>
                </a:lnTo>
                <a:lnTo>
                  <a:pt x="433069" y="6350"/>
                </a:lnTo>
                <a:close/>
              </a:path>
              <a:path w="433070" h="28956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433070" h="289560">
                <a:moveTo>
                  <a:pt x="433069" y="3809"/>
                </a:moveTo>
                <a:lnTo>
                  <a:pt x="429259" y="3809"/>
                </a:lnTo>
                <a:lnTo>
                  <a:pt x="429259" y="6222"/>
                </a:lnTo>
                <a:lnTo>
                  <a:pt x="433069" y="6222"/>
                </a:lnTo>
                <a:lnTo>
                  <a:pt x="433069" y="3809"/>
                </a:lnTo>
                <a:close/>
              </a:path>
              <a:path w="433070" h="289560">
                <a:moveTo>
                  <a:pt x="433069" y="0"/>
                </a:moveTo>
                <a:lnTo>
                  <a:pt x="0" y="0"/>
                </a:lnTo>
                <a:lnTo>
                  <a:pt x="0" y="3682"/>
                </a:lnTo>
                <a:lnTo>
                  <a:pt x="433069" y="3682"/>
                </a:lnTo>
                <a:lnTo>
                  <a:pt x="433069" y="0"/>
                </a:lnTo>
                <a:close/>
              </a:path>
              <a:path w="433070" h="289560">
                <a:moveTo>
                  <a:pt x="3809" y="32893"/>
                </a:moveTo>
                <a:lnTo>
                  <a:pt x="0" y="32893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32893"/>
                </a:lnTo>
                <a:close/>
              </a:path>
              <a:path w="433070" h="289560">
                <a:moveTo>
                  <a:pt x="433069" y="32893"/>
                </a:moveTo>
                <a:lnTo>
                  <a:pt x="429259" y="32893"/>
                </a:lnTo>
                <a:lnTo>
                  <a:pt x="429259" y="45592"/>
                </a:lnTo>
                <a:lnTo>
                  <a:pt x="433069" y="45592"/>
                </a:lnTo>
                <a:lnTo>
                  <a:pt x="433069" y="32893"/>
                </a:lnTo>
                <a:close/>
              </a:path>
              <a:path w="433070" h="289560">
                <a:moveTo>
                  <a:pt x="3809" y="45593"/>
                </a:moveTo>
                <a:lnTo>
                  <a:pt x="0" y="4559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5593"/>
                </a:lnTo>
                <a:close/>
              </a:path>
              <a:path w="433070" h="289560">
                <a:moveTo>
                  <a:pt x="433069" y="45593"/>
                </a:moveTo>
                <a:lnTo>
                  <a:pt x="429259" y="45593"/>
                </a:lnTo>
                <a:lnTo>
                  <a:pt x="429259" y="51942"/>
                </a:lnTo>
                <a:lnTo>
                  <a:pt x="433069" y="51942"/>
                </a:lnTo>
                <a:lnTo>
                  <a:pt x="433069" y="45593"/>
                </a:lnTo>
                <a:close/>
              </a:path>
              <a:path w="433070" h="289560">
                <a:moveTo>
                  <a:pt x="3809" y="51943"/>
                </a:moveTo>
                <a:lnTo>
                  <a:pt x="0" y="51943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51943"/>
                </a:lnTo>
                <a:close/>
              </a:path>
              <a:path w="433070" h="289560">
                <a:moveTo>
                  <a:pt x="433069" y="51943"/>
                </a:moveTo>
                <a:lnTo>
                  <a:pt x="429259" y="51943"/>
                </a:lnTo>
                <a:lnTo>
                  <a:pt x="429259" y="70992"/>
                </a:lnTo>
                <a:lnTo>
                  <a:pt x="433069" y="70992"/>
                </a:lnTo>
                <a:lnTo>
                  <a:pt x="433069" y="51943"/>
                </a:lnTo>
                <a:close/>
              </a:path>
              <a:path w="433070" h="289560">
                <a:moveTo>
                  <a:pt x="3809" y="70993"/>
                </a:moveTo>
                <a:lnTo>
                  <a:pt x="0" y="70993"/>
                </a:lnTo>
                <a:lnTo>
                  <a:pt x="0" y="96392"/>
                </a:lnTo>
                <a:lnTo>
                  <a:pt x="3809" y="96392"/>
                </a:lnTo>
                <a:lnTo>
                  <a:pt x="3809" y="70993"/>
                </a:lnTo>
                <a:close/>
              </a:path>
              <a:path w="433070" h="289560">
                <a:moveTo>
                  <a:pt x="433069" y="70993"/>
                </a:moveTo>
                <a:lnTo>
                  <a:pt x="429259" y="70993"/>
                </a:lnTo>
                <a:lnTo>
                  <a:pt x="429259" y="96392"/>
                </a:lnTo>
                <a:lnTo>
                  <a:pt x="433069" y="96392"/>
                </a:lnTo>
                <a:lnTo>
                  <a:pt x="433069" y="70993"/>
                </a:lnTo>
                <a:close/>
              </a:path>
              <a:path w="433070" h="289560">
                <a:moveTo>
                  <a:pt x="3809" y="96393"/>
                </a:moveTo>
                <a:lnTo>
                  <a:pt x="0" y="96393"/>
                </a:lnTo>
                <a:lnTo>
                  <a:pt x="0" y="112902"/>
                </a:lnTo>
                <a:lnTo>
                  <a:pt x="3809" y="112902"/>
                </a:lnTo>
                <a:lnTo>
                  <a:pt x="3809" y="96393"/>
                </a:lnTo>
                <a:close/>
              </a:path>
              <a:path w="433070" h="289560">
                <a:moveTo>
                  <a:pt x="433069" y="96393"/>
                </a:moveTo>
                <a:lnTo>
                  <a:pt x="429259" y="96393"/>
                </a:lnTo>
                <a:lnTo>
                  <a:pt x="429259" y="112902"/>
                </a:lnTo>
                <a:lnTo>
                  <a:pt x="433069" y="112902"/>
                </a:lnTo>
                <a:lnTo>
                  <a:pt x="433069" y="96393"/>
                </a:lnTo>
                <a:close/>
              </a:path>
              <a:path w="433070" h="289560">
                <a:moveTo>
                  <a:pt x="3809" y="112903"/>
                </a:moveTo>
                <a:lnTo>
                  <a:pt x="0" y="112903"/>
                </a:lnTo>
                <a:lnTo>
                  <a:pt x="0" y="185292"/>
                </a:lnTo>
                <a:lnTo>
                  <a:pt x="3809" y="185292"/>
                </a:lnTo>
                <a:lnTo>
                  <a:pt x="3809" y="112903"/>
                </a:lnTo>
                <a:close/>
              </a:path>
              <a:path w="433070" h="289560">
                <a:moveTo>
                  <a:pt x="433069" y="112903"/>
                </a:moveTo>
                <a:lnTo>
                  <a:pt x="429259" y="112903"/>
                </a:lnTo>
                <a:lnTo>
                  <a:pt x="429259" y="185292"/>
                </a:lnTo>
                <a:lnTo>
                  <a:pt x="433069" y="185292"/>
                </a:lnTo>
                <a:lnTo>
                  <a:pt x="433069" y="112903"/>
                </a:lnTo>
                <a:close/>
              </a:path>
              <a:path w="433070" h="289560">
                <a:moveTo>
                  <a:pt x="3809" y="185293"/>
                </a:moveTo>
                <a:lnTo>
                  <a:pt x="0" y="185293"/>
                </a:lnTo>
                <a:lnTo>
                  <a:pt x="0" y="223392"/>
                </a:lnTo>
                <a:lnTo>
                  <a:pt x="3809" y="223392"/>
                </a:lnTo>
                <a:lnTo>
                  <a:pt x="3809" y="185293"/>
                </a:lnTo>
                <a:close/>
              </a:path>
              <a:path w="433070" h="289560">
                <a:moveTo>
                  <a:pt x="433069" y="185293"/>
                </a:moveTo>
                <a:lnTo>
                  <a:pt x="429259" y="185293"/>
                </a:lnTo>
                <a:lnTo>
                  <a:pt x="429259" y="223392"/>
                </a:lnTo>
                <a:lnTo>
                  <a:pt x="433069" y="223392"/>
                </a:lnTo>
                <a:lnTo>
                  <a:pt x="433069" y="185293"/>
                </a:lnTo>
                <a:close/>
              </a:path>
              <a:path w="433070" h="289560">
                <a:moveTo>
                  <a:pt x="3809" y="223393"/>
                </a:moveTo>
                <a:lnTo>
                  <a:pt x="0" y="223393"/>
                </a:lnTo>
                <a:lnTo>
                  <a:pt x="0" y="236092"/>
                </a:lnTo>
                <a:lnTo>
                  <a:pt x="3809" y="236092"/>
                </a:lnTo>
                <a:lnTo>
                  <a:pt x="3809" y="223393"/>
                </a:lnTo>
                <a:close/>
              </a:path>
              <a:path w="433070" h="289560">
                <a:moveTo>
                  <a:pt x="433069" y="223393"/>
                </a:moveTo>
                <a:lnTo>
                  <a:pt x="429259" y="223393"/>
                </a:lnTo>
                <a:lnTo>
                  <a:pt x="429259" y="236092"/>
                </a:lnTo>
                <a:lnTo>
                  <a:pt x="433069" y="236092"/>
                </a:lnTo>
                <a:lnTo>
                  <a:pt x="433069" y="223393"/>
                </a:lnTo>
                <a:close/>
              </a:path>
              <a:path w="433070" h="289560">
                <a:moveTo>
                  <a:pt x="3809" y="236093"/>
                </a:moveTo>
                <a:lnTo>
                  <a:pt x="0" y="236093"/>
                </a:lnTo>
                <a:lnTo>
                  <a:pt x="0" y="261492"/>
                </a:lnTo>
                <a:lnTo>
                  <a:pt x="3809" y="261492"/>
                </a:lnTo>
                <a:lnTo>
                  <a:pt x="3809" y="236093"/>
                </a:lnTo>
                <a:close/>
              </a:path>
              <a:path w="433070" h="289560">
                <a:moveTo>
                  <a:pt x="433069" y="236093"/>
                </a:moveTo>
                <a:lnTo>
                  <a:pt x="429259" y="236093"/>
                </a:lnTo>
                <a:lnTo>
                  <a:pt x="429259" y="261492"/>
                </a:lnTo>
                <a:lnTo>
                  <a:pt x="433069" y="261492"/>
                </a:lnTo>
                <a:lnTo>
                  <a:pt x="433069" y="236093"/>
                </a:lnTo>
                <a:close/>
              </a:path>
              <a:path w="433070" h="289560">
                <a:moveTo>
                  <a:pt x="3809" y="261493"/>
                </a:moveTo>
                <a:lnTo>
                  <a:pt x="0" y="261493"/>
                </a:lnTo>
                <a:lnTo>
                  <a:pt x="0" y="267842"/>
                </a:lnTo>
                <a:lnTo>
                  <a:pt x="3809" y="267842"/>
                </a:lnTo>
                <a:lnTo>
                  <a:pt x="3809" y="261493"/>
                </a:lnTo>
                <a:close/>
              </a:path>
              <a:path w="433070" h="289560">
                <a:moveTo>
                  <a:pt x="433069" y="261493"/>
                </a:moveTo>
                <a:lnTo>
                  <a:pt x="429259" y="261493"/>
                </a:lnTo>
                <a:lnTo>
                  <a:pt x="429259" y="267842"/>
                </a:lnTo>
                <a:lnTo>
                  <a:pt x="433069" y="267842"/>
                </a:lnTo>
                <a:lnTo>
                  <a:pt x="433069" y="261493"/>
                </a:lnTo>
                <a:close/>
              </a:path>
              <a:path w="433070" h="289560">
                <a:moveTo>
                  <a:pt x="3809" y="267843"/>
                </a:moveTo>
                <a:lnTo>
                  <a:pt x="0" y="267843"/>
                </a:lnTo>
                <a:lnTo>
                  <a:pt x="0" y="274192"/>
                </a:lnTo>
                <a:lnTo>
                  <a:pt x="3809" y="274192"/>
                </a:lnTo>
                <a:lnTo>
                  <a:pt x="3809" y="267843"/>
                </a:lnTo>
                <a:close/>
              </a:path>
              <a:path w="433070" h="289560">
                <a:moveTo>
                  <a:pt x="433069" y="267843"/>
                </a:moveTo>
                <a:lnTo>
                  <a:pt x="429259" y="267843"/>
                </a:lnTo>
                <a:lnTo>
                  <a:pt x="429259" y="274192"/>
                </a:lnTo>
                <a:lnTo>
                  <a:pt x="433069" y="274192"/>
                </a:lnTo>
                <a:lnTo>
                  <a:pt x="433069" y="267843"/>
                </a:lnTo>
                <a:close/>
              </a:path>
              <a:path w="433070" h="289560">
                <a:moveTo>
                  <a:pt x="3809" y="274320"/>
                </a:moveTo>
                <a:lnTo>
                  <a:pt x="0" y="274320"/>
                </a:lnTo>
                <a:lnTo>
                  <a:pt x="0" y="289433"/>
                </a:lnTo>
                <a:lnTo>
                  <a:pt x="433069" y="289433"/>
                </a:lnTo>
                <a:lnTo>
                  <a:pt x="433069" y="285623"/>
                </a:lnTo>
                <a:lnTo>
                  <a:pt x="3809" y="285623"/>
                </a:lnTo>
                <a:lnTo>
                  <a:pt x="3809" y="274320"/>
                </a:lnTo>
                <a:close/>
              </a:path>
              <a:path w="433070" h="289560">
                <a:moveTo>
                  <a:pt x="433069" y="274320"/>
                </a:moveTo>
                <a:lnTo>
                  <a:pt x="429259" y="274320"/>
                </a:lnTo>
                <a:lnTo>
                  <a:pt x="429259" y="285623"/>
                </a:lnTo>
                <a:lnTo>
                  <a:pt x="433069" y="285623"/>
                </a:lnTo>
                <a:lnTo>
                  <a:pt x="433069" y="274320"/>
                </a:lnTo>
                <a:close/>
              </a:path>
            </a:pathLst>
          </a:custGeom>
          <a:solidFill>
            <a:srgbClr val="430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267700" y="1677797"/>
            <a:ext cx="425450" cy="281940"/>
          </a:xfrm>
          <a:custGeom>
            <a:avLst/>
            <a:gdLst/>
            <a:ahLst/>
            <a:cxnLst/>
            <a:rect l="l" t="t" r="r" b="b"/>
            <a:pathLst>
              <a:path w="425450" h="281939">
                <a:moveTo>
                  <a:pt x="3809" y="27940"/>
                </a:moveTo>
                <a:lnTo>
                  <a:pt x="0" y="27940"/>
                </a:lnTo>
                <a:lnTo>
                  <a:pt x="0" y="29083"/>
                </a:lnTo>
                <a:lnTo>
                  <a:pt x="3809" y="29083"/>
                </a:lnTo>
                <a:lnTo>
                  <a:pt x="3809" y="27940"/>
                </a:lnTo>
                <a:close/>
              </a:path>
              <a:path w="425450" h="281939">
                <a:moveTo>
                  <a:pt x="425450" y="27940"/>
                </a:moveTo>
                <a:lnTo>
                  <a:pt x="421640" y="27940"/>
                </a:lnTo>
                <a:lnTo>
                  <a:pt x="421640" y="29083"/>
                </a:lnTo>
                <a:lnTo>
                  <a:pt x="425450" y="29083"/>
                </a:lnTo>
                <a:lnTo>
                  <a:pt x="425450" y="27940"/>
                </a:lnTo>
                <a:close/>
              </a:path>
              <a:path w="425450" h="281939">
                <a:moveTo>
                  <a:pt x="3809" y="25400"/>
                </a:moveTo>
                <a:lnTo>
                  <a:pt x="0" y="25400"/>
                </a:lnTo>
                <a:lnTo>
                  <a:pt x="0" y="27812"/>
                </a:lnTo>
                <a:lnTo>
                  <a:pt x="3809" y="27812"/>
                </a:lnTo>
                <a:lnTo>
                  <a:pt x="3809" y="25400"/>
                </a:lnTo>
                <a:close/>
              </a:path>
              <a:path w="425450" h="281939">
                <a:moveTo>
                  <a:pt x="425450" y="25400"/>
                </a:moveTo>
                <a:lnTo>
                  <a:pt x="421640" y="25400"/>
                </a:lnTo>
                <a:lnTo>
                  <a:pt x="421640" y="27812"/>
                </a:lnTo>
                <a:lnTo>
                  <a:pt x="425450" y="27812"/>
                </a:lnTo>
                <a:lnTo>
                  <a:pt x="425450" y="25400"/>
                </a:lnTo>
                <a:close/>
              </a:path>
              <a:path w="425450" h="281939">
                <a:moveTo>
                  <a:pt x="3809" y="21590"/>
                </a:moveTo>
                <a:lnTo>
                  <a:pt x="0" y="21590"/>
                </a:lnTo>
                <a:lnTo>
                  <a:pt x="0" y="25273"/>
                </a:lnTo>
                <a:lnTo>
                  <a:pt x="3809" y="25273"/>
                </a:lnTo>
                <a:lnTo>
                  <a:pt x="3809" y="21590"/>
                </a:lnTo>
                <a:close/>
              </a:path>
              <a:path w="425450" h="281939">
                <a:moveTo>
                  <a:pt x="425450" y="21590"/>
                </a:moveTo>
                <a:lnTo>
                  <a:pt x="421640" y="21590"/>
                </a:lnTo>
                <a:lnTo>
                  <a:pt x="421640" y="25273"/>
                </a:lnTo>
                <a:lnTo>
                  <a:pt x="425450" y="25273"/>
                </a:lnTo>
                <a:lnTo>
                  <a:pt x="425450" y="21590"/>
                </a:lnTo>
                <a:close/>
              </a:path>
              <a:path w="425450" h="281939">
                <a:moveTo>
                  <a:pt x="3809" y="19050"/>
                </a:moveTo>
                <a:lnTo>
                  <a:pt x="0" y="19050"/>
                </a:lnTo>
                <a:lnTo>
                  <a:pt x="0" y="21462"/>
                </a:lnTo>
                <a:lnTo>
                  <a:pt x="3809" y="21462"/>
                </a:lnTo>
                <a:lnTo>
                  <a:pt x="3809" y="19050"/>
                </a:lnTo>
                <a:close/>
              </a:path>
              <a:path w="425450" h="281939">
                <a:moveTo>
                  <a:pt x="425450" y="19050"/>
                </a:moveTo>
                <a:lnTo>
                  <a:pt x="421640" y="19050"/>
                </a:lnTo>
                <a:lnTo>
                  <a:pt x="421640" y="21462"/>
                </a:lnTo>
                <a:lnTo>
                  <a:pt x="425450" y="21462"/>
                </a:lnTo>
                <a:lnTo>
                  <a:pt x="425450" y="19050"/>
                </a:lnTo>
                <a:close/>
              </a:path>
              <a:path w="425450" h="281939">
                <a:moveTo>
                  <a:pt x="3809" y="15240"/>
                </a:moveTo>
                <a:lnTo>
                  <a:pt x="0" y="15240"/>
                </a:lnTo>
                <a:lnTo>
                  <a:pt x="0" y="18923"/>
                </a:lnTo>
                <a:lnTo>
                  <a:pt x="3809" y="18923"/>
                </a:lnTo>
                <a:lnTo>
                  <a:pt x="3809" y="15240"/>
                </a:lnTo>
                <a:close/>
              </a:path>
              <a:path w="425450" h="281939">
                <a:moveTo>
                  <a:pt x="425450" y="15240"/>
                </a:moveTo>
                <a:lnTo>
                  <a:pt x="421640" y="15240"/>
                </a:lnTo>
                <a:lnTo>
                  <a:pt x="421640" y="18923"/>
                </a:lnTo>
                <a:lnTo>
                  <a:pt x="425450" y="18923"/>
                </a:lnTo>
                <a:lnTo>
                  <a:pt x="425450" y="15240"/>
                </a:lnTo>
                <a:close/>
              </a:path>
              <a:path w="425450" h="281939">
                <a:moveTo>
                  <a:pt x="3809" y="12700"/>
                </a:moveTo>
                <a:lnTo>
                  <a:pt x="0" y="12700"/>
                </a:lnTo>
                <a:lnTo>
                  <a:pt x="0" y="15112"/>
                </a:lnTo>
                <a:lnTo>
                  <a:pt x="3809" y="15112"/>
                </a:lnTo>
                <a:lnTo>
                  <a:pt x="3809" y="12700"/>
                </a:lnTo>
                <a:close/>
              </a:path>
              <a:path w="425450" h="281939">
                <a:moveTo>
                  <a:pt x="425450" y="12700"/>
                </a:moveTo>
                <a:lnTo>
                  <a:pt x="421640" y="12700"/>
                </a:lnTo>
                <a:lnTo>
                  <a:pt x="421640" y="15112"/>
                </a:lnTo>
                <a:lnTo>
                  <a:pt x="425450" y="15112"/>
                </a:lnTo>
                <a:lnTo>
                  <a:pt x="425450" y="12700"/>
                </a:lnTo>
                <a:close/>
              </a:path>
              <a:path w="425450" h="281939">
                <a:moveTo>
                  <a:pt x="3809" y="8890"/>
                </a:moveTo>
                <a:lnTo>
                  <a:pt x="0" y="8890"/>
                </a:lnTo>
                <a:lnTo>
                  <a:pt x="0" y="12573"/>
                </a:lnTo>
                <a:lnTo>
                  <a:pt x="3809" y="12573"/>
                </a:lnTo>
                <a:lnTo>
                  <a:pt x="3809" y="8890"/>
                </a:lnTo>
                <a:close/>
              </a:path>
              <a:path w="425450" h="281939">
                <a:moveTo>
                  <a:pt x="425450" y="8890"/>
                </a:moveTo>
                <a:lnTo>
                  <a:pt x="421640" y="8890"/>
                </a:lnTo>
                <a:lnTo>
                  <a:pt x="421640" y="12573"/>
                </a:lnTo>
                <a:lnTo>
                  <a:pt x="425450" y="12573"/>
                </a:lnTo>
                <a:lnTo>
                  <a:pt x="425450" y="8890"/>
                </a:lnTo>
                <a:close/>
              </a:path>
              <a:path w="425450" h="281939">
                <a:moveTo>
                  <a:pt x="3809" y="6350"/>
                </a:moveTo>
                <a:lnTo>
                  <a:pt x="0" y="6350"/>
                </a:lnTo>
                <a:lnTo>
                  <a:pt x="0" y="8762"/>
                </a:lnTo>
                <a:lnTo>
                  <a:pt x="3809" y="8762"/>
                </a:lnTo>
                <a:lnTo>
                  <a:pt x="3809" y="6350"/>
                </a:lnTo>
                <a:close/>
              </a:path>
              <a:path w="425450" h="281939">
                <a:moveTo>
                  <a:pt x="425450" y="6350"/>
                </a:moveTo>
                <a:lnTo>
                  <a:pt x="421640" y="6350"/>
                </a:lnTo>
                <a:lnTo>
                  <a:pt x="421640" y="8762"/>
                </a:lnTo>
                <a:lnTo>
                  <a:pt x="425450" y="8762"/>
                </a:lnTo>
                <a:lnTo>
                  <a:pt x="425450" y="6350"/>
                </a:lnTo>
                <a:close/>
              </a:path>
              <a:path w="425450" h="281939">
                <a:moveTo>
                  <a:pt x="425450" y="2540"/>
                </a:moveTo>
                <a:lnTo>
                  <a:pt x="0" y="2540"/>
                </a:lnTo>
                <a:lnTo>
                  <a:pt x="0" y="6223"/>
                </a:lnTo>
                <a:lnTo>
                  <a:pt x="3809" y="6223"/>
                </a:lnTo>
                <a:lnTo>
                  <a:pt x="3809" y="3683"/>
                </a:lnTo>
                <a:lnTo>
                  <a:pt x="425450" y="3683"/>
                </a:lnTo>
                <a:lnTo>
                  <a:pt x="425450" y="2540"/>
                </a:lnTo>
                <a:close/>
              </a:path>
              <a:path w="425450" h="281939">
                <a:moveTo>
                  <a:pt x="425450" y="3683"/>
                </a:moveTo>
                <a:lnTo>
                  <a:pt x="421640" y="3683"/>
                </a:lnTo>
                <a:lnTo>
                  <a:pt x="421640" y="6223"/>
                </a:lnTo>
                <a:lnTo>
                  <a:pt x="425450" y="6223"/>
                </a:lnTo>
                <a:lnTo>
                  <a:pt x="425450" y="3683"/>
                </a:lnTo>
                <a:close/>
              </a:path>
              <a:path w="425450" h="281939">
                <a:moveTo>
                  <a:pt x="425450" y="0"/>
                </a:moveTo>
                <a:lnTo>
                  <a:pt x="0" y="0"/>
                </a:lnTo>
                <a:lnTo>
                  <a:pt x="0" y="2412"/>
                </a:lnTo>
                <a:lnTo>
                  <a:pt x="425450" y="2412"/>
                </a:lnTo>
                <a:lnTo>
                  <a:pt x="425450" y="0"/>
                </a:lnTo>
                <a:close/>
              </a:path>
              <a:path w="425450" h="281939">
                <a:moveTo>
                  <a:pt x="3809" y="29083"/>
                </a:moveTo>
                <a:lnTo>
                  <a:pt x="0" y="29083"/>
                </a:lnTo>
                <a:lnTo>
                  <a:pt x="0" y="41783"/>
                </a:lnTo>
                <a:lnTo>
                  <a:pt x="3809" y="41783"/>
                </a:lnTo>
                <a:lnTo>
                  <a:pt x="3809" y="29083"/>
                </a:lnTo>
                <a:close/>
              </a:path>
              <a:path w="425450" h="281939">
                <a:moveTo>
                  <a:pt x="425450" y="29083"/>
                </a:moveTo>
                <a:lnTo>
                  <a:pt x="421640" y="29083"/>
                </a:lnTo>
                <a:lnTo>
                  <a:pt x="421640" y="41783"/>
                </a:lnTo>
                <a:lnTo>
                  <a:pt x="425450" y="41783"/>
                </a:lnTo>
                <a:lnTo>
                  <a:pt x="425450" y="29083"/>
                </a:lnTo>
                <a:close/>
              </a:path>
              <a:path w="425450" h="281939">
                <a:moveTo>
                  <a:pt x="3809" y="41783"/>
                </a:moveTo>
                <a:lnTo>
                  <a:pt x="0" y="41783"/>
                </a:lnTo>
                <a:lnTo>
                  <a:pt x="0" y="48133"/>
                </a:lnTo>
                <a:lnTo>
                  <a:pt x="3809" y="48133"/>
                </a:lnTo>
                <a:lnTo>
                  <a:pt x="3809" y="41783"/>
                </a:lnTo>
                <a:close/>
              </a:path>
              <a:path w="425450" h="281939">
                <a:moveTo>
                  <a:pt x="425450" y="41783"/>
                </a:moveTo>
                <a:lnTo>
                  <a:pt x="421640" y="41783"/>
                </a:lnTo>
                <a:lnTo>
                  <a:pt x="421640" y="48133"/>
                </a:lnTo>
                <a:lnTo>
                  <a:pt x="425450" y="48133"/>
                </a:lnTo>
                <a:lnTo>
                  <a:pt x="425450" y="41783"/>
                </a:lnTo>
                <a:close/>
              </a:path>
              <a:path w="425450" h="281939">
                <a:moveTo>
                  <a:pt x="3809" y="48133"/>
                </a:moveTo>
                <a:lnTo>
                  <a:pt x="0" y="48133"/>
                </a:lnTo>
                <a:lnTo>
                  <a:pt x="0" y="67183"/>
                </a:lnTo>
                <a:lnTo>
                  <a:pt x="3809" y="67183"/>
                </a:lnTo>
                <a:lnTo>
                  <a:pt x="3809" y="48133"/>
                </a:lnTo>
                <a:close/>
              </a:path>
              <a:path w="425450" h="281939">
                <a:moveTo>
                  <a:pt x="425450" y="48133"/>
                </a:moveTo>
                <a:lnTo>
                  <a:pt x="421640" y="48133"/>
                </a:lnTo>
                <a:lnTo>
                  <a:pt x="421640" y="67183"/>
                </a:lnTo>
                <a:lnTo>
                  <a:pt x="425450" y="67183"/>
                </a:lnTo>
                <a:lnTo>
                  <a:pt x="425450" y="48133"/>
                </a:lnTo>
                <a:close/>
              </a:path>
              <a:path w="425450" h="281939">
                <a:moveTo>
                  <a:pt x="3809" y="67183"/>
                </a:moveTo>
                <a:lnTo>
                  <a:pt x="0" y="67183"/>
                </a:lnTo>
                <a:lnTo>
                  <a:pt x="0" y="92583"/>
                </a:lnTo>
                <a:lnTo>
                  <a:pt x="3809" y="92583"/>
                </a:lnTo>
                <a:lnTo>
                  <a:pt x="3809" y="67183"/>
                </a:lnTo>
                <a:close/>
              </a:path>
              <a:path w="425450" h="281939">
                <a:moveTo>
                  <a:pt x="425450" y="67183"/>
                </a:moveTo>
                <a:lnTo>
                  <a:pt x="421640" y="67183"/>
                </a:lnTo>
                <a:lnTo>
                  <a:pt x="421640" y="92583"/>
                </a:lnTo>
                <a:lnTo>
                  <a:pt x="425450" y="92583"/>
                </a:lnTo>
                <a:lnTo>
                  <a:pt x="425450" y="67183"/>
                </a:lnTo>
                <a:close/>
              </a:path>
              <a:path w="425450" h="281939">
                <a:moveTo>
                  <a:pt x="3809" y="92583"/>
                </a:moveTo>
                <a:lnTo>
                  <a:pt x="0" y="92583"/>
                </a:lnTo>
                <a:lnTo>
                  <a:pt x="0" y="109093"/>
                </a:lnTo>
                <a:lnTo>
                  <a:pt x="3809" y="109093"/>
                </a:lnTo>
                <a:lnTo>
                  <a:pt x="3809" y="92583"/>
                </a:lnTo>
                <a:close/>
              </a:path>
              <a:path w="425450" h="281939">
                <a:moveTo>
                  <a:pt x="425450" y="92583"/>
                </a:moveTo>
                <a:lnTo>
                  <a:pt x="421640" y="92583"/>
                </a:lnTo>
                <a:lnTo>
                  <a:pt x="421640" y="109093"/>
                </a:lnTo>
                <a:lnTo>
                  <a:pt x="425450" y="109093"/>
                </a:lnTo>
                <a:lnTo>
                  <a:pt x="425450" y="92583"/>
                </a:lnTo>
                <a:close/>
              </a:path>
              <a:path w="425450" h="281939">
                <a:moveTo>
                  <a:pt x="3809" y="109093"/>
                </a:moveTo>
                <a:lnTo>
                  <a:pt x="0" y="109093"/>
                </a:lnTo>
                <a:lnTo>
                  <a:pt x="0" y="181483"/>
                </a:lnTo>
                <a:lnTo>
                  <a:pt x="3809" y="181483"/>
                </a:lnTo>
                <a:lnTo>
                  <a:pt x="3809" y="109093"/>
                </a:lnTo>
                <a:close/>
              </a:path>
              <a:path w="425450" h="281939">
                <a:moveTo>
                  <a:pt x="425450" y="109093"/>
                </a:moveTo>
                <a:lnTo>
                  <a:pt x="421640" y="109093"/>
                </a:lnTo>
                <a:lnTo>
                  <a:pt x="421640" y="181483"/>
                </a:lnTo>
                <a:lnTo>
                  <a:pt x="425450" y="181483"/>
                </a:lnTo>
                <a:lnTo>
                  <a:pt x="425450" y="109093"/>
                </a:lnTo>
                <a:close/>
              </a:path>
              <a:path w="425450" h="281939">
                <a:moveTo>
                  <a:pt x="3809" y="181483"/>
                </a:moveTo>
                <a:lnTo>
                  <a:pt x="0" y="181483"/>
                </a:lnTo>
                <a:lnTo>
                  <a:pt x="0" y="219583"/>
                </a:lnTo>
                <a:lnTo>
                  <a:pt x="3809" y="219583"/>
                </a:lnTo>
                <a:lnTo>
                  <a:pt x="3809" y="181483"/>
                </a:lnTo>
                <a:close/>
              </a:path>
              <a:path w="425450" h="281939">
                <a:moveTo>
                  <a:pt x="425450" y="181483"/>
                </a:moveTo>
                <a:lnTo>
                  <a:pt x="421640" y="181483"/>
                </a:lnTo>
                <a:lnTo>
                  <a:pt x="421640" y="219583"/>
                </a:lnTo>
                <a:lnTo>
                  <a:pt x="425450" y="219583"/>
                </a:lnTo>
                <a:lnTo>
                  <a:pt x="425450" y="181483"/>
                </a:lnTo>
                <a:close/>
              </a:path>
              <a:path w="425450" h="281939">
                <a:moveTo>
                  <a:pt x="3809" y="219583"/>
                </a:moveTo>
                <a:lnTo>
                  <a:pt x="0" y="219583"/>
                </a:lnTo>
                <a:lnTo>
                  <a:pt x="0" y="232283"/>
                </a:lnTo>
                <a:lnTo>
                  <a:pt x="3809" y="232283"/>
                </a:lnTo>
                <a:lnTo>
                  <a:pt x="3809" y="219583"/>
                </a:lnTo>
                <a:close/>
              </a:path>
              <a:path w="425450" h="281939">
                <a:moveTo>
                  <a:pt x="425450" y="219583"/>
                </a:moveTo>
                <a:lnTo>
                  <a:pt x="421640" y="219583"/>
                </a:lnTo>
                <a:lnTo>
                  <a:pt x="421640" y="232283"/>
                </a:lnTo>
                <a:lnTo>
                  <a:pt x="425450" y="232283"/>
                </a:lnTo>
                <a:lnTo>
                  <a:pt x="425450" y="219583"/>
                </a:lnTo>
                <a:close/>
              </a:path>
              <a:path w="425450" h="281939">
                <a:moveTo>
                  <a:pt x="3809" y="232283"/>
                </a:moveTo>
                <a:lnTo>
                  <a:pt x="0" y="232283"/>
                </a:lnTo>
                <a:lnTo>
                  <a:pt x="0" y="257683"/>
                </a:lnTo>
                <a:lnTo>
                  <a:pt x="3809" y="257683"/>
                </a:lnTo>
                <a:lnTo>
                  <a:pt x="3809" y="232283"/>
                </a:lnTo>
                <a:close/>
              </a:path>
              <a:path w="425450" h="281939">
                <a:moveTo>
                  <a:pt x="425450" y="232283"/>
                </a:moveTo>
                <a:lnTo>
                  <a:pt x="421640" y="232283"/>
                </a:lnTo>
                <a:lnTo>
                  <a:pt x="421640" y="257683"/>
                </a:lnTo>
                <a:lnTo>
                  <a:pt x="425450" y="257683"/>
                </a:lnTo>
                <a:lnTo>
                  <a:pt x="425450" y="232283"/>
                </a:lnTo>
                <a:close/>
              </a:path>
              <a:path w="425450" h="281939">
                <a:moveTo>
                  <a:pt x="3809" y="257683"/>
                </a:moveTo>
                <a:lnTo>
                  <a:pt x="0" y="257683"/>
                </a:lnTo>
                <a:lnTo>
                  <a:pt x="0" y="264033"/>
                </a:lnTo>
                <a:lnTo>
                  <a:pt x="3809" y="264033"/>
                </a:lnTo>
                <a:lnTo>
                  <a:pt x="3809" y="257683"/>
                </a:lnTo>
                <a:close/>
              </a:path>
              <a:path w="425450" h="281939">
                <a:moveTo>
                  <a:pt x="425450" y="257683"/>
                </a:moveTo>
                <a:lnTo>
                  <a:pt x="421640" y="257683"/>
                </a:lnTo>
                <a:lnTo>
                  <a:pt x="421640" y="264033"/>
                </a:lnTo>
                <a:lnTo>
                  <a:pt x="425450" y="264033"/>
                </a:lnTo>
                <a:lnTo>
                  <a:pt x="425450" y="257683"/>
                </a:lnTo>
                <a:close/>
              </a:path>
              <a:path w="425450" h="281939">
                <a:moveTo>
                  <a:pt x="3809" y="264033"/>
                </a:moveTo>
                <a:lnTo>
                  <a:pt x="0" y="264033"/>
                </a:lnTo>
                <a:lnTo>
                  <a:pt x="0" y="270383"/>
                </a:lnTo>
                <a:lnTo>
                  <a:pt x="3809" y="270383"/>
                </a:lnTo>
                <a:lnTo>
                  <a:pt x="3809" y="264033"/>
                </a:lnTo>
                <a:close/>
              </a:path>
              <a:path w="425450" h="281939">
                <a:moveTo>
                  <a:pt x="425450" y="264033"/>
                </a:moveTo>
                <a:lnTo>
                  <a:pt x="421640" y="264033"/>
                </a:lnTo>
                <a:lnTo>
                  <a:pt x="421640" y="270383"/>
                </a:lnTo>
                <a:lnTo>
                  <a:pt x="425450" y="270383"/>
                </a:lnTo>
                <a:lnTo>
                  <a:pt x="425450" y="264033"/>
                </a:lnTo>
                <a:close/>
              </a:path>
              <a:path w="425450" h="281939">
                <a:moveTo>
                  <a:pt x="3809" y="270510"/>
                </a:moveTo>
                <a:lnTo>
                  <a:pt x="0" y="270510"/>
                </a:lnTo>
                <a:lnTo>
                  <a:pt x="0" y="281813"/>
                </a:lnTo>
                <a:lnTo>
                  <a:pt x="425450" y="281813"/>
                </a:lnTo>
                <a:lnTo>
                  <a:pt x="425450" y="278003"/>
                </a:lnTo>
                <a:lnTo>
                  <a:pt x="3809" y="278003"/>
                </a:lnTo>
                <a:lnTo>
                  <a:pt x="3809" y="270510"/>
                </a:lnTo>
                <a:close/>
              </a:path>
              <a:path w="425450" h="281939">
                <a:moveTo>
                  <a:pt x="425450" y="270510"/>
                </a:moveTo>
                <a:lnTo>
                  <a:pt x="421640" y="270510"/>
                </a:lnTo>
                <a:lnTo>
                  <a:pt x="421640" y="278003"/>
                </a:lnTo>
                <a:lnTo>
                  <a:pt x="425450" y="278003"/>
                </a:lnTo>
                <a:lnTo>
                  <a:pt x="425450" y="270510"/>
                </a:lnTo>
                <a:close/>
              </a:path>
            </a:pathLst>
          </a:custGeom>
          <a:solidFill>
            <a:srgbClr val="460E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271509" y="1681479"/>
            <a:ext cx="417830" cy="274320"/>
          </a:xfrm>
          <a:custGeom>
            <a:avLst/>
            <a:gdLst/>
            <a:ahLst/>
            <a:cxnLst/>
            <a:rect l="l" t="t" r="r" b="b"/>
            <a:pathLst>
              <a:path w="417829" h="274319">
                <a:moveTo>
                  <a:pt x="3810" y="24257"/>
                </a:moveTo>
                <a:lnTo>
                  <a:pt x="0" y="24257"/>
                </a:lnTo>
                <a:lnTo>
                  <a:pt x="0" y="25400"/>
                </a:lnTo>
                <a:lnTo>
                  <a:pt x="3810" y="25400"/>
                </a:lnTo>
                <a:lnTo>
                  <a:pt x="3810" y="24257"/>
                </a:lnTo>
                <a:close/>
              </a:path>
              <a:path w="417829" h="274319">
                <a:moveTo>
                  <a:pt x="417830" y="24257"/>
                </a:moveTo>
                <a:lnTo>
                  <a:pt x="414020" y="24257"/>
                </a:lnTo>
                <a:lnTo>
                  <a:pt x="414020" y="25400"/>
                </a:lnTo>
                <a:lnTo>
                  <a:pt x="417830" y="25400"/>
                </a:lnTo>
                <a:lnTo>
                  <a:pt x="417830" y="24257"/>
                </a:lnTo>
                <a:close/>
              </a:path>
              <a:path w="417829" h="274319">
                <a:moveTo>
                  <a:pt x="3810" y="21716"/>
                </a:moveTo>
                <a:lnTo>
                  <a:pt x="0" y="21716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1716"/>
                </a:lnTo>
                <a:close/>
              </a:path>
              <a:path w="417829" h="274319">
                <a:moveTo>
                  <a:pt x="417830" y="21716"/>
                </a:moveTo>
                <a:lnTo>
                  <a:pt x="414020" y="21716"/>
                </a:lnTo>
                <a:lnTo>
                  <a:pt x="414020" y="24129"/>
                </a:lnTo>
                <a:lnTo>
                  <a:pt x="417830" y="24129"/>
                </a:lnTo>
                <a:lnTo>
                  <a:pt x="417830" y="21716"/>
                </a:lnTo>
                <a:close/>
              </a:path>
              <a:path w="417829" h="274319">
                <a:moveTo>
                  <a:pt x="3810" y="17907"/>
                </a:moveTo>
                <a:lnTo>
                  <a:pt x="0" y="17907"/>
                </a:lnTo>
                <a:lnTo>
                  <a:pt x="0" y="21589"/>
                </a:lnTo>
                <a:lnTo>
                  <a:pt x="3810" y="21589"/>
                </a:lnTo>
                <a:lnTo>
                  <a:pt x="3810" y="17907"/>
                </a:lnTo>
                <a:close/>
              </a:path>
              <a:path w="417829" h="274319">
                <a:moveTo>
                  <a:pt x="417830" y="17907"/>
                </a:moveTo>
                <a:lnTo>
                  <a:pt x="414020" y="17907"/>
                </a:lnTo>
                <a:lnTo>
                  <a:pt x="414020" y="21589"/>
                </a:lnTo>
                <a:lnTo>
                  <a:pt x="417830" y="21589"/>
                </a:lnTo>
                <a:lnTo>
                  <a:pt x="417830" y="17907"/>
                </a:lnTo>
                <a:close/>
              </a:path>
              <a:path w="417829" h="274319">
                <a:moveTo>
                  <a:pt x="3810" y="15366"/>
                </a:moveTo>
                <a:lnTo>
                  <a:pt x="0" y="15366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5366"/>
                </a:lnTo>
                <a:close/>
              </a:path>
              <a:path w="417829" h="274319">
                <a:moveTo>
                  <a:pt x="417830" y="15366"/>
                </a:moveTo>
                <a:lnTo>
                  <a:pt x="414020" y="15366"/>
                </a:lnTo>
                <a:lnTo>
                  <a:pt x="414020" y="17779"/>
                </a:lnTo>
                <a:lnTo>
                  <a:pt x="417830" y="17779"/>
                </a:lnTo>
                <a:lnTo>
                  <a:pt x="417830" y="15366"/>
                </a:lnTo>
                <a:close/>
              </a:path>
              <a:path w="417829" h="274319">
                <a:moveTo>
                  <a:pt x="3810" y="11557"/>
                </a:moveTo>
                <a:lnTo>
                  <a:pt x="0" y="11557"/>
                </a:lnTo>
                <a:lnTo>
                  <a:pt x="0" y="15239"/>
                </a:lnTo>
                <a:lnTo>
                  <a:pt x="3810" y="15239"/>
                </a:lnTo>
                <a:lnTo>
                  <a:pt x="3810" y="11557"/>
                </a:lnTo>
                <a:close/>
              </a:path>
              <a:path w="417829" h="274319">
                <a:moveTo>
                  <a:pt x="417830" y="11557"/>
                </a:moveTo>
                <a:lnTo>
                  <a:pt x="414020" y="11557"/>
                </a:lnTo>
                <a:lnTo>
                  <a:pt x="414020" y="15239"/>
                </a:lnTo>
                <a:lnTo>
                  <a:pt x="417830" y="15239"/>
                </a:lnTo>
                <a:lnTo>
                  <a:pt x="417830" y="11557"/>
                </a:lnTo>
                <a:close/>
              </a:path>
              <a:path w="417829" h="274319">
                <a:moveTo>
                  <a:pt x="3810" y="9016"/>
                </a:moveTo>
                <a:lnTo>
                  <a:pt x="0" y="9016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9016"/>
                </a:lnTo>
                <a:close/>
              </a:path>
              <a:path w="417829" h="274319">
                <a:moveTo>
                  <a:pt x="417830" y="9016"/>
                </a:moveTo>
                <a:lnTo>
                  <a:pt x="414020" y="9016"/>
                </a:lnTo>
                <a:lnTo>
                  <a:pt x="414020" y="11429"/>
                </a:lnTo>
                <a:lnTo>
                  <a:pt x="417830" y="11429"/>
                </a:lnTo>
                <a:lnTo>
                  <a:pt x="417830" y="9016"/>
                </a:lnTo>
                <a:close/>
              </a:path>
              <a:path w="417829" h="274319">
                <a:moveTo>
                  <a:pt x="3810" y="5207"/>
                </a:moveTo>
                <a:lnTo>
                  <a:pt x="0" y="5207"/>
                </a:lnTo>
                <a:lnTo>
                  <a:pt x="0" y="8889"/>
                </a:lnTo>
                <a:lnTo>
                  <a:pt x="3810" y="8889"/>
                </a:lnTo>
                <a:lnTo>
                  <a:pt x="3810" y="5207"/>
                </a:lnTo>
                <a:close/>
              </a:path>
              <a:path w="417829" h="274319">
                <a:moveTo>
                  <a:pt x="417830" y="5207"/>
                </a:moveTo>
                <a:lnTo>
                  <a:pt x="414020" y="5207"/>
                </a:lnTo>
                <a:lnTo>
                  <a:pt x="414020" y="8889"/>
                </a:lnTo>
                <a:lnTo>
                  <a:pt x="417830" y="8889"/>
                </a:lnTo>
                <a:lnTo>
                  <a:pt x="417830" y="5207"/>
                </a:lnTo>
                <a:close/>
              </a:path>
              <a:path w="417829" h="274319">
                <a:moveTo>
                  <a:pt x="417830" y="2666"/>
                </a:moveTo>
                <a:lnTo>
                  <a:pt x="0" y="2666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417830" y="3810"/>
                </a:lnTo>
                <a:lnTo>
                  <a:pt x="417830" y="2666"/>
                </a:lnTo>
                <a:close/>
              </a:path>
              <a:path w="417829" h="274319">
                <a:moveTo>
                  <a:pt x="417830" y="3810"/>
                </a:moveTo>
                <a:lnTo>
                  <a:pt x="414020" y="3810"/>
                </a:lnTo>
                <a:lnTo>
                  <a:pt x="414020" y="5079"/>
                </a:lnTo>
                <a:lnTo>
                  <a:pt x="417830" y="5079"/>
                </a:lnTo>
                <a:lnTo>
                  <a:pt x="417830" y="3810"/>
                </a:lnTo>
                <a:close/>
              </a:path>
              <a:path w="417829" h="274319">
                <a:moveTo>
                  <a:pt x="417830" y="0"/>
                </a:moveTo>
                <a:lnTo>
                  <a:pt x="0" y="0"/>
                </a:lnTo>
                <a:lnTo>
                  <a:pt x="0" y="2539"/>
                </a:lnTo>
                <a:lnTo>
                  <a:pt x="417830" y="2539"/>
                </a:lnTo>
                <a:lnTo>
                  <a:pt x="417830" y="0"/>
                </a:lnTo>
                <a:close/>
              </a:path>
              <a:path w="417829" h="274319">
                <a:moveTo>
                  <a:pt x="381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25400"/>
                </a:lnTo>
                <a:close/>
              </a:path>
              <a:path w="417829" h="274319">
                <a:moveTo>
                  <a:pt x="417830" y="25400"/>
                </a:moveTo>
                <a:lnTo>
                  <a:pt x="414020" y="25400"/>
                </a:lnTo>
                <a:lnTo>
                  <a:pt x="414020" y="38100"/>
                </a:lnTo>
                <a:lnTo>
                  <a:pt x="417830" y="38100"/>
                </a:lnTo>
                <a:lnTo>
                  <a:pt x="417830" y="25400"/>
                </a:lnTo>
                <a:close/>
              </a:path>
              <a:path w="417829" h="274319">
                <a:moveTo>
                  <a:pt x="3810" y="38100"/>
                </a:moveTo>
                <a:lnTo>
                  <a:pt x="0" y="38100"/>
                </a:lnTo>
                <a:lnTo>
                  <a:pt x="0" y="44450"/>
                </a:lnTo>
                <a:lnTo>
                  <a:pt x="3810" y="44450"/>
                </a:lnTo>
                <a:lnTo>
                  <a:pt x="3810" y="38100"/>
                </a:lnTo>
                <a:close/>
              </a:path>
              <a:path w="417829" h="274319">
                <a:moveTo>
                  <a:pt x="417830" y="38100"/>
                </a:moveTo>
                <a:lnTo>
                  <a:pt x="414020" y="38100"/>
                </a:lnTo>
                <a:lnTo>
                  <a:pt x="414020" y="44450"/>
                </a:lnTo>
                <a:lnTo>
                  <a:pt x="417830" y="44450"/>
                </a:lnTo>
                <a:lnTo>
                  <a:pt x="417830" y="38100"/>
                </a:lnTo>
                <a:close/>
              </a:path>
              <a:path w="417829" h="274319">
                <a:moveTo>
                  <a:pt x="3810" y="44450"/>
                </a:moveTo>
                <a:lnTo>
                  <a:pt x="0" y="4445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44450"/>
                </a:lnTo>
                <a:close/>
              </a:path>
              <a:path w="417829" h="274319">
                <a:moveTo>
                  <a:pt x="417830" y="44450"/>
                </a:moveTo>
                <a:lnTo>
                  <a:pt x="414020" y="44450"/>
                </a:lnTo>
                <a:lnTo>
                  <a:pt x="414020" y="63500"/>
                </a:lnTo>
                <a:lnTo>
                  <a:pt x="417830" y="63500"/>
                </a:lnTo>
                <a:lnTo>
                  <a:pt x="417830" y="44450"/>
                </a:lnTo>
                <a:close/>
              </a:path>
              <a:path w="417829" h="274319">
                <a:moveTo>
                  <a:pt x="3810" y="63500"/>
                </a:moveTo>
                <a:lnTo>
                  <a:pt x="0" y="63500"/>
                </a:lnTo>
                <a:lnTo>
                  <a:pt x="0" y="88900"/>
                </a:lnTo>
                <a:lnTo>
                  <a:pt x="3810" y="88900"/>
                </a:lnTo>
                <a:lnTo>
                  <a:pt x="3810" y="63500"/>
                </a:lnTo>
                <a:close/>
              </a:path>
              <a:path w="417829" h="274319">
                <a:moveTo>
                  <a:pt x="417830" y="63500"/>
                </a:moveTo>
                <a:lnTo>
                  <a:pt x="414020" y="63500"/>
                </a:lnTo>
                <a:lnTo>
                  <a:pt x="414020" y="88900"/>
                </a:lnTo>
                <a:lnTo>
                  <a:pt x="417830" y="88900"/>
                </a:lnTo>
                <a:lnTo>
                  <a:pt x="417830" y="63500"/>
                </a:lnTo>
                <a:close/>
              </a:path>
              <a:path w="417829" h="274319">
                <a:moveTo>
                  <a:pt x="3810" y="88900"/>
                </a:moveTo>
                <a:lnTo>
                  <a:pt x="0" y="88900"/>
                </a:lnTo>
                <a:lnTo>
                  <a:pt x="0" y="105410"/>
                </a:lnTo>
                <a:lnTo>
                  <a:pt x="3810" y="105410"/>
                </a:lnTo>
                <a:lnTo>
                  <a:pt x="3810" y="88900"/>
                </a:lnTo>
                <a:close/>
              </a:path>
              <a:path w="417829" h="274319">
                <a:moveTo>
                  <a:pt x="417830" y="88900"/>
                </a:moveTo>
                <a:lnTo>
                  <a:pt x="414020" y="88900"/>
                </a:lnTo>
                <a:lnTo>
                  <a:pt x="414020" y="105410"/>
                </a:lnTo>
                <a:lnTo>
                  <a:pt x="417830" y="105410"/>
                </a:lnTo>
                <a:lnTo>
                  <a:pt x="417830" y="88900"/>
                </a:lnTo>
                <a:close/>
              </a:path>
              <a:path w="417829" h="274319">
                <a:moveTo>
                  <a:pt x="3810" y="105410"/>
                </a:moveTo>
                <a:lnTo>
                  <a:pt x="0" y="105410"/>
                </a:lnTo>
                <a:lnTo>
                  <a:pt x="0" y="177800"/>
                </a:lnTo>
                <a:lnTo>
                  <a:pt x="3810" y="177800"/>
                </a:lnTo>
                <a:lnTo>
                  <a:pt x="3810" y="105410"/>
                </a:lnTo>
                <a:close/>
              </a:path>
              <a:path w="417829" h="274319">
                <a:moveTo>
                  <a:pt x="417830" y="105410"/>
                </a:moveTo>
                <a:lnTo>
                  <a:pt x="414020" y="105410"/>
                </a:lnTo>
                <a:lnTo>
                  <a:pt x="414020" y="177800"/>
                </a:lnTo>
                <a:lnTo>
                  <a:pt x="417830" y="177800"/>
                </a:lnTo>
                <a:lnTo>
                  <a:pt x="417830" y="105410"/>
                </a:lnTo>
                <a:close/>
              </a:path>
              <a:path w="417829" h="274319">
                <a:moveTo>
                  <a:pt x="3810" y="177800"/>
                </a:moveTo>
                <a:lnTo>
                  <a:pt x="0" y="177800"/>
                </a:lnTo>
                <a:lnTo>
                  <a:pt x="0" y="215900"/>
                </a:lnTo>
                <a:lnTo>
                  <a:pt x="3810" y="215900"/>
                </a:lnTo>
                <a:lnTo>
                  <a:pt x="3810" y="177800"/>
                </a:lnTo>
                <a:close/>
              </a:path>
              <a:path w="417829" h="274319">
                <a:moveTo>
                  <a:pt x="417830" y="177800"/>
                </a:moveTo>
                <a:lnTo>
                  <a:pt x="414020" y="177800"/>
                </a:lnTo>
                <a:lnTo>
                  <a:pt x="414020" y="215900"/>
                </a:lnTo>
                <a:lnTo>
                  <a:pt x="417830" y="215900"/>
                </a:lnTo>
                <a:lnTo>
                  <a:pt x="417830" y="177800"/>
                </a:lnTo>
                <a:close/>
              </a:path>
              <a:path w="417829" h="274319">
                <a:moveTo>
                  <a:pt x="3810" y="215900"/>
                </a:moveTo>
                <a:lnTo>
                  <a:pt x="0" y="215900"/>
                </a:lnTo>
                <a:lnTo>
                  <a:pt x="0" y="228600"/>
                </a:lnTo>
                <a:lnTo>
                  <a:pt x="3810" y="228600"/>
                </a:lnTo>
                <a:lnTo>
                  <a:pt x="3810" y="215900"/>
                </a:lnTo>
                <a:close/>
              </a:path>
              <a:path w="417829" h="274319">
                <a:moveTo>
                  <a:pt x="417830" y="215900"/>
                </a:moveTo>
                <a:lnTo>
                  <a:pt x="414020" y="215900"/>
                </a:lnTo>
                <a:lnTo>
                  <a:pt x="414020" y="228600"/>
                </a:lnTo>
                <a:lnTo>
                  <a:pt x="417830" y="228600"/>
                </a:lnTo>
                <a:lnTo>
                  <a:pt x="417830" y="215900"/>
                </a:lnTo>
                <a:close/>
              </a:path>
              <a:path w="417829" h="274319">
                <a:moveTo>
                  <a:pt x="3810" y="228600"/>
                </a:moveTo>
                <a:lnTo>
                  <a:pt x="0" y="228600"/>
                </a:lnTo>
                <a:lnTo>
                  <a:pt x="0" y="254000"/>
                </a:lnTo>
                <a:lnTo>
                  <a:pt x="3810" y="254000"/>
                </a:lnTo>
                <a:lnTo>
                  <a:pt x="3810" y="228600"/>
                </a:lnTo>
                <a:close/>
              </a:path>
              <a:path w="417829" h="274319">
                <a:moveTo>
                  <a:pt x="417830" y="228600"/>
                </a:moveTo>
                <a:lnTo>
                  <a:pt x="414020" y="228600"/>
                </a:lnTo>
                <a:lnTo>
                  <a:pt x="414020" y="254000"/>
                </a:lnTo>
                <a:lnTo>
                  <a:pt x="417830" y="254000"/>
                </a:lnTo>
                <a:lnTo>
                  <a:pt x="417830" y="228600"/>
                </a:lnTo>
                <a:close/>
              </a:path>
              <a:path w="417829" h="274319">
                <a:moveTo>
                  <a:pt x="3810" y="254000"/>
                </a:moveTo>
                <a:lnTo>
                  <a:pt x="0" y="254000"/>
                </a:lnTo>
                <a:lnTo>
                  <a:pt x="0" y="260350"/>
                </a:lnTo>
                <a:lnTo>
                  <a:pt x="3810" y="260350"/>
                </a:lnTo>
                <a:lnTo>
                  <a:pt x="3810" y="254000"/>
                </a:lnTo>
                <a:close/>
              </a:path>
              <a:path w="417829" h="274319">
                <a:moveTo>
                  <a:pt x="417830" y="254000"/>
                </a:moveTo>
                <a:lnTo>
                  <a:pt x="414020" y="254000"/>
                </a:lnTo>
                <a:lnTo>
                  <a:pt x="414020" y="260350"/>
                </a:lnTo>
                <a:lnTo>
                  <a:pt x="417830" y="260350"/>
                </a:lnTo>
                <a:lnTo>
                  <a:pt x="417830" y="254000"/>
                </a:lnTo>
                <a:close/>
              </a:path>
              <a:path w="417829" h="274319">
                <a:moveTo>
                  <a:pt x="3810" y="260350"/>
                </a:moveTo>
                <a:lnTo>
                  <a:pt x="0" y="260350"/>
                </a:lnTo>
                <a:lnTo>
                  <a:pt x="0" y="266700"/>
                </a:lnTo>
                <a:lnTo>
                  <a:pt x="3810" y="266700"/>
                </a:lnTo>
                <a:lnTo>
                  <a:pt x="3810" y="260350"/>
                </a:lnTo>
                <a:close/>
              </a:path>
              <a:path w="417829" h="274319">
                <a:moveTo>
                  <a:pt x="417830" y="260350"/>
                </a:moveTo>
                <a:lnTo>
                  <a:pt x="414020" y="260350"/>
                </a:lnTo>
                <a:lnTo>
                  <a:pt x="414020" y="266700"/>
                </a:lnTo>
                <a:lnTo>
                  <a:pt x="417830" y="266700"/>
                </a:lnTo>
                <a:lnTo>
                  <a:pt x="417830" y="260350"/>
                </a:lnTo>
                <a:close/>
              </a:path>
              <a:path w="417829" h="274319">
                <a:moveTo>
                  <a:pt x="3810" y="266827"/>
                </a:moveTo>
                <a:lnTo>
                  <a:pt x="0" y="266827"/>
                </a:lnTo>
                <a:lnTo>
                  <a:pt x="0" y="274320"/>
                </a:lnTo>
                <a:lnTo>
                  <a:pt x="417830" y="274320"/>
                </a:lnTo>
                <a:lnTo>
                  <a:pt x="417830" y="271780"/>
                </a:lnTo>
                <a:lnTo>
                  <a:pt x="3810" y="271780"/>
                </a:lnTo>
                <a:lnTo>
                  <a:pt x="3810" y="266827"/>
                </a:lnTo>
                <a:close/>
              </a:path>
              <a:path w="417829" h="274319">
                <a:moveTo>
                  <a:pt x="417830" y="266827"/>
                </a:moveTo>
                <a:lnTo>
                  <a:pt x="414020" y="266827"/>
                </a:lnTo>
                <a:lnTo>
                  <a:pt x="414020" y="271780"/>
                </a:lnTo>
                <a:lnTo>
                  <a:pt x="417830" y="271780"/>
                </a:lnTo>
                <a:lnTo>
                  <a:pt x="417830" y="266827"/>
                </a:lnTo>
                <a:close/>
              </a:path>
            </a:pathLst>
          </a:custGeom>
          <a:solidFill>
            <a:srgbClr val="490F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275319" y="1685289"/>
            <a:ext cx="410209" cy="267970"/>
          </a:xfrm>
          <a:custGeom>
            <a:avLst/>
            <a:gdLst/>
            <a:ahLst/>
            <a:cxnLst/>
            <a:rect l="l" t="t" r="r" b="b"/>
            <a:pathLst>
              <a:path w="410209" h="267969">
                <a:moveTo>
                  <a:pt x="3809" y="20447"/>
                </a:moveTo>
                <a:lnTo>
                  <a:pt x="0" y="20447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20447"/>
                </a:lnTo>
                <a:close/>
              </a:path>
              <a:path w="410209" h="267969">
                <a:moveTo>
                  <a:pt x="410209" y="20447"/>
                </a:moveTo>
                <a:lnTo>
                  <a:pt x="407670" y="20447"/>
                </a:lnTo>
                <a:lnTo>
                  <a:pt x="407670" y="21589"/>
                </a:lnTo>
                <a:lnTo>
                  <a:pt x="410209" y="21589"/>
                </a:lnTo>
                <a:lnTo>
                  <a:pt x="410209" y="20447"/>
                </a:lnTo>
                <a:close/>
              </a:path>
              <a:path w="410209" h="267969">
                <a:moveTo>
                  <a:pt x="3809" y="17906"/>
                </a:moveTo>
                <a:lnTo>
                  <a:pt x="0" y="17906"/>
                </a:lnTo>
                <a:lnTo>
                  <a:pt x="0" y="20319"/>
                </a:lnTo>
                <a:lnTo>
                  <a:pt x="3809" y="20319"/>
                </a:lnTo>
                <a:lnTo>
                  <a:pt x="3809" y="17906"/>
                </a:lnTo>
                <a:close/>
              </a:path>
              <a:path w="410209" h="267969">
                <a:moveTo>
                  <a:pt x="410209" y="17906"/>
                </a:moveTo>
                <a:lnTo>
                  <a:pt x="407670" y="17906"/>
                </a:lnTo>
                <a:lnTo>
                  <a:pt x="407670" y="20319"/>
                </a:lnTo>
                <a:lnTo>
                  <a:pt x="410209" y="20319"/>
                </a:lnTo>
                <a:lnTo>
                  <a:pt x="410209" y="17906"/>
                </a:lnTo>
                <a:close/>
              </a:path>
              <a:path w="410209" h="267969">
                <a:moveTo>
                  <a:pt x="3809" y="14097"/>
                </a:moveTo>
                <a:lnTo>
                  <a:pt x="0" y="14097"/>
                </a:lnTo>
                <a:lnTo>
                  <a:pt x="0" y="17779"/>
                </a:lnTo>
                <a:lnTo>
                  <a:pt x="3809" y="17779"/>
                </a:lnTo>
                <a:lnTo>
                  <a:pt x="3809" y="14097"/>
                </a:lnTo>
                <a:close/>
              </a:path>
              <a:path w="410209" h="267969">
                <a:moveTo>
                  <a:pt x="410209" y="14097"/>
                </a:moveTo>
                <a:lnTo>
                  <a:pt x="407670" y="14097"/>
                </a:lnTo>
                <a:lnTo>
                  <a:pt x="407670" y="17779"/>
                </a:lnTo>
                <a:lnTo>
                  <a:pt x="410209" y="17779"/>
                </a:lnTo>
                <a:lnTo>
                  <a:pt x="410209" y="14097"/>
                </a:lnTo>
                <a:close/>
              </a:path>
              <a:path w="410209" h="267969">
                <a:moveTo>
                  <a:pt x="3809" y="11556"/>
                </a:moveTo>
                <a:lnTo>
                  <a:pt x="0" y="11556"/>
                </a:lnTo>
                <a:lnTo>
                  <a:pt x="0" y="13969"/>
                </a:lnTo>
                <a:lnTo>
                  <a:pt x="3809" y="13969"/>
                </a:lnTo>
                <a:lnTo>
                  <a:pt x="3809" y="11556"/>
                </a:lnTo>
                <a:close/>
              </a:path>
              <a:path w="410209" h="267969">
                <a:moveTo>
                  <a:pt x="410209" y="11556"/>
                </a:moveTo>
                <a:lnTo>
                  <a:pt x="407670" y="11556"/>
                </a:lnTo>
                <a:lnTo>
                  <a:pt x="407670" y="13969"/>
                </a:lnTo>
                <a:lnTo>
                  <a:pt x="410209" y="13969"/>
                </a:lnTo>
                <a:lnTo>
                  <a:pt x="410209" y="11556"/>
                </a:lnTo>
                <a:close/>
              </a:path>
              <a:path w="410209" h="267969">
                <a:moveTo>
                  <a:pt x="3809" y="7747"/>
                </a:moveTo>
                <a:lnTo>
                  <a:pt x="0" y="7747"/>
                </a:lnTo>
                <a:lnTo>
                  <a:pt x="0" y="11429"/>
                </a:lnTo>
                <a:lnTo>
                  <a:pt x="3809" y="11429"/>
                </a:lnTo>
                <a:lnTo>
                  <a:pt x="3809" y="7747"/>
                </a:lnTo>
                <a:close/>
              </a:path>
              <a:path w="410209" h="267969">
                <a:moveTo>
                  <a:pt x="410209" y="7747"/>
                </a:moveTo>
                <a:lnTo>
                  <a:pt x="407670" y="7747"/>
                </a:lnTo>
                <a:lnTo>
                  <a:pt x="407670" y="11429"/>
                </a:lnTo>
                <a:lnTo>
                  <a:pt x="410209" y="11429"/>
                </a:lnTo>
                <a:lnTo>
                  <a:pt x="410209" y="7747"/>
                </a:lnTo>
                <a:close/>
              </a:path>
              <a:path w="410209" h="267969">
                <a:moveTo>
                  <a:pt x="3809" y="5206"/>
                </a:moveTo>
                <a:lnTo>
                  <a:pt x="0" y="5206"/>
                </a:lnTo>
                <a:lnTo>
                  <a:pt x="0" y="7619"/>
                </a:lnTo>
                <a:lnTo>
                  <a:pt x="3809" y="7619"/>
                </a:lnTo>
                <a:lnTo>
                  <a:pt x="3809" y="5206"/>
                </a:lnTo>
                <a:close/>
              </a:path>
              <a:path w="410209" h="267969">
                <a:moveTo>
                  <a:pt x="410209" y="5206"/>
                </a:moveTo>
                <a:lnTo>
                  <a:pt x="407670" y="5206"/>
                </a:lnTo>
                <a:lnTo>
                  <a:pt x="407670" y="7619"/>
                </a:lnTo>
                <a:lnTo>
                  <a:pt x="410209" y="7619"/>
                </a:lnTo>
                <a:lnTo>
                  <a:pt x="410209" y="5206"/>
                </a:lnTo>
                <a:close/>
              </a:path>
              <a:path w="410209" h="267969">
                <a:moveTo>
                  <a:pt x="410209" y="1397"/>
                </a:moveTo>
                <a:lnTo>
                  <a:pt x="0" y="1397"/>
                </a:lnTo>
                <a:lnTo>
                  <a:pt x="0" y="5079"/>
                </a:lnTo>
                <a:lnTo>
                  <a:pt x="3809" y="5079"/>
                </a:lnTo>
                <a:lnTo>
                  <a:pt x="3809" y="3810"/>
                </a:lnTo>
                <a:lnTo>
                  <a:pt x="410209" y="3810"/>
                </a:lnTo>
                <a:lnTo>
                  <a:pt x="410209" y="1397"/>
                </a:lnTo>
                <a:close/>
              </a:path>
              <a:path w="410209" h="267969">
                <a:moveTo>
                  <a:pt x="410209" y="3810"/>
                </a:moveTo>
                <a:lnTo>
                  <a:pt x="407670" y="3810"/>
                </a:lnTo>
                <a:lnTo>
                  <a:pt x="407670" y="5079"/>
                </a:lnTo>
                <a:lnTo>
                  <a:pt x="410209" y="5079"/>
                </a:lnTo>
                <a:lnTo>
                  <a:pt x="410209" y="3810"/>
                </a:lnTo>
                <a:close/>
              </a:path>
              <a:path w="410209" h="267969">
                <a:moveTo>
                  <a:pt x="410209" y="0"/>
                </a:moveTo>
                <a:lnTo>
                  <a:pt x="0" y="0"/>
                </a:lnTo>
                <a:lnTo>
                  <a:pt x="0" y="1269"/>
                </a:lnTo>
                <a:lnTo>
                  <a:pt x="410209" y="1269"/>
                </a:lnTo>
                <a:lnTo>
                  <a:pt x="410209" y="0"/>
                </a:lnTo>
                <a:close/>
              </a:path>
              <a:path w="410209" h="267969">
                <a:moveTo>
                  <a:pt x="3809" y="21590"/>
                </a:moveTo>
                <a:lnTo>
                  <a:pt x="0" y="2159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21590"/>
                </a:lnTo>
                <a:close/>
              </a:path>
              <a:path w="410209" h="267969">
                <a:moveTo>
                  <a:pt x="410209" y="21590"/>
                </a:moveTo>
                <a:lnTo>
                  <a:pt x="407670" y="21590"/>
                </a:lnTo>
                <a:lnTo>
                  <a:pt x="407670" y="34289"/>
                </a:lnTo>
                <a:lnTo>
                  <a:pt x="410209" y="34289"/>
                </a:lnTo>
                <a:lnTo>
                  <a:pt x="410209" y="21590"/>
                </a:lnTo>
                <a:close/>
              </a:path>
              <a:path w="410209" h="267969">
                <a:moveTo>
                  <a:pt x="3809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3809" y="40639"/>
                </a:lnTo>
                <a:lnTo>
                  <a:pt x="3809" y="34290"/>
                </a:lnTo>
                <a:close/>
              </a:path>
              <a:path w="410209" h="267969">
                <a:moveTo>
                  <a:pt x="410209" y="34290"/>
                </a:moveTo>
                <a:lnTo>
                  <a:pt x="407670" y="34290"/>
                </a:lnTo>
                <a:lnTo>
                  <a:pt x="407670" y="40639"/>
                </a:lnTo>
                <a:lnTo>
                  <a:pt x="410209" y="40639"/>
                </a:lnTo>
                <a:lnTo>
                  <a:pt x="410209" y="34290"/>
                </a:lnTo>
                <a:close/>
              </a:path>
              <a:path w="410209" h="267969">
                <a:moveTo>
                  <a:pt x="3809" y="40640"/>
                </a:moveTo>
                <a:lnTo>
                  <a:pt x="0" y="40640"/>
                </a:lnTo>
                <a:lnTo>
                  <a:pt x="0" y="59689"/>
                </a:lnTo>
                <a:lnTo>
                  <a:pt x="3809" y="59689"/>
                </a:lnTo>
                <a:lnTo>
                  <a:pt x="3809" y="40640"/>
                </a:lnTo>
                <a:close/>
              </a:path>
              <a:path w="410209" h="267969">
                <a:moveTo>
                  <a:pt x="410209" y="40640"/>
                </a:moveTo>
                <a:lnTo>
                  <a:pt x="407670" y="40640"/>
                </a:lnTo>
                <a:lnTo>
                  <a:pt x="407670" y="59689"/>
                </a:lnTo>
                <a:lnTo>
                  <a:pt x="410209" y="59689"/>
                </a:lnTo>
                <a:lnTo>
                  <a:pt x="410209" y="40640"/>
                </a:lnTo>
                <a:close/>
              </a:path>
              <a:path w="410209" h="267969">
                <a:moveTo>
                  <a:pt x="3809" y="59690"/>
                </a:moveTo>
                <a:lnTo>
                  <a:pt x="0" y="59690"/>
                </a:lnTo>
                <a:lnTo>
                  <a:pt x="0" y="85089"/>
                </a:lnTo>
                <a:lnTo>
                  <a:pt x="3809" y="85089"/>
                </a:lnTo>
                <a:lnTo>
                  <a:pt x="3809" y="59690"/>
                </a:lnTo>
                <a:close/>
              </a:path>
              <a:path w="410209" h="267969">
                <a:moveTo>
                  <a:pt x="410209" y="59690"/>
                </a:moveTo>
                <a:lnTo>
                  <a:pt x="407670" y="59690"/>
                </a:lnTo>
                <a:lnTo>
                  <a:pt x="407670" y="85089"/>
                </a:lnTo>
                <a:lnTo>
                  <a:pt x="410209" y="85089"/>
                </a:lnTo>
                <a:lnTo>
                  <a:pt x="410209" y="59690"/>
                </a:lnTo>
                <a:close/>
              </a:path>
              <a:path w="410209" h="267969">
                <a:moveTo>
                  <a:pt x="3809" y="85090"/>
                </a:moveTo>
                <a:lnTo>
                  <a:pt x="0" y="85090"/>
                </a:lnTo>
                <a:lnTo>
                  <a:pt x="0" y="101600"/>
                </a:lnTo>
                <a:lnTo>
                  <a:pt x="3809" y="101600"/>
                </a:lnTo>
                <a:lnTo>
                  <a:pt x="3809" y="85090"/>
                </a:lnTo>
                <a:close/>
              </a:path>
              <a:path w="410209" h="267969">
                <a:moveTo>
                  <a:pt x="410209" y="85090"/>
                </a:moveTo>
                <a:lnTo>
                  <a:pt x="407670" y="85090"/>
                </a:lnTo>
                <a:lnTo>
                  <a:pt x="407670" y="101600"/>
                </a:lnTo>
                <a:lnTo>
                  <a:pt x="410209" y="101600"/>
                </a:lnTo>
                <a:lnTo>
                  <a:pt x="410209" y="85090"/>
                </a:lnTo>
                <a:close/>
              </a:path>
              <a:path w="410209" h="267969">
                <a:moveTo>
                  <a:pt x="3809" y="101600"/>
                </a:moveTo>
                <a:lnTo>
                  <a:pt x="0" y="101600"/>
                </a:lnTo>
                <a:lnTo>
                  <a:pt x="0" y="173989"/>
                </a:lnTo>
                <a:lnTo>
                  <a:pt x="3809" y="173989"/>
                </a:lnTo>
                <a:lnTo>
                  <a:pt x="3809" y="101600"/>
                </a:lnTo>
                <a:close/>
              </a:path>
              <a:path w="410209" h="267969">
                <a:moveTo>
                  <a:pt x="410209" y="101600"/>
                </a:moveTo>
                <a:lnTo>
                  <a:pt x="407670" y="101600"/>
                </a:lnTo>
                <a:lnTo>
                  <a:pt x="407670" y="173989"/>
                </a:lnTo>
                <a:lnTo>
                  <a:pt x="410209" y="173989"/>
                </a:lnTo>
                <a:lnTo>
                  <a:pt x="410209" y="101600"/>
                </a:lnTo>
                <a:close/>
              </a:path>
              <a:path w="410209" h="267969">
                <a:moveTo>
                  <a:pt x="3809" y="173990"/>
                </a:moveTo>
                <a:lnTo>
                  <a:pt x="0" y="173990"/>
                </a:lnTo>
                <a:lnTo>
                  <a:pt x="0" y="212089"/>
                </a:lnTo>
                <a:lnTo>
                  <a:pt x="3809" y="212089"/>
                </a:lnTo>
                <a:lnTo>
                  <a:pt x="3809" y="173990"/>
                </a:lnTo>
                <a:close/>
              </a:path>
              <a:path w="410209" h="267969">
                <a:moveTo>
                  <a:pt x="410209" y="173990"/>
                </a:moveTo>
                <a:lnTo>
                  <a:pt x="407670" y="173990"/>
                </a:lnTo>
                <a:lnTo>
                  <a:pt x="407670" y="212089"/>
                </a:lnTo>
                <a:lnTo>
                  <a:pt x="410209" y="212089"/>
                </a:lnTo>
                <a:lnTo>
                  <a:pt x="410209" y="173990"/>
                </a:lnTo>
                <a:close/>
              </a:path>
              <a:path w="410209" h="267969">
                <a:moveTo>
                  <a:pt x="3809" y="212090"/>
                </a:moveTo>
                <a:lnTo>
                  <a:pt x="0" y="212090"/>
                </a:lnTo>
                <a:lnTo>
                  <a:pt x="0" y="224789"/>
                </a:lnTo>
                <a:lnTo>
                  <a:pt x="3809" y="224789"/>
                </a:lnTo>
                <a:lnTo>
                  <a:pt x="3809" y="212090"/>
                </a:lnTo>
                <a:close/>
              </a:path>
              <a:path w="410209" h="267969">
                <a:moveTo>
                  <a:pt x="410209" y="212090"/>
                </a:moveTo>
                <a:lnTo>
                  <a:pt x="407670" y="212090"/>
                </a:lnTo>
                <a:lnTo>
                  <a:pt x="407670" y="224789"/>
                </a:lnTo>
                <a:lnTo>
                  <a:pt x="410209" y="224789"/>
                </a:lnTo>
                <a:lnTo>
                  <a:pt x="410209" y="212090"/>
                </a:lnTo>
                <a:close/>
              </a:path>
              <a:path w="410209" h="267969">
                <a:moveTo>
                  <a:pt x="3809" y="224790"/>
                </a:moveTo>
                <a:lnTo>
                  <a:pt x="0" y="224790"/>
                </a:lnTo>
                <a:lnTo>
                  <a:pt x="0" y="250189"/>
                </a:lnTo>
                <a:lnTo>
                  <a:pt x="3809" y="250189"/>
                </a:lnTo>
                <a:lnTo>
                  <a:pt x="3809" y="224790"/>
                </a:lnTo>
                <a:close/>
              </a:path>
              <a:path w="410209" h="267969">
                <a:moveTo>
                  <a:pt x="410209" y="224790"/>
                </a:moveTo>
                <a:lnTo>
                  <a:pt x="407670" y="224790"/>
                </a:lnTo>
                <a:lnTo>
                  <a:pt x="407670" y="250189"/>
                </a:lnTo>
                <a:lnTo>
                  <a:pt x="410209" y="250189"/>
                </a:lnTo>
                <a:lnTo>
                  <a:pt x="410209" y="224790"/>
                </a:lnTo>
                <a:close/>
              </a:path>
              <a:path w="410209" h="267969">
                <a:moveTo>
                  <a:pt x="3809" y="250190"/>
                </a:moveTo>
                <a:lnTo>
                  <a:pt x="0" y="250190"/>
                </a:lnTo>
                <a:lnTo>
                  <a:pt x="0" y="256539"/>
                </a:lnTo>
                <a:lnTo>
                  <a:pt x="3809" y="256539"/>
                </a:lnTo>
                <a:lnTo>
                  <a:pt x="3809" y="250190"/>
                </a:lnTo>
                <a:close/>
              </a:path>
              <a:path w="410209" h="267969">
                <a:moveTo>
                  <a:pt x="410209" y="250190"/>
                </a:moveTo>
                <a:lnTo>
                  <a:pt x="407670" y="250190"/>
                </a:lnTo>
                <a:lnTo>
                  <a:pt x="407670" y="256539"/>
                </a:lnTo>
                <a:lnTo>
                  <a:pt x="410209" y="256539"/>
                </a:lnTo>
                <a:lnTo>
                  <a:pt x="410209" y="250190"/>
                </a:lnTo>
                <a:close/>
              </a:path>
              <a:path w="410209" h="267969">
                <a:moveTo>
                  <a:pt x="3809" y="256540"/>
                </a:moveTo>
                <a:lnTo>
                  <a:pt x="0" y="256540"/>
                </a:lnTo>
                <a:lnTo>
                  <a:pt x="0" y="262889"/>
                </a:lnTo>
                <a:lnTo>
                  <a:pt x="3809" y="262889"/>
                </a:lnTo>
                <a:lnTo>
                  <a:pt x="3809" y="256540"/>
                </a:lnTo>
                <a:close/>
              </a:path>
              <a:path w="410209" h="267969">
                <a:moveTo>
                  <a:pt x="410209" y="256540"/>
                </a:moveTo>
                <a:lnTo>
                  <a:pt x="407670" y="256540"/>
                </a:lnTo>
                <a:lnTo>
                  <a:pt x="407670" y="262889"/>
                </a:lnTo>
                <a:lnTo>
                  <a:pt x="410209" y="262889"/>
                </a:lnTo>
                <a:lnTo>
                  <a:pt x="410209" y="256540"/>
                </a:lnTo>
                <a:close/>
              </a:path>
              <a:path w="410209" h="267969">
                <a:moveTo>
                  <a:pt x="3809" y="263017"/>
                </a:moveTo>
                <a:lnTo>
                  <a:pt x="0" y="263017"/>
                </a:lnTo>
                <a:lnTo>
                  <a:pt x="0" y="267970"/>
                </a:lnTo>
                <a:lnTo>
                  <a:pt x="410209" y="267970"/>
                </a:lnTo>
                <a:lnTo>
                  <a:pt x="410209" y="264160"/>
                </a:lnTo>
                <a:lnTo>
                  <a:pt x="3809" y="264160"/>
                </a:lnTo>
                <a:lnTo>
                  <a:pt x="3809" y="263017"/>
                </a:lnTo>
                <a:close/>
              </a:path>
              <a:path w="410209" h="267969">
                <a:moveTo>
                  <a:pt x="410209" y="263017"/>
                </a:moveTo>
                <a:lnTo>
                  <a:pt x="407670" y="263017"/>
                </a:lnTo>
                <a:lnTo>
                  <a:pt x="407670" y="264160"/>
                </a:lnTo>
                <a:lnTo>
                  <a:pt x="410209" y="264160"/>
                </a:lnTo>
                <a:lnTo>
                  <a:pt x="410209" y="263017"/>
                </a:lnTo>
                <a:close/>
              </a:path>
            </a:pathLst>
          </a:custGeom>
          <a:solidFill>
            <a:srgbClr val="4B1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279130" y="1689100"/>
            <a:ext cx="403860" cy="260350"/>
          </a:xfrm>
          <a:custGeom>
            <a:avLst/>
            <a:gdLst/>
            <a:ahLst/>
            <a:cxnLst/>
            <a:rect l="l" t="t" r="r" b="b"/>
            <a:pathLst>
              <a:path w="403859" h="260350">
                <a:moveTo>
                  <a:pt x="3810" y="16637"/>
                </a:moveTo>
                <a:lnTo>
                  <a:pt x="0" y="16637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6637"/>
                </a:lnTo>
                <a:close/>
              </a:path>
              <a:path w="403859" h="260350">
                <a:moveTo>
                  <a:pt x="403860" y="16637"/>
                </a:moveTo>
                <a:lnTo>
                  <a:pt x="400050" y="16637"/>
                </a:lnTo>
                <a:lnTo>
                  <a:pt x="400050" y="17779"/>
                </a:lnTo>
                <a:lnTo>
                  <a:pt x="403860" y="17779"/>
                </a:lnTo>
                <a:lnTo>
                  <a:pt x="403860" y="16637"/>
                </a:lnTo>
                <a:close/>
              </a:path>
              <a:path w="403859" h="260350">
                <a:moveTo>
                  <a:pt x="3810" y="14096"/>
                </a:moveTo>
                <a:lnTo>
                  <a:pt x="0" y="14096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14096"/>
                </a:lnTo>
                <a:close/>
              </a:path>
              <a:path w="403859" h="260350">
                <a:moveTo>
                  <a:pt x="403860" y="14096"/>
                </a:moveTo>
                <a:lnTo>
                  <a:pt x="400050" y="14096"/>
                </a:lnTo>
                <a:lnTo>
                  <a:pt x="400050" y="16509"/>
                </a:lnTo>
                <a:lnTo>
                  <a:pt x="403860" y="16509"/>
                </a:lnTo>
                <a:lnTo>
                  <a:pt x="403860" y="14096"/>
                </a:lnTo>
                <a:close/>
              </a:path>
              <a:path w="403859" h="260350">
                <a:moveTo>
                  <a:pt x="3810" y="10287"/>
                </a:moveTo>
                <a:lnTo>
                  <a:pt x="0" y="10287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0287"/>
                </a:lnTo>
                <a:close/>
              </a:path>
              <a:path w="403859" h="260350">
                <a:moveTo>
                  <a:pt x="403860" y="10287"/>
                </a:moveTo>
                <a:lnTo>
                  <a:pt x="400050" y="10287"/>
                </a:lnTo>
                <a:lnTo>
                  <a:pt x="400050" y="13969"/>
                </a:lnTo>
                <a:lnTo>
                  <a:pt x="403860" y="13969"/>
                </a:lnTo>
                <a:lnTo>
                  <a:pt x="403860" y="10287"/>
                </a:lnTo>
                <a:close/>
              </a:path>
              <a:path w="403859" h="260350">
                <a:moveTo>
                  <a:pt x="3810" y="7746"/>
                </a:moveTo>
                <a:lnTo>
                  <a:pt x="0" y="7746"/>
                </a:lnTo>
                <a:lnTo>
                  <a:pt x="0" y="10159"/>
                </a:lnTo>
                <a:lnTo>
                  <a:pt x="3810" y="10159"/>
                </a:lnTo>
                <a:lnTo>
                  <a:pt x="3810" y="7746"/>
                </a:lnTo>
                <a:close/>
              </a:path>
              <a:path w="403859" h="260350">
                <a:moveTo>
                  <a:pt x="403860" y="7746"/>
                </a:moveTo>
                <a:lnTo>
                  <a:pt x="400050" y="7746"/>
                </a:lnTo>
                <a:lnTo>
                  <a:pt x="400050" y="10159"/>
                </a:lnTo>
                <a:lnTo>
                  <a:pt x="403860" y="10159"/>
                </a:lnTo>
                <a:lnTo>
                  <a:pt x="403860" y="7746"/>
                </a:lnTo>
                <a:close/>
              </a:path>
              <a:path w="403859" h="260350">
                <a:moveTo>
                  <a:pt x="3810" y="3937"/>
                </a:moveTo>
                <a:lnTo>
                  <a:pt x="0" y="3937"/>
                </a:lnTo>
                <a:lnTo>
                  <a:pt x="0" y="7619"/>
                </a:lnTo>
                <a:lnTo>
                  <a:pt x="3810" y="7619"/>
                </a:lnTo>
                <a:lnTo>
                  <a:pt x="3810" y="3937"/>
                </a:lnTo>
                <a:close/>
              </a:path>
              <a:path w="403859" h="260350">
                <a:moveTo>
                  <a:pt x="403860" y="3937"/>
                </a:moveTo>
                <a:lnTo>
                  <a:pt x="400050" y="3937"/>
                </a:lnTo>
                <a:lnTo>
                  <a:pt x="400050" y="7619"/>
                </a:lnTo>
                <a:lnTo>
                  <a:pt x="403860" y="7619"/>
                </a:lnTo>
                <a:lnTo>
                  <a:pt x="403860" y="3937"/>
                </a:lnTo>
                <a:close/>
              </a:path>
              <a:path w="403859" h="260350">
                <a:moveTo>
                  <a:pt x="403860" y="1396"/>
                </a:moveTo>
                <a:lnTo>
                  <a:pt x="0" y="1396"/>
                </a:lnTo>
                <a:lnTo>
                  <a:pt x="0" y="3809"/>
                </a:lnTo>
                <a:lnTo>
                  <a:pt x="403860" y="3809"/>
                </a:lnTo>
                <a:lnTo>
                  <a:pt x="403860" y="1396"/>
                </a:lnTo>
                <a:close/>
              </a:path>
              <a:path w="403859" h="260350">
                <a:moveTo>
                  <a:pt x="403860" y="0"/>
                </a:moveTo>
                <a:lnTo>
                  <a:pt x="0" y="0"/>
                </a:lnTo>
                <a:lnTo>
                  <a:pt x="0" y="1269"/>
                </a:lnTo>
                <a:lnTo>
                  <a:pt x="403860" y="1269"/>
                </a:lnTo>
                <a:lnTo>
                  <a:pt x="403860" y="0"/>
                </a:lnTo>
                <a:close/>
              </a:path>
              <a:path w="403859" h="260350">
                <a:moveTo>
                  <a:pt x="3810" y="17780"/>
                </a:moveTo>
                <a:lnTo>
                  <a:pt x="0" y="17780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17780"/>
                </a:lnTo>
                <a:close/>
              </a:path>
              <a:path w="403859" h="260350">
                <a:moveTo>
                  <a:pt x="403860" y="17780"/>
                </a:moveTo>
                <a:lnTo>
                  <a:pt x="400050" y="17780"/>
                </a:lnTo>
                <a:lnTo>
                  <a:pt x="400050" y="30479"/>
                </a:lnTo>
                <a:lnTo>
                  <a:pt x="403860" y="30479"/>
                </a:lnTo>
                <a:lnTo>
                  <a:pt x="403860" y="17780"/>
                </a:lnTo>
                <a:close/>
              </a:path>
              <a:path w="403859" h="260350">
                <a:moveTo>
                  <a:pt x="381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0480"/>
                </a:lnTo>
                <a:close/>
              </a:path>
              <a:path w="403859" h="260350">
                <a:moveTo>
                  <a:pt x="403860" y="30480"/>
                </a:moveTo>
                <a:lnTo>
                  <a:pt x="400050" y="30480"/>
                </a:lnTo>
                <a:lnTo>
                  <a:pt x="400050" y="36829"/>
                </a:lnTo>
                <a:lnTo>
                  <a:pt x="403860" y="36829"/>
                </a:lnTo>
                <a:lnTo>
                  <a:pt x="403860" y="30480"/>
                </a:lnTo>
                <a:close/>
              </a:path>
              <a:path w="403859" h="260350">
                <a:moveTo>
                  <a:pt x="3810" y="36830"/>
                </a:moveTo>
                <a:lnTo>
                  <a:pt x="0" y="3683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36830"/>
                </a:lnTo>
                <a:close/>
              </a:path>
              <a:path w="403859" h="260350">
                <a:moveTo>
                  <a:pt x="403860" y="36830"/>
                </a:moveTo>
                <a:lnTo>
                  <a:pt x="400050" y="36830"/>
                </a:lnTo>
                <a:lnTo>
                  <a:pt x="400050" y="55879"/>
                </a:lnTo>
                <a:lnTo>
                  <a:pt x="403860" y="55879"/>
                </a:lnTo>
                <a:lnTo>
                  <a:pt x="403860" y="36830"/>
                </a:lnTo>
                <a:close/>
              </a:path>
              <a:path w="403859" h="260350">
                <a:moveTo>
                  <a:pt x="3810" y="55880"/>
                </a:moveTo>
                <a:lnTo>
                  <a:pt x="0" y="55880"/>
                </a:lnTo>
                <a:lnTo>
                  <a:pt x="0" y="81279"/>
                </a:lnTo>
                <a:lnTo>
                  <a:pt x="3810" y="81279"/>
                </a:lnTo>
                <a:lnTo>
                  <a:pt x="3810" y="55880"/>
                </a:lnTo>
                <a:close/>
              </a:path>
              <a:path w="403859" h="260350">
                <a:moveTo>
                  <a:pt x="403860" y="55880"/>
                </a:moveTo>
                <a:lnTo>
                  <a:pt x="400050" y="55880"/>
                </a:lnTo>
                <a:lnTo>
                  <a:pt x="400050" y="81279"/>
                </a:lnTo>
                <a:lnTo>
                  <a:pt x="403860" y="81279"/>
                </a:lnTo>
                <a:lnTo>
                  <a:pt x="403860" y="55880"/>
                </a:lnTo>
                <a:close/>
              </a:path>
              <a:path w="403859" h="260350">
                <a:moveTo>
                  <a:pt x="3810" y="81280"/>
                </a:moveTo>
                <a:lnTo>
                  <a:pt x="0" y="81280"/>
                </a:lnTo>
                <a:lnTo>
                  <a:pt x="0" y="97789"/>
                </a:lnTo>
                <a:lnTo>
                  <a:pt x="3810" y="97789"/>
                </a:lnTo>
                <a:lnTo>
                  <a:pt x="3810" y="81280"/>
                </a:lnTo>
                <a:close/>
              </a:path>
              <a:path w="403859" h="260350">
                <a:moveTo>
                  <a:pt x="403860" y="81280"/>
                </a:moveTo>
                <a:lnTo>
                  <a:pt x="400050" y="81280"/>
                </a:lnTo>
                <a:lnTo>
                  <a:pt x="400050" y="97789"/>
                </a:lnTo>
                <a:lnTo>
                  <a:pt x="403860" y="97789"/>
                </a:lnTo>
                <a:lnTo>
                  <a:pt x="403860" y="81280"/>
                </a:lnTo>
                <a:close/>
              </a:path>
              <a:path w="403859" h="260350">
                <a:moveTo>
                  <a:pt x="3810" y="97790"/>
                </a:moveTo>
                <a:lnTo>
                  <a:pt x="0" y="97790"/>
                </a:lnTo>
                <a:lnTo>
                  <a:pt x="0" y="170179"/>
                </a:lnTo>
                <a:lnTo>
                  <a:pt x="3810" y="170179"/>
                </a:lnTo>
                <a:lnTo>
                  <a:pt x="3810" y="97790"/>
                </a:lnTo>
                <a:close/>
              </a:path>
              <a:path w="403859" h="260350">
                <a:moveTo>
                  <a:pt x="403860" y="97790"/>
                </a:moveTo>
                <a:lnTo>
                  <a:pt x="400050" y="97790"/>
                </a:lnTo>
                <a:lnTo>
                  <a:pt x="400050" y="170179"/>
                </a:lnTo>
                <a:lnTo>
                  <a:pt x="403860" y="170179"/>
                </a:lnTo>
                <a:lnTo>
                  <a:pt x="403860" y="97790"/>
                </a:lnTo>
                <a:close/>
              </a:path>
              <a:path w="403859" h="260350">
                <a:moveTo>
                  <a:pt x="3810" y="170180"/>
                </a:moveTo>
                <a:lnTo>
                  <a:pt x="0" y="170180"/>
                </a:lnTo>
                <a:lnTo>
                  <a:pt x="0" y="208279"/>
                </a:lnTo>
                <a:lnTo>
                  <a:pt x="3810" y="208279"/>
                </a:lnTo>
                <a:lnTo>
                  <a:pt x="3810" y="170180"/>
                </a:lnTo>
                <a:close/>
              </a:path>
              <a:path w="403859" h="260350">
                <a:moveTo>
                  <a:pt x="403860" y="170180"/>
                </a:moveTo>
                <a:lnTo>
                  <a:pt x="400050" y="170180"/>
                </a:lnTo>
                <a:lnTo>
                  <a:pt x="400050" y="208279"/>
                </a:lnTo>
                <a:lnTo>
                  <a:pt x="403860" y="208279"/>
                </a:lnTo>
                <a:lnTo>
                  <a:pt x="403860" y="170180"/>
                </a:lnTo>
                <a:close/>
              </a:path>
              <a:path w="403859" h="260350">
                <a:moveTo>
                  <a:pt x="3810" y="208280"/>
                </a:moveTo>
                <a:lnTo>
                  <a:pt x="0" y="208280"/>
                </a:lnTo>
                <a:lnTo>
                  <a:pt x="0" y="220979"/>
                </a:lnTo>
                <a:lnTo>
                  <a:pt x="3810" y="220979"/>
                </a:lnTo>
                <a:lnTo>
                  <a:pt x="3810" y="208280"/>
                </a:lnTo>
                <a:close/>
              </a:path>
              <a:path w="403859" h="260350">
                <a:moveTo>
                  <a:pt x="403860" y="208280"/>
                </a:moveTo>
                <a:lnTo>
                  <a:pt x="400050" y="208280"/>
                </a:lnTo>
                <a:lnTo>
                  <a:pt x="400050" y="220979"/>
                </a:lnTo>
                <a:lnTo>
                  <a:pt x="403860" y="220979"/>
                </a:lnTo>
                <a:lnTo>
                  <a:pt x="403860" y="208280"/>
                </a:lnTo>
                <a:close/>
              </a:path>
              <a:path w="403859" h="260350">
                <a:moveTo>
                  <a:pt x="3810" y="220980"/>
                </a:moveTo>
                <a:lnTo>
                  <a:pt x="0" y="220980"/>
                </a:lnTo>
                <a:lnTo>
                  <a:pt x="0" y="246379"/>
                </a:lnTo>
                <a:lnTo>
                  <a:pt x="3810" y="246379"/>
                </a:lnTo>
                <a:lnTo>
                  <a:pt x="3810" y="220980"/>
                </a:lnTo>
                <a:close/>
              </a:path>
              <a:path w="403859" h="260350">
                <a:moveTo>
                  <a:pt x="403860" y="220980"/>
                </a:moveTo>
                <a:lnTo>
                  <a:pt x="400050" y="220980"/>
                </a:lnTo>
                <a:lnTo>
                  <a:pt x="400050" y="246379"/>
                </a:lnTo>
                <a:lnTo>
                  <a:pt x="403860" y="246379"/>
                </a:lnTo>
                <a:lnTo>
                  <a:pt x="403860" y="220980"/>
                </a:lnTo>
                <a:close/>
              </a:path>
              <a:path w="403859" h="260350">
                <a:moveTo>
                  <a:pt x="3810" y="246380"/>
                </a:moveTo>
                <a:lnTo>
                  <a:pt x="0" y="246380"/>
                </a:lnTo>
                <a:lnTo>
                  <a:pt x="0" y="252729"/>
                </a:lnTo>
                <a:lnTo>
                  <a:pt x="3810" y="252729"/>
                </a:lnTo>
                <a:lnTo>
                  <a:pt x="3810" y="246380"/>
                </a:lnTo>
                <a:close/>
              </a:path>
              <a:path w="403859" h="260350">
                <a:moveTo>
                  <a:pt x="403860" y="246380"/>
                </a:moveTo>
                <a:lnTo>
                  <a:pt x="400050" y="246380"/>
                </a:lnTo>
                <a:lnTo>
                  <a:pt x="400050" y="252729"/>
                </a:lnTo>
                <a:lnTo>
                  <a:pt x="403860" y="252729"/>
                </a:lnTo>
                <a:lnTo>
                  <a:pt x="403860" y="246380"/>
                </a:lnTo>
                <a:close/>
              </a:path>
              <a:path w="403859" h="260350">
                <a:moveTo>
                  <a:pt x="3810" y="252730"/>
                </a:moveTo>
                <a:lnTo>
                  <a:pt x="0" y="252730"/>
                </a:lnTo>
                <a:lnTo>
                  <a:pt x="0" y="259079"/>
                </a:lnTo>
                <a:lnTo>
                  <a:pt x="403860" y="259079"/>
                </a:lnTo>
                <a:lnTo>
                  <a:pt x="403860" y="256539"/>
                </a:lnTo>
                <a:lnTo>
                  <a:pt x="3810" y="256539"/>
                </a:lnTo>
                <a:lnTo>
                  <a:pt x="3810" y="252730"/>
                </a:lnTo>
                <a:close/>
              </a:path>
              <a:path w="403859" h="260350">
                <a:moveTo>
                  <a:pt x="403860" y="252730"/>
                </a:moveTo>
                <a:lnTo>
                  <a:pt x="400050" y="252730"/>
                </a:lnTo>
                <a:lnTo>
                  <a:pt x="400050" y="256539"/>
                </a:lnTo>
                <a:lnTo>
                  <a:pt x="403860" y="256539"/>
                </a:lnTo>
                <a:lnTo>
                  <a:pt x="403860" y="252730"/>
                </a:lnTo>
                <a:close/>
              </a:path>
              <a:path w="403859" h="260350">
                <a:moveTo>
                  <a:pt x="403860" y="259207"/>
                </a:moveTo>
                <a:lnTo>
                  <a:pt x="0" y="259207"/>
                </a:lnTo>
                <a:lnTo>
                  <a:pt x="0" y="260350"/>
                </a:lnTo>
                <a:lnTo>
                  <a:pt x="403860" y="260350"/>
                </a:lnTo>
                <a:lnTo>
                  <a:pt x="403860" y="259207"/>
                </a:lnTo>
                <a:close/>
              </a:path>
            </a:pathLst>
          </a:custGeom>
          <a:solidFill>
            <a:srgbClr val="4E1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282940" y="1693036"/>
            <a:ext cx="396240" cy="252729"/>
          </a:xfrm>
          <a:custGeom>
            <a:avLst/>
            <a:gdLst/>
            <a:ahLst/>
            <a:cxnLst/>
            <a:rect l="l" t="t" r="r" b="b"/>
            <a:pathLst>
              <a:path w="396240" h="252730">
                <a:moveTo>
                  <a:pt x="3809" y="12700"/>
                </a:moveTo>
                <a:lnTo>
                  <a:pt x="0" y="12700"/>
                </a:lnTo>
                <a:lnTo>
                  <a:pt x="0" y="13842"/>
                </a:lnTo>
                <a:lnTo>
                  <a:pt x="3809" y="13842"/>
                </a:lnTo>
                <a:lnTo>
                  <a:pt x="3809" y="12700"/>
                </a:lnTo>
                <a:close/>
              </a:path>
              <a:path w="396240" h="252730">
                <a:moveTo>
                  <a:pt x="396239" y="12700"/>
                </a:moveTo>
                <a:lnTo>
                  <a:pt x="392429" y="12700"/>
                </a:lnTo>
                <a:lnTo>
                  <a:pt x="392429" y="13842"/>
                </a:lnTo>
                <a:lnTo>
                  <a:pt x="396239" y="13842"/>
                </a:lnTo>
                <a:lnTo>
                  <a:pt x="396239" y="12700"/>
                </a:lnTo>
                <a:close/>
              </a:path>
              <a:path w="396240" h="25273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396240" h="252730">
                <a:moveTo>
                  <a:pt x="396239" y="10159"/>
                </a:moveTo>
                <a:lnTo>
                  <a:pt x="392429" y="10159"/>
                </a:lnTo>
                <a:lnTo>
                  <a:pt x="392429" y="12572"/>
                </a:lnTo>
                <a:lnTo>
                  <a:pt x="396239" y="12572"/>
                </a:lnTo>
                <a:lnTo>
                  <a:pt x="396239" y="10159"/>
                </a:lnTo>
                <a:close/>
              </a:path>
              <a:path w="396240" h="25273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396240" h="252730">
                <a:moveTo>
                  <a:pt x="396239" y="6350"/>
                </a:moveTo>
                <a:lnTo>
                  <a:pt x="392429" y="6350"/>
                </a:lnTo>
                <a:lnTo>
                  <a:pt x="392429" y="10032"/>
                </a:lnTo>
                <a:lnTo>
                  <a:pt x="396239" y="10032"/>
                </a:lnTo>
                <a:lnTo>
                  <a:pt x="396239" y="6350"/>
                </a:lnTo>
                <a:close/>
              </a:path>
              <a:path w="396240" h="25273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396240" h="252730">
                <a:moveTo>
                  <a:pt x="396239" y="3809"/>
                </a:moveTo>
                <a:lnTo>
                  <a:pt x="392429" y="3809"/>
                </a:lnTo>
                <a:lnTo>
                  <a:pt x="392429" y="6222"/>
                </a:lnTo>
                <a:lnTo>
                  <a:pt x="396239" y="6222"/>
                </a:lnTo>
                <a:lnTo>
                  <a:pt x="396239" y="3809"/>
                </a:lnTo>
                <a:close/>
              </a:path>
              <a:path w="396240" h="252730">
                <a:moveTo>
                  <a:pt x="396239" y="0"/>
                </a:moveTo>
                <a:lnTo>
                  <a:pt x="0" y="0"/>
                </a:lnTo>
                <a:lnTo>
                  <a:pt x="0" y="3682"/>
                </a:lnTo>
                <a:lnTo>
                  <a:pt x="3809" y="3682"/>
                </a:lnTo>
                <a:lnTo>
                  <a:pt x="3809" y="2412"/>
                </a:lnTo>
                <a:lnTo>
                  <a:pt x="396239" y="2412"/>
                </a:lnTo>
                <a:lnTo>
                  <a:pt x="396239" y="0"/>
                </a:lnTo>
                <a:close/>
              </a:path>
              <a:path w="396240" h="252730">
                <a:moveTo>
                  <a:pt x="396239" y="2412"/>
                </a:moveTo>
                <a:lnTo>
                  <a:pt x="392429" y="2412"/>
                </a:lnTo>
                <a:lnTo>
                  <a:pt x="392429" y="3682"/>
                </a:lnTo>
                <a:lnTo>
                  <a:pt x="396239" y="3682"/>
                </a:lnTo>
                <a:lnTo>
                  <a:pt x="396239" y="2412"/>
                </a:lnTo>
                <a:close/>
              </a:path>
              <a:path w="396240" h="252730">
                <a:moveTo>
                  <a:pt x="3809" y="13843"/>
                </a:moveTo>
                <a:lnTo>
                  <a:pt x="0" y="13843"/>
                </a:lnTo>
                <a:lnTo>
                  <a:pt x="0" y="26542"/>
                </a:lnTo>
                <a:lnTo>
                  <a:pt x="3809" y="26542"/>
                </a:lnTo>
                <a:lnTo>
                  <a:pt x="3809" y="13843"/>
                </a:lnTo>
                <a:close/>
              </a:path>
              <a:path w="396240" h="252730">
                <a:moveTo>
                  <a:pt x="396239" y="13843"/>
                </a:moveTo>
                <a:lnTo>
                  <a:pt x="392429" y="13843"/>
                </a:lnTo>
                <a:lnTo>
                  <a:pt x="392429" y="26542"/>
                </a:lnTo>
                <a:lnTo>
                  <a:pt x="396239" y="26542"/>
                </a:lnTo>
                <a:lnTo>
                  <a:pt x="396239" y="13843"/>
                </a:lnTo>
                <a:close/>
              </a:path>
              <a:path w="396240" h="252730">
                <a:moveTo>
                  <a:pt x="3809" y="26543"/>
                </a:moveTo>
                <a:lnTo>
                  <a:pt x="0" y="26543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26543"/>
                </a:lnTo>
                <a:close/>
              </a:path>
              <a:path w="396240" h="252730">
                <a:moveTo>
                  <a:pt x="396239" y="26543"/>
                </a:moveTo>
                <a:lnTo>
                  <a:pt x="392429" y="26543"/>
                </a:lnTo>
                <a:lnTo>
                  <a:pt x="392429" y="32892"/>
                </a:lnTo>
                <a:lnTo>
                  <a:pt x="396239" y="32892"/>
                </a:lnTo>
                <a:lnTo>
                  <a:pt x="396239" y="26543"/>
                </a:lnTo>
                <a:close/>
              </a:path>
              <a:path w="396240" h="252730">
                <a:moveTo>
                  <a:pt x="3809" y="32893"/>
                </a:moveTo>
                <a:lnTo>
                  <a:pt x="0" y="3289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32893"/>
                </a:lnTo>
                <a:close/>
              </a:path>
              <a:path w="396240" h="252730">
                <a:moveTo>
                  <a:pt x="396239" y="32893"/>
                </a:moveTo>
                <a:lnTo>
                  <a:pt x="392429" y="32893"/>
                </a:lnTo>
                <a:lnTo>
                  <a:pt x="392429" y="51942"/>
                </a:lnTo>
                <a:lnTo>
                  <a:pt x="396239" y="51942"/>
                </a:lnTo>
                <a:lnTo>
                  <a:pt x="396239" y="32893"/>
                </a:lnTo>
                <a:close/>
              </a:path>
              <a:path w="396240" h="252730">
                <a:moveTo>
                  <a:pt x="3809" y="51943"/>
                </a:moveTo>
                <a:lnTo>
                  <a:pt x="0" y="51943"/>
                </a:lnTo>
                <a:lnTo>
                  <a:pt x="0" y="77342"/>
                </a:lnTo>
                <a:lnTo>
                  <a:pt x="3809" y="77342"/>
                </a:lnTo>
                <a:lnTo>
                  <a:pt x="3809" y="51943"/>
                </a:lnTo>
                <a:close/>
              </a:path>
              <a:path w="396240" h="252730">
                <a:moveTo>
                  <a:pt x="396239" y="51943"/>
                </a:moveTo>
                <a:lnTo>
                  <a:pt x="392429" y="51943"/>
                </a:lnTo>
                <a:lnTo>
                  <a:pt x="392429" y="77342"/>
                </a:lnTo>
                <a:lnTo>
                  <a:pt x="396239" y="77342"/>
                </a:lnTo>
                <a:lnTo>
                  <a:pt x="396239" y="51943"/>
                </a:lnTo>
                <a:close/>
              </a:path>
              <a:path w="396240" h="252730">
                <a:moveTo>
                  <a:pt x="3809" y="77343"/>
                </a:moveTo>
                <a:lnTo>
                  <a:pt x="0" y="77343"/>
                </a:lnTo>
                <a:lnTo>
                  <a:pt x="0" y="93852"/>
                </a:lnTo>
                <a:lnTo>
                  <a:pt x="3809" y="93852"/>
                </a:lnTo>
                <a:lnTo>
                  <a:pt x="3809" y="77343"/>
                </a:lnTo>
                <a:close/>
              </a:path>
              <a:path w="396240" h="252730">
                <a:moveTo>
                  <a:pt x="396239" y="77343"/>
                </a:moveTo>
                <a:lnTo>
                  <a:pt x="392429" y="77343"/>
                </a:lnTo>
                <a:lnTo>
                  <a:pt x="392429" y="93852"/>
                </a:lnTo>
                <a:lnTo>
                  <a:pt x="396239" y="93852"/>
                </a:lnTo>
                <a:lnTo>
                  <a:pt x="396239" y="77343"/>
                </a:lnTo>
                <a:close/>
              </a:path>
              <a:path w="396240" h="252730">
                <a:moveTo>
                  <a:pt x="3809" y="93853"/>
                </a:moveTo>
                <a:lnTo>
                  <a:pt x="0" y="93853"/>
                </a:lnTo>
                <a:lnTo>
                  <a:pt x="0" y="166242"/>
                </a:lnTo>
                <a:lnTo>
                  <a:pt x="3809" y="166242"/>
                </a:lnTo>
                <a:lnTo>
                  <a:pt x="3809" y="93853"/>
                </a:lnTo>
                <a:close/>
              </a:path>
              <a:path w="396240" h="252730">
                <a:moveTo>
                  <a:pt x="396239" y="93853"/>
                </a:moveTo>
                <a:lnTo>
                  <a:pt x="392429" y="93853"/>
                </a:lnTo>
                <a:lnTo>
                  <a:pt x="392429" y="166242"/>
                </a:lnTo>
                <a:lnTo>
                  <a:pt x="396239" y="166242"/>
                </a:lnTo>
                <a:lnTo>
                  <a:pt x="396239" y="93853"/>
                </a:lnTo>
                <a:close/>
              </a:path>
              <a:path w="396240" h="252730">
                <a:moveTo>
                  <a:pt x="3809" y="166243"/>
                </a:moveTo>
                <a:lnTo>
                  <a:pt x="0" y="166243"/>
                </a:lnTo>
                <a:lnTo>
                  <a:pt x="0" y="204342"/>
                </a:lnTo>
                <a:lnTo>
                  <a:pt x="3809" y="204342"/>
                </a:lnTo>
                <a:lnTo>
                  <a:pt x="3809" y="166243"/>
                </a:lnTo>
                <a:close/>
              </a:path>
              <a:path w="396240" h="252730">
                <a:moveTo>
                  <a:pt x="396239" y="166243"/>
                </a:moveTo>
                <a:lnTo>
                  <a:pt x="392429" y="166243"/>
                </a:lnTo>
                <a:lnTo>
                  <a:pt x="392429" y="204342"/>
                </a:lnTo>
                <a:lnTo>
                  <a:pt x="396239" y="204342"/>
                </a:lnTo>
                <a:lnTo>
                  <a:pt x="396239" y="166243"/>
                </a:lnTo>
                <a:close/>
              </a:path>
              <a:path w="396240" h="252730">
                <a:moveTo>
                  <a:pt x="3809" y="204343"/>
                </a:moveTo>
                <a:lnTo>
                  <a:pt x="0" y="204343"/>
                </a:lnTo>
                <a:lnTo>
                  <a:pt x="0" y="217042"/>
                </a:lnTo>
                <a:lnTo>
                  <a:pt x="3809" y="217042"/>
                </a:lnTo>
                <a:lnTo>
                  <a:pt x="3809" y="204343"/>
                </a:lnTo>
                <a:close/>
              </a:path>
              <a:path w="396240" h="252730">
                <a:moveTo>
                  <a:pt x="396239" y="204343"/>
                </a:moveTo>
                <a:lnTo>
                  <a:pt x="392429" y="204343"/>
                </a:lnTo>
                <a:lnTo>
                  <a:pt x="392429" y="217042"/>
                </a:lnTo>
                <a:lnTo>
                  <a:pt x="396239" y="217042"/>
                </a:lnTo>
                <a:lnTo>
                  <a:pt x="396239" y="204343"/>
                </a:lnTo>
                <a:close/>
              </a:path>
              <a:path w="396240" h="252730">
                <a:moveTo>
                  <a:pt x="3809" y="217043"/>
                </a:moveTo>
                <a:lnTo>
                  <a:pt x="0" y="217043"/>
                </a:lnTo>
                <a:lnTo>
                  <a:pt x="0" y="242442"/>
                </a:lnTo>
                <a:lnTo>
                  <a:pt x="3809" y="242442"/>
                </a:lnTo>
                <a:lnTo>
                  <a:pt x="3809" y="217043"/>
                </a:lnTo>
                <a:close/>
              </a:path>
              <a:path w="396240" h="252730">
                <a:moveTo>
                  <a:pt x="396239" y="217043"/>
                </a:moveTo>
                <a:lnTo>
                  <a:pt x="392429" y="217043"/>
                </a:lnTo>
                <a:lnTo>
                  <a:pt x="392429" y="242442"/>
                </a:lnTo>
                <a:lnTo>
                  <a:pt x="396239" y="242442"/>
                </a:lnTo>
                <a:lnTo>
                  <a:pt x="396239" y="217043"/>
                </a:lnTo>
                <a:close/>
              </a:path>
              <a:path w="396240" h="252730">
                <a:moveTo>
                  <a:pt x="3809" y="242443"/>
                </a:moveTo>
                <a:lnTo>
                  <a:pt x="0" y="242443"/>
                </a:lnTo>
                <a:lnTo>
                  <a:pt x="0" y="248792"/>
                </a:lnTo>
                <a:lnTo>
                  <a:pt x="3809" y="248792"/>
                </a:lnTo>
                <a:lnTo>
                  <a:pt x="3809" y="242443"/>
                </a:lnTo>
                <a:close/>
              </a:path>
              <a:path w="396240" h="252730">
                <a:moveTo>
                  <a:pt x="396239" y="242443"/>
                </a:moveTo>
                <a:lnTo>
                  <a:pt x="392429" y="242443"/>
                </a:lnTo>
                <a:lnTo>
                  <a:pt x="392429" y="248792"/>
                </a:lnTo>
                <a:lnTo>
                  <a:pt x="396239" y="248792"/>
                </a:lnTo>
                <a:lnTo>
                  <a:pt x="396239" y="242443"/>
                </a:lnTo>
                <a:close/>
              </a:path>
              <a:path w="396240" h="252730">
                <a:moveTo>
                  <a:pt x="396239" y="248793"/>
                </a:moveTo>
                <a:lnTo>
                  <a:pt x="0" y="248793"/>
                </a:lnTo>
                <a:lnTo>
                  <a:pt x="0" y="252602"/>
                </a:lnTo>
                <a:lnTo>
                  <a:pt x="396239" y="252602"/>
                </a:lnTo>
                <a:lnTo>
                  <a:pt x="396239" y="248793"/>
                </a:lnTo>
                <a:close/>
              </a:path>
            </a:pathLst>
          </a:custGeom>
          <a:solidFill>
            <a:srgbClr val="5111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286750" y="1695450"/>
            <a:ext cx="388620" cy="246379"/>
          </a:xfrm>
          <a:custGeom>
            <a:avLst/>
            <a:gdLst/>
            <a:ahLst/>
            <a:cxnLst/>
            <a:rect l="l" t="t" r="r" b="b"/>
            <a:pathLst>
              <a:path w="388620" h="246380">
                <a:moveTo>
                  <a:pt x="2540" y="10287"/>
                </a:moveTo>
                <a:lnTo>
                  <a:pt x="0" y="10287"/>
                </a:lnTo>
                <a:lnTo>
                  <a:pt x="0" y="11429"/>
                </a:lnTo>
                <a:lnTo>
                  <a:pt x="2540" y="11429"/>
                </a:lnTo>
                <a:lnTo>
                  <a:pt x="2540" y="10287"/>
                </a:lnTo>
                <a:close/>
              </a:path>
              <a:path w="388620" h="246380">
                <a:moveTo>
                  <a:pt x="388620" y="10287"/>
                </a:moveTo>
                <a:lnTo>
                  <a:pt x="384809" y="10287"/>
                </a:lnTo>
                <a:lnTo>
                  <a:pt x="384809" y="11429"/>
                </a:lnTo>
                <a:lnTo>
                  <a:pt x="388620" y="11429"/>
                </a:lnTo>
                <a:lnTo>
                  <a:pt x="388620" y="10287"/>
                </a:lnTo>
                <a:close/>
              </a:path>
              <a:path w="388620" h="246380">
                <a:moveTo>
                  <a:pt x="2540" y="7746"/>
                </a:moveTo>
                <a:lnTo>
                  <a:pt x="0" y="7746"/>
                </a:lnTo>
                <a:lnTo>
                  <a:pt x="0" y="10159"/>
                </a:lnTo>
                <a:lnTo>
                  <a:pt x="2540" y="10159"/>
                </a:lnTo>
                <a:lnTo>
                  <a:pt x="2540" y="7746"/>
                </a:lnTo>
                <a:close/>
              </a:path>
              <a:path w="388620" h="246380">
                <a:moveTo>
                  <a:pt x="388620" y="7746"/>
                </a:moveTo>
                <a:lnTo>
                  <a:pt x="384809" y="7746"/>
                </a:lnTo>
                <a:lnTo>
                  <a:pt x="384809" y="10159"/>
                </a:lnTo>
                <a:lnTo>
                  <a:pt x="388620" y="10159"/>
                </a:lnTo>
                <a:lnTo>
                  <a:pt x="388620" y="7746"/>
                </a:lnTo>
                <a:close/>
              </a:path>
              <a:path w="388620" h="246380">
                <a:moveTo>
                  <a:pt x="2540" y="3937"/>
                </a:moveTo>
                <a:lnTo>
                  <a:pt x="0" y="3937"/>
                </a:lnTo>
                <a:lnTo>
                  <a:pt x="0" y="7619"/>
                </a:lnTo>
                <a:lnTo>
                  <a:pt x="2540" y="7619"/>
                </a:lnTo>
                <a:lnTo>
                  <a:pt x="2540" y="3937"/>
                </a:lnTo>
                <a:close/>
              </a:path>
              <a:path w="388620" h="246380">
                <a:moveTo>
                  <a:pt x="388620" y="3937"/>
                </a:moveTo>
                <a:lnTo>
                  <a:pt x="384809" y="3937"/>
                </a:lnTo>
                <a:lnTo>
                  <a:pt x="384809" y="7619"/>
                </a:lnTo>
                <a:lnTo>
                  <a:pt x="388620" y="7619"/>
                </a:lnTo>
                <a:lnTo>
                  <a:pt x="388620" y="3937"/>
                </a:lnTo>
                <a:close/>
              </a:path>
              <a:path w="388620" h="246380">
                <a:moveTo>
                  <a:pt x="388620" y="1396"/>
                </a:moveTo>
                <a:lnTo>
                  <a:pt x="0" y="1396"/>
                </a:lnTo>
                <a:lnTo>
                  <a:pt x="0" y="3809"/>
                </a:lnTo>
                <a:lnTo>
                  <a:pt x="388620" y="3809"/>
                </a:lnTo>
                <a:lnTo>
                  <a:pt x="388620" y="1396"/>
                </a:lnTo>
                <a:close/>
              </a:path>
              <a:path w="388620" h="246380">
                <a:moveTo>
                  <a:pt x="388620" y="0"/>
                </a:moveTo>
                <a:lnTo>
                  <a:pt x="0" y="0"/>
                </a:lnTo>
                <a:lnTo>
                  <a:pt x="0" y="1269"/>
                </a:lnTo>
                <a:lnTo>
                  <a:pt x="388620" y="1269"/>
                </a:lnTo>
                <a:lnTo>
                  <a:pt x="388620" y="0"/>
                </a:lnTo>
                <a:close/>
              </a:path>
              <a:path w="388620" h="246380">
                <a:moveTo>
                  <a:pt x="2540" y="11430"/>
                </a:moveTo>
                <a:lnTo>
                  <a:pt x="0" y="11430"/>
                </a:lnTo>
                <a:lnTo>
                  <a:pt x="0" y="24129"/>
                </a:lnTo>
                <a:lnTo>
                  <a:pt x="2540" y="24129"/>
                </a:lnTo>
                <a:lnTo>
                  <a:pt x="2540" y="11430"/>
                </a:lnTo>
                <a:close/>
              </a:path>
              <a:path w="388620" h="246380">
                <a:moveTo>
                  <a:pt x="388620" y="11430"/>
                </a:moveTo>
                <a:lnTo>
                  <a:pt x="384809" y="11430"/>
                </a:lnTo>
                <a:lnTo>
                  <a:pt x="384809" y="24129"/>
                </a:lnTo>
                <a:lnTo>
                  <a:pt x="388620" y="24129"/>
                </a:lnTo>
                <a:lnTo>
                  <a:pt x="388620" y="11430"/>
                </a:lnTo>
                <a:close/>
              </a:path>
              <a:path w="388620" h="246380">
                <a:moveTo>
                  <a:pt x="254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2540" y="30479"/>
                </a:lnTo>
                <a:lnTo>
                  <a:pt x="2540" y="24130"/>
                </a:lnTo>
                <a:close/>
              </a:path>
              <a:path w="388620" h="246380">
                <a:moveTo>
                  <a:pt x="388620" y="24130"/>
                </a:moveTo>
                <a:lnTo>
                  <a:pt x="384809" y="24130"/>
                </a:lnTo>
                <a:lnTo>
                  <a:pt x="384809" y="30479"/>
                </a:lnTo>
                <a:lnTo>
                  <a:pt x="388620" y="30479"/>
                </a:lnTo>
                <a:lnTo>
                  <a:pt x="388620" y="24130"/>
                </a:lnTo>
                <a:close/>
              </a:path>
              <a:path w="388620" h="246380">
                <a:moveTo>
                  <a:pt x="2540" y="30480"/>
                </a:moveTo>
                <a:lnTo>
                  <a:pt x="0" y="30480"/>
                </a:lnTo>
                <a:lnTo>
                  <a:pt x="0" y="49529"/>
                </a:lnTo>
                <a:lnTo>
                  <a:pt x="2540" y="49529"/>
                </a:lnTo>
                <a:lnTo>
                  <a:pt x="2540" y="30480"/>
                </a:lnTo>
                <a:close/>
              </a:path>
              <a:path w="388620" h="246380">
                <a:moveTo>
                  <a:pt x="388620" y="30480"/>
                </a:moveTo>
                <a:lnTo>
                  <a:pt x="384809" y="30480"/>
                </a:lnTo>
                <a:lnTo>
                  <a:pt x="384809" y="49529"/>
                </a:lnTo>
                <a:lnTo>
                  <a:pt x="388620" y="49529"/>
                </a:lnTo>
                <a:lnTo>
                  <a:pt x="388620" y="30480"/>
                </a:lnTo>
                <a:close/>
              </a:path>
              <a:path w="388620" h="246380">
                <a:moveTo>
                  <a:pt x="2540" y="49530"/>
                </a:moveTo>
                <a:lnTo>
                  <a:pt x="0" y="49530"/>
                </a:lnTo>
                <a:lnTo>
                  <a:pt x="0" y="74929"/>
                </a:lnTo>
                <a:lnTo>
                  <a:pt x="2540" y="74929"/>
                </a:lnTo>
                <a:lnTo>
                  <a:pt x="2540" y="49530"/>
                </a:lnTo>
                <a:close/>
              </a:path>
              <a:path w="388620" h="246380">
                <a:moveTo>
                  <a:pt x="388620" y="49530"/>
                </a:moveTo>
                <a:lnTo>
                  <a:pt x="384809" y="49530"/>
                </a:lnTo>
                <a:lnTo>
                  <a:pt x="384809" y="74929"/>
                </a:lnTo>
                <a:lnTo>
                  <a:pt x="388620" y="74929"/>
                </a:lnTo>
                <a:lnTo>
                  <a:pt x="388620" y="49530"/>
                </a:lnTo>
                <a:close/>
              </a:path>
              <a:path w="388620" h="246380">
                <a:moveTo>
                  <a:pt x="2540" y="74930"/>
                </a:moveTo>
                <a:lnTo>
                  <a:pt x="0" y="74930"/>
                </a:lnTo>
                <a:lnTo>
                  <a:pt x="0" y="91439"/>
                </a:lnTo>
                <a:lnTo>
                  <a:pt x="2540" y="91439"/>
                </a:lnTo>
                <a:lnTo>
                  <a:pt x="2540" y="74930"/>
                </a:lnTo>
                <a:close/>
              </a:path>
              <a:path w="388620" h="246380">
                <a:moveTo>
                  <a:pt x="388620" y="74930"/>
                </a:moveTo>
                <a:lnTo>
                  <a:pt x="384809" y="74930"/>
                </a:lnTo>
                <a:lnTo>
                  <a:pt x="384809" y="91439"/>
                </a:lnTo>
                <a:lnTo>
                  <a:pt x="388620" y="91439"/>
                </a:lnTo>
                <a:lnTo>
                  <a:pt x="388620" y="74930"/>
                </a:lnTo>
                <a:close/>
              </a:path>
              <a:path w="388620" h="246380">
                <a:moveTo>
                  <a:pt x="2540" y="91440"/>
                </a:moveTo>
                <a:lnTo>
                  <a:pt x="0" y="91440"/>
                </a:lnTo>
                <a:lnTo>
                  <a:pt x="0" y="163829"/>
                </a:lnTo>
                <a:lnTo>
                  <a:pt x="2540" y="163829"/>
                </a:lnTo>
                <a:lnTo>
                  <a:pt x="2540" y="91440"/>
                </a:lnTo>
                <a:close/>
              </a:path>
              <a:path w="388620" h="246380">
                <a:moveTo>
                  <a:pt x="388620" y="91440"/>
                </a:moveTo>
                <a:lnTo>
                  <a:pt x="384809" y="91440"/>
                </a:lnTo>
                <a:lnTo>
                  <a:pt x="384809" y="163829"/>
                </a:lnTo>
                <a:lnTo>
                  <a:pt x="388620" y="163829"/>
                </a:lnTo>
                <a:lnTo>
                  <a:pt x="388620" y="91440"/>
                </a:lnTo>
                <a:close/>
              </a:path>
              <a:path w="388620" h="246380">
                <a:moveTo>
                  <a:pt x="2540" y="163830"/>
                </a:moveTo>
                <a:lnTo>
                  <a:pt x="0" y="163830"/>
                </a:lnTo>
                <a:lnTo>
                  <a:pt x="0" y="201929"/>
                </a:lnTo>
                <a:lnTo>
                  <a:pt x="2540" y="201929"/>
                </a:lnTo>
                <a:lnTo>
                  <a:pt x="2540" y="163830"/>
                </a:lnTo>
                <a:close/>
              </a:path>
              <a:path w="388620" h="246380">
                <a:moveTo>
                  <a:pt x="388620" y="163830"/>
                </a:moveTo>
                <a:lnTo>
                  <a:pt x="384809" y="163830"/>
                </a:lnTo>
                <a:lnTo>
                  <a:pt x="384809" y="201929"/>
                </a:lnTo>
                <a:lnTo>
                  <a:pt x="388620" y="201929"/>
                </a:lnTo>
                <a:lnTo>
                  <a:pt x="388620" y="163830"/>
                </a:lnTo>
                <a:close/>
              </a:path>
              <a:path w="388620" h="246380">
                <a:moveTo>
                  <a:pt x="2540" y="201930"/>
                </a:moveTo>
                <a:lnTo>
                  <a:pt x="0" y="201930"/>
                </a:lnTo>
                <a:lnTo>
                  <a:pt x="0" y="214629"/>
                </a:lnTo>
                <a:lnTo>
                  <a:pt x="2540" y="214629"/>
                </a:lnTo>
                <a:lnTo>
                  <a:pt x="2540" y="201930"/>
                </a:lnTo>
                <a:close/>
              </a:path>
              <a:path w="388620" h="246380">
                <a:moveTo>
                  <a:pt x="388620" y="201930"/>
                </a:moveTo>
                <a:lnTo>
                  <a:pt x="384809" y="201930"/>
                </a:lnTo>
                <a:lnTo>
                  <a:pt x="384809" y="214629"/>
                </a:lnTo>
                <a:lnTo>
                  <a:pt x="388620" y="214629"/>
                </a:lnTo>
                <a:lnTo>
                  <a:pt x="388620" y="201930"/>
                </a:lnTo>
                <a:close/>
              </a:path>
              <a:path w="388620" h="246380">
                <a:moveTo>
                  <a:pt x="2540" y="214630"/>
                </a:moveTo>
                <a:lnTo>
                  <a:pt x="0" y="214630"/>
                </a:lnTo>
                <a:lnTo>
                  <a:pt x="0" y="240029"/>
                </a:lnTo>
                <a:lnTo>
                  <a:pt x="2540" y="240029"/>
                </a:lnTo>
                <a:lnTo>
                  <a:pt x="2540" y="214630"/>
                </a:lnTo>
                <a:close/>
              </a:path>
              <a:path w="388620" h="246380">
                <a:moveTo>
                  <a:pt x="388620" y="214630"/>
                </a:moveTo>
                <a:lnTo>
                  <a:pt x="384809" y="214630"/>
                </a:lnTo>
                <a:lnTo>
                  <a:pt x="384809" y="240029"/>
                </a:lnTo>
                <a:lnTo>
                  <a:pt x="388620" y="240029"/>
                </a:lnTo>
                <a:lnTo>
                  <a:pt x="388620" y="214630"/>
                </a:lnTo>
                <a:close/>
              </a:path>
              <a:path w="388620" h="246380">
                <a:moveTo>
                  <a:pt x="2540" y="240030"/>
                </a:moveTo>
                <a:lnTo>
                  <a:pt x="0" y="240030"/>
                </a:lnTo>
                <a:lnTo>
                  <a:pt x="0" y="246379"/>
                </a:lnTo>
                <a:lnTo>
                  <a:pt x="388620" y="246379"/>
                </a:lnTo>
                <a:lnTo>
                  <a:pt x="388620" y="242570"/>
                </a:lnTo>
                <a:lnTo>
                  <a:pt x="2540" y="242570"/>
                </a:lnTo>
                <a:lnTo>
                  <a:pt x="2540" y="240030"/>
                </a:lnTo>
                <a:close/>
              </a:path>
              <a:path w="388620" h="246380">
                <a:moveTo>
                  <a:pt x="388620" y="240030"/>
                </a:moveTo>
                <a:lnTo>
                  <a:pt x="384809" y="240030"/>
                </a:lnTo>
                <a:lnTo>
                  <a:pt x="384809" y="242570"/>
                </a:lnTo>
                <a:lnTo>
                  <a:pt x="388620" y="242570"/>
                </a:lnTo>
                <a:lnTo>
                  <a:pt x="388620" y="240030"/>
                </a:lnTo>
                <a:close/>
              </a:path>
            </a:pathLst>
          </a:custGeom>
          <a:solidFill>
            <a:srgbClr val="5311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289290" y="1699386"/>
            <a:ext cx="382270" cy="238760"/>
          </a:xfrm>
          <a:custGeom>
            <a:avLst/>
            <a:gdLst/>
            <a:ahLst/>
            <a:cxnLst/>
            <a:rect l="l" t="t" r="r" b="b"/>
            <a:pathLst>
              <a:path w="382270" h="238760">
                <a:moveTo>
                  <a:pt x="3809" y="6350"/>
                </a:moveTo>
                <a:lnTo>
                  <a:pt x="0" y="6350"/>
                </a:lnTo>
                <a:lnTo>
                  <a:pt x="0" y="7492"/>
                </a:lnTo>
                <a:lnTo>
                  <a:pt x="3809" y="7492"/>
                </a:lnTo>
                <a:lnTo>
                  <a:pt x="3809" y="6350"/>
                </a:lnTo>
                <a:close/>
              </a:path>
              <a:path w="382270" h="238760">
                <a:moveTo>
                  <a:pt x="382269" y="6350"/>
                </a:moveTo>
                <a:lnTo>
                  <a:pt x="378459" y="6350"/>
                </a:lnTo>
                <a:lnTo>
                  <a:pt x="378459" y="7492"/>
                </a:lnTo>
                <a:lnTo>
                  <a:pt x="382269" y="7492"/>
                </a:lnTo>
                <a:lnTo>
                  <a:pt x="382269" y="6350"/>
                </a:lnTo>
                <a:close/>
              </a:path>
              <a:path w="382270" h="23876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382270" h="238760">
                <a:moveTo>
                  <a:pt x="382269" y="3809"/>
                </a:moveTo>
                <a:lnTo>
                  <a:pt x="378459" y="3809"/>
                </a:lnTo>
                <a:lnTo>
                  <a:pt x="378459" y="6222"/>
                </a:lnTo>
                <a:lnTo>
                  <a:pt x="382269" y="6222"/>
                </a:lnTo>
                <a:lnTo>
                  <a:pt x="382269" y="3809"/>
                </a:lnTo>
                <a:close/>
              </a:path>
              <a:path w="382270" h="238760">
                <a:moveTo>
                  <a:pt x="382269" y="0"/>
                </a:moveTo>
                <a:lnTo>
                  <a:pt x="0" y="0"/>
                </a:lnTo>
                <a:lnTo>
                  <a:pt x="0" y="3682"/>
                </a:lnTo>
                <a:lnTo>
                  <a:pt x="382269" y="3682"/>
                </a:lnTo>
                <a:lnTo>
                  <a:pt x="382269" y="0"/>
                </a:lnTo>
                <a:close/>
              </a:path>
              <a:path w="382270" h="238760">
                <a:moveTo>
                  <a:pt x="3809" y="7493"/>
                </a:moveTo>
                <a:lnTo>
                  <a:pt x="0" y="7493"/>
                </a:lnTo>
                <a:lnTo>
                  <a:pt x="0" y="20192"/>
                </a:lnTo>
                <a:lnTo>
                  <a:pt x="3809" y="20192"/>
                </a:lnTo>
                <a:lnTo>
                  <a:pt x="3809" y="7493"/>
                </a:lnTo>
                <a:close/>
              </a:path>
              <a:path w="382270" h="238760">
                <a:moveTo>
                  <a:pt x="382269" y="7493"/>
                </a:moveTo>
                <a:lnTo>
                  <a:pt x="378459" y="7493"/>
                </a:lnTo>
                <a:lnTo>
                  <a:pt x="378459" y="20192"/>
                </a:lnTo>
                <a:lnTo>
                  <a:pt x="382269" y="20192"/>
                </a:lnTo>
                <a:lnTo>
                  <a:pt x="382269" y="7493"/>
                </a:lnTo>
                <a:close/>
              </a:path>
              <a:path w="382270" h="238760">
                <a:moveTo>
                  <a:pt x="3809" y="20193"/>
                </a:moveTo>
                <a:lnTo>
                  <a:pt x="0" y="20193"/>
                </a:lnTo>
                <a:lnTo>
                  <a:pt x="0" y="26542"/>
                </a:lnTo>
                <a:lnTo>
                  <a:pt x="3809" y="26542"/>
                </a:lnTo>
                <a:lnTo>
                  <a:pt x="3809" y="20193"/>
                </a:lnTo>
                <a:close/>
              </a:path>
              <a:path w="382270" h="238760">
                <a:moveTo>
                  <a:pt x="382269" y="20193"/>
                </a:moveTo>
                <a:lnTo>
                  <a:pt x="378459" y="20193"/>
                </a:lnTo>
                <a:lnTo>
                  <a:pt x="378459" y="26542"/>
                </a:lnTo>
                <a:lnTo>
                  <a:pt x="382269" y="26542"/>
                </a:lnTo>
                <a:lnTo>
                  <a:pt x="382269" y="20193"/>
                </a:lnTo>
                <a:close/>
              </a:path>
              <a:path w="382270" h="238760">
                <a:moveTo>
                  <a:pt x="3809" y="26543"/>
                </a:moveTo>
                <a:lnTo>
                  <a:pt x="0" y="26543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26543"/>
                </a:lnTo>
                <a:close/>
              </a:path>
              <a:path w="382270" h="238760">
                <a:moveTo>
                  <a:pt x="382269" y="26543"/>
                </a:moveTo>
                <a:lnTo>
                  <a:pt x="378459" y="26543"/>
                </a:lnTo>
                <a:lnTo>
                  <a:pt x="378459" y="45592"/>
                </a:lnTo>
                <a:lnTo>
                  <a:pt x="382269" y="45592"/>
                </a:lnTo>
                <a:lnTo>
                  <a:pt x="382269" y="26543"/>
                </a:lnTo>
                <a:close/>
              </a:path>
              <a:path w="382270" h="238760">
                <a:moveTo>
                  <a:pt x="3809" y="45593"/>
                </a:moveTo>
                <a:lnTo>
                  <a:pt x="0" y="45593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45593"/>
                </a:lnTo>
                <a:close/>
              </a:path>
              <a:path w="382270" h="238760">
                <a:moveTo>
                  <a:pt x="382269" y="45593"/>
                </a:moveTo>
                <a:lnTo>
                  <a:pt x="378459" y="45593"/>
                </a:lnTo>
                <a:lnTo>
                  <a:pt x="378459" y="70992"/>
                </a:lnTo>
                <a:lnTo>
                  <a:pt x="382269" y="70992"/>
                </a:lnTo>
                <a:lnTo>
                  <a:pt x="382269" y="45593"/>
                </a:lnTo>
                <a:close/>
              </a:path>
              <a:path w="382270" h="238760">
                <a:moveTo>
                  <a:pt x="3809" y="70993"/>
                </a:moveTo>
                <a:lnTo>
                  <a:pt x="0" y="70993"/>
                </a:lnTo>
                <a:lnTo>
                  <a:pt x="0" y="87502"/>
                </a:lnTo>
                <a:lnTo>
                  <a:pt x="3809" y="87502"/>
                </a:lnTo>
                <a:lnTo>
                  <a:pt x="3809" y="70993"/>
                </a:lnTo>
                <a:close/>
              </a:path>
              <a:path w="382270" h="238760">
                <a:moveTo>
                  <a:pt x="382269" y="70993"/>
                </a:moveTo>
                <a:lnTo>
                  <a:pt x="378459" y="70993"/>
                </a:lnTo>
                <a:lnTo>
                  <a:pt x="378459" y="87502"/>
                </a:lnTo>
                <a:lnTo>
                  <a:pt x="382269" y="87502"/>
                </a:lnTo>
                <a:lnTo>
                  <a:pt x="382269" y="70993"/>
                </a:lnTo>
                <a:close/>
              </a:path>
              <a:path w="382270" h="238760">
                <a:moveTo>
                  <a:pt x="3809" y="87503"/>
                </a:moveTo>
                <a:lnTo>
                  <a:pt x="0" y="87503"/>
                </a:lnTo>
                <a:lnTo>
                  <a:pt x="0" y="159892"/>
                </a:lnTo>
                <a:lnTo>
                  <a:pt x="3809" y="159892"/>
                </a:lnTo>
                <a:lnTo>
                  <a:pt x="3809" y="87503"/>
                </a:lnTo>
                <a:close/>
              </a:path>
              <a:path w="382270" h="238760">
                <a:moveTo>
                  <a:pt x="382269" y="87503"/>
                </a:moveTo>
                <a:lnTo>
                  <a:pt x="378459" y="87503"/>
                </a:lnTo>
                <a:lnTo>
                  <a:pt x="378459" y="159892"/>
                </a:lnTo>
                <a:lnTo>
                  <a:pt x="382269" y="159892"/>
                </a:lnTo>
                <a:lnTo>
                  <a:pt x="382269" y="87503"/>
                </a:lnTo>
                <a:close/>
              </a:path>
              <a:path w="382270" h="238760">
                <a:moveTo>
                  <a:pt x="3809" y="159893"/>
                </a:moveTo>
                <a:lnTo>
                  <a:pt x="0" y="159893"/>
                </a:lnTo>
                <a:lnTo>
                  <a:pt x="0" y="197992"/>
                </a:lnTo>
                <a:lnTo>
                  <a:pt x="3809" y="197992"/>
                </a:lnTo>
                <a:lnTo>
                  <a:pt x="3809" y="159893"/>
                </a:lnTo>
                <a:close/>
              </a:path>
              <a:path w="382270" h="238760">
                <a:moveTo>
                  <a:pt x="382269" y="159893"/>
                </a:moveTo>
                <a:lnTo>
                  <a:pt x="378459" y="159893"/>
                </a:lnTo>
                <a:lnTo>
                  <a:pt x="378459" y="197992"/>
                </a:lnTo>
                <a:lnTo>
                  <a:pt x="382269" y="197992"/>
                </a:lnTo>
                <a:lnTo>
                  <a:pt x="382269" y="159893"/>
                </a:lnTo>
                <a:close/>
              </a:path>
              <a:path w="382270" h="238760">
                <a:moveTo>
                  <a:pt x="3809" y="197993"/>
                </a:moveTo>
                <a:lnTo>
                  <a:pt x="0" y="197993"/>
                </a:lnTo>
                <a:lnTo>
                  <a:pt x="0" y="210692"/>
                </a:lnTo>
                <a:lnTo>
                  <a:pt x="3809" y="210692"/>
                </a:lnTo>
                <a:lnTo>
                  <a:pt x="3809" y="197993"/>
                </a:lnTo>
                <a:close/>
              </a:path>
              <a:path w="382270" h="238760">
                <a:moveTo>
                  <a:pt x="382269" y="197993"/>
                </a:moveTo>
                <a:lnTo>
                  <a:pt x="378459" y="197993"/>
                </a:lnTo>
                <a:lnTo>
                  <a:pt x="378459" y="210692"/>
                </a:lnTo>
                <a:lnTo>
                  <a:pt x="382269" y="210692"/>
                </a:lnTo>
                <a:lnTo>
                  <a:pt x="382269" y="197993"/>
                </a:lnTo>
                <a:close/>
              </a:path>
              <a:path w="382270" h="238760">
                <a:moveTo>
                  <a:pt x="3809" y="210693"/>
                </a:moveTo>
                <a:lnTo>
                  <a:pt x="0" y="210693"/>
                </a:lnTo>
                <a:lnTo>
                  <a:pt x="0" y="236092"/>
                </a:lnTo>
                <a:lnTo>
                  <a:pt x="382269" y="236092"/>
                </a:lnTo>
                <a:lnTo>
                  <a:pt x="382269" y="234823"/>
                </a:lnTo>
                <a:lnTo>
                  <a:pt x="3809" y="234823"/>
                </a:lnTo>
                <a:lnTo>
                  <a:pt x="3809" y="210693"/>
                </a:lnTo>
                <a:close/>
              </a:path>
              <a:path w="382270" h="238760">
                <a:moveTo>
                  <a:pt x="382269" y="210693"/>
                </a:moveTo>
                <a:lnTo>
                  <a:pt x="378459" y="210693"/>
                </a:lnTo>
                <a:lnTo>
                  <a:pt x="378459" y="234823"/>
                </a:lnTo>
                <a:lnTo>
                  <a:pt x="382269" y="234823"/>
                </a:lnTo>
                <a:lnTo>
                  <a:pt x="382269" y="210693"/>
                </a:lnTo>
                <a:close/>
              </a:path>
              <a:path w="382270" h="238760">
                <a:moveTo>
                  <a:pt x="382269" y="236093"/>
                </a:moveTo>
                <a:lnTo>
                  <a:pt x="0" y="236093"/>
                </a:lnTo>
                <a:lnTo>
                  <a:pt x="0" y="238633"/>
                </a:lnTo>
                <a:lnTo>
                  <a:pt x="382269" y="238633"/>
                </a:lnTo>
                <a:lnTo>
                  <a:pt x="382269" y="236093"/>
                </a:lnTo>
                <a:close/>
              </a:path>
            </a:pathLst>
          </a:custGeom>
          <a:solidFill>
            <a:srgbClr val="561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93100" y="1703197"/>
            <a:ext cx="374650" cy="231140"/>
          </a:xfrm>
          <a:custGeom>
            <a:avLst/>
            <a:gdLst/>
            <a:ahLst/>
            <a:cxnLst/>
            <a:rect l="l" t="t" r="r" b="b"/>
            <a:pathLst>
              <a:path w="374650" h="231139">
                <a:moveTo>
                  <a:pt x="374650" y="2540"/>
                </a:moveTo>
                <a:lnTo>
                  <a:pt x="0" y="2540"/>
                </a:lnTo>
                <a:lnTo>
                  <a:pt x="0" y="16383"/>
                </a:lnTo>
                <a:lnTo>
                  <a:pt x="3809" y="16383"/>
                </a:lnTo>
                <a:lnTo>
                  <a:pt x="3809" y="3683"/>
                </a:lnTo>
                <a:lnTo>
                  <a:pt x="374650" y="3683"/>
                </a:lnTo>
                <a:lnTo>
                  <a:pt x="374650" y="2540"/>
                </a:lnTo>
                <a:close/>
              </a:path>
              <a:path w="374650" h="231139">
                <a:moveTo>
                  <a:pt x="374650" y="3683"/>
                </a:moveTo>
                <a:lnTo>
                  <a:pt x="370840" y="3683"/>
                </a:lnTo>
                <a:lnTo>
                  <a:pt x="370840" y="16383"/>
                </a:lnTo>
                <a:lnTo>
                  <a:pt x="374650" y="16383"/>
                </a:lnTo>
                <a:lnTo>
                  <a:pt x="374650" y="3683"/>
                </a:lnTo>
                <a:close/>
              </a:path>
              <a:path w="374650" h="231139">
                <a:moveTo>
                  <a:pt x="374650" y="0"/>
                </a:moveTo>
                <a:lnTo>
                  <a:pt x="0" y="0"/>
                </a:lnTo>
                <a:lnTo>
                  <a:pt x="0" y="2412"/>
                </a:lnTo>
                <a:lnTo>
                  <a:pt x="374650" y="2412"/>
                </a:lnTo>
                <a:lnTo>
                  <a:pt x="374650" y="0"/>
                </a:lnTo>
                <a:close/>
              </a:path>
              <a:path w="374650" h="231139">
                <a:moveTo>
                  <a:pt x="3809" y="16383"/>
                </a:moveTo>
                <a:lnTo>
                  <a:pt x="0" y="16383"/>
                </a:lnTo>
                <a:lnTo>
                  <a:pt x="0" y="22733"/>
                </a:lnTo>
                <a:lnTo>
                  <a:pt x="3809" y="22733"/>
                </a:lnTo>
                <a:lnTo>
                  <a:pt x="3809" y="16383"/>
                </a:lnTo>
                <a:close/>
              </a:path>
              <a:path w="374650" h="231139">
                <a:moveTo>
                  <a:pt x="374650" y="16383"/>
                </a:moveTo>
                <a:lnTo>
                  <a:pt x="370840" y="16383"/>
                </a:lnTo>
                <a:lnTo>
                  <a:pt x="370840" y="22733"/>
                </a:lnTo>
                <a:lnTo>
                  <a:pt x="374650" y="22733"/>
                </a:lnTo>
                <a:lnTo>
                  <a:pt x="374650" y="16383"/>
                </a:lnTo>
                <a:close/>
              </a:path>
              <a:path w="374650" h="231139">
                <a:moveTo>
                  <a:pt x="3809" y="22733"/>
                </a:moveTo>
                <a:lnTo>
                  <a:pt x="0" y="22733"/>
                </a:lnTo>
                <a:lnTo>
                  <a:pt x="0" y="41783"/>
                </a:lnTo>
                <a:lnTo>
                  <a:pt x="3809" y="41783"/>
                </a:lnTo>
                <a:lnTo>
                  <a:pt x="3809" y="22733"/>
                </a:lnTo>
                <a:close/>
              </a:path>
              <a:path w="374650" h="231139">
                <a:moveTo>
                  <a:pt x="374650" y="22733"/>
                </a:moveTo>
                <a:lnTo>
                  <a:pt x="370840" y="22733"/>
                </a:lnTo>
                <a:lnTo>
                  <a:pt x="370840" y="41783"/>
                </a:lnTo>
                <a:lnTo>
                  <a:pt x="374650" y="41783"/>
                </a:lnTo>
                <a:lnTo>
                  <a:pt x="374650" y="22733"/>
                </a:lnTo>
                <a:close/>
              </a:path>
              <a:path w="374650" h="231139">
                <a:moveTo>
                  <a:pt x="3809" y="41783"/>
                </a:moveTo>
                <a:lnTo>
                  <a:pt x="0" y="41783"/>
                </a:lnTo>
                <a:lnTo>
                  <a:pt x="0" y="67183"/>
                </a:lnTo>
                <a:lnTo>
                  <a:pt x="3809" y="67183"/>
                </a:lnTo>
                <a:lnTo>
                  <a:pt x="3809" y="41783"/>
                </a:lnTo>
                <a:close/>
              </a:path>
              <a:path w="374650" h="231139">
                <a:moveTo>
                  <a:pt x="374650" y="41783"/>
                </a:moveTo>
                <a:lnTo>
                  <a:pt x="370840" y="41783"/>
                </a:lnTo>
                <a:lnTo>
                  <a:pt x="370840" y="67183"/>
                </a:lnTo>
                <a:lnTo>
                  <a:pt x="374650" y="67183"/>
                </a:lnTo>
                <a:lnTo>
                  <a:pt x="374650" y="41783"/>
                </a:lnTo>
                <a:close/>
              </a:path>
              <a:path w="374650" h="231139">
                <a:moveTo>
                  <a:pt x="3809" y="67183"/>
                </a:moveTo>
                <a:lnTo>
                  <a:pt x="0" y="67183"/>
                </a:lnTo>
                <a:lnTo>
                  <a:pt x="0" y="83693"/>
                </a:lnTo>
                <a:lnTo>
                  <a:pt x="3809" y="83693"/>
                </a:lnTo>
                <a:lnTo>
                  <a:pt x="3809" y="67183"/>
                </a:lnTo>
                <a:close/>
              </a:path>
              <a:path w="374650" h="231139">
                <a:moveTo>
                  <a:pt x="374650" y="67183"/>
                </a:moveTo>
                <a:lnTo>
                  <a:pt x="370840" y="67183"/>
                </a:lnTo>
                <a:lnTo>
                  <a:pt x="370840" y="83693"/>
                </a:lnTo>
                <a:lnTo>
                  <a:pt x="374650" y="83693"/>
                </a:lnTo>
                <a:lnTo>
                  <a:pt x="374650" y="67183"/>
                </a:lnTo>
                <a:close/>
              </a:path>
              <a:path w="374650" h="231139">
                <a:moveTo>
                  <a:pt x="3809" y="83693"/>
                </a:moveTo>
                <a:lnTo>
                  <a:pt x="0" y="83693"/>
                </a:lnTo>
                <a:lnTo>
                  <a:pt x="0" y="156083"/>
                </a:lnTo>
                <a:lnTo>
                  <a:pt x="3809" y="156083"/>
                </a:lnTo>
                <a:lnTo>
                  <a:pt x="3809" y="83693"/>
                </a:lnTo>
                <a:close/>
              </a:path>
              <a:path w="374650" h="231139">
                <a:moveTo>
                  <a:pt x="374650" y="83693"/>
                </a:moveTo>
                <a:lnTo>
                  <a:pt x="370840" y="83693"/>
                </a:lnTo>
                <a:lnTo>
                  <a:pt x="370840" y="156083"/>
                </a:lnTo>
                <a:lnTo>
                  <a:pt x="374650" y="156083"/>
                </a:lnTo>
                <a:lnTo>
                  <a:pt x="374650" y="83693"/>
                </a:lnTo>
                <a:close/>
              </a:path>
              <a:path w="374650" h="231139">
                <a:moveTo>
                  <a:pt x="3809" y="156083"/>
                </a:moveTo>
                <a:lnTo>
                  <a:pt x="0" y="156083"/>
                </a:lnTo>
                <a:lnTo>
                  <a:pt x="0" y="194183"/>
                </a:lnTo>
                <a:lnTo>
                  <a:pt x="3809" y="194183"/>
                </a:lnTo>
                <a:lnTo>
                  <a:pt x="3809" y="156083"/>
                </a:lnTo>
                <a:close/>
              </a:path>
              <a:path w="374650" h="231139">
                <a:moveTo>
                  <a:pt x="374650" y="156083"/>
                </a:moveTo>
                <a:lnTo>
                  <a:pt x="370840" y="156083"/>
                </a:lnTo>
                <a:lnTo>
                  <a:pt x="370840" y="194183"/>
                </a:lnTo>
                <a:lnTo>
                  <a:pt x="374650" y="194183"/>
                </a:lnTo>
                <a:lnTo>
                  <a:pt x="374650" y="156083"/>
                </a:lnTo>
                <a:close/>
              </a:path>
              <a:path w="374650" h="231139">
                <a:moveTo>
                  <a:pt x="3809" y="194183"/>
                </a:moveTo>
                <a:lnTo>
                  <a:pt x="0" y="194183"/>
                </a:lnTo>
                <a:lnTo>
                  <a:pt x="0" y="206883"/>
                </a:lnTo>
                <a:lnTo>
                  <a:pt x="3809" y="206883"/>
                </a:lnTo>
                <a:lnTo>
                  <a:pt x="3809" y="194183"/>
                </a:lnTo>
                <a:close/>
              </a:path>
              <a:path w="374650" h="231139">
                <a:moveTo>
                  <a:pt x="374650" y="194183"/>
                </a:moveTo>
                <a:lnTo>
                  <a:pt x="370840" y="194183"/>
                </a:lnTo>
                <a:lnTo>
                  <a:pt x="370840" y="206883"/>
                </a:lnTo>
                <a:lnTo>
                  <a:pt x="374650" y="206883"/>
                </a:lnTo>
                <a:lnTo>
                  <a:pt x="374650" y="194183"/>
                </a:lnTo>
                <a:close/>
              </a:path>
              <a:path w="374650" h="231139">
                <a:moveTo>
                  <a:pt x="3809" y="206883"/>
                </a:moveTo>
                <a:lnTo>
                  <a:pt x="0" y="206883"/>
                </a:lnTo>
                <a:lnTo>
                  <a:pt x="0" y="231013"/>
                </a:lnTo>
                <a:lnTo>
                  <a:pt x="374650" y="231013"/>
                </a:lnTo>
                <a:lnTo>
                  <a:pt x="374650" y="228473"/>
                </a:lnTo>
                <a:lnTo>
                  <a:pt x="3809" y="228473"/>
                </a:lnTo>
                <a:lnTo>
                  <a:pt x="3809" y="206883"/>
                </a:lnTo>
                <a:close/>
              </a:path>
              <a:path w="374650" h="231139">
                <a:moveTo>
                  <a:pt x="374650" y="206883"/>
                </a:moveTo>
                <a:lnTo>
                  <a:pt x="370840" y="206883"/>
                </a:lnTo>
                <a:lnTo>
                  <a:pt x="370840" y="228473"/>
                </a:lnTo>
                <a:lnTo>
                  <a:pt x="374650" y="228473"/>
                </a:lnTo>
                <a:lnTo>
                  <a:pt x="374650" y="206883"/>
                </a:lnTo>
                <a:close/>
              </a:path>
            </a:pathLst>
          </a:custGeom>
          <a:solidFill>
            <a:srgbClr val="5913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96909" y="1706879"/>
            <a:ext cx="367030" cy="224790"/>
          </a:xfrm>
          <a:custGeom>
            <a:avLst/>
            <a:gdLst/>
            <a:ahLst/>
            <a:cxnLst/>
            <a:rect l="l" t="t" r="r" b="b"/>
            <a:pathLst>
              <a:path w="367029" h="224789">
                <a:moveTo>
                  <a:pt x="367030" y="0"/>
                </a:moveTo>
                <a:lnTo>
                  <a:pt x="0" y="0"/>
                </a:lnTo>
                <a:lnTo>
                  <a:pt x="0" y="12700"/>
                </a:lnTo>
                <a:lnTo>
                  <a:pt x="3810" y="12700"/>
                </a:lnTo>
                <a:lnTo>
                  <a:pt x="3810" y="3810"/>
                </a:lnTo>
                <a:lnTo>
                  <a:pt x="367030" y="3810"/>
                </a:lnTo>
                <a:lnTo>
                  <a:pt x="367030" y="0"/>
                </a:lnTo>
                <a:close/>
              </a:path>
              <a:path w="367029" h="224789">
                <a:moveTo>
                  <a:pt x="367030" y="3810"/>
                </a:moveTo>
                <a:lnTo>
                  <a:pt x="364490" y="3810"/>
                </a:lnTo>
                <a:lnTo>
                  <a:pt x="364490" y="12700"/>
                </a:lnTo>
                <a:lnTo>
                  <a:pt x="367030" y="12700"/>
                </a:lnTo>
                <a:lnTo>
                  <a:pt x="367030" y="3810"/>
                </a:lnTo>
                <a:close/>
              </a:path>
              <a:path w="367029" h="224789">
                <a:moveTo>
                  <a:pt x="3810" y="12700"/>
                </a:moveTo>
                <a:lnTo>
                  <a:pt x="0" y="12700"/>
                </a:lnTo>
                <a:lnTo>
                  <a:pt x="0" y="19050"/>
                </a:lnTo>
                <a:lnTo>
                  <a:pt x="3810" y="19050"/>
                </a:lnTo>
                <a:lnTo>
                  <a:pt x="3810" y="12700"/>
                </a:lnTo>
                <a:close/>
              </a:path>
              <a:path w="367029" h="224789">
                <a:moveTo>
                  <a:pt x="367030" y="12700"/>
                </a:moveTo>
                <a:lnTo>
                  <a:pt x="364490" y="12700"/>
                </a:lnTo>
                <a:lnTo>
                  <a:pt x="364490" y="19050"/>
                </a:lnTo>
                <a:lnTo>
                  <a:pt x="367030" y="19050"/>
                </a:lnTo>
                <a:lnTo>
                  <a:pt x="367030" y="12700"/>
                </a:lnTo>
                <a:close/>
              </a:path>
              <a:path w="367029" h="224789">
                <a:moveTo>
                  <a:pt x="3810" y="19050"/>
                </a:moveTo>
                <a:lnTo>
                  <a:pt x="0" y="1905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19050"/>
                </a:lnTo>
                <a:close/>
              </a:path>
              <a:path w="367029" h="224789">
                <a:moveTo>
                  <a:pt x="367030" y="19050"/>
                </a:moveTo>
                <a:lnTo>
                  <a:pt x="364490" y="19050"/>
                </a:lnTo>
                <a:lnTo>
                  <a:pt x="364490" y="38100"/>
                </a:lnTo>
                <a:lnTo>
                  <a:pt x="367030" y="38100"/>
                </a:lnTo>
                <a:lnTo>
                  <a:pt x="367030" y="19050"/>
                </a:lnTo>
                <a:close/>
              </a:path>
              <a:path w="367029" h="224789">
                <a:moveTo>
                  <a:pt x="3810" y="38100"/>
                </a:moveTo>
                <a:lnTo>
                  <a:pt x="0" y="3810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38100"/>
                </a:lnTo>
                <a:close/>
              </a:path>
              <a:path w="367029" h="224789">
                <a:moveTo>
                  <a:pt x="367030" y="38100"/>
                </a:moveTo>
                <a:lnTo>
                  <a:pt x="364490" y="38100"/>
                </a:lnTo>
                <a:lnTo>
                  <a:pt x="364490" y="63500"/>
                </a:lnTo>
                <a:lnTo>
                  <a:pt x="367030" y="63500"/>
                </a:lnTo>
                <a:lnTo>
                  <a:pt x="367030" y="38100"/>
                </a:lnTo>
                <a:close/>
              </a:path>
              <a:path w="367029" h="224789">
                <a:moveTo>
                  <a:pt x="3810" y="63500"/>
                </a:moveTo>
                <a:lnTo>
                  <a:pt x="0" y="63500"/>
                </a:lnTo>
                <a:lnTo>
                  <a:pt x="0" y="80010"/>
                </a:lnTo>
                <a:lnTo>
                  <a:pt x="3810" y="80010"/>
                </a:lnTo>
                <a:lnTo>
                  <a:pt x="3810" y="63500"/>
                </a:lnTo>
                <a:close/>
              </a:path>
              <a:path w="367029" h="224789">
                <a:moveTo>
                  <a:pt x="367030" y="63500"/>
                </a:moveTo>
                <a:lnTo>
                  <a:pt x="364490" y="63500"/>
                </a:lnTo>
                <a:lnTo>
                  <a:pt x="364490" y="80010"/>
                </a:lnTo>
                <a:lnTo>
                  <a:pt x="367030" y="80010"/>
                </a:lnTo>
                <a:lnTo>
                  <a:pt x="367030" y="63500"/>
                </a:lnTo>
                <a:close/>
              </a:path>
              <a:path w="367029" h="224789">
                <a:moveTo>
                  <a:pt x="3810" y="80010"/>
                </a:moveTo>
                <a:lnTo>
                  <a:pt x="0" y="80010"/>
                </a:lnTo>
                <a:lnTo>
                  <a:pt x="0" y="152400"/>
                </a:lnTo>
                <a:lnTo>
                  <a:pt x="3810" y="152400"/>
                </a:lnTo>
                <a:lnTo>
                  <a:pt x="3810" y="80010"/>
                </a:lnTo>
                <a:close/>
              </a:path>
              <a:path w="367029" h="224789">
                <a:moveTo>
                  <a:pt x="367030" y="80010"/>
                </a:moveTo>
                <a:lnTo>
                  <a:pt x="364490" y="80010"/>
                </a:lnTo>
                <a:lnTo>
                  <a:pt x="364490" y="152400"/>
                </a:lnTo>
                <a:lnTo>
                  <a:pt x="367030" y="152400"/>
                </a:lnTo>
                <a:lnTo>
                  <a:pt x="367030" y="80010"/>
                </a:lnTo>
                <a:close/>
              </a:path>
              <a:path w="367029" h="224789">
                <a:moveTo>
                  <a:pt x="381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" y="190500"/>
                </a:lnTo>
                <a:lnTo>
                  <a:pt x="3810" y="152400"/>
                </a:lnTo>
                <a:close/>
              </a:path>
              <a:path w="367029" h="224789">
                <a:moveTo>
                  <a:pt x="367030" y="152400"/>
                </a:moveTo>
                <a:lnTo>
                  <a:pt x="364490" y="152400"/>
                </a:lnTo>
                <a:lnTo>
                  <a:pt x="364490" y="190500"/>
                </a:lnTo>
                <a:lnTo>
                  <a:pt x="367030" y="190500"/>
                </a:lnTo>
                <a:lnTo>
                  <a:pt x="367030" y="152400"/>
                </a:lnTo>
                <a:close/>
              </a:path>
              <a:path w="367029" h="224789">
                <a:moveTo>
                  <a:pt x="3810" y="190500"/>
                </a:moveTo>
                <a:lnTo>
                  <a:pt x="0" y="190500"/>
                </a:lnTo>
                <a:lnTo>
                  <a:pt x="0" y="203200"/>
                </a:lnTo>
                <a:lnTo>
                  <a:pt x="3810" y="203200"/>
                </a:lnTo>
                <a:lnTo>
                  <a:pt x="3810" y="190500"/>
                </a:lnTo>
                <a:close/>
              </a:path>
              <a:path w="367029" h="224789">
                <a:moveTo>
                  <a:pt x="367030" y="190500"/>
                </a:moveTo>
                <a:lnTo>
                  <a:pt x="364490" y="190500"/>
                </a:lnTo>
                <a:lnTo>
                  <a:pt x="364490" y="203200"/>
                </a:lnTo>
                <a:lnTo>
                  <a:pt x="367030" y="203200"/>
                </a:lnTo>
                <a:lnTo>
                  <a:pt x="367030" y="190500"/>
                </a:lnTo>
                <a:close/>
              </a:path>
              <a:path w="367029" h="224789">
                <a:moveTo>
                  <a:pt x="3810" y="203200"/>
                </a:moveTo>
                <a:lnTo>
                  <a:pt x="0" y="203200"/>
                </a:lnTo>
                <a:lnTo>
                  <a:pt x="0" y="224790"/>
                </a:lnTo>
                <a:lnTo>
                  <a:pt x="367030" y="224790"/>
                </a:lnTo>
                <a:lnTo>
                  <a:pt x="367030" y="220980"/>
                </a:lnTo>
                <a:lnTo>
                  <a:pt x="3810" y="220980"/>
                </a:lnTo>
                <a:lnTo>
                  <a:pt x="3810" y="203200"/>
                </a:lnTo>
                <a:close/>
              </a:path>
              <a:path w="367029" h="224789">
                <a:moveTo>
                  <a:pt x="367030" y="203200"/>
                </a:moveTo>
                <a:lnTo>
                  <a:pt x="364490" y="203200"/>
                </a:lnTo>
                <a:lnTo>
                  <a:pt x="364490" y="220980"/>
                </a:lnTo>
                <a:lnTo>
                  <a:pt x="367030" y="220980"/>
                </a:lnTo>
                <a:lnTo>
                  <a:pt x="367030" y="203200"/>
                </a:lnTo>
                <a:close/>
              </a:path>
            </a:pathLst>
          </a:custGeom>
          <a:solidFill>
            <a:srgbClr val="5B13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300719" y="1710689"/>
            <a:ext cx="360680" cy="217170"/>
          </a:xfrm>
          <a:custGeom>
            <a:avLst/>
            <a:gdLst/>
            <a:ahLst/>
            <a:cxnLst/>
            <a:rect l="l" t="t" r="r" b="b"/>
            <a:pathLst>
              <a:path w="360679" h="217169">
                <a:moveTo>
                  <a:pt x="360679" y="0"/>
                </a:moveTo>
                <a:lnTo>
                  <a:pt x="0" y="0"/>
                </a:lnTo>
                <a:lnTo>
                  <a:pt x="0" y="8889"/>
                </a:lnTo>
                <a:lnTo>
                  <a:pt x="3809" y="8889"/>
                </a:lnTo>
                <a:lnTo>
                  <a:pt x="3809" y="3810"/>
                </a:lnTo>
                <a:lnTo>
                  <a:pt x="360679" y="3810"/>
                </a:lnTo>
                <a:lnTo>
                  <a:pt x="360679" y="0"/>
                </a:lnTo>
                <a:close/>
              </a:path>
              <a:path w="360679" h="217169">
                <a:moveTo>
                  <a:pt x="360679" y="3810"/>
                </a:moveTo>
                <a:lnTo>
                  <a:pt x="356870" y="3810"/>
                </a:lnTo>
                <a:lnTo>
                  <a:pt x="356870" y="8889"/>
                </a:lnTo>
                <a:lnTo>
                  <a:pt x="360679" y="8889"/>
                </a:lnTo>
                <a:lnTo>
                  <a:pt x="360679" y="3810"/>
                </a:lnTo>
                <a:close/>
              </a:path>
              <a:path w="360679" h="217169">
                <a:moveTo>
                  <a:pt x="3809" y="8890"/>
                </a:moveTo>
                <a:lnTo>
                  <a:pt x="0" y="8890"/>
                </a:lnTo>
                <a:lnTo>
                  <a:pt x="0" y="15239"/>
                </a:lnTo>
                <a:lnTo>
                  <a:pt x="3809" y="15239"/>
                </a:lnTo>
                <a:lnTo>
                  <a:pt x="3809" y="8890"/>
                </a:lnTo>
                <a:close/>
              </a:path>
              <a:path w="360679" h="217169">
                <a:moveTo>
                  <a:pt x="360679" y="8890"/>
                </a:moveTo>
                <a:lnTo>
                  <a:pt x="356870" y="8890"/>
                </a:lnTo>
                <a:lnTo>
                  <a:pt x="356870" y="15239"/>
                </a:lnTo>
                <a:lnTo>
                  <a:pt x="360679" y="15239"/>
                </a:lnTo>
                <a:lnTo>
                  <a:pt x="360679" y="8890"/>
                </a:lnTo>
                <a:close/>
              </a:path>
              <a:path w="360679" h="217169">
                <a:moveTo>
                  <a:pt x="3809" y="15240"/>
                </a:moveTo>
                <a:lnTo>
                  <a:pt x="0" y="1524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15240"/>
                </a:lnTo>
                <a:close/>
              </a:path>
              <a:path w="360679" h="217169">
                <a:moveTo>
                  <a:pt x="360679" y="15240"/>
                </a:moveTo>
                <a:lnTo>
                  <a:pt x="356870" y="15240"/>
                </a:lnTo>
                <a:lnTo>
                  <a:pt x="356870" y="34289"/>
                </a:lnTo>
                <a:lnTo>
                  <a:pt x="360679" y="34289"/>
                </a:lnTo>
                <a:lnTo>
                  <a:pt x="360679" y="15240"/>
                </a:lnTo>
                <a:close/>
              </a:path>
              <a:path w="360679" h="217169">
                <a:moveTo>
                  <a:pt x="3809" y="34290"/>
                </a:moveTo>
                <a:lnTo>
                  <a:pt x="0" y="34290"/>
                </a:lnTo>
                <a:lnTo>
                  <a:pt x="0" y="59689"/>
                </a:lnTo>
                <a:lnTo>
                  <a:pt x="3809" y="59689"/>
                </a:lnTo>
                <a:lnTo>
                  <a:pt x="3809" y="34290"/>
                </a:lnTo>
                <a:close/>
              </a:path>
              <a:path w="360679" h="217169">
                <a:moveTo>
                  <a:pt x="360679" y="34290"/>
                </a:moveTo>
                <a:lnTo>
                  <a:pt x="356870" y="34290"/>
                </a:lnTo>
                <a:lnTo>
                  <a:pt x="356870" y="59689"/>
                </a:lnTo>
                <a:lnTo>
                  <a:pt x="360679" y="59689"/>
                </a:lnTo>
                <a:lnTo>
                  <a:pt x="360679" y="34290"/>
                </a:lnTo>
                <a:close/>
              </a:path>
              <a:path w="360679" h="217169">
                <a:moveTo>
                  <a:pt x="3809" y="59690"/>
                </a:moveTo>
                <a:lnTo>
                  <a:pt x="0" y="59690"/>
                </a:lnTo>
                <a:lnTo>
                  <a:pt x="0" y="76200"/>
                </a:lnTo>
                <a:lnTo>
                  <a:pt x="3809" y="76200"/>
                </a:lnTo>
                <a:lnTo>
                  <a:pt x="3809" y="59690"/>
                </a:lnTo>
                <a:close/>
              </a:path>
              <a:path w="360679" h="217169">
                <a:moveTo>
                  <a:pt x="360679" y="59690"/>
                </a:moveTo>
                <a:lnTo>
                  <a:pt x="356870" y="59690"/>
                </a:lnTo>
                <a:lnTo>
                  <a:pt x="356870" y="76200"/>
                </a:lnTo>
                <a:lnTo>
                  <a:pt x="360679" y="76200"/>
                </a:lnTo>
                <a:lnTo>
                  <a:pt x="360679" y="59690"/>
                </a:lnTo>
                <a:close/>
              </a:path>
              <a:path w="360679" h="217169">
                <a:moveTo>
                  <a:pt x="3809" y="76200"/>
                </a:moveTo>
                <a:lnTo>
                  <a:pt x="0" y="76200"/>
                </a:lnTo>
                <a:lnTo>
                  <a:pt x="0" y="148589"/>
                </a:lnTo>
                <a:lnTo>
                  <a:pt x="3809" y="148589"/>
                </a:lnTo>
                <a:lnTo>
                  <a:pt x="3809" y="76200"/>
                </a:lnTo>
                <a:close/>
              </a:path>
              <a:path w="360679" h="217169">
                <a:moveTo>
                  <a:pt x="360679" y="76200"/>
                </a:moveTo>
                <a:lnTo>
                  <a:pt x="356870" y="76200"/>
                </a:lnTo>
                <a:lnTo>
                  <a:pt x="356870" y="148589"/>
                </a:lnTo>
                <a:lnTo>
                  <a:pt x="360679" y="148589"/>
                </a:lnTo>
                <a:lnTo>
                  <a:pt x="360679" y="76200"/>
                </a:lnTo>
                <a:close/>
              </a:path>
              <a:path w="360679" h="217169">
                <a:moveTo>
                  <a:pt x="3809" y="148590"/>
                </a:moveTo>
                <a:lnTo>
                  <a:pt x="0" y="148590"/>
                </a:lnTo>
                <a:lnTo>
                  <a:pt x="0" y="186689"/>
                </a:lnTo>
                <a:lnTo>
                  <a:pt x="3809" y="186689"/>
                </a:lnTo>
                <a:lnTo>
                  <a:pt x="3809" y="148590"/>
                </a:lnTo>
                <a:close/>
              </a:path>
              <a:path w="360679" h="217169">
                <a:moveTo>
                  <a:pt x="360679" y="148590"/>
                </a:moveTo>
                <a:lnTo>
                  <a:pt x="356870" y="148590"/>
                </a:lnTo>
                <a:lnTo>
                  <a:pt x="356870" y="186689"/>
                </a:lnTo>
                <a:lnTo>
                  <a:pt x="360679" y="186689"/>
                </a:lnTo>
                <a:lnTo>
                  <a:pt x="360679" y="148590"/>
                </a:lnTo>
                <a:close/>
              </a:path>
              <a:path w="360679" h="217169">
                <a:moveTo>
                  <a:pt x="3809" y="186690"/>
                </a:moveTo>
                <a:lnTo>
                  <a:pt x="0" y="186690"/>
                </a:lnTo>
                <a:lnTo>
                  <a:pt x="0" y="199389"/>
                </a:lnTo>
                <a:lnTo>
                  <a:pt x="3809" y="199389"/>
                </a:lnTo>
                <a:lnTo>
                  <a:pt x="3809" y="186690"/>
                </a:lnTo>
                <a:close/>
              </a:path>
              <a:path w="360679" h="217169">
                <a:moveTo>
                  <a:pt x="360679" y="186690"/>
                </a:moveTo>
                <a:lnTo>
                  <a:pt x="356870" y="186690"/>
                </a:lnTo>
                <a:lnTo>
                  <a:pt x="356870" y="199389"/>
                </a:lnTo>
                <a:lnTo>
                  <a:pt x="360679" y="199389"/>
                </a:lnTo>
                <a:lnTo>
                  <a:pt x="360679" y="186690"/>
                </a:lnTo>
                <a:close/>
              </a:path>
              <a:path w="360679" h="217169">
                <a:moveTo>
                  <a:pt x="3809" y="199390"/>
                </a:moveTo>
                <a:lnTo>
                  <a:pt x="0" y="199390"/>
                </a:lnTo>
                <a:lnTo>
                  <a:pt x="0" y="217170"/>
                </a:lnTo>
                <a:lnTo>
                  <a:pt x="360679" y="217170"/>
                </a:lnTo>
                <a:lnTo>
                  <a:pt x="360679" y="213360"/>
                </a:lnTo>
                <a:lnTo>
                  <a:pt x="3809" y="213360"/>
                </a:lnTo>
                <a:lnTo>
                  <a:pt x="3809" y="199390"/>
                </a:lnTo>
                <a:close/>
              </a:path>
              <a:path w="360679" h="217169">
                <a:moveTo>
                  <a:pt x="360679" y="199390"/>
                </a:moveTo>
                <a:lnTo>
                  <a:pt x="356870" y="199390"/>
                </a:lnTo>
                <a:lnTo>
                  <a:pt x="356870" y="213360"/>
                </a:lnTo>
                <a:lnTo>
                  <a:pt x="360679" y="213360"/>
                </a:lnTo>
                <a:lnTo>
                  <a:pt x="360679" y="199390"/>
                </a:lnTo>
                <a:close/>
              </a:path>
            </a:pathLst>
          </a:custGeom>
          <a:solidFill>
            <a:srgbClr val="5E1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304530" y="1714500"/>
            <a:ext cx="353060" cy="209550"/>
          </a:xfrm>
          <a:custGeom>
            <a:avLst/>
            <a:gdLst/>
            <a:ahLst/>
            <a:cxnLst/>
            <a:rect l="l" t="t" r="r" b="b"/>
            <a:pathLst>
              <a:path w="353059" h="209550">
                <a:moveTo>
                  <a:pt x="353060" y="0"/>
                </a:moveTo>
                <a:lnTo>
                  <a:pt x="0" y="0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353060" y="3810"/>
                </a:lnTo>
                <a:lnTo>
                  <a:pt x="353060" y="0"/>
                </a:lnTo>
                <a:close/>
              </a:path>
              <a:path w="353059" h="209550">
                <a:moveTo>
                  <a:pt x="353060" y="3810"/>
                </a:moveTo>
                <a:lnTo>
                  <a:pt x="349250" y="3810"/>
                </a:lnTo>
                <a:lnTo>
                  <a:pt x="349250" y="5079"/>
                </a:lnTo>
                <a:lnTo>
                  <a:pt x="353060" y="5079"/>
                </a:lnTo>
                <a:lnTo>
                  <a:pt x="353060" y="3810"/>
                </a:lnTo>
                <a:close/>
              </a:path>
              <a:path w="353059" h="209550">
                <a:moveTo>
                  <a:pt x="3810" y="5080"/>
                </a:moveTo>
                <a:lnTo>
                  <a:pt x="0" y="5080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5080"/>
                </a:lnTo>
                <a:close/>
              </a:path>
              <a:path w="353059" h="209550">
                <a:moveTo>
                  <a:pt x="353060" y="5080"/>
                </a:moveTo>
                <a:lnTo>
                  <a:pt x="349250" y="5080"/>
                </a:lnTo>
                <a:lnTo>
                  <a:pt x="349250" y="11429"/>
                </a:lnTo>
                <a:lnTo>
                  <a:pt x="353060" y="11429"/>
                </a:lnTo>
                <a:lnTo>
                  <a:pt x="353060" y="5080"/>
                </a:lnTo>
                <a:close/>
              </a:path>
              <a:path w="353059" h="209550">
                <a:moveTo>
                  <a:pt x="3810" y="11430"/>
                </a:moveTo>
                <a:lnTo>
                  <a:pt x="0" y="11430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11430"/>
                </a:lnTo>
                <a:close/>
              </a:path>
              <a:path w="353059" h="209550">
                <a:moveTo>
                  <a:pt x="353060" y="11430"/>
                </a:moveTo>
                <a:lnTo>
                  <a:pt x="349250" y="11430"/>
                </a:lnTo>
                <a:lnTo>
                  <a:pt x="349250" y="30479"/>
                </a:lnTo>
                <a:lnTo>
                  <a:pt x="353060" y="30479"/>
                </a:lnTo>
                <a:lnTo>
                  <a:pt x="353060" y="11430"/>
                </a:lnTo>
                <a:close/>
              </a:path>
              <a:path w="353059" h="209550">
                <a:moveTo>
                  <a:pt x="3810" y="30480"/>
                </a:moveTo>
                <a:lnTo>
                  <a:pt x="0" y="3048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30480"/>
                </a:lnTo>
                <a:close/>
              </a:path>
              <a:path w="353059" h="209550">
                <a:moveTo>
                  <a:pt x="353060" y="30480"/>
                </a:moveTo>
                <a:lnTo>
                  <a:pt x="349250" y="30480"/>
                </a:lnTo>
                <a:lnTo>
                  <a:pt x="349250" y="55879"/>
                </a:lnTo>
                <a:lnTo>
                  <a:pt x="353060" y="55879"/>
                </a:lnTo>
                <a:lnTo>
                  <a:pt x="353060" y="30480"/>
                </a:lnTo>
                <a:close/>
              </a:path>
              <a:path w="353059" h="209550">
                <a:moveTo>
                  <a:pt x="3810" y="55880"/>
                </a:moveTo>
                <a:lnTo>
                  <a:pt x="0" y="5588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55880"/>
                </a:lnTo>
                <a:close/>
              </a:path>
              <a:path w="353059" h="209550">
                <a:moveTo>
                  <a:pt x="353060" y="55880"/>
                </a:moveTo>
                <a:lnTo>
                  <a:pt x="349250" y="55880"/>
                </a:lnTo>
                <a:lnTo>
                  <a:pt x="349250" y="72389"/>
                </a:lnTo>
                <a:lnTo>
                  <a:pt x="353060" y="72389"/>
                </a:lnTo>
                <a:lnTo>
                  <a:pt x="353060" y="55880"/>
                </a:lnTo>
                <a:close/>
              </a:path>
              <a:path w="353059" h="209550">
                <a:moveTo>
                  <a:pt x="3810" y="72390"/>
                </a:moveTo>
                <a:lnTo>
                  <a:pt x="0" y="72390"/>
                </a:lnTo>
                <a:lnTo>
                  <a:pt x="0" y="144779"/>
                </a:lnTo>
                <a:lnTo>
                  <a:pt x="3810" y="144779"/>
                </a:lnTo>
                <a:lnTo>
                  <a:pt x="3810" y="72390"/>
                </a:lnTo>
                <a:close/>
              </a:path>
              <a:path w="353059" h="209550">
                <a:moveTo>
                  <a:pt x="353060" y="72390"/>
                </a:moveTo>
                <a:lnTo>
                  <a:pt x="349250" y="72390"/>
                </a:lnTo>
                <a:lnTo>
                  <a:pt x="349250" y="144779"/>
                </a:lnTo>
                <a:lnTo>
                  <a:pt x="353060" y="144779"/>
                </a:lnTo>
                <a:lnTo>
                  <a:pt x="353060" y="72390"/>
                </a:lnTo>
                <a:close/>
              </a:path>
              <a:path w="353059" h="209550">
                <a:moveTo>
                  <a:pt x="3810" y="144780"/>
                </a:moveTo>
                <a:lnTo>
                  <a:pt x="0" y="144780"/>
                </a:lnTo>
                <a:lnTo>
                  <a:pt x="0" y="182879"/>
                </a:lnTo>
                <a:lnTo>
                  <a:pt x="3810" y="182879"/>
                </a:lnTo>
                <a:lnTo>
                  <a:pt x="3810" y="144780"/>
                </a:lnTo>
                <a:close/>
              </a:path>
              <a:path w="353059" h="209550">
                <a:moveTo>
                  <a:pt x="353060" y="144780"/>
                </a:moveTo>
                <a:lnTo>
                  <a:pt x="349250" y="144780"/>
                </a:lnTo>
                <a:lnTo>
                  <a:pt x="349250" y="182879"/>
                </a:lnTo>
                <a:lnTo>
                  <a:pt x="353060" y="182879"/>
                </a:lnTo>
                <a:lnTo>
                  <a:pt x="353060" y="144780"/>
                </a:lnTo>
                <a:close/>
              </a:path>
              <a:path w="353059" h="209550">
                <a:moveTo>
                  <a:pt x="3810" y="182880"/>
                </a:moveTo>
                <a:lnTo>
                  <a:pt x="0" y="182880"/>
                </a:lnTo>
                <a:lnTo>
                  <a:pt x="0" y="195579"/>
                </a:lnTo>
                <a:lnTo>
                  <a:pt x="3810" y="195579"/>
                </a:lnTo>
                <a:lnTo>
                  <a:pt x="3810" y="182880"/>
                </a:lnTo>
                <a:close/>
              </a:path>
              <a:path w="353059" h="209550">
                <a:moveTo>
                  <a:pt x="353060" y="182880"/>
                </a:moveTo>
                <a:lnTo>
                  <a:pt x="349250" y="182880"/>
                </a:lnTo>
                <a:lnTo>
                  <a:pt x="349250" y="195579"/>
                </a:lnTo>
                <a:lnTo>
                  <a:pt x="353060" y="195579"/>
                </a:lnTo>
                <a:lnTo>
                  <a:pt x="353060" y="182880"/>
                </a:lnTo>
                <a:close/>
              </a:path>
              <a:path w="353059" h="209550">
                <a:moveTo>
                  <a:pt x="3810" y="195580"/>
                </a:moveTo>
                <a:lnTo>
                  <a:pt x="0" y="195580"/>
                </a:lnTo>
                <a:lnTo>
                  <a:pt x="0" y="209550"/>
                </a:lnTo>
                <a:lnTo>
                  <a:pt x="353060" y="209550"/>
                </a:lnTo>
                <a:lnTo>
                  <a:pt x="353060" y="205739"/>
                </a:lnTo>
                <a:lnTo>
                  <a:pt x="3810" y="205739"/>
                </a:lnTo>
                <a:lnTo>
                  <a:pt x="3810" y="195580"/>
                </a:lnTo>
                <a:close/>
              </a:path>
              <a:path w="353059" h="209550">
                <a:moveTo>
                  <a:pt x="353060" y="195580"/>
                </a:moveTo>
                <a:lnTo>
                  <a:pt x="349250" y="195580"/>
                </a:lnTo>
                <a:lnTo>
                  <a:pt x="349250" y="205739"/>
                </a:lnTo>
                <a:lnTo>
                  <a:pt x="353060" y="205739"/>
                </a:lnTo>
                <a:lnTo>
                  <a:pt x="353060" y="195580"/>
                </a:lnTo>
                <a:close/>
              </a:path>
            </a:pathLst>
          </a:custGeom>
          <a:solidFill>
            <a:srgbClr val="6114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308340" y="1718310"/>
            <a:ext cx="345440" cy="201930"/>
          </a:xfrm>
          <a:custGeom>
            <a:avLst/>
            <a:gdLst/>
            <a:ahLst/>
            <a:cxnLst/>
            <a:rect l="l" t="t" r="r" b="b"/>
            <a:pathLst>
              <a:path w="345440" h="201930">
                <a:moveTo>
                  <a:pt x="345439" y="0"/>
                </a:moveTo>
                <a:lnTo>
                  <a:pt x="0" y="0"/>
                </a:lnTo>
                <a:lnTo>
                  <a:pt x="0" y="1269"/>
                </a:lnTo>
                <a:lnTo>
                  <a:pt x="345439" y="1269"/>
                </a:lnTo>
                <a:lnTo>
                  <a:pt x="345439" y="0"/>
                </a:lnTo>
                <a:close/>
              </a:path>
              <a:path w="345440" h="201930">
                <a:moveTo>
                  <a:pt x="345439" y="1270"/>
                </a:moveTo>
                <a:lnTo>
                  <a:pt x="0" y="1270"/>
                </a:lnTo>
                <a:lnTo>
                  <a:pt x="0" y="7619"/>
                </a:lnTo>
                <a:lnTo>
                  <a:pt x="3809" y="7619"/>
                </a:lnTo>
                <a:lnTo>
                  <a:pt x="3809" y="3810"/>
                </a:lnTo>
                <a:lnTo>
                  <a:pt x="345439" y="3810"/>
                </a:lnTo>
                <a:lnTo>
                  <a:pt x="345439" y="1270"/>
                </a:lnTo>
                <a:close/>
              </a:path>
              <a:path w="345440" h="201930">
                <a:moveTo>
                  <a:pt x="345439" y="3810"/>
                </a:moveTo>
                <a:lnTo>
                  <a:pt x="341629" y="3810"/>
                </a:lnTo>
                <a:lnTo>
                  <a:pt x="341629" y="7619"/>
                </a:lnTo>
                <a:lnTo>
                  <a:pt x="345439" y="7619"/>
                </a:lnTo>
                <a:lnTo>
                  <a:pt x="345439" y="3810"/>
                </a:lnTo>
                <a:close/>
              </a:path>
              <a:path w="345440" h="201930">
                <a:moveTo>
                  <a:pt x="3809" y="7620"/>
                </a:moveTo>
                <a:lnTo>
                  <a:pt x="0" y="7620"/>
                </a:lnTo>
                <a:lnTo>
                  <a:pt x="0" y="26669"/>
                </a:lnTo>
                <a:lnTo>
                  <a:pt x="3809" y="26669"/>
                </a:lnTo>
                <a:lnTo>
                  <a:pt x="3809" y="7620"/>
                </a:lnTo>
                <a:close/>
              </a:path>
              <a:path w="345440" h="201930">
                <a:moveTo>
                  <a:pt x="345439" y="7620"/>
                </a:moveTo>
                <a:lnTo>
                  <a:pt x="341629" y="7620"/>
                </a:lnTo>
                <a:lnTo>
                  <a:pt x="341629" y="26669"/>
                </a:lnTo>
                <a:lnTo>
                  <a:pt x="345439" y="26669"/>
                </a:lnTo>
                <a:lnTo>
                  <a:pt x="345439" y="7620"/>
                </a:lnTo>
                <a:close/>
              </a:path>
              <a:path w="345440" h="201930">
                <a:moveTo>
                  <a:pt x="3809" y="26670"/>
                </a:moveTo>
                <a:lnTo>
                  <a:pt x="0" y="26670"/>
                </a:lnTo>
                <a:lnTo>
                  <a:pt x="0" y="52069"/>
                </a:lnTo>
                <a:lnTo>
                  <a:pt x="3809" y="52069"/>
                </a:lnTo>
                <a:lnTo>
                  <a:pt x="3809" y="26670"/>
                </a:lnTo>
                <a:close/>
              </a:path>
              <a:path w="345440" h="201930">
                <a:moveTo>
                  <a:pt x="345439" y="26670"/>
                </a:moveTo>
                <a:lnTo>
                  <a:pt x="341629" y="26670"/>
                </a:lnTo>
                <a:lnTo>
                  <a:pt x="341629" y="52069"/>
                </a:lnTo>
                <a:lnTo>
                  <a:pt x="345439" y="52069"/>
                </a:lnTo>
                <a:lnTo>
                  <a:pt x="345439" y="26670"/>
                </a:lnTo>
                <a:close/>
              </a:path>
              <a:path w="345440" h="201930">
                <a:moveTo>
                  <a:pt x="3809" y="52070"/>
                </a:moveTo>
                <a:lnTo>
                  <a:pt x="0" y="52070"/>
                </a:lnTo>
                <a:lnTo>
                  <a:pt x="0" y="68579"/>
                </a:lnTo>
                <a:lnTo>
                  <a:pt x="3809" y="68579"/>
                </a:lnTo>
                <a:lnTo>
                  <a:pt x="3809" y="52070"/>
                </a:lnTo>
                <a:close/>
              </a:path>
              <a:path w="345440" h="201930">
                <a:moveTo>
                  <a:pt x="345439" y="52070"/>
                </a:moveTo>
                <a:lnTo>
                  <a:pt x="341629" y="52070"/>
                </a:lnTo>
                <a:lnTo>
                  <a:pt x="341629" y="68579"/>
                </a:lnTo>
                <a:lnTo>
                  <a:pt x="345439" y="68579"/>
                </a:lnTo>
                <a:lnTo>
                  <a:pt x="345439" y="52070"/>
                </a:lnTo>
                <a:close/>
              </a:path>
              <a:path w="345440" h="201930">
                <a:moveTo>
                  <a:pt x="3809" y="68580"/>
                </a:moveTo>
                <a:lnTo>
                  <a:pt x="0" y="68580"/>
                </a:lnTo>
                <a:lnTo>
                  <a:pt x="0" y="140969"/>
                </a:lnTo>
                <a:lnTo>
                  <a:pt x="3809" y="140969"/>
                </a:lnTo>
                <a:lnTo>
                  <a:pt x="3809" y="68580"/>
                </a:lnTo>
                <a:close/>
              </a:path>
              <a:path w="345440" h="201930">
                <a:moveTo>
                  <a:pt x="345439" y="68580"/>
                </a:moveTo>
                <a:lnTo>
                  <a:pt x="341629" y="68580"/>
                </a:lnTo>
                <a:lnTo>
                  <a:pt x="341629" y="140969"/>
                </a:lnTo>
                <a:lnTo>
                  <a:pt x="345439" y="140969"/>
                </a:lnTo>
                <a:lnTo>
                  <a:pt x="345439" y="68580"/>
                </a:lnTo>
                <a:close/>
              </a:path>
              <a:path w="345440" h="201930">
                <a:moveTo>
                  <a:pt x="3809" y="140970"/>
                </a:moveTo>
                <a:lnTo>
                  <a:pt x="0" y="140970"/>
                </a:lnTo>
                <a:lnTo>
                  <a:pt x="0" y="179069"/>
                </a:lnTo>
                <a:lnTo>
                  <a:pt x="3809" y="179069"/>
                </a:lnTo>
                <a:lnTo>
                  <a:pt x="3809" y="140970"/>
                </a:lnTo>
                <a:close/>
              </a:path>
              <a:path w="345440" h="201930">
                <a:moveTo>
                  <a:pt x="345439" y="140970"/>
                </a:moveTo>
                <a:lnTo>
                  <a:pt x="341629" y="140970"/>
                </a:lnTo>
                <a:lnTo>
                  <a:pt x="341629" y="179069"/>
                </a:lnTo>
                <a:lnTo>
                  <a:pt x="345439" y="179069"/>
                </a:lnTo>
                <a:lnTo>
                  <a:pt x="345439" y="140970"/>
                </a:lnTo>
                <a:close/>
              </a:path>
              <a:path w="345440" h="201930">
                <a:moveTo>
                  <a:pt x="3809" y="179070"/>
                </a:moveTo>
                <a:lnTo>
                  <a:pt x="0" y="179070"/>
                </a:lnTo>
                <a:lnTo>
                  <a:pt x="0" y="191769"/>
                </a:lnTo>
                <a:lnTo>
                  <a:pt x="3809" y="191769"/>
                </a:lnTo>
                <a:lnTo>
                  <a:pt x="3809" y="179070"/>
                </a:lnTo>
                <a:close/>
              </a:path>
              <a:path w="345440" h="201930">
                <a:moveTo>
                  <a:pt x="345439" y="179070"/>
                </a:moveTo>
                <a:lnTo>
                  <a:pt x="341629" y="179070"/>
                </a:lnTo>
                <a:lnTo>
                  <a:pt x="341629" y="191769"/>
                </a:lnTo>
                <a:lnTo>
                  <a:pt x="345439" y="191769"/>
                </a:lnTo>
                <a:lnTo>
                  <a:pt x="345439" y="179070"/>
                </a:lnTo>
                <a:close/>
              </a:path>
              <a:path w="345440" h="201930">
                <a:moveTo>
                  <a:pt x="3809" y="191770"/>
                </a:moveTo>
                <a:lnTo>
                  <a:pt x="0" y="191770"/>
                </a:lnTo>
                <a:lnTo>
                  <a:pt x="0" y="201929"/>
                </a:lnTo>
                <a:lnTo>
                  <a:pt x="345439" y="201929"/>
                </a:lnTo>
                <a:lnTo>
                  <a:pt x="345439" y="198119"/>
                </a:lnTo>
                <a:lnTo>
                  <a:pt x="3809" y="198119"/>
                </a:lnTo>
                <a:lnTo>
                  <a:pt x="3809" y="191770"/>
                </a:lnTo>
                <a:close/>
              </a:path>
              <a:path w="345440" h="201930">
                <a:moveTo>
                  <a:pt x="345439" y="191770"/>
                </a:moveTo>
                <a:lnTo>
                  <a:pt x="341629" y="191770"/>
                </a:lnTo>
                <a:lnTo>
                  <a:pt x="341629" y="198119"/>
                </a:lnTo>
                <a:lnTo>
                  <a:pt x="345439" y="198119"/>
                </a:lnTo>
                <a:lnTo>
                  <a:pt x="345439" y="191770"/>
                </a:lnTo>
                <a:close/>
              </a:path>
            </a:pathLst>
          </a:custGeom>
          <a:solidFill>
            <a:srgbClr val="631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312150" y="1722120"/>
            <a:ext cx="337820" cy="194310"/>
          </a:xfrm>
          <a:custGeom>
            <a:avLst/>
            <a:gdLst/>
            <a:ahLst/>
            <a:cxnLst/>
            <a:rect l="l" t="t" r="r" b="b"/>
            <a:pathLst>
              <a:path w="337820" h="194310">
                <a:moveTo>
                  <a:pt x="337820" y="0"/>
                </a:moveTo>
                <a:lnTo>
                  <a:pt x="0" y="0"/>
                </a:lnTo>
                <a:lnTo>
                  <a:pt x="0" y="3809"/>
                </a:lnTo>
                <a:lnTo>
                  <a:pt x="2540" y="3809"/>
                </a:lnTo>
                <a:lnTo>
                  <a:pt x="2540" y="2539"/>
                </a:lnTo>
                <a:lnTo>
                  <a:pt x="337820" y="2539"/>
                </a:lnTo>
                <a:lnTo>
                  <a:pt x="337820" y="0"/>
                </a:lnTo>
                <a:close/>
              </a:path>
              <a:path w="337820" h="194310">
                <a:moveTo>
                  <a:pt x="337820" y="2539"/>
                </a:moveTo>
                <a:lnTo>
                  <a:pt x="334009" y="2539"/>
                </a:lnTo>
                <a:lnTo>
                  <a:pt x="334009" y="3809"/>
                </a:lnTo>
                <a:lnTo>
                  <a:pt x="337820" y="3809"/>
                </a:lnTo>
                <a:lnTo>
                  <a:pt x="337820" y="2539"/>
                </a:lnTo>
                <a:close/>
              </a:path>
              <a:path w="337820" h="194310">
                <a:moveTo>
                  <a:pt x="2540" y="3810"/>
                </a:moveTo>
                <a:lnTo>
                  <a:pt x="0" y="3810"/>
                </a:lnTo>
                <a:lnTo>
                  <a:pt x="0" y="22859"/>
                </a:lnTo>
                <a:lnTo>
                  <a:pt x="2540" y="22859"/>
                </a:lnTo>
                <a:lnTo>
                  <a:pt x="2540" y="3810"/>
                </a:lnTo>
                <a:close/>
              </a:path>
              <a:path w="337820" h="194310">
                <a:moveTo>
                  <a:pt x="337820" y="3810"/>
                </a:moveTo>
                <a:lnTo>
                  <a:pt x="334009" y="3810"/>
                </a:lnTo>
                <a:lnTo>
                  <a:pt x="334009" y="22859"/>
                </a:lnTo>
                <a:lnTo>
                  <a:pt x="337820" y="22859"/>
                </a:lnTo>
                <a:lnTo>
                  <a:pt x="337820" y="3810"/>
                </a:lnTo>
                <a:close/>
              </a:path>
              <a:path w="337820" h="194310">
                <a:moveTo>
                  <a:pt x="2540" y="22860"/>
                </a:moveTo>
                <a:lnTo>
                  <a:pt x="0" y="22860"/>
                </a:lnTo>
                <a:lnTo>
                  <a:pt x="0" y="48259"/>
                </a:lnTo>
                <a:lnTo>
                  <a:pt x="2540" y="48259"/>
                </a:lnTo>
                <a:lnTo>
                  <a:pt x="2540" y="22860"/>
                </a:lnTo>
                <a:close/>
              </a:path>
              <a:path w="337820" h="194310">
                <a:moveTo>
                  <a:pt x="337820" y="22860"/>
                </a:moveTo>
                <a:lnTo>
                  <a:pt x="334009" y="22860"/>
                </a:lnTo>
                <a:lnTo>
                  <a:pt x="334009" y="48259"/>
                </a:lnTo>
                <a:lnTo>
                  <a:pt x="337820" y="48259"/>
                </a:lnTo>
                <a:lnTo>
                  <a:pt x="337820" y="22860"/>
                </a:lnTo>
                <a:close/>
              </a:path>
              <a:path w="337820" h="194310">
                <a:moveTo>
                  <a:pt x="2540" y="48260"/>
                </a:moveTo>
                <a:lnTo>
                  <a:pt x="0" y="48260"/>
                </a:lnTo>
                <a:lnTo>
                  <a:pt x="0" y="64769"/>
                </a:lnTo>
                <a:lnTo>
                  <a:pt x="2540" y="64769"/>
                </a:lnTo>
                <a:lnTo>
                  <a:pt x="2540" y="48260"/>
                </a:lnTo>
                <a:close/>
              </a:path>
              <a:path w="337820" h="194310">
                <a:moveTo>
                  <a:pt x="337820" y="48260"/>
                </a:moveTo>
                <a:lnTo>
                  <a:pt x="334009" y="48260"/>
                </a:lnTo>
                <a:lnTo>
                  <a:pt x="334009" y="64769"/>
                </a:lnTo>
                <a:lnTo>
                  <a:pt x="337820" y="64769"/>
                </a:lnTo>
                <a:lnTo>
                  <a:pt x="337820" y="48260"/>
                </a:lnTo>
                <a:close/>
              </a:path>
              <a:path w="337820" h="194310">
                <a:moveTo>
                  <a:pt x="2540" y="64770"/>
                </a:moveTo>
                <a:lnTo>
                  <a:pt x="0" y="64770"/>
                </a:lnTo>
                <a:lnTo>
                  <a:pt x="0" y="137159"/>
                </a:lnTo>
                <a:lnTo>
                  <a:pt x="2540" y="137159"/>
                </a:lnTo>
                <a:lnTo>
                  <a:pt x="2540" y="64770"/>
                </a:lnTo>
                <a:close/>
              </a:path>
              <a:path w="337820" h="194310">
                <a:moveTo>
                  <a:pt x="337820" y="64770"/>
                </a:moveTo>
                <a:lnTo>
                  <a:pt x="334009" y="64770"/>
                </a:lnTo>
                <a:lnTo>
                  <a:pt x="334009" y="137159"/>
                </a:lnTo>
                <a:lnTo>
                  <a:pt x="337820" y="137159"/>
                </a:lnTo>
                <a:lnTo>
                  <a:pt x="337820" y="64770"/>
                </a:lnTo>
                <a:close/>
              </a:path>
              <a:path w="337820" h="194310">
                <a:moveTo>
                  <a:pt x="2540" y="137160"/>
                </a:moveTo>
                <a:lnTo>
                  <a:pt x="0" y="137160"/>
                </a:lnTo>
                <a:lnTo>
                  <a:pt x="0" y="175259"/>
                </a:lnTo>
                <a:lnTo>
                  <a:pt x="2540" y="175259"/>
                </a:lnTo>
                <a:lnTo>
                  <a:pt x="2540" y="137160"/>
                </a:lnTo>
                <a:close/>
              </a:path>
              <a:path w="337820" h="194310">
                <a:moveTo>
                  <a:pt x="337820" y="137160"/>
                </a:moveTo>
                <a:lnTo>
                  <a:pt x="334009" y="137160"/>
                </a:lnTo>
                <a:lnTo>
                  <a:pt x="334009" y="175259"/>
                </a:lnTo>
                <a:lnTo>
                  <a:pt x="337820" y="175259"/>
                </a:lnTo>
                <a:lnTo>
                  <a:pt x="337820" y="137160"/>
                </a:lnTo>
                <a:close/>
              </a:path>
              <a:path w="337820" h="194310">
                <a:moveTo>
                  <a:pt x="2540" y="175260"/>
                </a:moveTo>
                <a:lnTo>
                  <a:pt x="0" y="175260"/>
                </a:lnTo>
                <a:lnTo>
                  <a:pt x="0" y="187959"/>
                </a:lnTo>
                <a:lnTo>
                  <a:pt x="2540" y="187959"/>
                </a:lnTo>
                <a:lnTo>
                  <a:pt x="2540" y="175260"/>
                </a:lnTo>
                <a:close/>
              </a:path>
              <a:path w="337820" h="194310">
                <a:moveTo>
                  <a:pt x="337820" y="175260"/>
                </a:moveTo>
                <a:lnTo>
                  <a:pt x="334009" y="175260"/>
                </a:lnTo>
                <a:lnTo>
                  <a:pt x="334009" y="187959"/>
                </a:lnTo>
                <a:lnTo>
                  <a:pt x="337820" y="187959"/>
                </a:lnTo>
                <a:lnTo>
                  <a:pt x="337820" y="175260"/>
                </a:lnTo>
                <a:close/>
              </a:path>
              <a:path w="337820" h="194310">
                <a:moveTo>
                  <a:pt x="2540" y="187960"/>
                </a:moveTo>
                <a:lnTo>
                  <a:pt x="0" y="187960"/>
                </a:lnTo>
                <a:lnTo>
                  <a:pt x="0" y="194309"/>
                </a:lnTo>
                <a:lnTo>
                  <a:pt x="337820" y="194309"/>
                </a:lnTo>
                <a:lnTo>
                  <a:pt x="337820" y="190500"/>
                </a:lnTo>
                <a:lnTo>
                  <a:pt x="2540" y="190500"/>
                </a:lnTo>
                <a:lnTo>
                  <a:pt x="2540" y="187960"/>
                </a:lnTo>
                <a:close/>
              </a:path>
              <a:path w="337820" h="194310">
                <a:moveTo>
                  <a:pt x="337820" y="187960"/>
                </a:moveTo>
                <a:lnTo>
                  <a:pt x="334009" y="187960"/>
                </a:lnTo>
                <a:lnTo>
                  <a:pt x="334009" y="190500"/>
                </a:lnTo>
                <a:lnTo>
                  <a:pt x="337820" y="190500"/>
                </a:lnTo>
                <a:lnTo>
                  <a:pt x="337820" y="187960"/>
                </a:lnTo>
                <a:close/>
              </a:path>
            </a:pathLst>
          </a:custGeom>
          <a:solidFill>
            <a:srgbClr val="661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314690" y="1725295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31469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314690" y="1727200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64235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31469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64235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3146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6423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3146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6423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31469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64235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314690" y="1909445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14690" y="189737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0" y="11429"/>
                </a:moveTo>
                <a:lnTo>
                  <a:pt x="3809" y="11429"/>
                </a:lnTo>
                <a:lnTo>
                  <a:pt x="380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642350" y="189737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3809" y="0"/>
                </a:moveTo>
                <a:lnTo>
                  <a:pt x="0" y="0"/>
                </a:lnTo>
                <a:lnTo>
                  <a:pt x="0" y="11429"/>
                </a:lnTo>
                <a:lnTo>
                  <a:pt x="3809" y="1142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14690" y="1911350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318500" y="1728470"/>
            <a:ext cx="323850" cy="180340"/>
          </a:xfrm>
          <a:custGeom>
            <a:avLst/>
            <a:gdLst/>
            <a:ahLst/>
            <a:cxnLst/>
            <a:rect l="l" t="t" r="r" b="b"/>
            <a:pathLst>
              <a:path w="323850" h="180339">
                <a:moveTo>
                  <a:pt x="323850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3809"/>
                </a:lnTo>
                <a:lnTo>
                  <a:pt x="323850" y="3809"/>
                </a:lnTo>
                <a:lnTo>
                  <a:pt x="323850" y="0"/>
                </a:lnTo>
                <a:close/>
              </a:path>
              <a:path w="323850" h="180339">
                <a:moveTo>
                  <a:pt x="323850" y="3809"/>
                </a:moveTo>
                <a:lnTo>
                  <a:pt x="320040" y="3809"/>
                </a:lnTo>
                <a:lnTo>
                  <a:pt x="320040" y="16509"/>
                </a:lnTo>
                <a:lnTo>
                  <a:pt x="323850" y="16509"/>
                </a:lnTo>
                <a:lnTo>
                  <a:pt x="323850" y="3809"/>
                </a:lnTo>
                <a:close/>
              </a:path>
              <a:path w="323850" h="180339">
                <a:moveTo>
                  <a:pt x="3809" y="16510"/>
                </a:moveTo>
                <a:lnTo>
                  <a:pt x="0" y="16510"/>
                </a:lnTo>
                <a:lnTo>
                  <a:pt x="0" y="41909"/>
                </a:lnTo>
                <a:lnTo>
                  <a:pt x="3809" y="41909"/>
                </a:lnTo>
                <a:lnTo>
                  <a:pt x="3809" y="16510"/>
                </a:lnTo>
                <a:close/>
              </a:path>
              <a:path w="323850" h="180339">
                <a:moveTo>
                  <a:pt x="323850" y="16510"/>
                </a:moveTo>
                <a:lnTo>
                  <a:pt x="320040" y="16510"/>
                </a:lnTo>
                <a:lnTo>
                  <a:pt x="320040" y="41909"/>
                </a:lnTo>
                <a:lnTo>
                  <a:pt x="323850" y="41909"/>
                </a:lnTo>
                <a:lnTo>
                  <a:pt x="323850" y="16510"/>
                </a:lnTo>
                <a:close/>
              </a:path>
              <a:path w="323850" h="180339">
                <a:moveTo>
                  <a:pt x="3809" y="41910"/>
                </a:moveTo>
                <a:lnTo>
                  <a:pt x="0" y="41910"/>
                </a:lnTo>
                <a:lnTo>
                  <a:pt x="0" y="58419"/>
                </a:lnTo>
                <a:lnTo>
                  <a:pt x="3809" y="58419"/>
                </a:lnTo>
                <a:lnTo>
                  <a:pt x="3809" y="41910"/>
                </a:lnTo>
                <a:close/>
              </a:path>
              <a:path w="323850" h="180339">
                <a:moveTo>
                  <a:pt x="323850" y="41910"/>
                </a:moveTo>
                <a:lnTo>
                  <a:pt x="320040" y="41910"/>
                </a:lnTo>
                <a:lnTo>
                  <a:pt x="320040" y="58419"/>
                </a:lnTo>
                <a:lnTo>
                  <a:pt x="323850" y="58419"/>
                </a:lnTo>
                <a:lnTo>
                  <a:pt x="323850" y="41910"/>
                </a:lnTo>
                <a:close/>
              </a:path>
              <a:path w="323850" h="180339">
                <a:moveTo>
                  <a:pt x="3809" y="58420"/>
                </a:moveTo>
                <a:lnTo>
                  <a:pt x="0" y="58420"/>
                </a:lnTo>
                <a:lnTo>
                  <a:pt x="0" y="130809"/>
                </a:lnTo>
                <a:lnTo>
                  <a:pt x="3809" y="130809"/>
                </a:lnTo>
                <a:lnTo>
                  <a:pt x="3809" y="58420"/>
                </a:lnTo>
                <a:close/>
              </a:path>
              <a:path w="323850" h="180339">
                <a:moveTo>
                  <a:pt x="323850" y="58420"/>
                </a:moveTo>
                <a:lnTo>
                  <a:pt x="320040" y="58420"/>
                </a:lnTo>
                <a:lnTo>
                  <a:pt x="320040" y="130809"/>
                </a:lnTo>
                <a:lnTo>
                  <a:pt x="323850" y="130809"/>
                </a:lnTo>
                <a:lnTo>
                  <a:pt x="323850" y="58420"/>
                </a:lnTo>
                <a:close/>
              </a:path>
              <a:path w="323850" h="180339">
                <a:moveTo>
                  <a:pt x="3809" y="130810"/>
                </a:moveTo>
                <a:lnTo>
                  <a:pt x="0" y="130810"/>
                </a:lnTo>
                <a:lnTo>
                  <a:pt x="0" y="168909"/>
                </a:lnTo>
                <a:lnTo>
                  <a:pt x="3809" y="168909"/>
                </a:lnTo>
                <a:lnTo>
                  <a:pt x="3809" y="130810"/>
                </a:lnTo>
                <a:close/>
              </a:path>
              <a:path w="323850" h="180339">
                <a:moveTo>
                  <a:pt x="323850" y="130810"/>
                </a:moveTo>
                <a:lnTo>
                  <a:pt x="320040" y="130810"/>
                </a:lnTo>
                <a:lnTo>
                  <a:pt x="320040" y="168909"/>
                </a:lnTo>
                <a:lnTo>
                  <a:pt x="323850" y="168909"/>
                </a:lnTo>
                <a:lnTo>
                  <a:pt x="323850" y="130810"/>
                </a:lnTo>
                <a:close/>
              </a:path>
              <a:path w="323850" h="180339">
                <a:moveTo>
                  <a:pt x="3809" y="168910"/>
                </a:moveTo>
                <a:lnTo>
                  <a:pt x="0" y="168910"/>
                </a:lnTo>
                <a:lnTo>
                  <a:pt x="0" y="180339"/>
                </a:lnTo>
                <a:lnTo>
                  <a:pt x="323850" y="180339"/>
                </a:lnTo>
                <a:lnTo>
                  <a:pt x="323850" y="176529"/>
                </a:lnTo>
                <a:lnTo>
                  <a:pt x="3809" y="176529"/>
                </a:lnTo>
                <a:lnTo>
                  <a:pt x="3809" y="168910"/>
                </a:lnTo>
                <a:close/>
              </a:path>
              <a:path w="323850" h="180339">
                <a:moveTo>
                  <a:pt x="323850" y="168910"/>
                </a:moveTo>
                <a:lnTo>
                  <a:pt x="320040" y="168910"/>
                </a:lnTo>
                <a:lnTo>
                  <a:pt x="320040" y="176529"/>
                </a:lnTo>
                <a:lnTo>
                  <a:pt x="323850" y="176529"/>
                </a:lnTo>
                <a:lnTo>
                  <a:pt x="323850" y="168910"/>
                </a:lnTo>
                <a:close/>
              </a:path>
            </a:pathLst>
          </a:custGeom>
          <a:solidFill>
            <a:srgbClr val="6B1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22309" y="1732279"/>
            <a:ext cx="316230" cy="172720"/>
          </a:xfrm>
          <a:custGeom>
            <a:avLst/>
            <a:gdLst/>
            <a:ahLst/>
            <a:cxnLst/>
            <a:rect l="l" t="t" r="r" b="b"/>
            <a:pathLst>
              <a:path w="316229" h="172719">
                <a:moveTo>
                  <a:pt x="316230" y="0"/>
                </a:moveTo>
                <a:lnTo>
                  <a:pt x="0" y="0"/>
                </a:lnTo>
                <a:lnTo>
                  <a:pt x="0" y="12700"/>
                </a:lnTo>
                <a:lnTo>
                  <a:pt x="3810" y="12700"/>
                </a:lnTo>
                <a:lnTo>
                  <a:pt x="3810" y="3810"/>
                </a:lnTo>
                <a:lnTo>
                  <a:pt x="316230" y="3810"/>
                </a:lnTo>
                <a:lnTo>
                  <a:pt x="316230" y="0"/>
                </a:lnTo>
                <a:close/>
              </a:path>
              <a:path w="316229" h="172719">
                <a:moveTo>
                  <a:pt x="316230" y="3810"/>
                </a:moveTo>
                <a:lnTo>
                  <a:pt x="312420" y="3810"/>
                </a:lnTo>
                <a:lnTo>
                  <a:pt x="312420" y="12700"/>
                </a:lnTo>
                <a:lnTo>
                  <a:pt x="316230" y="12700"/>
                </a:lnTo>
                <a:lnTo>
                  <a:pt x="316230" y="3810"/>
                </a:lnTo>
                <a:close/>
              </a:path>
              <a:path w="316229" h="172719">
                <a:moveTo>
                  <a:pt x="3810" y="12700"/>
                </a:moveTo>
                <a:lnTo>
                  <a:pt x="0" y="1270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12700"/>
                </a:lnTo>
                <a:close/>
              </a:path>
              <a:path w="316229" h="172719">
                <a:moveTo>
                  <a:pt x="316230" y="12700"/>
                </a:moveTo>
                <a:lnTo>
                  <a:pt x="312420" y="12700"/>
                </a:lnTo>
                <a:lnTo>
                  <a:pt x="312420" y="38100"/>
                </a:lnTo>
                <a:lnTo>
                  <a:pt x="316230" y="38100"/>
                </a:lnTo>
                <a:lnTo>
                  <a:pt x="316230" y="12700"/>
                </a:lnTo>
                <a:close/>
              </a:path>
              <a:path w="316229" h="172719">
                <a:moveTo>
                  <a:pt x="3810" y="38100"/>
                </a:moveTo>
                <a:lnTo>
                  <a:pt x="0" y="38100"/>
                </a:lnTo>
                <a:lnTo>
                  <a:pt x="0" y="54610"/>
                </a:lnTo>
                <a:lnTo>
                  <a:pt x="3810" y="54610"/>
                </a:lnTo>
                <a:lnTo>
                  <a:pt x="3810" y="38100"/>
                </a:lnTo>
                <a:close/>
              </a:path>
              <a:path w="316229" h="172719">
                <a:moveTo>
                  <a:pt x="316230" y="38100"/>
                </a:moveTo>
                <a:lnTo>
                  <a:pt x="312420" y="38100"/>
                </a:lnTo>
                <a:lnTo>
                  <a:pt x="312420" y="54610"/>
                </a:lnTo>
                <a:lnTo>
                  <a:pt x="316230" y="54610"/>
                </a:lnTo>
                <a:lnTo>
                  <a:pt x="316230" y="38100"/>
                </a:lnTo>
                <a:close/>
              </a:path>
              <a:path w="316229" h="172719">
                <a:moveTo>
                  <a:pt x="3810" y="54610"/>
                </a:moveTo>
                <a:lnTo>
                  <a:pt x="0" y="54610"/>
                </a:lnTo>
                <a:lnTo>
                  <a:pt x="0" y="127000"/>
                </a:lnTo>
                <a:lnTo>
                  <a:pt x="3810" y="127000"/>
                </a:lnTo>
                <a:lnTo>
                  <a:pt x="3810" y="54610"/>
                </a:lnTo>
                <a:close/>
              </a:path>
              <a:path w="316229" h="172719">
                <a:moveTo>
                  <a:pt x="316230" y="54610"/>
                </a:moveTo>
                <a:lnTo>
                  <a:pt x="312420" y="54610"/>
                </a:lnTo>
                <a:lnTo>
                  <a:pt x="312420" y="127000"/>
                </a:lnTo>
                <a:lnTo>
                  <a:pt x="316230" y="127000"/>
                </a:lnTo>
                <a:lnTo>
                  <a:pt x="316230" y="54610"/>
                </a:lnTo>
                <a:close/>
              </a:path>
              <a:path w="316229" h="172719">
                <a:moveTo>
                  <a:pt x="3810" y="127000"/>
                </a:moveTo>
                <a:lnTo>
                  <a:pt x="0" y="127000"/>
                </a:lnTo>
                <a:lnTo>
                  <a:pt x="0" y="165100"/>
                </a:lnTo>
                <a:lnTo>
                  <a:pt x="3810" y="165100"/>
                </a:lnTo>
                <a:lnTo>
                  <a:pt x="3810" y="127000"/>
                </a:lnTo>
                <a:close/>
              </a:path>
              <a:path w="316229" h="172719">
                <a:moveTo>
                  <a:pt x="316230" y="127000"/>
                </a:moveTo>
                <a:lnTo>
                  <a:pt x="312420" y="127000"/>
                </a:lnTo>
                <a:lnTo>
                  <a:pt x="312420" y="165100"/>
                </a:lnTo>
                <a:lnTo>
                  <a:pt x="316230" y="165100"/>
                </a:lnTo>
                <a:lnTo>
                  <a:pt x="316230" y="127000"/>
                </a:lnTo>
                <a:close/>
              </a:path>
              <a:path w="316229" h="172719">
                <a:moveTo>
                  <a:pt x="3810" y="165100"/>
                </a:moveTo>
                <a:lnTo>
                  <a:pt x="0" y="165100"/>
                </a:lnTo>
                <a:lnTo>
                  <a:pt x="0" y="172720"/>
                </a:lnTo>
                <a:lnTo>
                  <a:pt x="316230" y="172720"/>
                </a:lnTo>
                <a:lnTo>
                  <a:pt x="316230" y="170180"/>
                </a:lnTo>
                <a:lnTo>
                  <a:pt x="3810" y="170180"/>
                </a:lnTo>
                <a:lnTo>
                  <a:pt x="3810" y="165100"/>
                </a:lnTo>
                <a:close/>
              </a:path>
              <a:path w="316229" h="172719">
                <a:moveTo>
                  <a:pt x="316230" y="165100"/>
                </a:moveTo>
                <a:lnTo>
                  <a:pt x="312420" y="165100"/>
                </a:lnTo>
                <a:lnTo>
                  <a:pt x="312420" y="170180"/>
                </a:lnTo>
                <a:lnTo>
                  <a:pt x="316230" y="170180"/>
                </a:lnTo>
                <a:lnTo>
                  <a:pt x="316230" y="165100"/>
                </a:lnTo>
                <a:close/>
              </a:path>
            </a:pathLst>
          </a:custGeom>
          <a:solidFill>
            <a:srgbClr val="6E17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26119" y="1736089"/>
            <a:ext cx="308610" cy="166370"/>
          </a:xfrm>
          <a:custGeom>
            <a:avLst/>
            <a:gdLst/>
            <a:ahLst/>
            <a:cxnLst/>
            <a:rect l="l" t="t" r="r" b="b"/>
            <a:pathLst>
              <a:path w="308609" h="166369">
                <a:moveTo>
                  <a:pt x="308609" y="0"/>
                </a:moveTo>
                <a:lnTo>
                  <a:pt x="0" y="0"/>
                </a:lnTo>
                <a:lnTo>
                  <a:pt x="0" y="8889"/>
                </a:lnTo>
                <a:lnTo>
                  <a:pt x="3809" y="8889"/>
                </a:lnTo>
                <a:lnTo>
                  <a:pt x="3809" y="3810"/>
                </a:lnTo>
                <a:lnTo>
                  <a:pt x="308609" y="3810"/>
                </a:lnTo>
                <a:lnTo>
                  <a:pt x="308609" y="0"/>
                </a:lnTo>
                <a:close/>
              </a:path>
              <a:path w="308609" h="166369">
                <a:moveTo>
                  <a:pt x="308609" y="3810"/>
                </a:moveTo>
                <a:lnTo>
                  <a:pt x="306070" y="3810"/>
                </a:lnTo>
                <a:lnTo>
                  <a:pt x="306070" y="8889"/>
                </a:lnTo>
                <a:lnTo>
                  <a:pt x="308609" y="8889"/>
                </a:lnTo>
                <a:lnTo>
                  <a:pt x="308609" y="3810"/>
                </a:lnTo>
                <a:close/>
              </a:path>
              <a:path w="308609" h="166369">
                <a:moveTo>
                  <a:pt x="3809" y="8890"/>
                </a:moveTo>
                <a:lnTo>
                  <a:pt x="0" y="889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8890"/>
                </a:lnTo>
                <a:close/>
              </a:path>
              <a:path w="308609" h="166369">
                <a:moveTo>
                  <a:pt x="308609" y="8890"/>
                </a:moveTo>
                <a:lnTo>
                  <a:pt x="306070" y="8890"/>
                </a:lnTo>
                <a:lnTo>
                  <a:pt x="306070" y="34289"/>
                </a:lnTo>
                <a:lnTo>
                  <a:pt x="308609" y="34289"/>
                </a:lnTo>
                <a:lnTo>
                  <a:pt x="308609" y="8890"/>
                </a:lnTo>
                <a:close/>
              </a:path>
              <a:path w="308609" h="166369">
                <a:moveTo>
                  <a:pt x="3809" y="34290"/>
                </a:moveTo>
                <a:lnTo>
                  <a:pt x="0" y="34290"/>
                </a:lnTo>
                <a:lnTo>
                  <a:pt x="0" y="50800"/>
                </a:lnTo>
                <a:lnTo>
                  <a:pt x="3809" y="50800"/>
                </a:lnTo>
                <a:lnTo>
                  <a:pt x="3809" y="34290"/>
                </a:lnTo>
                <a:close/>
              </a:path>
              <a:path w="308609" h="166369">
                <a:moveTo>
                  <a:pt x="308609" y="34290"/>
                </a:moveTo>
                <a:lnTo>
                  <a:pt x="306070" y="34290"/>
                </a:lnTo>
                <a:lnTo>
                  <a:pt x="306070" y="50800"/>
                </a:lnTo>
                <a:lnTo>
                  <a:pt x="308609" y="50800"/>
                </a:lnTo>
                <a:lnTo>
                  <a:pt x="308609" y="34290"/>
                </a:lnTo>
                <a:close/>
              </a:path>
              <a:path w="308609" h="166369">
                <a:moveTo>
                  <a:pt x="3809" y="50800"/>
                </a:moveTo>
                <a:lnTo>
                  <a:pt x="0" y="50800"/>
                </a:lnTo>
                <a:lnTo>
                  <a:pt x="0" y="123189"/>
                </a:lnTo>
                <a:lnTo>
                  <a:pt x="3809" y="123189"/>
                </a:lnTo>
                <a:lnTo>
                  <a:pt x="3809" y="50800"/>
                </a:lnTo>
                <a:close/>
              </a:path>
              <a:path w="308609" h="166369">
                <a:moveTo>
                  <a:pt x="308609" y="50800"/>
                </a:moveTo>
                <a:lnTo>
                  <a:pt x="306070" y="50800"/>
                </a:lnTo>
                <a:lnTo>
                  <a:pt x="306070" y="123189"/>
                </a:lnTo>
                <a:lnTo>
                  <a:pt x="308609" y="123189"/>
                </a:lnTo>
                <a:lnTo>
                  <a:pt x="308609" y="50800"/>
                </a:lnTo>
                <a:close/>
              </a:path>
              <a:path w="308609" h="166369">
                <a:moveTo>
                  <a:pt x="3809" y="123190"/>
                </a:moveTo>
                <a:lnTo>
                  <a:pt x="0" y="123190"/>
                </a:lnTo>
                <a:lnTo>
                  <a:pt x="0" y="161289"/>
                </a:lnTo>
                <a:lnTo>
                  <a:pt x="3809" y="161289"/>
                </a:lnTo>
                <a:lnTo>
                  <a:pt x="3809" y="123190"/>
                </a:lnTo>
                <a:close/>
              </a:path>
              <a:path w="308609" h="166369">
                <a:moveTo>
                  <a:pt x="308609" y="123190"/>
                </a:moveTo>
                <a:lnTo>
                  <a:pt x="306070" y="123190"/>
                </a:lnTo>
                <a:lnTo>
                  <a:pt x="306070" y="161289"/>
                </a:lnTo>
                <a:lnTo>
                  <a:pt x="308609" y="161289"/>
                </a:lnTo>
                <a:lnTo>
                  <a:pt x="308609" y="123190"/>
                </a:lnTo>
                <a:close/>
              </a:path>
              <a:path w="308609" h="166369">
                <a:moveTo>
                  <a:pt x="3809" y="161290"/>
                </a:moveTo>
                <a:lnTo>
                  <a:pt x="0" y="161290"/>
                </a:lnTo>
                <a:lnTo>
                  <a:pt x="0" y="166370"/>
                </a:lnTo>
                <a:lnTo>
                  <a:pt x="308609" y="166370"/>
                </a:lnTo>
                <a:lnTo>
                  <a:pt x="308609" y="162560"/>
                </a:lnTo>
                <a:lnTo>
                  <a:pt x="3809" y="162560"/>
                </a:lnTo>
                <a:lnTo>
                  <a:pt x="3809" y="161290"/>
                </a:lnTo>
                <a:close/>
              </a:path>
              <a:path w="308609" h="166369">
                <a:moveTo>
                  <a:pt x="308609" y="161290"/>
                </a:moveTo>
                <a:lnTo>
                  <a:pt x="306070" y="161290"/>
                </a:lnTo>
                <a:lnTo>
                  <a:pt x="306070" y="162560"/>
                </a:lnTo>
                <a:lnTo>
                  <a:pt x="308609" y="162560"/>
                </a:lnTo>
                <a:lnTo>
                  <a:pt x="308609" y="161290"/>
                </a:lnTo>
                <a:close/>
              </a:path>
            </a:pathLst>
          </a:custGeom>
          <a:solidFill>
            <a:srgbClr val="7118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29930" y="174371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329930" y="174180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809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628380" y="174371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32993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62838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3299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62838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299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62838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329930" y="189611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329930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0" y="35560"/>
                </a:moveTo>
                <a:lnTo>
                  <a:pt x="3810" y="35560"/>
                </a:lnTo>
                <a:lnTo>
                  <a:pt x="381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628380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3810" y="0"/>
                </a:moveTo>
                <a:lnTo>
                  <a:pt x="0" y="0"/>
                </a:lnTo>
                <a:lnTo>
                  <a:pt x="0" y="35559"/>
                </a:lnTo>
                <a:lnTo>
                  <a:pt x="3810" y="3555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329930" y="189801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333740" y="174434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175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333740" y="1746250"/>
            <a:ext cx="2540" cy="24130"/>
          </a:xfrm>
          <a:custGeom>
            <a:avLst/>
            <a:gdLst/>
            <a:ahLst/>
            <a:cxnLst/>
            <a:rect l="l" t="t" r="r" b="b"/>
            <a:pathLst>
              <a:path w="2540" h="24130">
                <a:moveTo>
                  <a:pt x="0" y="24129"/>
                </a:moveTo>
                <a:lnTo>
                  <a:pt x="2539" y="24129"/>
                </a:lnTo>
                <a:lnTo>
                  <a:pt x="253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333740" y="1745614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175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624569" y="1746250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3809" y="0"/>
                </a:moveTo>
                <a:lnTo>
                  <a:pt x="0" y="0"/>
                </a:lnTo>
                <a:lnTo>
                  <a:pt x="0" y="24129"/>
                </a:lnTo>
                <a:lnTo>
                  <a:pt x="3809" y="2412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333740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62456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333740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62456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333740" y="189293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810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333740" y="1859279"/>
            <a:ext cx="2540" cy="31750"/>
          </a:xfrm>
          <a:custGeom>
            <a:avLst/>
            <a:gdLst/>
            <a:ahLst/>
            <a:cxnLst/>
            <a:rect l="l" t="t" r="r" b="b"/>
            <a:pathLst>
              <a:path w="2540" h="31750">
                <a:moveTo>
                  <a:pt x="0" y="31750"/>
                </a:moveTo>
                <a:lnTo>
                  <a:pt x="2539" y="31750"/>
                </a:lnTo>
                <a:lnTo>
                  <a:pt x="2539" y="0"/>
                </a:lnTo>
                <a:lnTo>
                  <a:pt x="0" y="0"/>
                </a:lnTo>
                <a:lnTo>
                  <a:pt x="0" y="3175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624569" y="1859279"/>
            <a:ext cx="3810" cy="31750"/>
          </a:xfrm>
          <a:custGeom>
            <a:avLst/>
            <a:gdLst/>
            <a:ahLst/>
            <a:cxnLst/>
            <a:rect l="l" t="t" r="r" b="b"/>
            <a:pathLst>
              <a:path w="3809" h="31750">
                <a:moveTo>
                  <a:pt x="3809" y="0"/>
                </a:moveTo>
                <a:lnTo>
                  <a:pt x="0" y="0"/>
                </a:lnTo>
                <a:lnTo>
                  <a:pt x="0" y="31749"/>
                </a:lnTo>
                <a:lnTo>
                  <a:pt x="3809" y="3174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336280" y="1750060"/>
            <a:ext cx="3810" cy="20320"/>
          </a:xfrm>
          <a:custGeom>
            <a:avLst/>
            <a:gdLst/>
            <a:ahLst/>
            <a:cxnLst/>
            <a:rect l="l" t="t" r="r" b="b"/>
            <a:pathLst>
              <a:path w="3809" h="20319">
                <a:moveTo>
                  <a:pt x="0" y="20320"/>
                </a:moveTo>
                <a:lnTo>
                  <a:pt x="3810" y="20320"/>
                </a:lnTo>
                <a:lnTo>
                  <a:pt x="381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336280" y="1748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09">
            <a:solidFill>
              <a:srgbClr val="781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620759" y="1750060"/>
            <a:ext cx="3810" cy="20320"/>
          </a:xfrm>
          <a:custGeom>
            <a:avLst/>
            <a:gdLst/>
            <a:ahLst/>
            <a:cxnLst/>
            <a:rect l="l" t="t" r="r" b="b"/>
            <a:pathLst>
              <a:path w="3809" h="20319">
                <a:moveTo>
                  <a:pt x="3810" y="0"/>
                </a:moveTo>
                <a:lnTo>
                  <a:pt x="0" y="0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33628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62075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33628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62075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336280" y="1889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781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336280" y="185927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09" h="27939">
                <a:moveTo>
                  <a:pt x="0" y="27939"/>
                </a:moveTo>
                <a:lnTo>
                  <a:pt x="3810" y="27939"/>
                </a:lnTo>
                <a:lnTo>
                  <a:pt x="3810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620759" y="185927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09" h="27939">
                <a:moveTo>
                  <a:pt x="3810" y="0"/>
                </a:moveTo>
                <a:lnTo>
                  <a:pt x="0" y="0"/>
                </a:lnTo>
                <a:lnTo>
                  <a:pt x="0" y="27939"/>
                </a:lnTo>
                <a:lnTo>
                  <a:pt x="3810" y="2793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340090" y="17538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340090" y="175196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9" y="0"/>
                </a:lnTo>
              </a:path>
            </a:pathLst>
          </a:custGeom>
          <a:ln w="3810">
            <a:solidFill>
              <a:srgbClr val="7B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616950" y="17538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3400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6169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3400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6169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340090" y="188531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9" y="0"/>
                </a:lnTo>
              </a:path>
            </a:pathLst>
          </a:custGeom>
          <a:ln w="3810">
            <a:solidFill>
              <a:srgbClr val="7B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340090" y="1859279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0" y="24129"/>
                </a:moveTo>
                <a:lnTo>
                  <a:pt x="3809" y="24129"/>
                </a:lnTo>
                <a:lnTo>
                  <a:pt x="380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616950" y="1859279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3809" y="0"/>
                </a:moveTo>
                <a:lnTo>
                  <a:pt x="0" y="0"/>
                </a:lnTo>
                <a:lnTo>
                  <a:pt x="0" y="24129"/>
                </a:lnTo>
                <a:lnTo>
                  <a:pt x="3809" y="2412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43900" y="1757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12700"/>
                </a:moveTo>
                <a:lnTo>
                  <a:pt x="3809" y="12700"/>
                </a:lnTo>
                <a:lnTo>
                  <a:pt x="380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343900" y="175577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810">
            <a:solidFill>
              <a:srgbClr val="7E1B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613140" y="1757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700"/>
                </a:lnTo>
                <a:lnTo>
                  <a:pt x="3809" y="12700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34390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6131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34390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6131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343900" y="1882139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7E1B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34390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0" y="21589"/>
                </a:moveTo>
                <a:lnTo>
                  <a:pt x="3809" y="21589"/>
                </a:lnTo>
                <a:lnTo>
                  <a:pt x="3809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61314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3809" y="0"/>
                </a:moveTo>
                <a:lnTo>
                  <a:pt x="0" y="0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347709" y="176148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0" y="8889"/>
                </a:moveTo>
                <a:lnTo>
                  <a:pt x="3810" y="8889"/>
                </a:lnTo>
                <a:lnTo>
                  <a:pt x="381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347709" y="175958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810">
            <a:solidFill>
              <a:srgbClr val="80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610600" y="1761489"/>
            <a:ext cx="2540" cy="8890"/>
          </a:xfrm>
          <a:custGeom>
            <a:avLst/>
            <a:gdLst/>
            <a:ahLst/>
            <a:cxnLst/>
            <a:rect l="l" t="t" r="r" b="b"/>
            <a:pathLst>
              <a:path w="2540" h="8889">
                <a:moveTo>
                  <a:pt x="2540" y="0"/>
                </a:moveTo>
                <a:lnTo>
                  <a:pt x="0" y="0"/>
                </a:lnTo>
                <a:lnTo>
                  <a:pt x="0" y="8889"/>
                </a:lnTo>
                <a:lnTo>
                  <a:pt x="2540" y="888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3477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610600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40" y="0"/>
                </a:moveTo>
                <a:lnTo>
                  <a:pt x="0" y="0"/>
                </a:lnTo>
                <a:lnTo>
                  <a:pt x="0" y="16509"/>
                </a:lnTo>
                <a:lnTo>
                  <a:pt x="2540" y="1650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3477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610600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40" y="0"/>
                </a:moveTo>
                <a:lnTo>
                  <a:pt x="0" y="0"/>
                </a:lnTo>
                <a:lnTo>
                  <a:pt x="0" y="72389"/>
                </a:lnTo>
                <a:lnTo>
                  <a:pt x="2540" y="7238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347709" y="187896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810">
            <a:solidFill>
              <a:srgbClr val="80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347709" y="1859279"/>
            <a:ext cx="3810" cy="17780"/>
          </a:xfrm>
          <a:custGeom>
            <a:avLst/>
            <a:gdLst/>
            <a:ahLst/>
            <a:cxnLst/>
            <a:rect l="l" t="t" r="r" b="b"/>
            <a:pathLst>
              <a:path w="3809" h="17780">
                <a:moveTo>
                  <a:pt x="0" y="17779"/>
                </a:moveTo>
                <a:lnTo>
                  <a:pt x="3810" y="17779"/>
                </a:lnTo>
                <a:lnTo>
                  <a:pt x="381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610600" y="185927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40" h="17780">
                <a:moveTo>
                  <a:pt x="2540" y="0"/>
                </a:moveTo>
                <a:lnTo>
                  <a:pt x="0" y="0"/>
                </a:lnTo>
                <a:lnTo>
                  <a:pt x="0" y="17779"/>
                </a:lnTo>
                <a:lnTo>
                  <a:pt x="2540" y="1777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351519" y="176530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0" y="5079"/>
                </a:moveTo>
                <a:lnTo>
                  <a:pt x="3809" y="5079"/>
                </a:lnTo>
                <a:lnTo>
                  <a:pt x="3809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351519" y="176339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810">
            <a:solidFill>
              <a:srgbClr val="831C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606790" y="176530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3809" y="0"/>
                </a:moveTo>
                <a:lnTo>
                  <a:pt x="0" y="0"/>
                </a:lnTo>
                <a:lnTo>
                  <a:pt x="0" y="5079"/>
                </a:lnTo>
                <a:lnTo>
                  <a:pt x="3809" y="507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3515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6067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3515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6067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351519" y="187515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809">
            <a:solidFill>
              <a:srgbClr val="831C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351519" y="1765300"/>
            <a:ext cx="259079" cy="11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405369" y="2540"/>
            <a:ext cx="1740762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 txBox="1">
            <a:spLocks noGrp="1"/>
          </p:cNvSpPr>
          <p:nvPr>
            <p:ph type="title"/>
          </p:nvPr>
        </p:nvSpPr>
        <p:spPr>
          <a:xfrm>
            <a:off x="763269" y="210820"/>
            <a:ext cx="4265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</a:rPr>
              <a:t>12.3 </a:t>
            </a:r>
            <a:r>
              <a:rPr sz="2800" spc="-5" dirty="0">
                <a:solidFill>
                  <a:srgbClr val="FFFFFF"/>
                </a:solidFill>
              </a:rPr>
              <a:t>Area Kerja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Analisis</a:t>
            </a:r>
            <a:endParaRPr sz="2800"/>
          </a:p>
        </p:txBody>
      </p:sp>
      <p:sp>
        <p:nvSpPr>
          <p:cNvPr id="260" name="object 260"/>
          <p:cNvSpPr txBox="1"/>
          <p:nvPr/>
        </p:nvSpPr>
        <p:spPr>
          <a:xfrm>
            <a:off x="763269" y="797559"/>
            <a:ext cx="7953375" cy="487807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670"/>
              </a:spcBef>
              <a:buClr>
                <a:srgbClr val="FF3399"/>
              </a:buClr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Analisis persyaratan memberikan</a:t>
            </a:r>
            <a:r>
              <a:rPr sz="2400" spc="4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8FF02"/>
                </a:solidFill>
                <a:latin typeface="Tahoma"/>
                <a:cs typeface="Tahoma"/>
              </a:rPr>
              <a:t>model-model</a:t>
            </a:r>
            <a:endParaRPr sz="2400">
              <a:latin typeface="Tahoma"/>
              <a:cs typeface="Tahoma"/>
            </a:endParaRPr>
          </a:p>
          <a:p>
            <a:pPr marL="393065">
              <a:lnSpc>
                <a:spcPct val="100000"/>
              </a:lnSpc>
              <a:spcBef>
                <a:spcPts val="570"/>
              </a:spcBef>
              <a:tabLst>
                <a:tab pos="7566025" algn="l"/>
                <a:tab pos="7940040" algn="l"/>
              </a:tabLst>
            </a:pP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yang akan diterjemahkan ke </a:t>
            </a:r>
            <a:r>
              <a:rPr sz="2400" dirty="0">
                <a:solidFill>
                  <a:srgbClr val="FFCC00"/>
                </a:solidFill>
                <a:latin typeface="Tahoma"/>
                <a:cs typeface="Tahoma"/>
              </a:rPr>
              <a:t>dalam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data,</a:t>
            </a:r>
            <a:r>
              <a:rPr sz="2400" spc="10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arsitektur,	</a:t>
            </a:r>
            <a:r>
              <a:rPr sz="2400" u="sng" spc="-5" dirty="0">
                <a:solidFill>
                  <a:srgbClr val="FFCC00"/>
                </a:solidFill>
                <a:uFill>
                  <a:solidFill>
                    <a:srgbClr val="140306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580"/>
              </a:spcBef>
              <a:tabLst>
                <a:tab pos="7633334" algn="l"/>
                <a:tab pos="7879080" algn="l"/>
              </a:tabLst>
            </a:pP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interface, </a:t>
            </a:r>
            <a:r>
              <a:rPr sz="2400" dirty="0">
                <a:solidFill>
                  <a:srgbClr val="FFCC00"/>
                </a:solidFill>
                <a:latin typeface="Tahoma"/>
                <a:cs typeface="Tahoma"/>
              </a:rPr>
              <a:t>dan desain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prosedural kepada</a:t>
            </a:r>
            <a:r>
              <a:rPr sz="2400" spc="3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perancang	</a:t>
            </a:r>
            <a:r>
              <a:rPr sz="2400" u="sng" spc="-5" dirty="0">
                <a:solidFill>
                  <a:srgbClr val="FFCC00"/>
                </a:solidFill>
                <a:uFill>
                  <a:solidFill>
                    <a:srgbClr val="04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570"/>
              </a:spcBef>
            </a:pP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perangkat</a:t>
            </a:r>
            <a:r>
              <a:rPr sz="2400" spc="2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lunak.</a:t>
            </a:r>
            <a:endParaRPr sz="2400">
              <a:latin typeface="Tahoma"/>
              <a:cs typeface="Tahoma"/>
            </a:endParaRPr>
          </a:p>
          <a:p>
            <a:pPr marL="393700" marR="845185" indent="-381000">
              <a:lnSpc>
                <a:spcPct val="119800"/>
              </a:lnSpc>
              <a:spcBef>
                <a:spcPts val="610"/>
              </a:spcBef>
              <a:buClr>
                <a:srgbClr val="FF3399"/>
              </a:buClr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Analisis persyaratan perangkat </a:t>
            </a:r>
            <a:r>
              <a:rPr sz="2400" dirty="0">
                <a:solidFill>
                  <a:srgbClr val="FFCC00"/>
                </a:solidFill>
                <a:latin typeface="Tahoma"/>
                <a:cs typeface="Tahoma"/>
              </a:rPr>
              <a:t>lunak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dapat dibagi  menjadi </a:t>
            </a:r>
            <a:r>
              <a:rPr sz="2400" b="1" spc="-5" dirty="0">
                <a:solidFill>
                  <a:srgbClr val="F8FF02"/>
                </a:solidFill>
                <a:latin typeface="Tahoma"/>
                <a:cs typeface="Tahoma"/>
              </a:rPr>
              <a:t>lima </a:t>
            </a:r>
            <a:r>
              <a:rPr sz="2400" b="1" dirty="0">
                <a:solidFill>
                  <a:srgbClr val="F8FF02"/>
                </a:solidFill>
                <a:latin typeface="Tahoma"/>
                <a:cs typeface="Tahoma"/>
              </a:rPr>
              <a:t>area</a:t>
            </a:r>
            <a:r>
              <a:rPr sz="2400" b="1" spc="40" dirty="0">
                <a:solidFill>
                  <a:srgbClr val="F8FF02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8FF02"/>
                </a:solidFill>
                <a:latin typeface="Tahoma"/>
                <a:cs typeface="Tahoma"/>
              </a:rPr>
              <a:t>kerja</a:t>
            </a:r>
            <a:r>
              <a:rPr sz="2400" dirty="0">
                <a:solidFill>
                  <a:srgbClr val="FFCC00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812800" lvl="1" indent="-342900">
              <a:lnSpc>
                <a:spcPct val="100000"/>
              </a:lnSpc>
              <a:spcBef>
                <a:spcPts val="980"/>
              </a:spcBef>
              <a:buClr>
                <a:srgbClr val="FD1E07"/>
              </a:buClr>
              <a:buAutoNum type="arabicParenR"/>
              <a:tabLst>
                <a:tab pos="812800" algn="l"/>
              </a:tabLst>
            </a:pP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Identifikasi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dan Perumusan</a:t>
            </a:r>
            <a:r>
              <a:rPr sz="2000" spc="-2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Masalah</a:t>
            </a:r>
            <a:endParaRPr sz="2000">
              <a:latin typeface="Tahoma"/>
              <a:cs typeface="Tahoma"/>
            </a:endParaRPr>
          </a:p>
          <a:p>
            <a:pPr marL="812800" lvl="1" indent="-342900">
              <a:lnSpc>
                <a:spcPct val="100000"/>
              </a:lnSpc>
              <a:spcBef>
                <a:spcPts val="980"/>
              </a:spcBef>
              <a:buClr>
                <a:srgbClr val="FD1E07"/>
              </a:buClr>
              <a:buAutoNum type="arabicParenR"/>
              <a:tabLst>
                <a:tab pos="812800" algn="l"/>
              </a:tabLst>
            </a:pP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Evaluasi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dan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Sintesis</a:t>
            </a:r>
            <a:endParaRPr sz="2000">
              <a:latin typeface="Tahoma"/>
              <a:cs typeface="Tahoma"/>
            </a:endParaRPr>
          </a:p>
          <a:p>
            <a:pPr marL="812800" lvl="1" indent="-342900">
              <a:lnSpc>
                <a:spcPct val="100000"/>
              </a:lnSpc>
              <a:spcBef>
                <a:spcPts val="980"/>
              </a:spcBef>
              <a:buClr>
                <a:srgbClr val="FD1E07"/>
              </a:buClr>
              <a:buAutoNum type="arabicParenR"/>
              <a:tabLst>
                <a:tab pos="812800" algn="l"/>
              </a:tabLst>
            </a:pP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Pemodelan</a:t>
            </a:r>
            <a:endParaRPr sz="2000">
              <a:latin typeface="Tahoma"/>
              <a:cs typeface="Tahoma"/>
            </a:endParaRPr>
          </a:p>
          <a:p>
            <a:pPr marL="812800" lvl="1" indent="-342900">
              <a:lnSpc>
                <a:spcPct val="100000"/>
              </a:lnSpc>
              <a:spcBef>
                <a:spcPts val="980"/>
              </a:spcBef>
              <a:buClr>
                <a:srgbClr val="FD1E07"/>
              </a:buClr>
              <a:buAutoNum type="arabicParenR"/>
              <a:tabLst>
                <a:tab pos="812800" algn="l"/>
              </a:tabLst>
            </a:pP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Spesifikasi</a:t>
            </a:r>
            <a:endParaRPr sz="2000">
              <a:latin typeface="Tahoma"/>
              <a:cs typeface="Tahoma"/>
            </a:endParaRPr>
          </a:p>
          <a:p>
            <a:pPr marL="812800" lvl="1" indent="-342900">
              <a:lnSpc>
                <a:spcPct val="100000"/>
              </a:lnSpc>
              <a:spcBef>
                <a:spcPts val="970"/>
              </a:spcBef>
              <a:buClr>
                <a:srgbClr val="FD1E07"/>
              </a:buClr>
              <a:buAutoNum type="arabicParenR"/>
              <a:tabLst>
                <a:tab pos="812800" algn="l"/>
              </a:tabLst>
            </a:pP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Kajian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97240" y="204793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720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8350" y="2046668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3109" y="1595119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10" y="0"/>
                </a:moveTo>
                <a:lnTo>
                  <a:pt x="0" y="0"/>
                </a:lnTo>
                <a:lnTo>
                  <a:pt x="3810" y="126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76919" y="1594611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7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0" y="1593341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8350" y="159194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66150" y="1591310"/>
            <a:ext cx="7620" cy="635"/>
          </a:xfrm>
          <a:custGeom>
            <a:avLst/>
            <a:gdLst/>
            <a:ahLst/>
            <a:cxnLst/>
            <a:rect l="l" t="t" r="r" b="b"/>
            <a:pathLst>
              <a:path w="7620" h="634">
                <a:moveTo>
                  <a:pt x="7620" y="0"/>
                </a:moveTo>
                <a:lnTo>
                  <a:pt x="0" y="0"/>
                </a:lnTo>
                <a:lnTo>
                  <a:pt x="0" y="254"/>
                </a:lnTo>
                <a:lnTo>
                  <a:pt x="7620" y="254"/>
                </a:lnTo>
                <a:lnTo>
                  <a:pt x="7620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81340" y="1758950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0" y="11429"/>
                </a:moveTo>
                <a:lnTo>
                  <a:pt x="3809" y="11429"/>
                </a:lnTo>
                <a:lnTo>
                  <a:pt x="380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2609" y="1755139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3880" y="175132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6969" y="1751329"/>
            <a:ext cx="2540" cy="19050"/>
          </a:xfrm>
          <a:custGeom>
            <a:avLst/>
            <a:gdLst/>
            <a:ahLst/>
            <a:cxnLst/>
            <a:rect l="l" t="t" r="r" b="b"/>
            <a:pathLst>
              <a:path w="2540" h="19050">
                <a:moveTo>
                  <a:pt x="0" y="19050"/>
                </a:moveTo>
                <a:lnTo>
                  <a:pt x="2539" y="19050"/>
                </a:lnTo>
                <a:lnTo>
                  <a:pt x="2539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6969" y="1747520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813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76969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813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6969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6969" y="188848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6969" y="1859279"/>
            <a:ext cx="2540" cy="29209"/>
          </a:xfrm>
          <a:custGeom>
            <a:avLst/>
            <a:gdLst/>
            <a:ahLst/>
            <a:cxnLst/>
            <a:rect l="l" t="t" r="r" b="b"/>
            <a:pathLst>
              <a:path w="2540" h="29210">
                <a:moveTo>
                  <a:pt x="0" y="29210"/>
                </a:moveTo>
                <a:lnTo>
                  <a:pt x="2539" y="29210"/>
                </a:lnTo>
                <a:lnTo>
                  <a:pt x="2539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83880" y="188467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82609" y="1880870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8134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0" y="21589"/>
                </a:moveTo>
                <a:lnTo>
                  <a:pt x="3809" y="21589"/>
                </a:lnTo>
                <a:lnTo>
                  <a:pt x="3809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5809" y="2045335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0730" y="2044128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7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62950" y="1598294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91550" y="159766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5079" y="0"/>
                </a:moveTo>
                <a:lnTo>
                  <a:pt x="0" y="0"/>
                </a:lnTo>
                <a:lnTo>
                  <a:pt x="0" y="254"/>
                </a:lnTo>
                <a:lnTo>
                  <a:pt x="5079" y="254"/>
                </a:lnTo>
                <a:lnTo>
                  <a:pt x="507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68030" y="1597152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73109" y="159575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87690" y="17424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69" y="0"/>
                </a:moveTo>
                <a:lnTo>
                  <a:pt x="0" y="0"/>
                </a:lnTo>
                <a:lnTo>
                  <a:pt x="0" y="2539"/>
                </a:lnTo>
                <a:lnTo>
                  <a:pt x="126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3159" y="17424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3159" y="173990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70" y="2539"/>
                </a:lnTo>
                <a:lnTo>
                  <a:pt x="127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85150" y="1747520"/>
            <a:ext cx="3810" cy="22860"/>
          </a:xfrm>
          <a:custGeom>
            <a:avLst/>
            <a:gdLst/>
            <a:ahLst/>
            <a:cxnLst/>
            <a:rect l="l" t="t" r="r" b="b"/>
            <a:pathLst>
              <a:path w="3809" h="22860">
                <a:moveTo>
                  <a:pt x="0" y="22860"/>
                </a:moveTo>
                <a:lnTo>
                  <a:pt x="3809" y="22860"/>
                </a:lnTo>
                <a:lnTo>
                  <a:pt x="3809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86419" y="17449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315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851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7315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851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7315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87690" y="18948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86419" y="189230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85150" y="1859279"/>
            <a:ext cx="3810" cy="33020"/>
          </a:xfrm>
          <a:custGeom>
            <a:avLst/>
            <a:gdLst/>
            <a:ahLst/>
            <a:cxnLst/>
            <a:rect l="l" t="t" r="r" b="b"/>
            <a:pathLst>
              <a:path w="3809" h="33019">
                <a:moveTo>
                  <a:pt x="0" y="33020"/>
                </a:moveTo>
                <a:lnTo>
                  <a:pt x="3809" y="33020"/>
                </a:lnTo>
                <a:lnTo>
                  <a:pt x="3809" y="0"/>
                </a:lnTo>
                <a:lnTo>
                  <a:pt x="0" y="0"/>
                </a:lnTo>
                <a:lnTo>
                  <a:pt x="0" y="3302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73159" y="18948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73159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0" y="35560"/>
                </a:moveTo>
                <a:lnTo>
                  <a:pt x="3810" y="35560"/>
                </a:lnTo>
                <a:lnTo>
                  <a:pt x="381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73159" y="189737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70" y="0"/>
                </a:moveTo>
                <a:lnTo>
                  <a:pt x="0" y="0"/>
                </a:lnTo>
                <a:lnTo>
                  <a:pt x="0" y="2539"/>
                </a:lnTo>
                <a:lnTo>
                  <a:pt x="1270" y="2539"/>
                </a:lnTo>
                <a:lnTo>
                  <a:pt x="127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75650" y="204279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71840" y="2041588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66759" y="2040318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88959" y="1598930"/>
            <a:ext cx="584200" cy="440690"/>
          </a:xfrm>
          <a:custGeom>
            <a:avLst/>
            <a:gdLst/>
            <a:ahLst/>
            <a:cxnLst/>
            <a:rect l="l" t="t" r="r" b="b"/>
            <a:pathLst>
              <a:path w="584200" h="440689">
                <a:moveTo>
                  <a:pt x="167640" y="2539"/>
                </a:moveTo>
                <a:lnTo>
                  <a:pt x="163830" y="2539"/>
                </a:lnTo>
                <a:lnTo>
                  <a:pt x="167640" y="2666"/>
                </a:lnTo>
                <a:close/>
              </a:path>
              <a:path w="584200" h="440689">
                <a:moveTo>
                  <a:pt x="416560" y="1524"/>
                </a:moveTo>
                <a:lnTo>
                  <a:pt x="167640" y="1524"/>
                </a:lnTo>
                <a:lnTo>
                  <a:pt x="167640" y="2539"/>
                </a:lnTo>
                <a:lnTo>
                  <a:pt x="416560" y="2539"/>
                </a:lnTo>
                <a:lnTo>
                  <a:pt x="416560" y="1524"/>
                </a:lnTo>
                <a:close/>
              </a:path>
              <a:path w="584200" h="440689">
                <a:moveTo>
                  <a:pt x="414020" y="0"/>
                </a:moveTo>
                <a:lnTo>
                  <a:pt x="171450" y="0"/>
                </a:lnTo>
                <a:lnTo>
                  <a:pt x="171450" y="1524"/>
                </a:lnTo>
                <a:lnTo>
                  <a:pt x="414020" y="1524"/>
                </a:lnTo>
                <a:lnTo>
                  <a:pt x="414020" y="0"/>
                </a:lnTo>
                <a:close/>
              </a:path>
              <a:path w="584200" h="440689">
                <a:moveTo>
                  <a:pt x="3810" y="134620"/>
                </a:moveTo>
                <a:lnTo>
                  <a:pt x="2540" y="134620"/>
                </a:lnTo>
                <a:lnTo>
                  <a:pt x="2540" y="137160"/>
                </a:lnTo>
                <a:lnTo>
                  <a:pt x="1270" y="137160"/>
                </a:lnTo>
                <a:lnTo>
                  <a:pt x="1270" y="140970"/>
                </a:lnTo>
                <a:lnTo>
                  <a:pt x="0" y="140970"/>
                </a:lnTo>
                <a:lnTo>
                  <a:pt x="0" y="146050"/>
                </a:lnTo>
                <a:lnTo>
                  <a:pt x="3810" y="146050"/>
                </a:lnTo>
                <a:lnTo>
                  <a:pt x="3810" y="134620"/>
                </a:lnTo>
                <a:close/>
              </a:path>
              <a:path w="584200" h="440689">
                <a:moveTo>
                  <a:pt x="581660" y="132080"/>
                </a:moveTo>
                <a:lnTo>
                  <a:pt x="580390" y="132080"/>
                </a:lnTo>
                <a:lnTo>
                  <a:pt x="580390" y="146050"/>
                </a:lnTo>
                <a:lnTo>
                  <a:pt x="584200" y="146050"/>
                </a:lnTo>
                <a:lnTo>
                  <a:pt x="584200" y="137160"/>
                </a:lnTo>
                <a:lnTo>
                  <a:pt x="582930" y="137160"/>
                </a:lnTo>
                <a:lnTo>
                  <a:pt x="582930" y="134620"/>
                </a:lnTo>
                <a:lnTo>
                  <a:pt x="581660" y="134620"/>
                </a:lnTo>
                <a:lnTo>
                  <a:pt x="581660" y="132080"/>
                </a:lnTo>
                <a:close/>
              </a:path>
              <a:path w="584200" h="440689">
                <a:moveTo>
                  <a:pt x="3810" y="146050"/>
                </a:moveTo>
                <a:lnTo>
                  <a:pt x="0" y="146050"/>
                </a:lnTo>
                <a:lnTo>
                  <a:pt x="0" y="171450"/>
                </a:lnTo>
                <a:lnTo>
                  <a:pt x="3810" y="171450"/>
                </a:lnTo>
                <a:lnTo>
                  <a:pt x="3810" y="146050"/>
                </a:lnTo>
                <a:close/>
              </a:path>
              <a:path w="584200" h="440689">
                <a:moveTo>
                  <a:pt x="584200" y="146050"/>
                </a:moveTo>
                <a:lnTo>
                  <a:pt x="580390" y="146050"/>
                </a:lnTo>
                <a:lnTo>
                  <a:pt x="580390" y="171450"/>
                </a:lnTo>
                <a:lnTo>
                  <a:pt x="584200" y="171450"/>
                </a:lnTo>
                <a:lnTo>
                  <a:pt x="584200" y="146050"/>
                </a:lnTo>
                <a:close/>
              </a:path>
              <a:path w="584200" h="440689">
                <a:moveTo>
                  <a:pt x="3810" y="171450"/>
                </a:moveTo>
                <a:lnTo>
                  <a:pt x="0" y="171450"/>
                </a:lnTo>
                <a:lnTo>
                  <a:pt x="0" y="187960"/>
                </a:lnTo>
                <a:lnTo>
                  <a:pt x="3810" y="187960"/>
                </a:lnTo>
                <a:lnTo>
                  <a:pt x="3810" y="171450"/>
                </a:lnTo>
                <a:close/>
              </a:path>
              <a:path w="584200" h="440689">
                <a:moveTo>
                  <a:pt x="584200" y="171450"/>
                </a:moveTo>
                <a:lnTo>
                  <a:pt x="580390" y="171450"/>
                </a:lnTo>
                <a:lnTo>
                  <a:pt x="580390" y="187960"/>
                </a:lnTo>
                <a:lnTo>
                  <a:pt x="584200" y="187960"/>
                </a:lnTo>
                <a:lnTo>
                  <a:pt x="584200" y="171450"/>
                </a:lnTo>
                <a:close/>
              </a:path>
              <a:path w="584200" h="440689">
                <a:moveTo>
                  <a:pt x="3810" y="187960"/>
                </a:moveTo>
                <a:lnTo>
                  <a:pt x="0" y="187960"/>
                </a:lnTo>
                <a:lnTo>
                  <a:pt x="0" y="260350"/>
                </a:lnTo>
                <a:lnTo>
                  <a:pt x="3810" y="260350"/>
                </a:lnTo>
                <a:lnTo>
                  <a:pt x="3810" y="187960"/>
                </a:lnTo>
                <a:close/>
              </a:path>
              <a:path w="584200" h="440689">
                <a:moveTo>
                  <a:pt x="584200" y="187960"/>
                </a:moveTo>
                <a:lnTo>
                  <a:pt x="580390" y="187960"/>
                </a:lnTo>
                <a:lnTo>
                  <a:pt x="580390" y="260350"/>
                </a:lnTo>
                <a:lnTo>
                  <a:pt x="584200" y="260350"/>
                </a:lnTo>
                <a:lnTo>
                  <a:pt x="584200" y="187960"/>
                </a:lnTo>
                <a:close/>
              </a:path>
              <a:path w="584200" h="440689">
                <a:moveTo>
                  <a:pt x="3810" y="260350"/>
                </a:moveTo>
                <a:lnTo>
                  <a:pt x="0" y="260350"/>
                </a:lnTo>
                <a:lnTo>
                  <a:pt x="0" y="298450"/>
                </a:lnTo>
                <a:lnTo>
                  <a:pt x="3810" y="298450"/>
                </a:lnTo>
                <a:lnTo>
                  <a:pt x="3810" y="260350"/>
                </a:lnTo>
                <a:close/>
              </a:path>
              <a:path w="584200" h="440689">
                <a:moveTo>
                  <a:pt x="584200" y="260350"/>
                </a:moveTo>
                <a:lnTo>
                  <a:pt x="580390" y="260350"/>
                </a:lnTo>
                <a:lnTo>
                  <a:pt x="580390" y="298450"/>
                </a:lnTo>
                <a:lnTo>
                  <a:pt x="584200" y="298450"/>
                </a:lnTo>
                <a:lnTo>
                  <a:pt x="584200" y="260350"/>
                </a:lnTo>
                <a:close/>
              </a:path>
              <a:path w="584200" h="440689">
                <a:moveTo>
                  <a:pt x="584200" y="298450"/>
                </a:moveTo>
                <a:lnTo>
                  <a:pt x="580390" y="298450"/>
                </a:lnTo>
                <a:lnTo>
                  <a:pt x="580390" y="308610"/>
                </a:lnTo>
                <a:lnTo>
                  <a:pt x="581660" y="308610"/>
                </a:lnTo>
                <a:lnTo>
                  <a:pt x="581660" y="306070"/>
                </a:lnTo>
                <a:lnTo>
                  <a:pt x="582930" y="306070"/>
                </a:lnTo>
                <a:lnTo>
                  <a:pt x="582930" y="303530"/>
                </a:lnTo>
                <a:lnTo>
                  <a:pt x="584200" y="303530"/>
                </a:lnTo>
                <a:lnTo>
                  <a:pt x="584200" y="298450"/>
                </a:lnTo>
                <a:close/>
              </a:path>
              <a:path w="584200" h="440689">
                <a:moveTo>
                  <a:pt x="3810" y="298450"/>
                </a:moveTo>
                <a:lnTo>
                  <a:pt x="0" y="298450"/>
                </a:lnTo>
                <a:lnTo>
                  <a:pt x="0" y="300990"/>
                </a:lnTo>
                <a:lnTo>
                  <a:pt x="1270" y="300990"/>
                </a:lnTo>
                <a:lnTo>
                  <a:pt x="1270" y="303530"/>
                </a:lnTo>
                <a:lnTo>
                  <a:pt x="2540" y="303530"/>
                </a:lnTo>
                <a:lnTo>
                  <a:pt x="2540" y="306070"/>
                </a:lnTo>
                <a:lnTo>
                  <a:pt x="3810" y="306070"/>
                </a:lnTo>
                <a:lnTo>
                  <a:pt x="3810" y="298450"/>
                </a:lnTo>
                <a:close/>
              </a:path>
              <a:path w="584200" h="440689">
                <a:moveTo>
                  <a:pt x="414020" y="439420"/>
                </a:moveTo>
                <a:lnTo>
                  <a:pt x="171450" y="439420"/>
                </a:lnTo>
                <a:lnTo>
                  <a:pt x="171450" y="440690"/>
                </a:lnTo>
                <a:lnTo>
                  <a:pt x="414020" y="440690"/>
                </a:lnTo>
                <a:lnTo>
                  <a:pt x="414020" y="439420"/>
                </a:lnTo>
                <a:close/>
              </a:path>
              <a:path w="584200" h="440689">
                <a:moveTo>
                  <a:pt x="417830" y="438277"/>
                </a:moveTo>
                <a:lnTo>
                  <a:pt x="168910" y="438277"/>
                </a:lnTo>
                <a:lnTo>
                  <a:pt x="168910" y="439420"/>
                </a:lnTo>
                <a:lnTo>
                  <a:pt x="417830" y="439420"/>
                </a:lnTo>
                <a:lnTo>
                  <a:pt x="417830" y="438277"/>
                </a:lnTo>
                <a:close/>
              </a:path>
              <a:path w="584200" h="440689">
                <a:moveTo>
                  <a:pt x="421640" y="436880"/>
                </a:moveTo>
                <a:lnTo>
                  <a:pt x="166370" y="436880"/>
                </a:lnTo>
                <a:lnTo>
                  <a:pt x="166370" y="438277"/>
                </a:lnTo>
                <a:lnTo>
                  <a:pt x="421640" y="438277"/>
                </a:lnTo>
                <a:lnTo>
                  <a:pt x="421640" y="436880"/>
                </a:lnTo>
                <a:close/>
              </a:path>
            </a:pathLst>
          </a:custGeom>
          <a:solidFill>
            <a:srgbClr val="0C01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46440" y="1604644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11869" y="1604010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10" y="0"/>
                </a:moveTo>
                <a:lnTo>
                  <a:pt x="0" y="0"/>
                </a:lnTo>
                <a:lnTo>
                  <a:pt x="0" y="254"/>
                </a:lnTo>
                <a:lnTo>
                  <a:pt x="3810" y="254"/>
                </a:lnTo>
                <a:lnTo>
                  <a:pt x="3810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48980" y="160350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52790" y="160210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65540" y="172338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69" y="0"/>
                </a:moveTo>
                <a:lnTo>
                  <a:pt x="0" y="0"/>
                </a:lnTo>
                <a:lnTo>
                  <a:pt x="0" y="2539"/>
                </a:lnTo>
                <a:lnTo>
                  <a:pt x="126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92769" y="1731010"/>
            <a:ext cx="2540" cy="13970"/>
          </a:xfrm>
          <a:custGeom>
            <a:avLst/>
            <a:gdLst/>
            <a:ahLst/>
            <a:cxnLst/>
            <a:rect l="l" t="t" r="r" b="b"/>
            <a:pathLst>
              <a:path w="2540" h="13969">
                <a:moveTo>
                  <a:pt x="0" y="13970"/>
                </a:moveTo>
                <a:lnTo>
                  <a:pt x="2539" y="13970"/>
                </a:lnTo>
                <a:lnTo>
                  <a:pt x="253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94040" y="172847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6554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65540" y="172592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92769" y="1744979"/>
            <a:ext cx="2540" cy="25400"/>
          </a:xfrm>
          <a:custGeom>
            <a:avLst/>
            <a:gdLst/>
            <a:ahLst/>
            <a:cxnLst/>
            <a:rect l="l" t="t" r="r" b="b"/>
            <a:pathLst>
              <a:path w="2540" h="25400">
                <a:moveTo>
                  <a:pt x="2539" y="0"/>
                </a:moveTo>
                <a:lnTo>
                  <a:pt x="0" y="0"/>
                </a:lnTo>
                <a:lnTo>
                  <a:pt x="0" y="25399"/>
                </a:lnTo>
                <a:lnTo>
                  <a:pt x="2539" y="2539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6554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92769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655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92769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7655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192769" y="1859279"/>
            <a:ext cx="2540" cy="38100"/>
          </a:xfrm>
          <a:custGeom>
            <a:avLst/>
            <a:gdLst/>
            <a:ahLst/>
            <a:cxnLst/>
            <a:rect l="l" t="t" r="r" b="b"/>
            <a:pathLst>
              <a:path w="2540" h="38100">
                <a:moveTo>
                  <a:pt x="2539" y="0"/>
                </a:moveTo>
                <a:lnTo>
                  <a:pt x="0" y="0"/>
                </a:lnTo>
                <a:lnTo>
                  <a:pt x="0" y="38099"/>
                </a:lnTo>
                <a:lnTo>
                  <a:pt x="2539" y="3809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6554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94040" y="19075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192769" y="1897379"/>
            <a:ext cx="2540" cy="10160"/>
          </a:xfrm>
          <a:custGeom>
            <a:avLst/>
            <a:gdLst/>
            <a:ahLst/>
            <a:cxnLst/>
            <a:rect l="l" t="t" r="r" b="b"/>
            <a:pathLst>
              <a:path w="2540" h="10160">
                <a:moveTo>
                  <a:pt x="0" y="10160"/>
                </a:moveTo>
                <a:lnTo>
                  <a:pt x="2539" y="10160"/>
                </a:lnTo>
                <a:lnTo>
                  <a:pt x="253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65540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65540" y="191262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65540" y="19100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51519" y="2035238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47709" y="2034032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45169" y="2032698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36280" y="1608455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22030" y="1607819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09" y="0"/>
                </a:moveTo>
                <a:lnTo>
                  <a:pt x="0" y="0"/>
                </a:lnTo>
                <a:lnTo>
                  <a:pt x="3809" y="126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38819" y="1607311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42630" y="1606041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61730" y="171831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96580" y="172338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97850" y="17221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61730" y="172212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10" y="3810"/>
                </a:lnTo>
                <a:lnTo>
                  <a:pt x="38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61730" y="17195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9530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10" y="0"/>
                </a:moveTo>
                <a:lnTo>
                  <a:pt x="0" y="0"/>
                </a:lnTo>
                <a:lnTo>
                  <a:pt x="0" y="19049"/>
                </a:lnTo>
                <a:lnTo>
                  <a:pt x="3810" y="1904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61730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10" y="0"/>
                </a:moveTo>
                <a:lnTo>
                  <a:pt x="0" y="0"/>
                </a:lnTo>
                <a:lnTo>
                  <a:pt x="0" y="19049"/>
                </a:lnTo>
                <a:lnTo>
                  <a:pt x="3810" y="1904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530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6173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953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617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953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617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19530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10" y="0"/>
                </a:moveTo>
                <a:lnTo>
                  <a:pt x="0" y="0"/>
                </a:lnTo>
                <a:lnTo>
                  <a:pt x="0" y="38099"/>
                </a:lnTo>
                <a:lnTo>
                  <a:pt x="3810" y="380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6173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10" y="0"/>
                </a:moveTo>
                <a:lnTo>
                  <a:pt x="0" y="0"/>
                </a:lnTo>
                <a:lnTo>
                  <a:pt x="0" y="38099"/>
                </a:lnTo>
                <a:lnTo>
                  <a:pt x="3810" y="380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9530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0" y="0"/>
                </a:lnTo>
                <a:lnTo>
                  <a:pt x="0" y="12699"/>
                </a:lnTo>
                <a:lnTo>
                  <a:pt x="381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61730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0" y="0"/>
                </a:lnTo>
                <a:lnTo>
                  <a:pt x="0" y="12699"/>
                </a:lnTo>
                <a:lnTo>
                  <a:pt x="381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61730" y="19189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61730" y="191642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61730" y="19100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0" y="6350"/>
                </a:moveTo>
                <a:lnTo>
                  <a:pt x="3810" y="6350"/>
                </a:lnTo>
                <a:lnTo>
                  <a:pt x="381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197850" y="191516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40"/>
                </a:move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96580" y="19126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195309" y="1910079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0" y="2539"/>
                </a:moveTo>
                <a:lnTo>
                  <a:pt x="3810" y="2539"/>
                </a:lnTo>
                <a:lnTo>
                  <a:pt x="381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41359" y="2031428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37550" y="2030222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33740" y="2028951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327390" y="1612328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629650" y="161036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270" y="0"/>
                </a:moveTo>
                <a:lnTo>
                  <a:pt x="0" y="0"/>
                </a:lnTo>
                <a:lnTo>
                  <a:pt x="0" y="254"/>
                </a:lnTo>
                <a:lnTo>
                  <a:pt x="1270" y="254"/>
                </a:lnTo>
                <a:lnTo>
                  <a:pt x="1270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333740" y="1609852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36280" y="1609280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200390" y="17170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201659" y="17157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57919" y="171577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09" y="3810"/>
                </a:lnTo>
                <a:lnTo>
                  <a:pt x="380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57919" y="171450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1269"/>
                </a:moveTo>
                <a:lnTo>
                  <a:pt x="2539" y="1269"/>
                </a:lnTo>
                <a:lnTo>
                  <a:pt x="253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757919" y="1713229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69" y="1270"/>
                </a:lnTo>
                <a:lnTo>
                  <a:pt x="12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199119" y="17195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380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757919" y="17195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380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19911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0"/>
                </a:moveTo>
                <a:lnTo>
                  <a:pt x="0" y="0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75791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0"/>
                </a:moveTo>
                <a:lnTo>
                  <a:pt x="0" y="0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19911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5791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1991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7579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1991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7579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9911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75791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19911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75791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757919" y="19253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69" y="1270"/>
                </a:lnTo>
                <a:lnTo>
                  <a:pt x="12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757919" y="19227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757919" y="19100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12700"/>
                </a:moveTo>
                <a:lnTo>
                  <a:pt x="3809" y="12700"/>
                </a:lnTo>
                <a:lnTo>
                  <a:pt x="380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201659" y="192151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40"/>
                </a:move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200390" y="191897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199119" y="191007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0" y="8889"/>
                </a:moveTo>
                <a:lnTo>
                  <a:pt x="3809" y="8889"/>
                </a:lnTo>
                <a:lnTo>
                  <a:pt x="3809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331200" y="202755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328659" y="2026285"/>
            <a:ext cx="307340" cy="0"/>
          </a:xfrm>
          <a:custGeom>
            <a:avLst/>
            <a:gdLst/>
            <a:ahLst/>
            <a:cxnLst/>
            <a:rect l="l" t="t" r="r" b="b"/>
            <a:pathLst>
              <a:path w="307340">
                <a:moveTo>
                  <a:pt x="0" y="0"/>
                </a:moveTo>
                <a:lnTo>
                  <a:pt x="30734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26119" y="2025014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202930" y="1613027"/>
            <a:ext cx="554990" cy="411480"/>
          </a:xfrm>
          <a:custGeom>
            <a:avLst/>
            <a:gdLst/>
            <a:ahLst/>
            <a:cxnLst/>
            <a:rect l="l" t="t" r="r" b="b"/>
            <a:pathLst>
              <a:path w="554990" h="411480">
                <a:moveTo>
                  <a:pt x="116840" y="3682"/>
                </a:moveTo>
                <a:lnTo>
                  <a:pt x="114300" y="3682"/>
                </a:lnTo>
                <a:lnTo>
                  <a:pt x="114300" y="3810"/>
                </a:lnTo>
                <a:lnTo>
                  <a:pt x="116840" y="3810"/>
                </a:lnTo>
                <a:lnTo>
                  <a:pt x="116840" y="3682"/>
                </a:lnTo>
                <a:close/>
              </a:path>
              <a:path w="554990" h="411480">
                <a:moveTo>
                  <a:pt x="438150" y="2666"/>
                </a:moveTo>
                <a:lnTo>
                  <a:pt x="116840" y="2666"/>
                </a:lnTo>
                <a:lnTo>
                  <a:pt x="116840" y="3682"/>
                </a:lnTo>
                <a:lnTo>
                  <a:pt x="438150" y="3682"/>
                </a:lnTo>
                <a:lnTo>
                  <a:pt x="438150" y="2666"/>
                </a:lnTo>
                <a:close/>
              </a:path>
              <a:path w="554990" h="411480">
                <a:moveTo>
                  <a:pt x="121920" y="1142"/>
                </a:moveTo>
                <a:lnTo>
                  <a:pt x="119379" y="1142"/>
                </a:lnTo>
                <a:lnTo>
                  <a:pt x="119379" y="2666"/>
                </a:lnTo>
                <a:lnTo>
                  <a:pt x="435609" y="2666"/>
                </a:lnTo>
                <a:lnTo>
                  <a:pt x="435609" y="1269"/>
                </a:lnTo>
                <a:lnTo>
                  <a:pt x="121920" y="1269"/>
                </a:lnTo>
                <a:close/>
              </a:path>
              <a:path w="554990" h="411480">
                <a:moveTo>
                  <a:pt x="435609" y="1142"/>
                </a:moveTo>
                <a:lnTo>
                  <a:pt x="433070" y="1142"/>
                </a:lnTo>
                <a:lnTo>
                  <a:pt x="435609" y="1269"/>
                </a:lnTo>
                <a:close/>
              </a:path>
              <a:path w="554990" h="411480">
                <a:moveTo>
                  <a:pt x="433070" y="126"/>
                </a:moveTo>
                <a:lnTo>
                  <a:pt x="121920" y="126"/>
                </a:lnTo>
                <a:lnTo>
                  <a:pt x="121920" y="1142"/>
                </a:lnTo>
                <a:lnTo>
                  <a:pt x="433070" y="1142"/>
                </a:lnTo>
                <a:lnTo>
                  <a:pt x="433070" y="126"/>
                </a:lnTo>
                <a:close/>
              </a:path>
              <a:path w="554990" h="411480">
                <a:moveTo>
                  <a:pt x="430530" y="0"/>
                </a:moveTo>
                <a:lnTo>
                  <a:pt x="124460" y="0"/>
                </a:lnTo>
                <a:lnTo>
                  <a:pt x="430530" y="126"/>
                </a:lnTo>
                <a:close/>
              </a:path>
              <a:path w="554990" h="411480">
                <a:moveTo>
                  <a:pt x="3810" y="96393"/>
                </a:moveTo>
                <a:lnTo>
                  <a:pt x="2540" y="96393"/>
                </a:lnTo>
                <a:lnTo>
                  <a:pt x="2540" y="98933"/>
                </a:lnTo>
                <a:lnTo>
                  <a:pt x="1270" y="98933"/>
                </a:lnTo>
                <a:lnTo>
                  <a:pt x="1270" y="100202"/>
                </a:lnTo>
                <a:lnTo>
                  <a:pt x="0" y="100202"/>
                </a:lnTo>
                <a:lnTo>
                  <a:pt x="0" y="106552"/>
                </a:lnTo>
                <a:lnTo>
                  <a:pt x="3810" y="106552"/>
                </a:lnTo>
                <a:lnTo>
                  <a:pt x="3810" y="96393"/>
                </a:lnTo>
                <a:close/>
              </a:path>
              <a:path w="554990" h="411480">
                <a:moveTo>
                  <a:pt x="553720" y="96393"/>
                </a:moveTo>
                <a:lnTo>
                  <a:pt x="552450" y="96393"/>
                </a:lnTo>
                <a:lnTo>
                  <a:pt x="552450" y="106552"/>
                </a:lnTo>
                <a:lnTo>
                  <a:pt x="554990" y="106552"/>
                </a:lnTo>
                <a:lnTo>
                  <a:pt x="554990" y="97662"/>
                </a:lnTo>
                <a:lnTo>
                  <a:pt x="553720" y="97662"/>
                </a:lnTo>
                <a:lnTo>
                  <a:pt x="553720" y="96393"/>
                </a:lnTo>
                <a:close/>
              </a:path>
              <a:path w="554990" h="411480">
                <a:moveTo>
                  <a:pt x="3810" y="106553"/>
                </a:moveTo>
                <a:lnTo>
                  <a:pt x="0" y="106553"/>
                </a:lnTo>
                <a:lnTo>
                  <a:pt x="0" y="112902"/>
                </a:lnTo>
                <a:lnTo>
                  <a:pt x="3810" y="112902"/>
                </a:lnTo>
                <a:lnTo>
                  <a:pt x="3810" y="106553"/>
                </a:lnTo>
                <a:close/>
              </a:path>
              <a:path w="554990" h="411480">
                <a:moveTo>
                  <a:pt x="554990" y="106553"/>
                </a:moveTo>
                <a:lnTo>
                  <a:pt x="552450" y="106553"/>
                </a:lnTo>
                <a:lnTo>
                  <a:pt x="552450" y="112902"/>
                </a:lnTo>
                <a:lnTo>
                  <a:pt x="554990" y="112902"/>
                </a:lnTo>
                <a:lnTo>
                  <a:pt x="554990" y="106553"/>
                </a:lnTo>
                <a:close/>
              </a:path>
              <a:path w="554990" h="411480">
                <a:moveTo>
                  <a:pt x="3810" y="112903"/>
                </a:moveTo>
                <a:lnTo>
                  <a:pt x="0" y="112903"/>
                </a:lnTo>
                <a:lnTo>
                  <a:pt x="0" y="131952"/>
                </a:lnTo>
                <a:lnTo>
                  <a:pt x="3810" y="131952"/>
                </a:lnTo>
                <a:lnTo>
                  <a:pt x="3810" y="112903"/>
                </a:lnTo>
                <a:close/>
              </a:path>
              <a:path w="554990" h="411480">
                <a:moveTo>
                  <a:pt x="554990" y="112903"/>
                </a:moveTo>
                <a:lnTo>
                  <a:pt x="552450" y="112903"/>
                </a:lnTo>
                <a:lnTo>
                  <a:pt x="552450" y="131952"/>
                </a:lnTo>
                <a:lnTo>
                  <a:pt x="554990" y="131952"/>
                </a:lnTo>
                <a:lnTo>
                  <a:pt x="554990" y="112903"/>
                </a:lnTo>
                <a:close/>
              </a:path>
              <a:path w="554990" h="411480">
                <a:moveTo>
                  <a:pt x="3810" y="131953"/>
                </a:moveTo>
                <a:lnTo>
                  <a:pt x="0" y="131953"/>
                </a:lnTo>
                <a:lnTo>
                  <a:pt x="0" y="157352"/>
                </a:lnTo>
                <a:lnTo>
                  <a:pt x="3810" y="157352"/>
                </a:lnTo>
                <a:lnTo>
                  <a:pt x="3810" y="131953"/>
                </a:lnTo>
                <a:close/>
              </a:path>
              <a:path w="554990" h="411480">
                <a:moveTo>
                  <a:pt x="554990" y="131953"/>
                </a:moveTo>
                <a:lnTo>
                  <a:pt x="552450" y="131953"/>
                </a:lnTo>
                <a:lnTo>
                  <a:pt x="552450" y="157352"/>
                </a:lnTo>
                <a:lnTo>
                  <a:pt x="554990" y="157352"/>
                </a:lnTo>
                <a:lnTo>
                  <a:pt x="554990" y="131953"/>
                </a:lnTo>
                <a:close/>
              </a:path>
              <a:path w="554990" h="411480">
                <a:moveTo>
                  <a:pt x="3810" y="157353"/>
                </a:moveTo>
                <a:lnTo>
                  <a:pt x="0" y="157353"/>
                </a:lnTo>
                <a:lnTo>
                  <a:pt x="0" y="173862"/>
                </a:lnTo>
                <a:lnTo>
                  <a:pt x="3810" y="173862"/>
                </a:lnTo>
                <a:lnTo>
                  <a:pt x="3810" y="157353"/>
                </a:lnTo>
                <a:close/>
              </a:path>
              <a:path w="554990" h="411480">
                <a:moveTo>
                  <a:pt x="554990" y="157353"/>
                </a:moveTo>
                <a:lnTo>
                  <a:pt x="552450" y="157353"/>
                </a:lnTo>
                <a:lnTo>
                  <a:pt x="552450" y="173862"/>
                </a:lnTo>
                <a:lnTo>
                  <a:pt x="554990" y="173862"/>
                </a:lnTo>
                <a:lnTo>
                  <a:pt x="554990" y="157353"/>
                </a:lnTo>
                <a:close/>
              </a:path>
              <a:path w="554990" h="411480">
                <a:moveTo>
                  <a:pt x="3810" y="173863"/>
                </a:moveTo>
                <a:lnTo>
                  <a:pt x="0" y="173863"/>
                </a:lnTo>
                <a:lnTo>
                  <a:pt x="0" y="246252"/>
                </a:lnTo>
                <a:lnTo>
                  <a:pt x="3810" y="246252"/>
                </a:lnTo>
                <a:lnTo>
                  <a:pt x="3810" y="173863"/>
                </a:lnTo>
                <a:close/>
              </a:path>
              <a:path w="554990" h="411480">
                <a:moveTo>
                  <a:pt x="554990" y="173863"/>
                </a:moveTo>
                <a:lnTo>
                  <a:pt x="552450" y="173863"/>
                </a:lnTo>
                <a:lnTo>
                  <a:pt x="552450" y="246252"/>
                </a:lnTo>
                <a:lnTo>
                  <a:pt x="554990" y="246252"/>
                </a:lnTo>
                <a:lnTo>
                  <a:pt x="554990" y="173863"/>
                </a:lnTo>
                <a:close/>
              </a:path>
              <a:path w="554990" h="411480">
                <a:moveTo>
                  <a:pt x="3810" y="246253"/>
                </a:moveTo>
                <a:lnTo>
                  <a:pt x="0" y="246253"/>
                </a:lnTo>
                <a:lnTo>
                  <a:pt x="0" y="284352"/>
                </a:lnTo>
                <a:lnTo>
                  <a:pt x="3810" y="284352"/>
                </a:lnTo>
                <a:lnTo>
                  <a:pt x="3810" y="246253"/>
                </a:lnTo>
                <a:close/>
              </a:path>
              <a:path w="554990" h="411480">
                <a:moveTo>
                  <a:pt x="554990" y="246253"/>
                </a:moveTo>
                <a:lnTo>
                  <a:pt x="552450" y="246253"/>
                </a:lnTo>
                <a:lnTo>
                  <a:pt x="552450" y="284352"/>
                </a:lnTo>
                <a:lnTo>
                  <a:pt x="554990" y="284352"/>
                </a:lnTo>
                <a:lnTo>
                  <a:pt x="554990" y="246253"/>
                </a:lnTo>
                <a:close/>
              </a:path>
              <a:path w="554990" h="411480">
                <a:moveTo>
                  <a:pt x="3810" y="284353"/>
                </a:moveTo>
                <a:lnTo>
                  <a:pt x="0" y="284353"/>
                </a:lnTo>
                <a:lnTo>
                  <a:pt x="0" y="297052"/>
                </a:lnTo>
                <a:lnTo>
                  <a:pt x="3810" y="297052"/>
                </a:lnTo>
                <a:lnTo>
                  <a:pt x="3810" y="284353"/>
                </a:lnTo>
                <a:close/>
              </a:path>
              <a:path w="554990" h="411480">
                <a:moveTo>
                  <a:pt x="554990" y="284353"/>
                </a:moveTo>
                <a:lnTo>
                  <a:pt x="552450" y="284353"/>
                </a:lnTo>
                <a:lnTo>
                  <a:pt x="552450" y="297052"/>
                </a:lnTo>
                <a:lnTo>
                  <a:pt x="554990" y="297052"/>
                </a:lnTo>
                <a:lnTo>
                  <a:pt x="554990" y="284353"/>
                </a:lnTo>
                <a:close/>
              </a:path>
              <a:path w="554990" h="411480">
                <a:moveTo>
                  <a:pt x="3810" y="297053"/>
                </a:moveTo>
                <a:lnTo>
                  <a:pt x="0" y="297053"/>
                </a:lnTo>
                <a:lnTo>
                  <a:pt x="0" y="313563"/>
                </a:lnTo>
                <a:lnTo>
                  <a:pt x="1270" y="313563"/>
                </a:lnTo>
                <a:lnTo>
                  <a:pt x="1270" y="314833"/>
                </a:lnTo>
                <a:lnTo>
                  <a:pt x="2540" y="314833"/>
                </a:lnTo>
                <a:lnTo>
                  <a:pt x="2540" y="317373"/>
                </a:lnTo>
                <a:lnTo>
                  <a:pt x="3810" y="317373"/>
                </a:lnTo>
                <a:lnTo>
                  <a:pt x="3810" y="297053"/>
                </a:lnTo>
                <a:close/>
              </a:path>
              <a:path w="554990" h="411480">
                <a:moveTo>
                  <a:pt x="554990" y="297053"/>
                </a:moveTo>
                <a:lnTo>
                  <a:pt x="552450" y="297053"/>
                </a:lnTo>
                <a:lnTo>
                  <a:pt x="552450" y="317373"/>
                </a:lnTo>
                <a:lnTo>
                  <a:pt x="553720" y="317373"/>
                </a:lnTo>
                <a:lnTo>
                  <a:pt x="553720" y="316102"/>
                </a:lnTo>
                <a:lnTo>
                  <a:pt x="554990" y="316102"/>
                </a:lnTo>
                <a:lnTo>
                  <a:pt x="554990" y="297053"/>
                </a:lnTo>
                <a:close/>
              </a:path>
              <a:path w="554990" h="411480">
                <a:moveTo>
                  <a:pt x="439420" y="410083"/>
                </a:moveTo>
                <a:lnTo>
                  <a:pt x="120650" y="410083"/>
                </a:lnTo>
                <a:lnTo>
                  <a:pt x="120650" y="411353"/>
                </a:lnTo>
                <a:lnTo>
                  <a:pt x="439420" y="411353"/>
                </a:lnTo>
                <a:lnTo>
                  <a:pt x="439420" y="410083"/>
                </a:lnTo>
                <a:close/>
              </a:path>
              <a:path w="554990" h="411480">
                <a:moveTo>
                  <a:pt x="441960" y="408940"/>
                </a:moveTo>
                <a:lnTo>
                  <a:pt x="118110" y="408940"/>
                </a:lnTo>
                <a:lnTo>
                  <a:pt x="118110" y="410083"/>
                </a:lnTo>
                <a:lnTo>
                  <a:pt x="441960" y="410083"/>
                </a:lnTo>
                <a:lnTo>
                  <a:pt x="441960" y="408940"/>
                </a:lnTo>
                <a:close/>
              </a:path>
            </a:pathLst>
          </a:custGeom>
          <a:solidFill>
            <a:srgbClr val="1604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206740" y="1616710"/>
            <a:ext cx="548640" cy="405130"/>
          </a:xfrm>
          <a:custGeom>
            <a:avLst/>
            <a:gdLst/>
            <a:ahLst/>
            <a:cxnLst/>
            <a:rect l="l" t="t" r="r" b="b"/>
            <a:pathLst>
              <a:path w="548640" h="405130">
                <a:moveTo>
                  <a:pt x="2539" y="88900"/>
                </a:moveTo>
                <a:lnTo>
                  <a:pt x="1269" y="88900"/>
                </a:lnTo>
                <a:lnTo>
                  <a:pt x="1269" y="90170"/>
                </a:lnTo>
                <a:lnTo>
                  <a:pt x="3809" y="90170"/>
                </a:lnTo>
                <a:lnTo>
                  <a:pt x="3809" y="89154"/>
                </a:lnTo>
                <a:lnTo>
                  <a:pt x="2539" y="89154"/>
                </a:lnTo>
                <a:lnTo>
                  <a:pt x="2539" y="88900"/>
                </a:lnTo>
                <a:close/>
              </a:path>
              <a:path w="548640" h="405130">
                <a:moveTo>
                  <a:pt x="547369" y="88900"/>
                </a:moveTo>
                <a:lnTo>
                  <a:pt x="546099" y="88900"/>
                </a:lnTo>
                <a:lnTo>
                  <a:pt x="546099" y="89154"/>
                </a:lnTo>
                <a:lnTo>
                  <a:pt x="544829" y="89154"/>
                </a:lnTo>
                <a:lnTo>
                  <a:pt x="544829" y="90170"/>
                </a:lnTo>
                <a:lnTo>
                  <a:pt x="547369" y="90170"/>
                </a:lnTo>
                <a:lnTo>
                  <a:pt x="547369" y="88900"/>
                </a:lnTo>
                <a:close/>
              </a:path>
              <a:path w="548640" h="405130">
                <a:moveTo>
                  <a:pt x="3809" y="87884"/>
                </a:moveTo>
                <a:lnTo>
                  <a:pt x="2539" y="87884"/>
                </a:lnTo>
                <a:lnTo>
                  <a:pt x="2539" y="88900"/>
                </a:lnTo>
                <a:lnTo>
                  <a:pt x="3809" y="88900"/>
                </a:lnTo>
                <a:lnTo>
                  <a:pt x="3809" y="87884"/>
                </a:lnTo>
                <a:close/>
              </a:path>
              <a:path w="548640" h="405130">
                <a:moveTo>
                  <a:pt x="546100" y="86360"/>
                </a:moveTo>
                <a:lnTo>
                  <a:pt x="544829" y="86360"/>
                </a:lnTo>
                <a:lnTo>
                  <a:pt x="544829" y="88900"/>
                </a:lnTo>
                <a:lnTo>
                  <a:pt x="546099" y="88900"/>
                </a:lnTo>
                <a:lnTo>
                  <a:pt x="546100" y="86360"/>
                </a:lnTo>
                <a:close/>
              </a:path>
              <a:path w="548640" h="405130">
                <a:moveTo>
                  <a:pt x="105409" y="3810"/>
                </a:moveTo>
                <a:lnTo>
                  <a:pt x="102869" y="3810"/>
                </a:lnTo>
                <a:lnTo>
                  <a:pt x="105409" y="3937"/>
                </a:lnTo>
                <a:close/>
              </a:path>
              <a:path w="548640" h="405130">
                <a:moveTo>
                  <a:pt x="441959" y="2794"/>
                </a:moveTo>
                <a:lnTo>
                  <a:pt x="105409" y="2794"/>
                </a:lnTo>
                <a:lnTo>
                  <a:pt x="105409" y="3810"/>
                </a:lnTo>
                <a:lnTo>
                  <a:pt x="441959" y="3810"/>
                </a:lnTo>
                <a:lnTo>
                  <a:pt x="441959" y="2794"/>
                </a:lnTo>
                <a:close/>
              </a:path>
              <a:path w="548640" h="405130">
                <a:moveTo>
                  <a:pt x="439420" y="1270"/>
                </a:moveTo>
                <a:lnTo>
                  <a:pt x="107950" y="1270"/>
                </a:lnTo>
                <a:lnTo>
                  <a:pt x="107950" y="2794"/>
                </a:lnTo>
                <a:lnTo>
                  <a:pt x="439420" y="2794"/>
                </a:lnTo>
                <a:lnTo>
                  <a:pt x="439420" y="1270"/>
                </a:lnTo>
                <a:close/>
              </a:path>
              <a:path w="548640" h="405130">
                <a:moveTo>
                  <a:pt x="113029" y="127"/>
                </a:moveTo>
                <a:lnTo>
                  <a:pt x="110489" y="127"/>
                </a:lnTo>
                <a:lnTo>
                  <a:pt x="110489" y="1270"/>
                </a:lnTo>
                <a:lnTo>
                  <a:pt x="436879" y="1270"/>
                </a:lnTo>
                <a:lnTo>
                  <a:pt x="436879" y="254"/>
                </a:lnTo>
                <a:lnTo>
                  <a:pt x="113029" y="254"/>
                </a:lnTo>
                <a:close/>
              </a:path>
              <a:path w="548640" h="405130">
                <a:moveTo>
                  <a:pt x="436879" y="0"/>
                </a:moveTo>
                <a:lnTo>
                  <a:pt x="434339" y="0"/>
                </a:lnTo>
                <a:lnTo>
                  <a:pt x="434339" y="254"/>
                </a:lnTo>
                <a:lnTo>
                  <a:pt x="436879" y="254"/>
                </a:lnTo>
                <a:lnTo>
                  <a:pt x="436879" y="0"/>
                </a:lnTo>
                <a:close/>
              </a:path>
              <a:path w="548640" h="405130">
                <a:moveTo>
                  <a:pt x="3809" y="90170"/>
                </a:moveTo>
                <a:lnTo>
                  <a:pt x="0" y="90170"/>
                </a:lnTo>
                <a:lnTo>
                  <a:pt x="0" y="102870"/>
                </a:lnTo>
                <a:lnTo>
                  <a:pt x="3809" y="102870"/>
                </a:lnTo>
                <a:lnTo>
                  <a:pt x="3809" y="90170"/>
                </a:lnTo>
                <a:close/>
              </a:path>
              <a:path w="548640" h="405130">
                <a:moveTo>
                  <a:pt x="548640" y="90170"/>
                </a:moveTo>
                <a:lnTo>
                  <a:pt x="544829" y="90170"/>
                </a:lnTo>
                <a:lnTo>
                  <a:pt x="544829" y="102870"/>
                </a:lnTo>
                <a:lnTo>
                  <a:pt x="548639" y="102870"/>
                </a:lnTo>
                <a:lnTo>
                  <a:pt x="548640" y="90170"/>
                </a:lnTo>
                <a:close/>
              </a:path>
              <a:path w="548640" h="405130">
                <a:moveTo>
                  <a:pt x="3809" y="102870"/>
                </a:moveTo>
                <a:lnTo>
                  <a:pt x="0" y="102870"/>
                </a:lnTo>
                <a:lnTo>
                  <a:pt x="0" y="109220"/>
                </a:lnTo>
                <a:lnTo>
                  <a:pt x="3809" y="109220"/>
                </a:lnTo>
                <a:lnTo>
                  <a:pt x="3809" y="102870"/>
                </a:lnTo>
                <a:close/>
              </a:path>
              <a:path w="548640" h="405130">
                <a:moveTo>
                  <a:pt x="548639" y="102870"/>
                </a:moveTo>
                <a:lnTo>
                  <a:pt x="544829" y="102870"/>
                </a:lnTo>
                <a:lnTo>
                  <a:pt x="544829" y="109220"/>
                </a:lnTo>
                <a:lnTo>
                  <a:pt x="548639" y="109220"/>
                </a:lnTo>
                <a:lnTo>
                  <a:pt x="548639" y="102870"/>
                </a:lnTo>
                <a:close/>
              </a:path>
              <a:path w="548640" h="405130">
                <a:moveTo>
                  <a:pt x="3809" y="109220"/>
                </a:moveTo>
                <a:lnTo>
                  <a:pt x="0" y="109220"/>
                </a:lnTo>
                <a:lnTo>
                  <a:pt x="0" y="128270"/>
                </a:lnTo>
                <a:lnTo>
                  <a:pt x="3809" y="128270"/>
                </a:lnTo>
                <a:lnTo>
                  <a:pt x="3809" y="109220"/>
                </a:lnTo>
                <a:close/>
              </a:path>
              <a:path w="548640" h="405130">
                <a:moveTo>
                  <a:pt x="548639" y="109220"/>
                </a:moveTo>
                <a:lnTo>
                  <a:pt x="544829" y="109220"/>
                </a:lnTo>
                <a:lnTo>
                  <a:pt x="544829" y="128270"/>
                </a:lnTo>
                <a:lnTo>
                  <a:pt x="548639" y="128270"/>
                </a:lnTo>
                <a:lnTo>
                  <a:pt x="548639" y="109220"/>
                </a:lnTo>
                <a:close/>
              </a:path>
              <a:path w="548640" h="405130">
                <a:moveTo>
                  <a:pt x="3809" y="128270"/>
                </a:moveTo>
                <a:lnTo>
                  <a:pt x="0" y="128270"/>
                </a:lnTo>
                <a:lnTo>
                  <a:pt x="0" y="153670"/>
                </a:lnTo>
                <a:lnTo>
                  <a:pt x="3809" y="153670"/>
                </a:lnTo>
                <a:lnTo>
                  <a:pt x="3809" y="128270"/>
                </a:lnTo>
                <a:close/>
              </a:path>
              <a:path w="548640" h="405130">
                <a:moveTo>
                  <a:pt x="548639" y="128270"/>
                </a:moveTo>
                <a:lnTo>
                  <a:pt x="544829" y="128270"/>
                </a:lnTo>
                <a:lnTo>
                  <a:pt x="544829" y="153670"/>
                </a:lnTo>
                <a:lnTo>
                  <a:pt x="548639" y="153670"/>
                </a:lnTo>
                <a:lnTo>
                  <a:pt x="548639" y="128270"/>
                </a:lnTo>
                <a:close/>
              </a:path>
              <a:path w="548640" h="405130">
                <a:moveTo>
                  <a:pt x="3809" y="153670"/>
                </a:moveTo>
                <a:lnTo>
                  <a:pt x="0" y="153670"/>
                </a:lnTo>
                <a:lnTo>
                  <a:pt x="0" y="170180"/>
                </a:lnTo>
                <a:lnTo>
                  <a:pt x="3809" y="170180"/>
                </a:lnTo>
                <a:lnTo>
                  <a:pt x="3809" y="153670"/>
                </a:lnTo>
                <a:close/>
              </a:path>
              <a:path w="548640" h="405130">
                <a:moveTo>
                  <a:pt x="548639" y="153670"/>
                </a:moveTo>
                <a:lnTo>
                  <a:pt x="544829" y="153670"/>
                </a:lnTo>
                <a:lnTo>
                  <a:pt x="544829" y="170180"/>
                </a:lnTo>
                <a:lnTo>
                  <a:pt x="548639" y="170180"/>
                </a:lnTo>
                <a:lnTo>
                  <a:pt x="548639" y="153670"/>
                </a:lnTo>
                <a:close/>
              </a:path>
              <a:path w="548640" h="405130">
                <a:moveTo>
                  <a:pt x="3809" y="170180"/>
                </a:moveTo>
                <a:lnTo>
                  <a:pt x="0" y="170180"/>
                </a:lnTo>
                <a:lnTo>
                  <a:pt x="0" y="242570"/>
                </a:lnTo>
                <a:lnTo>
                  <a:pt x="3809" y="242570"/>
                </a:lnTo>
                <a:lnTo>
                  <a:pt x="3809" y="170180"/>
                </a:lnTo>
                <a:close/>
              </a:path>
              <a:path w="548640" h="405130">
                <a:moveTo>
                  <a:pt x="548639" y="170180"/>
                </a:moveTo>
                <a:lnTo>
                  <a:pt x="544829" y="170180"/>
                </a:lnTo>
                <a:lnTo>
                  <a:pt x="544829" y="242570"/>
                </a:lnTo>
                <a:lnTo>
                  <a:pt x="548639" y="242570"/>
                </a:lnTo>
                <a:lnTo>
                  <a:pt x="548639" y="170180"/>
                </a:lnTo>
                <a:close/>
              </a:path>
              <a:path w="548640" h="405130">
                <a:moveTo>
                  <a:pt x="3809" y="242570"/>
                </a:moveTo>
                <a:lnTo>
                  <a:pt x="0" y="242570"/>
                </a:lnTo>
                <a:lnTo>
                  <a:pt x="0" y="280670"/>
                </a:lnTo>
                <a:lnTo>
                  <a:pt x="3809" y="280670"/>
                </a:lnTo>
                <a:lnTo>
                  <a:pt x="3809" y="242570"/>
                </a:lnTo>
                <a:close/>
              </a:path>
              <a:path w="548640" h="405130">
                <a:moveTo>
                  <a:pt x="548639" y="242570"/>
                </a:moveTo>
                <a:lnTo>
                  <a:pt x="544829" y="242570"/>
                </a:lnTo>
                <a:lnTo>
                  <a:pt x="544829" y="280670"/>
                </a:lnTo>
                <a:lnTo>
                  <a:pt x="548639" y="280670"/>
                </a:lnTo>
                <a:lnTo>
                  <a:pt x="548639" y="242570"/>
                </a:lnTo>
                <a:close/>
              </a:path>
              <a:path w="548640" h="405130">
                <a:moveTo>
                  <a:pt x="3809" y="280670"/>
                </a:moveTo>
                <a:lnTo>
                  <a:pt x="0" y="280670"/>
                </a:lnTo>
                <a:lnTo>
                  <a:pt x="0" y="293370"/>
                </a:lnTo>
                <a:lnTo>
                  <a:pt x="3809" y="293370"/>
                </a:lnTo>
                <a:lnTo>
                  <a:pt x="3809" y="280670"/>
                </a:lnTo>
                <a:close/>
              </a:path>
              <a:path w="548640" h="405130">
                <a:moveTo>
                  <a:pt x="548639" y="280670"/>
                </a:moveTo>
                <a:lnTo>
                  <a:pt x="544829" y="280670"/>
                </a:lnTo>
                <a:lnTo>
                  <a:pt x="544829" y="293370"/>
                </a:lnTo>
                <a:lnTo>
                  <a:pt x="548639" y="293370"/>
                </a:lnTo>
                <a:lnTo>
                  <a:pt x="548639" y="280670"/>
                </a:lnTo>
                <a:close/>
              </a:path>
              <a:path w="548640" h="405130">
                <a:moveTo>
                  <a:pt x="3809" y="293370"/>
                </a:moveTo>
                <a:lnTo>
                  <a:pt x="0" y="293370"/>
                </a:lnTo>
                <a:lnTo>
                  <a:pt x="0" y="316230"/>
                </a:lnTo>
                <a:lnTo>
                  <a:pt x="1269" y="316230"/>
                </a:lnTo>
                <a:lnTo>
                  <a:pt x="1269" y="317500"/>
                </a:lnTo>
                <a:lnTo>
                  <a:pt x="2539" y="317500"/>
                </a:lnTo>
                <a:lnTo>
                  <a:pt x="2539" y="318770"/>
                </a:lnTo>
                <a:lnTo>
                  <a:pt x="3809" y="318770"/>
                </a:lnTo>
                <a:lnTo>
                  <a:pt x="3809" y="293370"/>
                </a:lnTo>
                <a:close/>
              </a:path>
              <a:path w="548640" h="405130">
                <a:moveTo>
                  <a:pt x="548639" y="293370"/>
                </a:moveTo>
                <a:lnTo>
                  <a:pt x="544829" y="293370"/>
                </a:lnTo>
                <a:lnTo>
                  <a:pt x="544829" y="318770"/>
                </a:lnTo>
                <a:lnTo>
                  <a:pt x="546099" y="318770"/>
                </a:lnTo>
                <a:lnTo>
                  <a:pt x="546099" y="317500"/>
                </a:lnTo>
                <a:lnTo>
                  <a:pt x="547369" y="317500"/>
                </a:lnTo>
                <a:lnTo>
                  <a:pt x="547369" y="316230"/>
                </a:lnTo>
                <a:lnTo>
                  <a:pt x="548640" y="316230"/>
                </a:lnTo>
                <a:lnTo>
                  <a:pt x="548639" y="293370"/>
                </a:lnTo>
                <a:close/>
              </a:path>
              <a:path w="548640" h="405130">
                <a:moveTo>
                  <a:pt x="440689" y="403860"/>
                </a:moveTo>
                <a:lnTo>
                  <a:pt x="110489" y="403860"/>
                </a:lnTo>
                <a:lnTo>
                  <a:pt x="110489" y="405130"/>
                </a:lnTo>
                <a:lnTo>
                  <a:pt x="440689" y="405130"/>
                </a:lnTo>
                <a:lnTo>
                  <a:pt x="440689" y="403860"/>
                </a:lnTo>
                <a:close/>
              </a:path>
              <a:path w="548640" h="405130">
                <a:moveTo>
                  <a:pt x="443229" y="402590"/>
                </a:moveTo>
                <a:lnTo>
                  <a:pt x="107950" y="402590"/>
                </a:lnTo>
                <a:lnTo>
                  <a:pt x="107950" y="403860"/>
                </a:lnTo>
                <a:lnTo>
                  <a:pt x="443229" y="403860"/>
                </a:lnTo>
                <a:lnTo>
                  <a:pt x="443229" y="402590"/>
                </a:lnTo>
                <a:close/>
              </a:path>
              <a:path w="548640" h="405130">
                <a:moveTo>
                  <a:pt x="445769" y="401320"/>
                </a:moveTo>
                <a:lnTo>
                  <a:pt x="105409" y="401320"/>
                </a:lnTo>
                <a:lnTo>
                  <a:pt x="105409" y="402590"/>
                </a:lnTo>
                <a:lnTo>
                  <a:pt x="445769" y="402590"/>
                </a:lnTo>
                <a:lnTo>
                  <a:pt x="445769" y="401320"/>
                </a:lnTo>
                <a:close/>
              </a:path>
            </a:pathLst>
          </a:custGeom>
          <a:solidFill>
            <a:srgbClr val="190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210550" y="1620647"/>
            <a:ext cx="541020" cy="397510"/>
          </a:xfrm>
          <a:custGeom>
            <a:avLst/>
            <a:gdLst/>
            <a:ahLst/>
            <a:cxnLst/>
            <a:rect l="l" t="t" r="r" b="b"/>
            <a:pathLst>
              <a:path w="541020" h="397510">
                <a:moveTo>
                  <a:pt x="3809" y="85090"/>
                </a:moveTo>
                <a:lnTo>
                  <a:pt x="0" y="85090"/>
                </a:lnTo>
                <a:lnTo>
                  <a:pt x="0" y="86233"/>
                </a:lnTo>
                <a:lnTo>
                  <a:pt x="3809" y="86233"/>
                </a:lnTo>
                <a:lnTo>
                  <a:pt x="3809" y="85090"/>
                </a:lnTo>
                <a:close/>
              </a:path>
              <a:path w="541020" h="397510">
                <a:moveTo>
                  <a:pt x="541020" y="85090"/>
                </a:moveTo>
                <a:lnTo>
                  <a:pt x="537209" y="85090"/>
                </a:lnTo>
                <a:lnTo>
                  <a:pt x="537209" y="86233"/>
                </a:lnTo>
                <a:lnTo>
                  <a:pt x="541020" y="86233"/>
                </a:lnTo>
                <a:lnTo>
                  <a:pt x="541020" y="85090"/>
                </a:lnTo>
                <a:close/>
              </a:path>
              <a:path w="541020" h="397510">
                <a:moveTo>
                  <a:pt x="3809" y="82676"/>
                </a:moveTo>
                <a:lnTo>
                  <a:pt x="0" y="82676"/>
                </a:lnTo>
                <a:lnTo>
                  <a:pt x="0" y="84962"/>
                </a:lnTo>
                <a:lnTo>
                  <a:pt x="3809" y="84962"/>
                </a:lnTo>
                <a:lnTo>
                  <a:pt x="3809" y="82676"/>
                </a:lnTo>
                <a:close/>
              </a:path>
              <a:path w="541020" h="397510">
                <a:moveTo>
                  <a:pt x="541020" y="82676"/>
                </a:moveTo>
                <a:lnTo>
                  <a:pt x="537209" y="82676"/>
                </a:lnTo>
                <a:lnTo>
                  <a:pt x="537209" y="84962"/>
                </a:lnTo>
                <a:lnTo>
                  <a:pt x="541020" y="84962"/>
                </a:lnTo>
                <a:lnTo>
                  <a:pt x="541020" y="82676"/>
                </a:lnTo>
                <a:close/>
              </a:path>
              <a:path w="541020" h="397510">
                <a:moveTo>
                  <a:pt x="3809" y="78612"/>
                </a:moveTo>
                <a:lnTo>
                  <a:pt x="2540" y="78612"/>
                </a:lnTo>
                <a:lnTo>
                  <a:pt x="2540" y="80010"/>
                </a:lnTo>
                <a:lnTo>
                  <a:pt x="1270" y="80010"/>
                </a:lnTo>
                <a:lnTo>
                  <a:pt x="1270" y="81407"/>
                </a:lnTo>
                <a:lnTo>
                  <a:pt x="0" y="81407"/>
                </a:lnTo>
                <a:lnTo>
                  <a:pt x="0" y="82550"/>
                </a:lnTo>
                <a:lnTo>
                  <a:pt x="3809" y="82550"/>
                </a:lnTo>
                <a:lnTo>
                  <a:pt x="3809" y="78612"/>
                </a:lnTo>
                <a:close/>
              </a:path>
              <a:path w="541020" h="397510">
                <a:moveTo>
                  <a:pt x="538480" y="78866"/>
                </a:moveTo>
                <a:lnTo>
                  <a:pt x="537209" y="78866"/>
                </a:lnTo>
                <a:lnTo>
                  <a:pt x="537209" y="82550"/>
                </a:lnTo>
                <a:lnTo>
                  <a:pt x="541020" y="82550"/>
                </a:lnTo>
                <a:lnTo>
                  <a:pt x="541020" y="81407"/>
                </a:lnTo>
                <a:lnTo>
                  <a:pt x="539750" y="81407"/>
                </a:lnTo>
                <a:lnTo>
                  <a:pt x="539750" y="80010"/>
                </a:lnTo>
                <a:lnTo>
                  <a:pt x="538480" y="80010"/>
                </a:lnTo>
                <a:lnTo>
                  <a:pt x="538480" y="78866"/>
                </a:lnTo>
                <a:close/>
              </a:path>
              <a:path w="541020" h="397510">
                <a:moveTo>
                  <a:pt x="538479" y="77597"/>
                </a:moveTo>
                <a:lnTo>
                  <a:pt x="537209" y="77597"/>
                </a:lnTo>
                <a:lnTo>
                  <a:pt x="537209" y="78612"/>
                </a:lnTo>
                <a:lnTo>
                  <a:pt x="538480" y="78612"/>
                </a:lnTo>
                <a:lnTo>
                  <a:pt x="538479" y="77597"/>
                </a:lnTo>
                <a:close/>
              </a:path>
              <a:path w="541020" h="397510">
                <a:moveTo>
                  <a:pt x="97790" y="2412"/>
                </a:moveTo>
                <a:lnTo>
                  <a:pt x="95250" y="2412"/>
                </a:lnTo>
                <a:lnTo>
                  <a:pt x="97790" y="2539"/>
                </a:lnTo>
                <a:close/>
              </a:path>
              <a:path w="541020" h="397510">
                <a:moveTo>
                  <a:pt x="444500" y="1397"/>
                </a:moveTo>
                <a:lnTo>
                  <a:pt x="97790" y="1397"/>
                </a:lnTo>
                <a:lnTo>
                  <a:pt x="97790" y="2412"/>
                </a:lnTo>
                <a:lnTo>
                  <a:pt x="444500" y="2412"/>
                </a:lnTo>
                <a:lnTo>
                  <a:pt x="444500" y="1397"/>
                </a:lnTo>
                <a:close/>
              </a:path>
              <a:path w="541020" h="397510">
                <a:moveTo>
                  <a:pt x="101600" y="0"/>
                </a:moveTo>
                <a:lnTo>
                  <a:pt x="99059" y="0"/>
                </a:lnTo>
                <a:lnTo>
                  <a:pt x="99059" y="1397"/>
                </a:lnTo>
                <a:lnTo>
                  <a:pt x="440689" y="1397"/>
                </a:lnTo>
                <a:lnTo>
                  <a:pt x="440689" y="126"/>
                </a:lnTo>
                <a:lnTo>
                  <a:pt x="101600" y="126"/>
                </a:lnTo>
                <a:close/>
              </a:path>
              <a:path w="541020" h="397510">
                <a:moveTo>
                  <a:pt x="440689" y="0"/>
                </a:moveTo>
                <a:lnTo>
                  <a:pt x="438150" y="0"/>
                </a:lnTo>
                <a:lnTo>
                  <a:pt x="440689" y="126"/>
                </a:lnTo>
                <a:close/>
              </a:path>
              <a:path w="541020" h="397510">
                <a:moveTo>
                  <a:pt x="3809" y="86233"/>
                </a:moveTo>
                <a:lnTo>
                  <a:pt x="0" y="86233"/>
                </a:lnTo>
                <a:lnTo>
                  <a:pt x="0" y="98933"/>
                </a:lnTo>
                <a:lnTo>
                  <a:pt x="3809" y="98933"/>
                </a:lnTo>
                <a:lnTo>
                  <a:pt x="3809" y="86233"/>
                </a:lnTo>
                <a:close/>
              </a:path>
              <a:path w="541020" h="397510">
                <a:moveTo>
                  <a:pt x="541020" y="86233"/>
                </a:moveTo>
                <a:lnTo>
                  <a:pt x="537209" y="86233"/>
                </a:lnTo>
                <a:lnTo>
                  <a:pt x="537209" y="98933"/>
                </a:lnTo>
                <a:lnTo>
                  <a:pt x="541020" y="98933"/>
                </a:lnTo>
                <a:lnTo>
                  <a:pt x="541020" y="86233"/>
                </a:lnTo>
                <a:close/>
              </a:path>
              <a:path w="541020" h="397510">
                <a:moveTo>
                  <a:pt x="3809" y="98933"/>
                </a:moveTo>
                <a:lnTo>
                  <a:pt x="0" y="98933"/>
                </a:lnTo>
                <a:lnTo>
                  <a:pt x="0" y="105283"/>
                </a:lnTo>
                <a:lnTo>
                  <a:pt x="3809" y="105283"/>
                </a:lnTo>
                <a:lnTo>
                  <a:pt x="3809" y="98933"/>
                </a:lnTo>
                <a:close/>
              </a:path>
              <a:path w="541020" h="397510">
                <a:moveTo>
                  <a:pt x="541020" y="98933"/>
                </a:moveTo>
                <a:lnTo>
                  <a:pt x="537209" y="98933"/>
                </a:lnTo>
                <a:lnTo>
                  <a:pt x="537209" y="105283"/>
                </a:lnTo>
                <a:lnTo>
                  <a:pt x="541020" y="105283"/>
                </a:lnTo>
                <a:lnTo>
                  <a:pt x="541020" y="98933"/>
                </a:lnTo>
                <a:close/>
              </a:path>
              <a:path w="541020" h="397510">
                <a:moveTo>
                  <a:pt x="3809" y="105283"/>
                </a:moveTo>
                <a:lnTo>
                  <a:pt x="0" y="105283"/>
                </a:lnTo>
                <a:lnTo>
                  <a:pt x="0" y="124333"/>
                </a:lnTo>
                <a:lnTo>
                  <a:pt x="3809" y="124333"/>
                </a:lnTo>
                <a:lnTo>
                  <a:pt x="3809" y="105283"/>
                </a:lnTo>
                <a:close/>
              </a:path>
              <a:path w="541020" h="397510">
                <a:moveTo>
                  <a:pt x="541020" y="105283"/>
                </a:moveTo>
                <a:lnTo>
                  <a:pt x="537209" y="105283"/>
                </a:lnTo>
                <a:lnTo>
                  <a:pt x="537209" y="124333"/>
                </a:lnTo>
                <a:lnTo>
                  <a:pt x="541020" y="124333"/>
                </a:lnTo>
                <a:lnTo>
                  <a:pt x="541020" y="105283"/>
                </a:lnTo>
                <a:close/>
              </a:path>
              <a:path w="541020" h="397510">
                <a:moveTo>
                  <a:pt x="3809" y="124333"/>
                </a:moveTo>
                <a:lnTo>
                  <a:pt x="0" y="124333"/>
                </a:lnTo>
                <a:lnTo>
                  <a:pt x="0" y="149733"/>
                </a:lnTo>
                <a:lnTo>
                  <a:pt x="3809" y="149733"/>
                </a:lnTo>
                <a:lnTo>
                  <a:pt x="3809" y="124333"/>
                </a:lnTo>
                <a:close/>
              </a:path>
              <a:path w="541020" h="397510">
                <a:moveTo>
                  <a:pt x="541020" y="124333"/>
                </a:moveTo>
                <a:lnTo>
                  <a:pt x="537209" y="124333"/>
                </a:lnTo>
                <a:lnTo>
                  <a:pt x="537209" y="149733"/>
                </a:lnTo>
                <a:lnTo>
                  <a:pt x="541020" y="149733"/>
                </a:lnTo>
                <a:lnTo>
                  <a:pt x="541020" y="124333"/>
                </a:lnTo>
                <a:close/>
              </a:path>
              <a:path w="541020" h="397510">
                <a:moveTo>
                  <a:pt x="3809" y="149733"/>
                </a:moveTo>
                <a:lnTo>
                  <a:pt x="0" y="149733"/>
                </a:lnTo>
                <a:lnTo>
                  <a:pt x="0" y="166243"/>
                </a:lnTo>
                <a:lnTo>
                  <a:pt x="3809" y="166243"/>
                </a:lnTo>
                <a:lnTo>
                  <a:pt x="3809" y="149733"/>
                </a:lnTo>
                <a:close/>
              </a:path>
              <a:path w="541020" h="397510">
                <a:moveTo>
                  <a:pt x="541020" y="149733"/>
                </a:moveTo>
                <a:lnTo>
                  <a:pt x="537209" y="149733"/>
                </a:lnTo>
                <a:lnTo>
                  <a:pt x="537209" y="166243"/>
                </a:lnTo>
                <a:lnTo>
                  <a:pt x="541020" y="166243"/>
                </a:lnTo>
                <a:lnTo>
                  <a:pt x="541020" y="149733"/>
                </a:lnTo>
                <a:close/>
              </a:path>
              <a:path w="541020" h="397510">
                <a:moveTo>
                  <a:pt x="3809" y="166243"/>
                </a:moveTo>
                <a:lnTo>
                  <a:pt x="0" y="166243"/>
                </a:lnTo>
                <a:lnTo>
                  <a:pt x="0" y="238633"/>
                </a:lnTo>
                <a:lnTo>
                  <a:pt x="3809" y="238633"/>
                </a:lnTo>
                <a:lnTo>
                  <a:pt x="3809" y="166243"/>
                </a:lnTo>
                <a:close/>
              </a:path>
              <a:path w="541020" h="397510">
                <a:moveTo>
                  <a:pt x="541020" y="166243"/>
                </a:moveTo>
                <a:lnTo>
                  <a:pt x="537209" y="166243"/>
                </a:lnTo>
                <a:lnTo>
                  <a:pt x="537209" y="238633"/>
                </a:lnTo>
                <a:lnTo>
                  <a:pt x="541020" y="238633"/>
                </a:lnTo>
                <a:lnTo>
                  <a:pt x="541020" y="166243"/>
                </a:lnTo>
                <a:close/>
              </a:path>
              <a:path w="541020" h="397510">
                <a:moveTo>
                  <a:pt x="3809" y="238633"/>
                </a:moveTo>
                <a:lnTo>
                  <a:pt x="0" y="238633"/>
                </a:lnTo>
                <a:lnTo>
                  <a:pt x="0" y="276733"/>
                </a:lnTo>
                <a:lnTo>
                  <a:pt x="3809" y="276733"/>
                </a:lnTo>
                <a:lnTo>
                  <a:pt x="3809" y="238633"/>
                </a:lnTo>
                <a:close/>
              </a:path>
              <a:path w="541020" h="397510">
                <a:moveTo>
                  <a:pt x="541020" y="238633"/>
                </a:moveTo>
                <a:lnTo>
                  <a:pt x="537209" y="238633"/>
                </a:lnTo>
                <a:lnTo>
                  <a:pt x="537209" y="276733"/>
                </a:lnTo>
                <a:lnTo>
                  <a:pt x="541020" y="276733"/>
                </a:lnTo>
                <a:lnTo>
                  <a:pt x="541020" y="238633"/>
                </a:lnTo>
                <a:close/>
              </a:path>
              <a:path w="541020" h="397510">
                <a:moveTo>
                  <a:pt x="3809" y="276733"/>
                </a:moveTo>
                <a:lnTo>
                  <a:pt x="0" y="276733"/>
                </a:lnTo>
                <a:lnTo>
                  <a:pt x="0" y="289433"/>
                </a:lnTo>
                <a:lnTo>
                  <a:pt x="3809" y="289433"/>
                </a:lnTo>
                <a:lnTo>
                  <a:pt x="3809" y="276733"/>
                </a:lnTo>
                <a:close/>
              </a:path>
              <a:path w="541020" h="397510">
                <a:moveTo>
                  <a:pt x="541020" y="276733"/>
                </a:moveTo>
                <a:lnTo>
                  <a:pt x="537209" y="276733"/>
                </a:lnTo>
                <a:lnTo>
                  <a:pt x="537209" y="289433"/>
                </a:lnTo>
                <a:lnTo>
                  <a:pt x="541020" y="289433"/>
                </a:lnTo>
                <a:lnTo>
                  <a:pt x="541020" y="276733"/>
                </a:lnTo>
                <a:close/>
              </a:path>
              <a:path w="541020" h="397510">
                <a:moveTo>
                  <a:pt x="3809" y="289433"/>
                </a:moveTo>
                <a:lnTo>
                  <a:pt x="0" y="289433"/>
                </a:lnTo>
                <a:lnTo>
                  <a:pt x="0" y="314833"/>
                </a:lnTo>
                <a:lnTo>
                  <a:pt x="3809" y="314833"/>
                </a:lnTo>
                <a:lnTo>
                  <a:pt x="3809" y="289433"/>
                </a:lnTo>
                <a:close/>
              </a:path>
              <a:path w="541020" h="397510">
                <a:moveTo>
                  <a:pt x="541020" y="289433"/>
                </a:moveTo>
                <a:lnTo>
                  <a:pt x="537209" y="289433"/>
                </a:lnTo>
                <a:lnTo>
                  <a:pt x="537209" y="314833"/>
                </a:lnTo>
                <a:lnTo>
                  <a:pt x="541020" y="314833"/>
                </a:lnTo>
                <a:lnTo>
                  <a:pt x="541020" y="289433"/>
                </a:lnTo>
                <a:close/>
              </a:path>
              <a:path w="541020" h="397510">
                <a:moveTo>
                  <a:pt x="3809" y="314833"/>
                </a:moveTo>
                <a:lnTo>
                  <a:pt x="0" y="314833"/>
                </a:lnTo>
                <a:lnTo>
                  <a:pt x="0" y="317373"/>
                </a:lnTo>
                <a:lnTo>
                  <a:pt x="1270" y="317373"/>
                </a:lnTo>
                <a:lnTo>
                  <a:pt x="1270" y="318643"/>
                </a:lnTo>
                <a:lnTo>
                  <a:pt x="2540" y="318643"/>
                </a:lnTo>
                <a:lnTo>
                  <a:pt x="2540" y="319913"/>
                </a:lnTo>
                <a:lnTo>
                  <a:pt x="3809" y="319913"/>
                </a:lnTo>
                <a:lnTo>
                  <a:pt x="3809" y="314833"/>
                </a:lnTo>
                <a:close/>
              </a:path>
              <a:path w="541020" h="397510">
                <a:moveTo>
                  <a:pt x="541020" y="314833"/>
                </a:moveTo>
                <a:lnTo>
                  <a:pt x="537209" y="314833"/>
                </a:lnTo>
                <a:lnTo>
                  <a:pt x="537209" y="319913"/>
                </a:lnTo>
                <a:lnTo>
                  <a:pt x="538480" y="319913"/>
                </a:lnTo>
                <a:lnTo>
                  <a:pt x="538480" y="318643"/>
                </a:lnTo>
                <a:lnTo>
                  <a:pt x="539750" y="318643"/>
                </a:lnTo>
                <a:lnTo>
                  <a:pt x="539750" y="317373"/>
                </a:lnTo>
                <a:lnTo>
                  <a:pt x="541020" y="317373"/>
                </a:lnTo>
                <a:lnTo>
                  <a:pt x="541020" y="314833"/>
                </a:lnTo>
                <a:close/>
              </a:path>
              <a:path w="541020" h="397510">
                <a:moveTo>
                  <a:pt x="444500" y="396113"/>
                </a:moveTo>
                <a:lnTo>
                  <a:pt x="97790" y="396113"/>
                </a:lnTo>
                <a:lnTo>
                  <a:pt x="97790" y="397383"/>
                </a:lnTo>
                <a:lnTo>
                  <a:pt x="444500" y="397383"/>
                </a:lnTo>
                <a:lnTo>
                  <a:pt x="444500" y="396113"/>
                </a:lnTo>
                <a:close/>
              </a:path>
              <a:path w="541020" h="397510">
                <a:moveTo>
                  <a:pt x="447040" y="394970"/>
                </a:moveTo>
                <a:lnTo>
                  <a:pt x="96520" y="394970"/>
                </a:lnTo>
                <a:lnTo>
                  <a:pt x="96520" y="396113"/>
                </a:lnTo>
                <a:lnTo>
                  <a:pt x="447040" y="396113"/>
                </a:lnTo>
                <a:lnTo>
                  <a:pt x="447040" y="394970"/>
                </a:lnTo>
                <a:close/>
              </a:path>
              <a:path w="541020" h="397510">
                <a:moveTo>
                  <a:pt x="449579" y="393573"/>
                </a:moveTo>
                <a:lnTo>
                  <a:pt x="93979" y="393573"/>
                </a:lnTo>
                <a:lnTo>
                  <a:pt x="93979" y="394970"/>
                </a:lnTo>
                <a:lnTo>
                  <a:pt x="449579" y="394970"/>
                </a:lnTo>
                <a:lnTo>
                  <a:pt x="449579" y="393573"/>
                </a:lnTo>
                <a:close/>
              </a:path>
            </a:pathLst>
          </a:custGeom>
          <a:solidFill>
            <a:srgbClr val="1C05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214359" y="1623060"/>
            <a:ext cx="533400" cy="391160"/>
          </a:xfrm>
          <a:custGeom>
            <a:avLst/>
            <a:gdLst/>
            <a:ahLst/>
            <a:cxnLst/>
            <a:rect l="l" t="t" r="r" b="b"/>
            <a:pathLst>
              <a:path w="533400" h="391160">
                <a:moveTo>
                  <a:pt x="2540" y="82677"/>
                </a:moveTo>
                <a:lnTo>
                  <a:pt x="0" y="82677"/>
                </a:lnTo>
                <a:lnTo>
                  <a:pt x="0" y="83820"/>
                </a:lnTo>
                <a:lnTo>
                  <a:pt x="2540" y="83820"/>
                </a:lnTo>
                <a:lnTo>
                  <a:pt x="2540" y="82677"/>
                </a:lnTo>
                <a:close/>
              </a:path>
              <a:path w="533400" h="391160">
                <a:moveTo>
                  <a:pt x="533400" y="82677"/>
                </a:moveTo>
                <a:lnTo>
                  <a:pt x="529590" y="82677"/>
                </a:lnTo>
                <a:lnTo>
                  <a:pt x="529590" y="83820"/>
                </a:lnTo>
                <a:lnTo>
                  <a:pt x="533400" y="83820"/>
                </a:lnTo>
                <a:lnTo>
                  <a:pt x="533400" y="82677"/>
                </a:lnTo>
                <a:close/>
              </a:path>
              <a:path w="533400" h="391160">
                <a:moveTo>
                  <a:pt x="2540" y="80137"/>
                </a:moveTo>
                <a:lnTo>
                  <a:pt x="0" y="80137"/>
                </a:lnTo>
                <a:lnTo>
                  <a:pt x="0" y="82550"/>
                </a:lnTo>
                <a:lnTo>
                  <a:pt x="2540" y="82550"/>
                </a:lnTo>
                <a:lnTo>
                  <a:pt x="2540" y="80137"/>
                </a:lnTo>
                <a:close/>
              </a:path>
              <a:path w="533400" h="391160">
                <a:moveTo>
                  <a:pt x="533400" y="80137"/>
                </a:moveTo>
                <a:lnTo>
                  <a:pt x="529590" y="80137"/>
                </a:lnTo>
                <a:lnTo>
                  <a:pt x="529590" y="82550"/>
                </a:lnTo>
                <a:lnTo>
                  <a:pt x="533400" y="82550"/>
                </a:lnTo>
                <a:lnTo>
                  <a:pt x="533400" y="80137"/>
                </a:lnTo>
                <a:close/>
              </a:path>
              <a:path w="533400" h="391160">
                <a:moveTo>
                  <a:pt x="2540" y="76454"/>
                </a:moveTo>
                <a:lnTo>
                  <a:pt x="0" y="76454"/>
                </a:lnTo>
                <a:lnTo>
                  <a:pt x="0" y="80010"/>
                </a:lnTo>
                <a:lnTo>
                  <a:pt x="2540" y="80010"/>
                </a:lnTo>
                <a:lnTo>
                  <a:pt x="2540" y="76454"/>
                </a:lnTo>
                <a:close/>
              </a:path>
              <a:path w="533400" h="391160">
                <a:moveTo>
                  <a:pt x="533400" y="76454"/>
                </a:moveTo>
                <a:lnTo>
                  <a:pt x="529590" y="76454"/>
                </a:lnTo>
                <a:lnTo>
                  <a:pt x="529590" y="80010"/>
                </a:lnTo>
                <a:lnTo>
                  <a:pt x="533400" y="80010"/>
                </a:lnTo>
                <a:lnTo>
                  <a:pt x="533400" y="76454"/>
                </a:lnTo>
                <a:close/>
              </a:path>
              <a:path w="533400" h="391160">
                <a:moveTo>
                  <a:pt x="1270" y="73660"/>
                </a:moveTo>
                <a:lnTo>
                  <a:pt x="0" y="73660"/>
                </a:lnTo>
                <a:lnTo>
                  <a:pt x="0" y="76200"/>
                </a:lnTo>
                <a:lnTo>
                  <a:pt x="2540" y="76200"/>
                </a:lnTo>
                <a:lnTo>
                  <a:pt x="2540" y="73787"/>
                </a:lnTo>
                <a:lnTo>
                  <a:pt x="1270" y="73787"/>
                </a:lnTo>
                <a:close/>
              </a:path>
              <a:path w="533400" h="391160">
                <a:moveTo>
                  <a:pt x="533400" y="73660"/>
                </a:moveTo>
                <a:lnTo>
                  <a:pt x="532129" y="73660"/>
                </a:lnTo>
                <a:lnTo>
                  <a:pt x="529590" y="73787"/>
                </a:lnTo>
                <a:lnTo>
                  <a:pt x="529590" y="76200"/>
                </a:lnTo>
                <a:lnTo>
                  <a:pt x="533400" y="76200"/>
                </a:lnTo>
                <a:lnTo>
                  <a:pt x="533400" y="73660"/>
                </a:lnTo>
                <a:close/>
              </a:path>
              <a:path w="533400" h="391160">
                <a:moveTo>
                  <a:pt x="2540" y="72644"/>
                </a:moveTo>
                <a:lnTo>
                  <a:pt x="1270" y="72644"/>
                </a:lnTo>
                <a:lnTo>
                  <a:pt x="1270" y="73660"/>
                </a:lnTo>
                <a:lnTo>
                  <a:pt x="2540" y="73660"/>
                </a:lnTo>
                <a:lnTo>
                  <a:pt x="2540" y="72644"/>
                </a:lnTo>
                <a:close/>
              </a:path>
              <a:path w="533400" h="391160">
                <a:moveTo>
                  <a:pt x="530860" y="69850"/>
                </a:moveTo>
                <a:lnTo>
                  <a:pt x="529590" y="69850"/>
                </a:lnTo>
                <a:lnTo>
                  <a:pt x="529590" y="73660"/>
                </a:lnTo>
                <a:lnTo>
                  <a:pt x="532129" y="73660"/>
                </a:lnTo>
                <a:lnTo>
                  <a:pt x="532129" y="72644"/>
                </a:lnTo>
                <a:lnTo>
                  <a:pt x="530860" y="72644"/>
                </a:lnTo>
                <a:lnTo>
                  <a:pt x="530860" y="69850"/>
                </a:lnTo>
                <a:close/>
              </a:path>
              <a:path w="533400" h="391160">
                <a:moveTo>
                  <a:pt x="86360" y="3810"/>
                </a:moveTo>
                <a:lnTo>
                  <a:pt x="83820" y="3810"/>
                </a:lnTo>
                <a:lnTo>
                  <a:pt x="86360" y="3937"/>
                </a:lnTo>
                <a:close/>
              </a:path>
              <a:path w="533400" h="391160">
                <a:moveTo>
                  <a:pt x="447040" y="2794"/>
                </a:moveTo>
                <a:lnTo>
                  <a:pt x="86360" y="2794"/>
                </a:lnTo>
                <a:lnTo>
                  <a:pt x="86360" y="3810"/>
                </a:lnTo>
                <a:lnTo>
                  <a:pt x="447040" y="3810"/>
                </a:lnTo>
                <a:lnTo>
                  <a:pt x="447040" y="2794"/>
                </a:lnTo>
                <a:close/>
              </a:path>
              <a:path w="533400" h="391160">
                <a:moveTo>
                  <a:pt x="444500" y="1397"/>
                </a:moveTo>
                <a:lnTo>
                  <a:pt x="88900" y="1397"/>
                </a:lnTo>
                <a:lnTo>
                  <a:pt x="88900" y="2794"/>
                </a:lnTo>
                <a:lnTo>
                  <a:pt x="444500" y="2794"/>
                </a:lnTo>
                <a:lnTo>
                  <a:pt x="444500" y="1397"/>
                </a:lnTo>
                <a:close/>
              </a:path>
              <a:path w="533400" h="391160">
                <a:moveTo>
                  <a:pt x="93980" y="126"/>
                </a:moveTo>
                <a:lnTo>
                  <a:pt x="91440" y="126"/>
                </a:lnTo>
                <a:lnTo>
                  <a:pt x="91440" y="1397"/>
                </a:lnTo>
                <a:lnTo>
                  <a:pt x="441960" y="1397"/>
                </a:lnTo>
                <a:lnTo>
                  <a:pt x="441960" y="254"/>
                </a:lnTo>
                <a:lnTo>
                  <a:pt x="93980" y="254"/>
                </a:lnTo>
                <a:lnTo>
                  <a:pt x="93980" y="126"/>
                </a:lnTo>
                <a:close/>
              </a:path>
              <a:path w="533400" h="391160">
                <a:moveTo>
                  <a:pt x="441960" y="0"/>
                </a:moveTo>
                <a:lnTo>
                  <a:pt x="440690" y="0"/>
                </a:lnTo>
                <a:lnTo>
                  <a:pt x="440690" y="254"/>
                </a:lnTo>
                <a:lnTo>
                  <a:pt x="441960" y="254"/>
                </a:lnTo>
                <a:lnTo>
                  <a:pt x="441960" y="0"/>
                </a:lnTo>
                <a:close/>
              </a:path>
              <a:path w="533400" h="391160">
                <a:moveTo>
                  <a:pt x="2540" y="83820"/>
                </a:moveTo>
                <a:lnTo>
                  <a:pt x="0" y="83820"/>
                </a:lnTo>
                <a:lnTo>
                  <a:pt x="0" y="96520"/>
                </a:lnTo>
                <a:lnTo>
                  <a:pt x="2540" y="96520"/>
                </a:lnTo>
                <a:lnTo>
                  <a:pt x="2540" y="83820"/>
                </a:lnTo>
                <a:close/>
              </a:path>
              <a:path w="533400" h="391160">
                <a:moveTo>
                  <a:pt x="533400" y="83820"/>
                </a:moveTo>
                <a:lnTo>
                  <a:pt x="529590" y="83820"/>
                </a:lnTo>
                <a:lnTo>
                  <a:pt x="529590" y="96520"/>
                </a:lnTo>
                <a:lnTo>
                  <a:pt x="533400" y="96520"/>
                </a:lnTo>
                <a:lnTo>
                  <a:pt x="533400" y="83820"/>
                </a:lnTo>
                <a:close/>
              </a:path>
              <a:path w="533400" h="391160">
                <a:moveTo>
                  <a:pt x="2540" y="96520"/>
                </a:moveTo>
                <a:lnTo>
                  <a:pt x="0" y="96520"/>
                </a:lnTo>
                <a:lnTo>
                  <a:pt x="0" y="102870"/>
                </a:lnTo>
                <a:lnTo>
                  <a:pt x="2540" y="102870"/>
                </a:lnTo>
                <a:lnTo>
                  <a:pt x="2540" y="96520"/>
                </a:lnTo>
                <a:close/>
              </a:path>
              <a:path w="533400" h="391160">
                <a:moveTo>
                  <a:pt x="533400" y="96520"/>
                </a:moveTo>
                <a:lnTo>
                  <a:pt x="529590" y="96520"/>
                </a:lnTo>
                <a:lnTo>
                  <a:pt x="529590" y="102870"/>
                </a:lnTo>
                <a:lnTo>
                  <a:pt x="533400" y="102870"/>
                </a:lnTo>
                <a:lnTo>
                  <a:pt x="533400" y="96520"/>
                </a:lnTo>
                <a:close/>
              </a:path>
              <a:path w="533400" h="391160">
                <a:moveTo>
                  <a:pt x="2540" y="102870"/>
                </a:moveTo>
                <a:lnTo>
                  <a:pt x="0" y="102870"/>
                </a:lnTo>
                <a:lnTo>
                  <a:pt x="0" y="121920"/>
                </a:lnTo>
                <a:lnTo>
                  <a:pt x="2540" y="121920"/>
                </a:lnTo>
                <a:lnTo>
                  <a:pt x="2540" y="102870"/>
                </a:lnTo>
                <a:close/>
              </a:path>
              <a:path w="533400" h="391160">
                <a:moveTo>
                  <a:pt x="533400" y="102870"/>
                </a:moveTo>
                <a:lnTo>
                  <a:pt x="529590" y="102870"/>
                </a:lnTo>
                <a:lnTo>
                  <a:pt x="529590" y="121920"/>
                </a:lnTo>
                <a:lnTo>
                  <a:pt x="533400" y="121920"/>
                </a:lnTo>
                <a:lnTo>
                  <a:pt x="533400" y="102870"/>
                </a:lnTo>
                <a:close/>
              </a:path>
              <a:path w="533400" h="391160">
                <a:moveTo>
                  <a:pt x="2540" y="121920"/>
                </a:moveTo>
                <a:lnTo>
                  <a:pt x="0" y="121920"/>
                </a:lnTo>
                <a:lnTo>
                  <a:pt x="0" y="147320"/>
                </a:lnTo>
                <a:lnTo>
                  <a:pt x="2540" y="147320"/>
                </a:lnTo>
                <a:lnTo>
                  <a:pt x="2540" y="121920"/>
                </a:lnTo>
                <a:close/>
              </a:path>
              <a:path w="533400" h="391160">
                <a:moveTo>
                  <a:pt x="533400" y="121920"/>
                </a:moveTo>
                <a:lnTo>
                  <a:pt x="529590" y="121920"/>
                </a:lnTo>
                <a:lnTo>
                  <a:pt x="529590" y="147320"/>
                </a:lnTo>
                <a:lnTo>
                  <a:pt x="533400" y="147320"/>
                </a:lnTo>
                <a:lnTo>
                  <a:pt x="533400" y="121920"/>
                </a:lnTo>
                <a:close/>
              </a:path>
              <a:path w="533400" h="391160">
                <a:moveTo>
                  <a:pt x="2540" y="147320"/>
                </a:moveTo>
                <a:lnTo>
                  <a:pt x="0" y="147320"/>
                </a:lnTo>
                <a:lnTo>
                  <a:pt x="0" y="163830"/>
                </a:lnTo>
                <a:lnTo>
                  <a:pt x="2540" y="163830"/>
                </a:lnTo>
                <a:lnTo>
                  <a:pt x="2540" y="147320"/>
                </a:lnTo>
                <a:close/>
              </a:path>
              <a:path w="533400" h="391160">
                <a:moveTo>
                  <a:pt x="533400" y="147320"/>
                </a:moveTo>
                <a:lnTo>
                  <a:pt x="529590" y="147320"/>
                </a:lnTo>
                <a:lnTo>
                  <a:pt x="529590" y="163830"/>
                </a:lnTo>
                <a:lnTo>
                  <a:pt x="533400" y="163830"/>
                </a:lnTo>
                <a:lnTo>
                  <a:pt x="533400" y="147320"/>
                </a:lnTo>
                <a:close/>
              </a:path>
              <a:path w="533400" h="391160">
                <a:moveTo>
                  <a:pt x="2540" y="163830"/>
                </a:moveTo>
                <a:lnTo>
                  <a:pt x="0" y="163830"/>
                </a:lnTo>
                <a:lnTo>
                  <a:pt x="0" y="236220"/>
                </a:lnTo>
                <a:lnTo>
                  <a:pt x="2540" y="236220"/>
                </a:lnTo>
                <a:lnTo>
                  <a:pt x="2540" y="163830"/>
                </a:lnTo>
                <a:close/>
              </a:path>
              <a:path w="533400" h="391160">
                <a:moveTo>
                  <a:pt x="533400" y="163830"/>
                </a:moveTo>
                <a:lnTo>
                  <a:pt x="529590" y="163830"/>
                </a:lnTo>
                <a:lnTo>
                  <a:pt x="529590" y="236220"/>
                </a:lnTo>
                <a:lnTo>
                  <a:pt x="533400" y="236220"/>
                </a:lnTo>
                <a:lnTo>
                  <a:pt x="533400" y="163830"/>
                </a:lnTo>
                <a:close/>
              </a:path>
              <a:path w="533400" h="391160">
                <a:moveTo>
                  <a:pt x="2540" y="236220"/>
                </a:moveTo>
                <a:lnTo>
                  <a:pt x="0" y="236220"/>
                </a:lnTo>
                <a:lnTo>
                  <a:pt x="0" y="274320"/>
                </a:lnTo>
                <a:lnTo>
                  <a:pt x="2540" y="274320"/>
                </a:lnTo>
                <a:lnTo>
                  <a:pt x="2540" y="236220"/>
                </a:lnTo>
                <a:close/>
              </a:path>
              <a:path w="533400" h="391160">
                <a:moveTo>
                  <a:pt x="533400" y="236220"/>
                </a:moveTo>
                <a:lnTo>
                  <a:pt x="529590" y="236220"/>
                </a:lnTo>
                <a:lnTo>
                  <a:pt x="529590" y="274320"/>
                </a:lnTo>
                <a:lnTo>
                  <a:pt x="533400" y="274320"/>
                </a:lnTo>
                <a:lnTo>
                  <a:pt x="533400" y="236220"/>
                </a:lnTo>
                <a:close/>
              </a:path>
              <a:path w="533400" h="391160">
                <a:moveTo>
                  <a:pt x="2540" y="274320"/>
                </a:moveTo>
                <a:lnTo>
                  <a:pt x="0" y="274320"/>
                </a:lnTo>
                <a:lnTo>
                  <a:pt x="0" y="287020"/>
                </a:lnTo>
                <a:lnTo>
                  <a:pt x="2540" y="287020"/>
                </a:lnTo>
                <a:lnTo>
                  <a:pt x="2540" y="274320"/>
                </a:lnTo>
                <a:close/>
              </a:path>
              <a:path w="533400" h="391160">
                <a:moveTo>
                  <a:pt x="533400" y="274320"/>
                </a:moveTo>
                <a:lnTo>
                  <a:pt x="529590" y="274320"/>
                </a:lnTo>
                <a:lnTo>
                  <a:pt x="529590" y="287020"/>
                </a:lnTo>
                <a:lnTo>
                  <a:pt x="533400" y="287020"/>
                </a:lnTo>
                <a:lnTo>
                  <a:pt x="533400" y="274320"/>
                </a:lnTo>
                <a:close/>
              </a:path>
              <a:path w="533400" h="391160">
                <a:moveTo>
                  <a:pt x="2540" y="287020"/>
                </a:moveTo>
                <a:lnTo>
                  <a:pt x="0" y="287020"/>
                </a:lnTo>
                <a:lnTo>
                  <a:pt x="0" y="312420"/>
                </a:lnTo>
                <a:lnTo>
                  <a:pt x="2540" y="312420"/>
                </a:lnTo>
                <a:lnTo>
                  <a:pt x="2540" y="287020"/>
                </a:lnTo>
                <a:close/>
              </a:path>
              <a:path w="533400" h="391160">
                <a:moveTo>
                  <a:pt x="533400" y="287020"/>
                </a:moveTo>
                <a:lnTo>
                  <a:pt x="529590" y="287020"/>
                </a:lnTo>
                <a:lnTo>
                  <a:pt x="529590" y="312420"/>
                </a:lnTo>
                <a:lnTo>
                  <a:pt x="533400" y="312420"/>
                </a:lnTo>
                <a:lnTo>
                  <a:pt x="533400" y="287020"/>
                </a:lnTo>
                <a:close/>
              </a:path>
              <a:path w="533400" h="391160">
                <a:moveTo>
                  <a:pt x="2540" y="312420"/>
                </a:moveTo>
                <a:lnTo>
                  <a:pt x="0" y="312420"/>
                </a:lnTo>
                <a:lnTo>
                  <a:pt x="0" y="318770"/>
                </a:lnTo>
                <a:lnTo>
                  <a:pt x="2540" y="318770"/>
                </a:lnTo>
                <a:lnTo>
                  <a:pt x="2540" y="312420"/>
                </a:lnTo>
                <a:close/>
              </a:path>
              <a:path w="533400" h="391160">
                <a:moveTo>
                  <a:pt x="533400" y="312420"/>
                </a:moveTo>
                <a:lnTo>
                  <a:pt x="529590" y="312420"/>
                </a:lnTo>
                <a:lnTo>
                  <a:pt x="529590" y="318770"/>
                </a:lnTo>
                <a:lnTo>
                  <a:pt x="533400" y="318770"/>
                </a:lnTo>
                <a:lnTo>
                  <a:pt x="533400" y="312420"/>
                </a:lnTo>
                <a:close/>
              </a:path>
              <a:path w="533400" h="391160">
                <a:moveTo>
                  <a:pt x="532129" y="318770"/>
                </a:moveTo>
                <a:lnTo>
                  <a:pt x="529590" y="318770"/>
                </a:lnTo>
                <a:lnTo>
                  <a:pt x="529590" y="322580"/>
                </a:lnTo>
                <a:lnTo>
                  <a:pt x="530860" y="322580"/>
                </a:lnTo>
                <a:lnTo>
                  <a:pt x="530860" y="321310"/>
                </a:lnTo>
                <a:lnTo>
                  <a:pt x="532129" y="321310"/>
                </a:lnTo>
                <a:lnTo>
                  <a:pt x="532129" y="318770"/>
                </a:lnTo>
                <a:close/>
              </a:path>
              <a:path w="533400" h="391160">
                <a:moveTo>
                  <a:pt x="2540" y="318770"/>
                </a:moveTo>
                <a:lnTo>
                  <a:pt x="1270" y="318770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18770"/>
                </a:lnTo>
                <a:close/>
              </a:path>
              <a:path w="533400" h="391160">
                <a:moveTo>
                  <a:pt x="448310" y="389890"/>
                </a:moveTo>
                <a:lnTo>
                  <a:pt x="87630" y="389890"/>
                </a:lnTo>
                <a:lnTo>
                  <a:pt x="87630" y="391160"/>
                </a:lnTo>
                <a:lnTo>
                  <a:pt x="448310" y="391160"/>
                </a:lnTo>
                <a:lnTo>
                  <a:pt x="448310" y="389890"/>
                </a:lnTo>
                <a:close/>
              </a:path>
              <a:path w="533400" h="391160">
                <a:moveTo>
                  <a:pt x="449580" y="388747"/>
                </a:moveTo>
                <a:lnTo>
                  <a:pt x="85090" y="388747"/>
                </a:lnTo>
                <a:lnTo>
                  <a:pt x="85090" y="389890"/>
                </a:lnTo>
                <a:lnTo>
                  <a:pt x="449580" y="389890"/>
                </a:lnTo>
                <a:lnTo>
                  <a:pt x="449580" y="388747"/>
                </a:lnTo>
                <a:close/>
              </a:path>
              <a:path w="533400" h="391160">
                <a:moveTo>
                  <a:pt x="452120" y="387350"/>
                </a:moveTo>
                <a:lnTo>
                  <a:pt x="83820" y="387350"/>
                </a:lnTo>
                <a:lnTo>
                  <a:pt x="83820" y="388747"/>
                </a:lnTo>
                <a:lnTo>
                  <a:pt x="452120" y="388747"/>
                </a:lnTo>
                <a:lnTo>
                  <a:pt x="452120" y="387350"/>
                </a:lnTo>
                <a:close/>
              </a:path>
            </a:pathLst>
          </a:custGeom>
          <a:solidFill>
            <a:srgbClr val="1E06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16900" y="1626870"/>
            <a:ext cx="527050" cy="383540"/>
          </a:xfrm>
          <a:custGeom>
            <a:avLst/>
            <a:gdLst/>
            <a:ahLst/>
            <a:cxnLst/>
            <a:rect l="l" t="t" r="r" b="b"/>
            <a:pathLst>
              <a:path w="527050" h="383539">
                <a:moveTo>
                  <a:pt x="3809" y="78867"/>
                </a:moveTo>
                <a:lnTo>
                  <a:pt x="0" y="78867"/>
                </a:lnTo>
                <a:lnTo>
                  <a:pt x="0" y="80010"/>
                </a:lnTo>
                <a:lnTo>
                  <a:pt x="3809" y="80010"/>
                </a:lnTo>
                <a:lnTo>
                  <a:pt x="3809" y="78867"/>
                </a:lnTo>
                <a:close/>
              </a:path>
              <a:path w="527050" h="383539">
                <a:moveTo>
                  <a:pt x="527050" y="78867"/>
                </a:moveTo>
                <a:lnTo>
                  <a:pt x="523240" y="78867"/>
                </a:lnTo>
                <a:lnTo>
                  <a:pt x="523240" y="80010"/>
                </a:lnTo>
                <a:lnTo>
                  <a:pt x="527050" y="80010"/>
                </a:lnTo>
                <a:lnTo>
                  <a:pt x="527050" y="78867"/>
                </a:lnTo>
                <a:close/>
              </a:path>
              <a:path w="527050" h="383539">
                <a:moveTo>
                  <a:pt x="3809" y="76326"/>
                </a:moveTo>
                <a:lnTo>
                  <a:pt x="0" y="76326"/>
                </a:lnTo>
                <a:lnTo>
                  <a:pt x="0" y="78739"/>
                </a:lnTo>
                <a:lnTo>
                  <a:pt x="3809" y="78739"/>
                </a:lnTo>
                <a:lnTo>
                  <a:pt x="3809" y="76326"/>
                </a:lnTo>
                <a:close/>
              </a:path>
              <a:path w="527050" h="383539">
                <a:moveTo>
                  <a:pt x="527050" y="76326"/>
                </a:moveTo>
                <a:lnTo>
                  <a:pt x="523240" y="76326"/>
                </a:lnTo>
                <a:lnTo>
                  <a:pt x="523240" y="78739"/>
                </a:lnTo>
                <a:lnTo>
                  <a:pt x="527050" y="78739"/>
                </a:lnTo>
                <a:lnTo>
                  <a:pt x="527050" y="76326"/>
                </a:lnTo>
                <a:close/>
              </a:path>
              <a:path w="527050" h="383539">
                <a:moveTo>
                  <a:pt x="3809" y="72517"/>
                </a:moveTo>
                <a:lnTo>
                  <a:pt x="0" y="72517"/>
                </a:lnTo>
                <a:lnTo>
                  <a:pt x="0" y="76200"/>
                </a:lnTo>
                <a:lnTo>
                  <a:pt x="3809" y="76200"/>
                </a:lnTo>
                <a:lnTo>
                  <a:pt x="3809" y="72517"/>
                </a:lnTo>
                <a:close/>
              </a:path>
              <a:path w="527050" h="383539">
                <a:moveTo>
                  <a:pt x="527050" y="72517"/>
                </a:moveTo>
                <a:lnTo>
                  <a:pt x="523240" y="72517"/>
                </a:lnTo>
                <a:lnTo>
                  <a:pt x="523240" y="76200"/>
                </a:lnTo>
                <a:lnTo>
                  <a:pt x="527050" y="76200"/>
                </a:lnTo>
                <a:lnTo>
                  <a:pt x="527050" y="72517"/>
                </a:lnTo>
                <a:close/>
              </a:path>
              <a:path w="527050" h="383539">
                <a:moveTo>
                  <a:pt x="3809" y="69976"/>
                </a:moveTo>
                <a:lnTo>
                  <a:pt x="0" y="69976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69976"/>
                </a:lnTo>
                <a:close/>
              </a:path>
              <a:path w="527050" h="383539">
                <a:moveTo>
                  <a:pt x="527050" y="69976"/>
                </a:moveTo>
                <a:lnTo>
                  <a:pt x="523240" y="69976"/>
                </a:lnTo>
                <a:lnTo>
                  <a:pt x="523240" y="72389"/>
                </a:lnTo>
                <a:lnTo>
                  <a:pt x="527050" y="72389"/>
                </a:lnTo>
                <a:lnTo>
                  <a:pt x="527050" y="69976"/>
                </a:lnTo>
                <a:close/>
              </a:path>
              <a:path w="527050" h="383539">
                <a:moveTo>
                  <a:pt x="3809" y="66294"/>
                </a:moveTo>
                <a:lnTo>
                  <a:pt x="1270" y="66294"/>
                </a:lnTo>
                <a:lnTo>
                  <a:pt x="1270" y="67437"/>
                </a:lnTo>
                <a:lnTo>
                  <a:pt x="0" y="67437"/>
                </a:lnTo>
                <a:lnTo>
                  <a:pt x="0" y="69850"/>
                </a:lnTo>
                <a:lnTo>
                  <a:pt x="3809" y="69850"/>
                </a:lnTo>
                <a:lnTo>
                  <a:pt x="3809" y="66294"/>
                </a:lnTo>
                <a:close/>
              </a:path>
              <a:path w="527050" h="383539">
                <a:moveTo>
                  <a:pt x="527050" y="66294"/>
                </a:moveTo>
                <a:lnTo>
                  <a:pt x="523240" y="66294"/>
                </a:lnTo>
                <a:lnTo>
                  <a:pt x="523240" y="69850"/>
                </a:lnTo>
                <a:lnTo>
                  <a:pt x="527050" y="69850"/>
                </a:lnTo>
                <a:lnTo>
                  <a:pt x="527050" y="66294"/>
                </a:lnTo>
                <a:close/>
              </a:path>
              <a:path w="527050" h="383539">
                <a:moveTo>
                  <a:pt x="3809" y="63500"/>
                </a:moveTo>
                <a:lnTo>
                  <a:pt x="2540" y="63500"/>
                </a:lnTo>
                <a:lnTo>
                  <a:pt x="2540" y="65024"/>
                </a:lnTo>
                <a:lnTo>
                  <a:pt x="1270" y="65024"/>
                </a:lnTo>
                <a:lnTo>
                  <a:pt x="1270" y="66039"/>
                </a:lnTo>
                <a:lnTo>
                  <a:pt x="3809" y="66039"/>
                </a:lnTo>
                <a:lnTo>
                  <a:pt x="3809" y="63500"/>
                </a:lnTo>
                <a:close/>
              </a:path>
              <a:path w="527050" h="383539">
                <a:moveTo>
                  <a:pt x="525780" y="63500"/>
                </a:moveTo>
                <a:lnTo>
                  <a:pt x="524509" y="63500"/>
                </a:lnTo>
                <a:lnTo>
                  <a:pt x="523240" y="63626"/>
                </a:lnTo>
                <a:lnTo>
                  <a:pt x="523240" y="66039"/>
                </a:lnTo>
                <a:lnTo>
                  <a:pt x="527050" y="66039"/>
                </a:lnTo>
                <a:lnTo>
                  <a:pt x="527050" y="65024"/>
                </a:lnTo>
                <a:lnTo>
                  <a:pt x="525780" y="65024"/>
                </a:lnTo>
                <a:lnTo>
                  <a:pt x="525780" y="63500"/>
                </a:lnTo>
                <a:close/>
              </a:path>
              <a:path w="527050" h="383539">
                <a:moveTo>
                  <a:pt x="524509" y="61087"/>
                </a:moveTo>
                <a:lnTo>
                  <a:pt x="523240" y="61087"/>
                </a:lnTo>
                <a:lnTo>
                  <a:pt x="523240" y="63500"/>
                </a:lnTo>
                <a:lnTo>
                  <a:pt x="524509" y="63500"/>
                </a:lnTo>
                <a:lnTo>
                  <a:pt x="524509" y="61087"/>
                </a:lnTo>
                <a:close/>
              </a:path>
              <a:path w="527050" h="383539">
                <a:moveTo>
                  <a:pt x="78740" y="2539"/>
                </a:moveTo>
                <a:lnTo>
                  <a:pt x="76200" y="2539"/>
                </a:lnTo>
                <a:lnTo>
                  <a:pt x="76200" y="3937"/>
                </a:lnTo>
                <a:lnTo>
                  <a:pt x="452120" y="3937"/>
                </a:lnTo>
                <a:lnTo>
                  <a:pt x="452120" y="2794"/>
                </a:lnTo>
                <a:lnTo>
                  <a:pt x="78740" y="2794"/>
                </a:lnTo>
                <a:lnTo>
                  <a:pt x="78740" y="2539"/>
                </a:lnTo>
                <a:close/>
              </a:path>
              <a:path w="527050" h="383539">
                <a:moveTo>
                  <a:pt x="452120" y="2539"/>
                </a:moveTo>
                <a:lnTo>
                  <a:pt x="449580" y="2539"/>
                </a:lnTo>
                <a:lnTo>
                  <a:pt x="449580" y="2794"/>
                </a:lnTo>
                <a:lnTo>
                  <a:pt x="452120" y="2794"/>
                </a:lnTo>
                <a:lnTo>
                  <a:pt x="452120" y="2539"/>
                </a:lnTo>
                <a:close/>
              </a:path>
              <a:path w="527050" h="383539">
                <a:moveTo>
                  <a:pt x="449580" y="1524"/>
                </a:moveTo>
                <a:lnTo>
                  <a:pt x="78740" y="1524"/>
                </a:lnTo>
                <a:lnTo>
                  <a:pt x="78740" y="2539"/>
                </a:lnTo>
                <a:lnTo>
                  <a:pt x="449580" y="2539"/>
                </a:lnTo>
                <a:lnTo>
                  <a:pt x="449580" y="1524"/>
                </a:lnTo>
                <a:close/>
              </a:path>
              <a:path w="527050" h="383539">
                <a:moveTo>
                  <a:pt x="447039" y="0"/>
                </a:moveTo>
                <a:lnTo>
                  <a:pt x="444500" y="0"/>
                </a:lnTo>
                <a:lnTo>
                  <a:pt x="81279" y="126"/>
                </a:lnTo>
                <a:lnTo>
                  <a:pt x="81279" y="1524"/>
                </a:lnTo>
                <a:lnTo>
                  <a:pt x="447039" y="1524"/>
                </a:lnTo>
                <a:lnTo>
                  <a:pt x="447039" y="0"/>
                </a:lnTo>
                <a:close/>
              </a:path>
              <a:path w="527050" h="383539">
                <a:moveTo>
                  <a:pt x="3809" y="80010"/>
                </a:moveTo>
                <a:lnTo>
                  <a:pt x="0" y="80010"/>
                </a:lnTo>
                <a:lnTo>
                  <a:pt x="0" y="92710"/>
                </a:lnTo>
                <a:lnTo>
                  <a:pt x="3809" y="92710"/>
                </a:lnTo>
                <a:lnTo>
                  <a:pt x="3809" y="80010"/>
                </a:lnTo>
                <a:close/>
              </a:path>
              <a:path w="527050" h="383539">
                <a:moveTo>
                  <a:pt x="527050" y="80010"/>
                </a:moveTo>
                <a:lnTo>
                  <a:pt x="523240" y="80010"/>
                </a:lnTo>
                <a:lnTo>
                  <a:pt x="523240" y="92710"/>
                </a:lnTo>
                <a:lnTo>
                  <a:pt x="527050" y="92710"/>
                </a:lnTo>
                <a:lnTo>
                  <a:pt x="527050" y="80010"/>
                </a:lnTo>
                <a:close/>
              </a:path>
              <a:path w="527050" h="383539">
                <a:moveTo>
                  <a:pt x="3809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3809" y="99060"/>
                </a:lnTo>
                <a:lnTo>
                  <a:pt x="3809" y="92710"/>
                </a:lnTo>
                <a:close/>
              </a:path>
              <a:path w="527050" h="383539">
                <a:moveTo>
                  <a:pt x="527050" y="92710"/>
                </a:moveTo>
                <a:lnTo>
                  <a:pt x="523240" y="92710"/>
                </a:lnTo>
                <a:lnTo>
                  <a:pt x="523240" y="99060"/>
                </a:lnTo>
                <a:lnTo>
                  <a:pt x="527050" y="99060"/>
                </a:lnTo>
                <a:lnTo>
                  <a:pt x="527050" y="92710"/>
                </a:lnTo>
                <a:close/>
              </a:path>
              <a:path w="527050" h="383539">
                <a:moveTo>
                  <a:pt x="3809" y="99060"/>
                </a:moveTo>
                <a:lnTo>
                  <a:pt x="0" y="99060"/>
                </a:lnTo>
                <a:lnTo>
                  <a:pt x="0" y="118110"/>
                </a:lnTo>
                <a:lnTo>
                  <a:pt x="3809" y="118110"/>
                </a:lnTo>
                <a:lnTo>
                  <a:pt x="3809" y="99060"/>
                </a:lnTo>
                <a:close/>
              </a:path>
              <a:path w="527050" h="383539">
                <a:moveTo>
                  <a:pt x="527050" y="99060"/>
                </a:moveTo>
                <a:lnTo>
                  <a:pt x="523240" y="99060"/>
                </a:lnTo>
                <a:lnTo>
                  <a:pt x="523240" y="118110"/>
                </a:lnTo>
                <a:lnTo>
                  <a:pt x="527050" y="118110"/>
                </a:lnTo>
                <a:lnTo>
                  <a:pt x="527050" y="99060"/>
                </a:lnTo>
                <a:close/>
              </a:path>
              <a:path w="527050" h="383539">
                <a:moveTo>
                  <a:pt x="3809" y="118110"/>
                </a:moveTo>
                <a:lnTo>
                  <a:pt x="0" y="118110"/>
                </a:lnTo>
                <a:lnTo>
                  <a:pt x="0" y="143510"/>
                </a:lnTo>
                <a:lnTo>
                  <a:pt x="3809" y="143510"/>
                </a:lnTo>
                <a:lnTo>
                  <a:pt x="3809" y="118110"/>
                </a:lnTo>
                <a:close/>
              </a:path>
              <a:path w="527050" h="383539">
                <a:moveTo>
                  <a:pt x="527050" y="118110"/>
                </a:moveTo>
                <a:lnTo>
                  <a:pt x="523240" y="118110"/>
                </a:lnTo>
                <a:lnTo>
                  <a:pt x="523240" y="143510"/>
                </a:lnTo>
                <a:lnTo>
                  <a:pt x="527050" y="143510"/>
                </a:lnTo>
                <a:lnTo>
                  <a:pt x="527050" y="118110"/>
                </a:lnTo>
                <a:close/>
              </a:path>
              <a:path w="527050" h="383539">
                <a:moveTo>
                  <a:pt x="3809" y="143510"/>
                </a:moveTo>
                <a:lnTo>
                  <a:pt x="0" y="143510"/>
                </a:lnTo>
                <a:lnTo>
                  <a:pt x="0" y="160020"/>
                </a:lnTo>
                <a:lnTo>
                  <a:pt x="3809" y="160020"/>
                </a:lnTo>
                <a:lnTo>
                  <a:pt x="3809" y="143510"/>
                </a:lnTo>
                <a:close/>
              </a:path>
              <a:path w="527050" h="383539">
                <a:moveTo>
                  <a:pt x="527050" y="143510"/>
                </a:moveTo>
                <a:lnTo>
                  <a:pt x="523240" y="143510"/>
                </a:lnTo>
                <a:lnTo>
                  <a:pt x="523240" y="160020"/>
                </a:lnTo>
                <a:lnTo>
                  <a:pt x="527050" y="160020"/>
                </a:lnTo>
                <a:lnTo>
                  <a:pt x="527050" y="143510"/>
                </a:lnTo>
                <a:close/>
              </a:path>
              <a:path w="527050" h="383539">
                <a:moveTo>
                  <a:pt x="3809" y="160020"/>
                </a:moveTo>
                <a:lnTo>
                  <a:pt x="0" y="160020"/>
                </a:lnTo>
                <a:lnTo>
                  <a:pt x="0" y="232410"/>
                </a:lnTo>
                <a:lnTo>
                  <a:pt x="3809" y="232410"/>
                </a:lnTo>
                <a:lnTo>
                  <a:pt x="3809" y="160020"/>
                </a:lnTo>
                <a:close/>
              </a:path>
              <a:path w="527050" h="383539">
                <a:moveTo>
                  <a:pt x="527050" y="160020"/>
                </a:moveTo>
                <a:lnTo>
                  <a:pt x="523240" y="160020"/>
                </a:lnTo>
                <a:lnTo>
                  <a:pt x="523240" y="232410"/>
                </a:lnTo>
                <a:lnTo>
                  <a:pt x="527050" y="232410"/>
                </a:lnTo>
                <a:lnTo>
                  <a:pt x="527050" y="160020"/>
                </a:lnTo>
                <a:close/>
              </a:path>
              <a:path w="527050" h="383539">
                <a:moveTo>
                  <a:pt x="3809" y="232410"/>
                </a:moveTo>
                <a:lnTo>
                  <a:pt x="0" y="232410"/>
                </a:lnTo>
                <a:lnTo>
                  <a:pt x="0" y="270510"/>
                </a:lnTo>
                <a:lnTo>
                  <a:pt x="3809" y="270510"/>
                </a:lnTo>
                <a:lnTo>
                  <a:pt x="3809" y="232410"/>
                </a:lnTo>
                <a:close/>
              </a:path>
              <a:path w="527050" h="383539">
                <a:moveTo>
                  <a:pt x="527050" y="232410"/>
                </a:moveTo>
                <a:lnTo>
                  <a:pt x="523240" y="232410"/>
                </a:lnTo>
                <a:lnTo>
                  <a:pt x="523240" y="270510"/>
                </a:lnTo>
                <a:lnTo>
                  <a:pt x="527050" y="270510"/>
                </a:lnTo>
                <a:lnTo>
                  <a:pt x="527050" y="232410"/>
                </a:lnTo>
                <a:close/>
              </a:path>
              <a:path w="527050" h="383539">
                <a:moveTo>
                  <a:pt x="3809" y="270510"/>
                </a:moveTo>
                <a:lnTo>
                  <a:pt x="0" y="270510"/>
                </a:lnTo>
                <a:lnTo>
                  <a:pt x="0" y="283210"/>
                </a:lnTo>
                <a:lnTo>
                  <a:pt x="3809" y="283210"/>
                </a:lnTo>
                <a:lnTo>
                  <a:pt x="3809" y="270510"/>
                </a:lnTo>
                <a:close/>
              </a:path>
              <a:path w="527050" h="383539">
                <a:moveTo>
                  <a:pt x="527050" y="270510"/>
                </a:moveTo>
                <a:lnTo>
                  <a:pt x="523240" y="270510"/>
                </a:lnTo>
                <a:lnTo>
                  <a:pt x="523240" y="283210"/>
                </a:lnTo>
                <a:lnTo>
                  <a:pt x="527050" y="283210"/>
                </a:lnTo>
                <a:lnTo>
                  <a:pt x="527050" y="270510"/>
                </a:lnTo>
                <a:close/>
              </a:path>
              <a:path w="527050" h="383539">
                <a:moveTo>
                  <a:pt x="3809" y="283210"/>
                </a:moveTo>
                <a:lnTo>
                  <a:pt x="0" y="283210"/>
                </a:lnTo>
                <a:lnTo>
                  <a:pt x="0" y="308610"/>
                </a:lnTo>
                <a:lnTo>
                  <a:pt x="3809" y="308610"/>
                </a:lnTo>
                <a:lnTo>
                  <a:pt x="3809" y="283210"/>
                </a:lnTo>
                <a:close/>
              </a:path>
              <a:path w="527050" h="383539">
                <a:moveTo>
                  <a:pt x="527050" y="283210"/>
                </a:moveTo>
                <a:lnTo>
                  <a:pt x="523240" y="283210"/>
                </a:lnTo>
                <a:lnTo>
                  <a:pt x="523240" y="308610"/>
                </a:lnTo>
                <a:lnTo>
                  <a:pt x="527050" y="308610"/>
                </a:lnTo>
                <a:lnTo>
                  <a:pt x="527050" y="283210"/>
                </a:lnTo>
                <a:close/>
              </a:path>
              <a:path w="527050" h="383539">
                <a:moveTo>
                  <a:pt x="3809" y="308610"/>
                </a:moveTo>
                <a:lnTo>
                  <a:pt x="0" y="308610"/>
                </a:lnTo>
                <a:lnTo>
                  <a:pt x="0" y="314960"/>
                </a:lnTo>
                <a:lnTo>
                  <a:pt x="3809" y="314960"/>
                </a:lnTo>
                <a:lnTo>
                  <a:pt x="3809" y="308610"/>
                </a:lnTo>
                <a:close/>
              </a:path>
              <a:path w="527050" h="383539">
                <a:moveTo>
                  <a:pt x="527050" y="308610"/>
                </a:moveTo>
                <a:lnTo>
                  <a:pt x="523240" y="308610"/>
                </a:lnTo>
                <a:lnTo>
                  <a:pt x="523240" y="314960"/>
                </a:lnTo>
                <a:lnTo>
                  <a:pt x="527050" y="314960"/>
                </a:lnTo>
                <a:lnTo>
                  <a:pt x="527050" y="308610"/>
                </a:lnTo>
                <a:close/>
              </a:path>
              <a:path w="527050" h="383539">
                <a:moveTo>
                  <a:pt x="3809" y="314960"/>
                </a:moveTo>
                <a:lnTo>
                  <a:pt x="0" y="314960"/>
                </a:lnTo>
                <a:lnTo>
                  <a:pt x="0" y="318770"/>
                </a:lnTo>
                <a:lnTo>
                  <a:pt x="1270" y="318770"/>
                </a:lnTo>
                <a:lnTo>
                  <a:pt x="1270" y="320040"/>
                </a:lnTo>
                <a:lnTo>
                  <a:pt x="2540" y="320040"/>
                </a:lnTo>
                <a:lnTo>
                  <a:pt x="2540" y="321310"/>
                </a:lnTo>
                <a:lnTo>
                  <a:pt x="3809" y="321310"/>
                </a:lnTo>
                <a:lnTo>
                  <a:pt x="3809" y="314960"/>
                </a:lnTo>
                <a:close/>
              </a:path>
              <a:path w="527050" h="383539">
                <a:moveTo>
                  <a:pt x="527050" y="314960"/>
                </a:moveTo>
                <a:lnTo>
                  <a:pt x="523240" y="314960"/>
                </a:lnTo>
                <a:lnTo>
                  <a:pt x="523240" y="321310"/>
                </a:lnTo>
                <a:lnTo>
                  <a:pt x="525780" y="321310"/>
                </a:lnTo>
                <a:lnTo>
                  <a:pt x="525780" y="320040"/>
                </a:lnTo>
                <a:lnTo>
                  <a:pt x="527050" y="320040"/>
                </a:lnTo>
                <a:lnTo>
                  <a:pt x="527050" y="314960"/>
                </a:lnTo>
                <a:close/>
              </a:path>
              <a:path w="527050" h="383539">
                <a:moveTo>
                  <a:pt x="452120" y="382397"/>
                </a:moveTo>
                <a:lnTo>
                  <a:pt x="78740" y="382397"/>
                </a:lnTo>
                <a:lnTo>
                  <a:pt x="78740" y="383540"/>
                </a:lnTo>
                <a:lnTo>
                  <a:pt x="452120" y="383540"/>
                </a:lnTo>
                <a:lnTo>
                  <a:pt x="452120" y="382397"/>
                </a:lnTo>
                <a:close/>
              </a:path>
              <a:path w="527050" h="383539">
                <a:moveTo>
                  <a:pt x="453390" y="381127"/>
                </a:moveTo>
                <a:lnTo>
                  <a:pt x="76200" y="381127"/>
                </a:lnTo>
                <a:lnTo>
                  <a:pt x="76200" y="382397"/>
                </a:lnTo>
                <a:lnTo>
                  <a:pt x="453390" y="382397"/>
                </a:lnTo>
                <a:lnTo>
                  <a:pt x="453390" y="381127"/>
                </a:lnTo>
                <a:close/>
              </a:path>
              <a:path w="527050" h="383539">
                <a:moveTo>
                  <a:pt x="455929" y="379730"/>
                </a:moveTo>
                <a:lnTo>
                  <a:pt x="74929" y="379730"/>
                </a:lnTo>
                <a:lnTo>
                  <a:pt x="74929" y="381127"/>
                </a:lnTo>
                <a:lnTo>
                  <a:pt x="455929" y="381127"/>
                </a:lnTo>
                <a:lnTo>
                  <a:pt x="455929" y="379730"/>
                </a:lnTo>
                <a:close/>
              </a:path>
              <a:path w="527050" h="383539">
                <a:moveTo>
                  <a:pt x="524509" y="321564"/>
                </a:moveTo>
                <a:lnTo>
                  <a:pt x="523240" y="321564"/>
                </a:lnTo>
                <a:lnTo>
                  <a:pt x="523240" y="323977"/>
                </a:lnTo>
                <a:lnTo>
                  <a:pt x="524509" y="323977"/>
                </a:lnTo>
                <a:lnTo>
                  <a:pt x="524509" y="321564"/>
                </a:lnTo>
                <a:close/>
              </a:path>
            </a:pathLst>
          </a:custGeom>
          <a:solidFill>
            <a:srgbClr val="2106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220709" y="1630807"/>
            <a:ext cx="519430" cy="375920"/>
          </a:xfrm>
          <a:custGeom>
            <a:avLst/>
            <a:gdLst/>
            <a:ahLst/>
            <a:cxnLst/>
            <a:rect l="l" t="t" r="r" b="b"/>
            <a:pathLst>
              <a:path w="519429" h="375919">
                <a:moveTo>
                  <a:pt x="3810" y="74930"/>
                </a:moveTo>
                <a:lnTo>
                  <a:pt x="0" y="74930"/>
                </a:lnTo>
                <a:lnTo>
                  <a:pt x="0" y="76073"/>
                </a:lnTo>
                <a:lnTo>
                  <a:pt x="3810" y="76073"/>
                </a:lnTo>
                <a:lnTo>
                  <a:pt x="3810" y="74930"/>
                </a:lnTo>
                <a:close/>
              </a:path>
              <a:path w="519429" h="375919">
                <a:moveTo>
                  <a:pt x="519430" y="74930"/>
                </a:moveTo>
                <a:lnTo>
                  <a:pt x="515620" y="74930"/>
                </a:lnTo>
                <a:lnTo>
                  <a:pt x="515620" y="76073"/>
                </a:lnTo>
                <a:lnTo>
                  <a:pt x="519430" y="76073"/>
                </a:lnTo>
                <a:lnTo>
                  <a:pt x="519430" y="74930"/>
                </a:lnTo>
                <a:close/>
              </a:path>
              <a:path w="519429" h="375919">
                <a:moveTo>
                  <a:pt x="3810" y="72389"/>
                </a:moveTo>
                <a:lnTo>
                  <a:pt x="0" y="72389"/>
                </a:lnTo>
                <a:lnTo>
                  <a:pt x="0" y="74802"/>
                </a:lnTo>
                <a:lnTo>
                  <a:pt x="3810" y="74802"/>
                </a:lnTo>
                <a:lnTo>
                  <a:pt x="3810" y="72389"/>
                </a:lnTo>
                <a:close/>
              </a:path>
              <a:path w="519429" h="375919">
                <a:moveTo>
                  <a:pt x="519430" y="72389"/>
                </a:moveTo>
                <a:lnTo>
                  <a:pt x="515620" y="72389"/>
                </a:lnTo>
                <a:lnTo>
                  <a:pt x="515620" y="74802"/>
                </a:lnTo>
                <a:lnTo>
                  <a:pt x="519430" y="74802"/>
                </a:lnTo>
                <a:lnTo>
                  <a:pt x="519430" y="72389"/>
                </a:lnTo>
                <a:close/>
              </a:path>
              <a:path w="519429" h="375919">
                <a:moveTo>
                  <a:pt x="3810" y="68580"/>
                </a:moveTo>
                <a:lnTo>
                  <a:pt x="0" y="68580"/>
                </a:lnTo>
                <a:lnTo>
                  <a:pt x="0" y="72262"/>
                </a:lnTo>
                <a:lnTo>
                  <a:pt x="3810" y="72262"/>
                </a:lnTo>
                <a:lnTo>
                  <a:pt x="3810" y="68580"/>
                </a:lnTo>
                <a:close/>
              </a:path>
              <a:path w="519429" h="375919">
                <a:moveTo>
                  <a:pt x="519430" y="68580"/>
                </a:moveTo>
                <a:lnTo>
                  <a:pt x="515620" y="68580"/>
                </a:lnTo>
                <a:lnTo>
                  <a:pt x="515620" y="72262"/>
                </a:lnTo>
                <a:lnTo>
                  <a:pt x="519430" y="72262"/>
                </a:lnTo>
                <a:lnTo>
                  <a:pt x="519430" y="68580"/>
                </a:lnTo>
                <a:close/>
              </a:path>
              <a:path w="519429" h="375919">
                <a:moveTo>
                  <a:pt x="3810" y="66039"/>
                </a:moveTo>
                <a:lnTo>
                  <a:pt x="0" y="66039"/>
                </a:lnTo>
                <a:lnTo>
                  <a:pt x="0" y="68452"/>
                </a:lnTo>
                <a:lnTo>
                  <a:pt x="3810" y="68452"/>
                </a:lnTo>
                <a:lnTo>
                  <a:pt x="3810" y="66039"/>
                </a:lnTo>
                <a:close/>
              </a:path>
              <a:path w="519429" h="375919">
                <a:moveTo>
                  <a:pt x="519430" y="66039"/>
                </a:moveTo>
                <a:lnTo>
                  <a:pt x="515620" y="66039"/>
                </a:lnTo>
                <a:lnTo>
                  <a:pt x="515620" y="68452"/>
                </a:lnTo>
                <a:lnTo>
                  <a:pt x="519430" y="68452"/>
                </a:lnTo>
                <a:lnTo>
                  <a:pt x="519430" y="66039"/>
                </a:lnTo>
                <a:close/>
              </a:path>
              <a:path w="519429" h="375919">
                <a:moveTo>
                  <a:pt x="3810" y="62230"/>
                </a:moveTo>
                <a:lnTo>
                  <a:pt x="0" y="62230"/>
                </a:lnTo>
                <a:lnTo>
                  <a:pt x="0" y="65912"/>
                </a:lnTo>
                <a:lnTo>
                  <a:pt x="3810" y="65912"/>
                </a:lnTo>
                <a:lnTo>
                  <a:pt x="3810" y="62230"/>
                </a:lnTo>
                <a:close/>
              </a:path>
              <a:path w="519429" h="375919">
                <a:moveTo>
                  <a:pt x="519430" y="62230"/>
                </a:moveTo>
                <a:lnTo>
                  <a:pt x="515620" y="62230"/>
                </a:lnTo>
                <a:lnTo>
                  <a:pt x="515620" y="65912"/>
                </a:lnTo>
                <a:lnTo>
                  <a:pt x="519430" y="65912"/>
                </a:lnTo>
                <a:lnTo>
                  <a:pt x="519430" y="62230"/>
                </a:lnTo>
                <a:close/>
              </a:path>
              <a:path w="519429" h="375919">
                <a:moveTo>
                  <a:pt x="3810" y="59816"/>
                </a:moveTo>
                <a:lnTo>
                  <a:pt x="0" y="59816"/>
                </a:lnTo>
                <a:lnTo>
                  <a:pt x="0" y="62102"/>
                </a:lnTo>
                <a:lnTo>
                  <a:pt x="3810" y="62102"/>
                </a:lnTo>
                <a:lnTo>
                  <a:pt x="3810" y="59816"/>
                </a:lnTo>
                <a:close/>
              </a:path>
              <a:path w="519429" h="375919">
                <a:moveTo>
                  <a:pt x="519430" y="59816"/>
                </a:moveTo>
                <a:lnTo>
                  <a:pt x="515620" y="59816"/>
                </a:lnTo>
                <a:lnTo>
                  <a:pt x="515620" y="62102"/>
                </a:lnTo>
                <a:lnTo>
                  <a:pt x="519430" y="62102"/>
                </a:lnTo>
                <a:lnTo>
                  <a:pt x="519430" y="59816"/>
                </a:lnTo>
                <a:close/>
              </a:path>
              <a:path w="519429" h="375919">
                <a:moveTo>
                  <a:pt x="2540" y="55752"/>
                </a:moveTo>
                <a:lnTo>
                  <a:pt x="1270" y="55752"/>
                </a:lnTo>
                <a:lnTo>
                  <a:pt x="1270" y="58547"/>
                </a:lnTo>
                <a:lnTo>
                  <a:pt x="0" y="58547"/>
                </a:lnTo>
                <a:lnTo>
                  <a:pt x="0" y="59689"/>
                </a:lnTo>
                <a:lnTo>
                  <a:pt x="3810" y="59689"/>
                </a:lnTo>
                <a:lnTo>
                  <a:pt x="3810" y="56006"/>
                </a:lnTo>
                <a:lnTo>
                  <a:pt x="2540" y="56006"/>
                </a:lnTo>
                <a:lnTo>
                  <a:pt x="2540" y="55752"/>
                </a:lnTo>
                <a:close/>
              </a:path>
              <a:path w="519429" h="375919">
                <a:moveTo>
                  <a:pt x="519429" y="55752"/>
                </a:moveTo>
                <a:lnTo>
                  <a:pt x="518160" y="55752"/>
                </a:lnTo>
                <a:lnTo>
                  <a:pt x="518160" y="56006"/>
                </a:lnTo>
                <a:lnTo>
                  <a:pt x="515620" y="56006"/>
                </a:lnTo>
                <a:lnTo>
                  <a:pt x="515620" y="59689"/>
                </a:lnTo>
                <a:lnTo>
                  <a:pt x="519430" y="59689"/>
                </a:lnTo>
                <a:lnTo>
                  <a:pt x="519429" y="55752"/>
                </a:lnTo>
                <a:close/>
              </a:path>
              <a:path w="519429" h="375919">
                <a:moveTo>
                  <a:pt x="3810" y="54737"/>
                </a:moveTo>
                <a:lnTo>
                  <a:pt x="2540" y="54737"/>
                </a:lnTo>
                <a:lnTo>
                  <a:pt x="2540" y="55752"/>
                </a:lnTo>
                <a:lnTo>
                  <a:pt x="3810" y="55752"/>
                </a:lnTo>
                <a:lnTo>
                  <a:pt x="3810" y="54737"/>
                </a:lnTo>
                <a:close/>
              </a:path>
              <a:path w="519429" h="375919">
                <a:moveTo>
                  <a:pt x="516890" y="53339"/>
                </a:moveTo>
                <a:lnTo>
                  <a:pt x="515620" y="53339"/>
                </a:lnTo>
                <a:lnTo>
                  <a:pt x="515620" y="55752"/>
                </a:lnTo>
                <a:lnTo>
                  <a:pt x="518160" y="55752"/>
                </a:lnTo>
                <a:lnTo>
                  <a:pt x="518160" y="54737"/>
                </a:lnTo>
                <a:lnTo>
                  <a:pt x="516890" y="54737"/>
                </a:lnTo>
                <a:lnTo>
                  <a:pt x="516890" y="53339"/>
                </a:lnTo>
                <a:close/>
              </a:path>
              <a:path w="519429" h="375919">
                <a:moveTo>
                  <a:pt x="67310" y="2539"/>
                </a:moveTo>
                <a:lnTo>
                  <a:pt x="64770" y="2539"/>
                </a:lnTo>
                <a:lnTo>
                  <a:pt x="64770" y="3810"/>
                </a:lnTo>
                <a:lnTo>
                  <a:pt x="455929" y="3810"/>
                </a:lnTo>
                <a:lnTo>
                  <a:pt x="455929" y="2666"/>
                </a:lnTo>
                <a:lnTo>
                  <a:pt x="67310" y="2666"/>
                </a:lnTo>
                <a:close/>
              </a:path>
              <a:path w="519429" h="375919">
                <a:moveTo>
                  <a:pt x="455929" y="2539"/>
                </a:moveTo>
                <a:lnTo>
                  <a:pt x="453390" y="2539"/>
                </a:lnTo>
                <a:lnTo>
                  <a:pt x="455929" y="2666"/>
                </a:lnTo>
                <a:close/>
              </a:path>
              <a:path w="519429" h="375919">
                <a:moveTo>
                  <a:pt x="453390" y="1397"/>
                </a:moveTo>
                <a:lnTo>
                  <a:pt x="67310" y="1397"/>
                </a:lnTo>
                <a:lnTo>
                  <a:pt x="67310" y="2539"/>
                </a:lnTo>
                <a:lnTo>
                  <a:pt x="453390" y="2539"/>
                </a:lnTo>
                <a:lnTo>
                  <a:pt x="453390" y="1397"/>
                </a:lnTo>
                <a:close/>
              </a:path>
              <a:path w="519429" h="375919">
                <a:moveTo>
                  <a:pt x="450850" y="0"/>
                </a:moveTo>
                <a:lnTo>
                  <a:pt x="69850" y="0"/>
                </a:lnTo>
                <a:lnTo>
                  <a:pt x="69850" y="1397"/>
                </a:lnTo>
                <a:lnTo>
                  <a:pt x="450850" y="1397"/>
                </a:lnTo>
                <a:lnTo>
                  <a:pt x="450850" y="0"/>
                </a:lnTo>
                <a:close/>
              </a:path>
              <a:path w="519429" h="375919">
                <a:moveTo>
                  <a:pt x="3810" y="76073"/>
                </a:moveTo>
                <a:lnTo>
                  <a:pt x="0" y="76073"/>
                </a:lnTo>
                <a:lnTo>
                  <a:pt x="0" y="88773"/>
                </a:lnTo>
                <a:lnTo>
                  <a:pt x="3810" y="88773"/>
                </a:lnTo>
                <a:lnTo>
                  <a:pt x="3810" y="76073"/>
                </a:lnTo>
                <a:close/>
              </a:path>
              <a:path w="519429" h="375919">
                <a:moveTo>
                  <a:pt x="519430" y="76073"/>
                </a:moveTo>
                <a:lnTo>
                  <a:pt x="515620" y="76073"/>
                </a:lnTo>
                <a:lnTo>
                  <a:pt x="515620" y="88773"/>
                </a:lnTo>
                <a:lnTo>
                  <a:pt x="519430" y="88773"/>
                </a:lnTo>
                <a:lnTo>
                  <a:pt x="519430" y="76073"/>
                </a:lnTo>
                <a:close/>
              </a:path>
              <a:path w="519429" h="375919">
                <a:moveTo>
                  <a:pt x="3810" y="88773"/>
                </a:moveTo>
                <a:lnTo>
                  <a:pt x="0" y="88773"/>
                </a:lnTo>
                <a:lnTo>
                  <a:pt x="0" y="95123"/>
                </a:lnTo>
                <a:lnTo>
                  <a:pt x="3810" y="95123"/>
                </a:lnTo>
                <a:lnTo>
                  <a:pt x="3810" y="88773"/>
                </a:lnTo>
                <a:close/>
              </a:path>
              <a:path w="519429" h="375919">
                <a:moveTo>
                  <a:pt x="519430" y="88773"/>
                </a:moveTo>
                <a:lnTo>
                  <a:pt x="515620" y="88773"/>
                </a:lnTo>
                <a:lnTo>
                  <a:pt x="515620" y="95123"/>
                </a:lnTo>
                <a:lnTo>
                  <a:pt x="519430" y="95123"/>
                </a:lnTo>
                <a:lnTo>
                  <a:pt x="519430" y="88773"/>
                </a:lnTo>
                <a:close/>
              </a:path>
              <a:path w="519429" h="375919">
                <a:moveTo>
                  <a:pt x="3810" y="95123"/>
                </a:moveTo>
                <a:lnTo>
                  <a:pt x="0" y="95123"/>
                </a:lnTo>
                <a:lnTo>
                  <a:pt x="0" y="114173"/>
                </a:lnTo>
                <a:lnTo>
                  <a:pt x="3810" y="114173"/>
                </a:lnTo>
                <a:lnTo>
                  <a:pt x="3810" y="95123"/>
                </a:lnTo>
                <a:close/>
              </a:path>
              <a:path w="519429" h="375919">
                <a:moveTo>
                  <a:pt x="519430" y="95123"/>
                </a:moveTo>
                <a:lnTo>
                  <a:pt x="515620" y="95123"/>
                </a:lnTo>
                <a:lnTo>
                  <a:pt x="515620" y="114173"/>
                </a:lnTo>
                <a:lnTo>
                  <a:pt x="519430" y="114173"/>
                </a:lnTo>
                <a:lnTo>
                  <a:pt x="519430" y="95123"/>
                </a:lnTo>
                <a:close/>
              </a:path>
              <a:path w="519429" h="375919">
                <a:moveTo>
                  <a:pt x="3810" y="114173"/>
                </a:moveTo>
                <a:lnTo>
                  <a:pt x="0" y="114173"/>
                </a:lnTo>
                <a:lnTo>
                  <a:pt x="0" y="139573"/>
                </a:lnTo>
                <a:lnTo>
                  <a:pt x="3810" y="139573"/>
                </a:lnTo>
                <a:lnTo>
                  <a:pt x="3810" y="114173"/>
                </a:lnTo>
                <a:close/>
              </a:path>
              <a:path w="519429" h="375919">
                <a:moveTo>
                  <a:pt x="519430" y="114173"/>
                </a:moveTo>
                <a:lnTo>
                  <a:pt x="515620" y="114173"/>
                </a:lnTo>
                <a:lnTo>
                  <a:pt x="515620" y="139573"/>
                </a:lnTo>
                <a:lnTo>
                  <a:pt x="519430" y="139573"/>
                </a:lnTo>
                <a:lnTo>
                  <a:pt x="519430" y="114173"/>
                </a:lnTo>
                <a:close/>
              </a:path>
              <a:path w="519429" h="375919">
                <a:moveTo>
                  <a:pt x="3810" y="139573"/>
                </a:moveTo>
                <a:lnTo>
                  <a:pt x="0" y="139573"/>
                </a:lnTo>
                <a:lnTo>
                  <a:pt x="0" y="156083"/>
                </a:lnTo>
                <a:lnTo>
                  <a:pt x="3810" y="156083"/>
                </a:lnTo>
                <a:lnTo>
                  <a:pt x="3810" y="139573"/>
                </a:lnTo>
                <a:close/>
              </a:path>
              <a:path w="519429" h="375919">
                <a:moveTo>
                  <a:pt x="519430" y="139573"/>
                </a:moveTo>
                <a:lnTo>
                  <a:pt x="515620" y="139573"/>
                </a:lnTo>
                <a:lnTo>
                  <a:pt x="515620" y="156083"/>
                </a:lnTo>
                <a:lnTo>
                  <a:pt x="519430" y="156083"/>
                </a:lnTo>
                <a:lnTo>
                  <a:pt x="519430" y="139573"/>
                </a:lnTo>
                <a:close/>
              </a:path>
              <a:path w="519429" h="375919">
                <a:moveTo>
                  <a:pt x="3810" y="156083"/>
                </a:moveTo>
                <a:lnTo>
                  <a:pt x="0" y="156083"/>
                </a:lnTo>
                <a:lnTo>
                  <a:pt x="0" y="228473"/>
                </a:lnTo>
                <a:lnTo>
                  <a:pt x="3810" y="228473"/>
                </a:lnTo>
                <a:lnTo>
                  <a:pt x="3810" y="156083"/>
                </a:lnTo>
                <a:close/>
              </a:path>
              <a:path w="519429" h="375919">
                <a:moveTo>
                  <a:pt x="519430" y="156083"/>
                </a:moveTo>
                <a:lnTo>
                  <a:pt x="515620" y="156083"/>
                </a:lnTo>
                <a:lnTo>
                  <a:pt x="515620" y="228473"/>
                </a:lnTo>
                <a:lnTo>
                  <a:pt x="519430" y="228473"/>
                </a:lnTo>
                <a:lnTo>
                  <a:pt x="519430" y="156083"/>
                </a:lnTo>
                <a:close/>
              </a:path>
              <a:path w="519429" h="375919">
                <a:moveTo>
                  <a:pt x="3810" y="228473"/>
                </a:moveTo>
                <a:lnTo>
                  <a:pt x="0" y="228473"/>
                </a:lnTo>
                <a:lnTo>
                  <a:pt x="0" y="266573"/>
                </a:lnTo>
                <a:lnTo>
                  <a:pt x="3810" y="266573"/>
                </a:lnTo>
                <a:lnTo>
                  <a:pt x="3810" y="228473"/>
                </a:lnTo>
                <a:close/>
              </a:path>
              <a:path w="519429" h="375919">
                <a:moveTo>
                  <a:pt x="519430" y="228473"/>
                </a:moveTo>
                <a:lnTo>
                  <a:pt x="515620" y="228473"/>
                </a:lnTo>
                <a:lnTo>
                  <a:pt x="515620" y="266573"/>
                </a:lnTo>
                <a:lnTo>
                  <a:pt x="519430" y="266573"/>
                </a:lnTo>
                <a:lnTo>
                  <a:pt x="519430" y="228473"/>
                </a:lnTo>
                <a:close/>
              </a:path>
              <a:path w="519429" h="375919">
                <a:moveTo>
                  <a:pt x="3810" y="266573"/>
                </a:moveTo>
                <a:lnTo>
                  <a:pt x="0" y="266573"/>
                </a:lnTo>
                <a:lnTo>
                  <a:pt x="0" y="279273"/>
                </a:lnTo>
                <a:lnTo>
                  <a:pt x="3810" y="279273"/>
                </a:lnTo>
                <a:lnTo>
                  <a:pt x="3810" y="266573"/>
                </a:lnTo>
                <a:close/>
              </a:path>
              <a:path w="519429" h="375919">
                <a:moveTo>
                  <a:pt x="519430" y="266573"/>
                </a:moveTo>
                <a:lnTo>
                  <a:pt x="515620" y="266573"/>
                </a:lnTo>
                <a:lnTo>
                  <a:pt x="515620" y="279273"/>
                </a:lnTo>
                <a:lnTo>
                  <a:pt x="519430" y="279273"/>
                </a:lnTo>
                <a:lnTo>
                  <a:pt x="519430" y="266573"/>
                </a:lnTo>
                <a:close/>
              </a:path>
              <a:path w="519429" h="375919">
                <a:moveTo>
                  <a:pt x="3810" y="279273"/>
                </a:moveTo>
                <a:lnTo>
                  <a:pt x="0" y="279273"/>
                </a:lnTo>
                <a:lnTo>
                  <a:pt x="0" y="304673"/>
                </a:lnTo>
                <a:lnTo>
                  <a:pt x="3810" y="304673"/>
                </a:lnTo>
                <a:lnTo>
                  <a:pt x="3810" y="279273"/>
                </a:lnTo>
                <a:close/>
              </a:path>
              <a:path w="519429" h="375919">
                <a:moveTo>
                  <a:pt x="519430" y="279273"/>
                </a:moveTo>
                <a:lnTo>
                  <a:pt x="515620" y="279273"/>
                </a:lnTo>
                <a:lnTo>
                  <a:pt x="515620" y="304673"/>
                </a:lnTo>
                <a:lnTo>
                  <a:pt x="519430" y="304673"/>
                </a:lnTo>
                <a:lnTo>
                  <a:pt x="519430" y="279273"/>
                </a:lnTo>
                <a:close/>
              </a:path>
              <a:path w="519429" h="375919">
                <a:moveTo>
                  <a:pt x="3810" y="304673"/>
                </a:moveTo>
                <a:lnTo>
                  <a:pt x="0" y="304673"/>
                </a:lnTo>
                <a:lnTo>
                  <a:pt x="0" y="311023"/>
                </a:lnTo>
                <a:lnTo>
                  <a:pt x="3810" y="311023"/>
                </a:lnTo>
                <a:lnTo>
                  <a:pt x="3810" y="304673"/>
                </a:lnTo>
                <a:close/>
              </a:path>
              <a:path w="519429" h="375919">
                <a:moveTo>
                  <a:pt x="519430" y="304673"/>
                </a:moveTo>
                <a:lnTo>
                  <a:pt x="515620" y="304673"/>
                </a:lnTo>
                <a:lnTo>
                  <a:pt x="515620" y="311023"/>
                </a:lnTo>
                <a:lnTo>
                  <a:pt x="519430" y="311023"/>
                </a:lnTo>
                <a:lnTo>
                  <a:pt x="519430" y="304673"/>
                </a:lnTo>
                <a:close/>
              </a:path>
              <a:path w="519429" h="375919">
                <a:moveTo>
                  <a:pt x="3810" y="311023"/>
                </a:moveTo>
                <a:lnTo>
                  <a:pt x="0" y="311023"/>
                </a:lnTo>
                <a:lnTo>
                  <a:pt x="0" y="317373"/>
                </a:lnTo>
                <a:lnTo>
                  <a:pt x="3810" y="317373"/>
                </a:lnTo>
                <a:lnTo>
                  <a:pt x="3810" y="311023"/>
                </a:lnTo>
                <a:close/>
              </a:path>
              <a:path w="519429" h="375919">
                <a:moveTo>
                  <a:pt x="519430" y="311023"/>
                </a:moveTo>
                <a:lnTo>
                  <a:pt x="515620" y="311023"/>
                </a:lnTo>
                <a:lnTo>
                  <a:pt x="515620" y="317373"/>
                </a:lnTo>
                <a:lnTo>
                  <a:pt x="519430" y="317373"/>
                </a:lnTo>
                <a:lnTo>
                  <a:pt x="519430" y="311023"/>
                </a:lnTo>
                <a:close/>
              </a:path>
              <a:path w="519429" h="375919">
                <a:moveTo>
                  <a:pt x="454660" y="374650"/>
                </a:moveTo>
                <a:lnTo>
                  <a:pt x="68580" y="374650"/>
                </a:lnTo>
                <a:lnTo>
                  <a:pt x="68580" y="375793"/>
                </a:lnTo>
                <a:lnTo>
                  <a:pt x="454660" y="375793"/>
                </a:lnTo>
                <a:lnTo>
                  <a:pt x="454660" y="374650"/>
                </a:lnTo>
                <a:close/>
              </a:path>
              <a:path w="519429" h="375919">
                <a:moveTo>
                  <a:pt x="457200" y="373380"/>
                </a:moveTo>
                <a:lnTo>
                  <a:pt x="66040" y="373380"/>
                </a:lnTo>
                <a:lnTo>
                  <a:pt x="66040" y="374650"/>
                </a:lnTo>
                <a:lnTo>
                  <a:pt x="457200" y="374650"/>
                </a:lnTo>
                <a:lnTo>
                  <a:pt x="457200" y="373380"/>
                </a:lnTo>
                <a:close/>
              </a:path>
              <a:path w="519429" h="375919">
                <a:moveTo>
                  <a:pt x="458470" y="372110"/>
                </a:moveTo>
                <a:lnTo>
                  <a:pt x="63500" y="372110"/>
                </a:lnTo>
                <a:lnTo>
                  <a:pt x="63500" y="373380"/>
                </a:lnTo>
                <a:lnTo>
                  <a:pt x="458470" y="373380"/>
                </a:lnTo>
                <a:lnTo>
                  <a:pt x="458470" y="372110"/>
                </a:lnTo>
                <a:close/>
              </a:path>
              <a:path w="519429" h="375919">
                <a:moveTo>
                  <a:pt x="519430" y="317627"/>
                </a:moveTo>
                <a:lnTo>
                  <a:pt x="515620" y="317627"/>
                </a:lnTo>
                <a:lnTo>
                  <a:pt x="515620" y="323850"/>
                </a:lnTo>
                <a:lnTo>
                  <a:pt x="516890" y="323850"/>
                </a:lnTo>
                <a:lnTo>
                  <a:pt x="516890" y="322580"/>
                </a:lnTo>
                <a:lnTo>
                  <a:pt x="518160" y="322580"/>
                </a:lnTo>
                <a:lnTo>
                  <a:pt x="518160" y="321310"/>
                </a:lnTo>
                <a:lnTo>
                  <a:pt x="519429" y="321310"/>
                </a:lnTo>
                <a:lnTo>
                  <a:pt x="519430" y="317627"/>
                </a:lnTo>
                <a:close/>
              </a:path>
              <a:path w="519429" h="375919">
                <a:moveTo>
                  <a:pt x="3810" y="317627"/>
                </a:moveTo>
                <a:lnTo>
                  <a:pt x="0" y="317627"/>
                </a:lnTo>
                <a:lnTo>
                  <a:pt x="0" y="320040"/>
                </a:lnTo>
                <a:lnTo>
                  <a:pt x="1270" y="320040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22580"/>
                </a:lnTo>
                <a:lnTo>
                  <a:pt x="3810" y="322580"/>
                </a:lnTo>
                <a:lnTo>
                  <a:pt x="3810" y="317627"/>
                </a:lnTo>
                <a:close/>
              </a:path>
            </a:pathLst>
          </a:custGeom>
          <a:solidFill>
            <a:srgbClr val="24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24519" y="1634617"/>
            <a:ext cx="511809" cy="368300"/>
          </a:xfrm>
          <a:custGeom>
            <a:avLst/>
            <a:gdLst/>
            <a:ahLst/>
            <a:cxnLst/>
            <a:rect l="l" t="t" r="r" b="b"/>
            <a:pathLst>
              <a:path w="511809" h="368300">
                <a:moveTo>
                  <a:pt x="3809" y="71120"/>
                </a:moveTo>
                <a:lnTo>
                  <a:pt x="0" y="71120"/>
                </a:lnTo>
                <a:lnTo>
                  <a:pt x="0" y="72262"/>
                </a:lnTo>
                <a:lnTo>
                  <a:pt x="3809" y="72262"/>
                </a:lnTo>
                <a:lnTo>
                  <a:pt x="3809" y="71120"/>
                </a:lnTo>
                <a:close/>
              </a:path>
              <a:path w="511809" h="368300">
                <a:moveTo>
                  <a:pt x="511809" y="71120"/>
                </a:moveTo>
                <a:lnTo>
                  <a:pt x="509270" y="71120"/>
                </a:lnTo>
                <a:lnTo>
                  <a:pt x="509270" y="72262"/>
                </a:lnTo>
                <a:lnTo>
                  <a:pt x="511809" y="72262"/>
                </a:lnTo>
                <a:lnTo>
                  <a:pt x="511809" y="71120"/>
                </a:lnTo>
                <a:close/>
              </a:path>
              <a:path w="511809" h="368300">
                <a:moveTo>
                  <a:pt x="3809" y="68579"/>
                </a:moveTo>
                <a:lnTo>
                  <a:pt x="0" y="68579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68579"/>
                </a:lnTo>
                <a:close/>
              </a:path>
              <a:path w="511809" h="368300">
                <a:moveTo>
                  <a:pt x="511809" y="68579"/>
                </a:moveTo>
                <a:lnTo>
                  <a:pt x="509270" y="68579"/>
                </a:lnTo>
                <a:lnTo>
                  <a:pt x="509270" y="70992"/>
                </a:lnTo>
                <a:lnTo>
                  <a:pt x="511809" y="70992"/>
                </a:lnTo>
                <a:lnTo>
                  <a:pt x="511809" y="68579"/>
                </a:lnTo>
                <a:close/>
              </a:path>
              <a:path w="511809" h="368300">
                <a:moveTo>
                  <a:pt x="3809" y="64770"/>
                </a:moveTo>
                <a:lnTo>
                  <a:pt x="0" y="64770"/>
                </a:lnTo>
                <a:lnTo>
                  <a:pt x="0" y="68452"/>
                </a:lnTo>
                <a:lnTo>
                  <a:pt x="3809" y="68452"/>
                </a:lnTo>
                <a:lnTo>
                  <a:pt x="3809" y="64770"/>
                </a:lnTo>
                <a:close/>
              </a:path>
              <a:path w="511809" h="368300">
                <a:moveTo>
                  <a:pt x="511809" y="64770"/>
                </a:moveTo>
                <a:lnTo>
                  <a:pt x="509270" y="64770"/>
                </a:lnTo>
                <a:lnTo>
                  <a:pt x="509270" y="68452"/>
                </a:lnTo>
                <a:lnTo>
                  <a:pt x="511809" y="68452"/>
                </a:lnTo>
                <a:lnTo>
                  <a:pt x="511809" y="64770"/>
                </a:lnTo>
                <a:close/>
              </a:path>
              <a:path w="511809" h="368300">
                <a:moveTo>
                  <a:pt x="3809" y="62229"/>
                </a:moveTo>
                <a:lnTo>
                  <a:pt x="0" y="62229"/>
                </a:lnTo>
                <a:lnTo>
                  <a:pt x="0" y="64642"/>
                </a:lnTo>
                <a:lnTo>
                  <a:pt x="3809" y="64642"/>
                </a:lnTo>
                <a:lnTo>
                  <a:pt x="3809" y="62229"/>
                </a:lnTo>
                <a:close/>
              </a:path>
              <a:path w="511809" h="368300">
                <a:moveTo>
                  <a:pt x="511809" y="62229"/>
                </a:moveTo>
                <a:lnTo>
                  <a:pt x="509270" y="62229"/>
                </a:lnTo>
                <a:lnTo>
                  <a:pt x="509270" y="64642"/>
                </a:lnTo>
                <a:lnTo>
                  <a:pt x="511809" y="64642"/>
                </a:lnTo>
                <a:lnTo>
                  <a:pt x="511809" y="62229"/>
                </a:lnTo>
                <a:close/>
              </a:path>
              <a:path w="511809" h="368300">
                <a:moveTo>
                  <a:pt x="3809" y="58420"/>
                </a:moveTo>
                <a:lnTo>
                  <a:pt x="0" y="58420"/>
                </a:lnTo>
                <a:lnTo>
                  <a:pt x="0" y="62102"/>
                </a:lnTo>
                <a:lnTo>
                  <a:pt x="3809" y="62102"/>
                </a:lnTo>
                <a:lnTo>
                  <a:pt x="3809" y="58420"/>
                </a:lnTo>
                <a:close/>
              </a:path>
              <a:path w="511809" h="368300">
                <a:moveTo>
                  <a:pt x="511809" y="58420"/>
                </a:moveTo>
                <a:lnTo>
                  <a:pt x="509270" y="58420"/>
                </a:lnTo>
                <a:lnTo>
                  <a:pt x="509270" y="62102"/>
                </a:lnTo>
                <a:lnTo>
                  <a:pt x="511809" y="62102"/>
                </a:lnTo>
                <a:lnTo>
                  <a:pt x="511809" y="58420"/>
                </a:lnTo>
                <a:close/>
              </a:path>
              <a:path w="511809" h="368300">
                <a:moveTo>
                  <a:pt x="3809" y="55879"/>
                </a:moveTo>
                <a:lnTo>
                  <a:pt x="0" y="55879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5879"/>
                </a:lnTo>
                <a:close/>
              </a:path>
              <a:path w="511809" h="368300">
                <a:moveTo>
                  <a:pt x="511809" y="55879"/>
                </a:moveTo>
                <a:lnTo>
                  <a:pt x="509270" y="55879"/>
                </a:lnTo>
                <a:lnTo>
                  <a:pt x="509270" y="58292"/>
                </a:lnTo>
                <a:lnTo>
                  <a:pt x="511809" y="58292"/>
                </a:lnTo>
                <a:lnTo>
                  <a:pt x="511809" y="55879"/>
                </a:lnTo>
                <a:close/>
              </a:path>
              <a:path w="511809" h="368300">
                <a:moveTo>
                  <a:pt x="3809" y="52070"/>
                </a:moveTo>
                <a:lnTo>
                  <a:pt x="0" y="52070"/>
                </a:lnTo>
                <a:lnTo>
                  <a:pt x="0" y="55752"/>
                </a:lnTo>
                <a:lnTo>
                  <a:pt x="3809" y="55752"/>
                </a:lnTo>
                <a:lnTo>
                  <a:pt x="3809" y="52070"/>
                </a:lnTo>
                <a:close/>
              </a:path>
              <a:path w="511809" h="368300">
                <a:moveTo>
                  <a:pt x="511809" y="52070"/>
                </a:moveTo>
                <a:lnTo>
                  <a:pt x="509270" y="52070"/>
                </a:lnTo>
                <a:lnTo>
                  <a:pt x="509270" y="55752"/>
                </a:lnTo>
                <a:lnTo>
                  <a:pt x="511809" y="55752"/>
                </a:lnTo>
                <a:lnTo>
                  <a:pt x="511809" y="52070"/>
                </a:lnTo>
                <a:close/>
              </a:path>
              <a:path w="511809" h="368300">
                <a:moveTo>
                  <a:pt x="1270" y="49529"/>
                </a:moveTo>
                <a:lnTo>
                  <a:pt x="0" y="49529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9656"/>
                </a:lnTo>
                <a:lnTo>
                  <a:pt x="1270" y="49656"/>
                </a:lnTo>
                <a:close/>
              </a:path>
              <a:path w="511809" h="368300">
                <a:moveTo>
                  <a:pt x="511809" y="49656"/>
                </a:moveTo>
                <a:lnTo>
                  <a:pt x="509270" y="49656"/>
                </a:lnTo>
                <a:lnTo>
                  <a:pt x="509270" y="51942"/>
                </a:lnTo>
                <a:lnTo>
                  <a:pt x="511809" y="51942"/>
                </a:lnTo>
                <a:lnTo>
                  <a:pt x="511809" y="49656"/>
                </a:lnTo>
                <a:close/>
              </a:path>
              <a:path w="511809" h="368300">
                <a:moveTo>
                  <a:pt x="3809" y="46989"/>
                </a:moveTo>
                <a:lnTo>
                  <a:pt x="2539" y="46989"/>
                </a:lnTo>
                <a:lnTo>
                  <a:pt x="2539" y="48387"/>
                </a:lnTo>
                <a:lnTo>
                  <a:pt x="1270" y="48387"/>
                </a:lnTo>
                <a:lnTo>
                  <a:pt x="1270" y="49529"/>
                </a:lnTo>
                <a:lnTo>
                  <a:pt x="3809" y="49529"/>
                </a:lnTo>
                <a:lnTo>
                  <a:pt x="3809" y="46989"/>
                </a:lnTo>
                <a:close/>
              </a:path>
              <a:path w="511809" h="368300">
                <a:moveTo>
                  <a:pt x="510539" y="46989"/>
                </a:moveTo>
                <a:lnTo>
                  <a:pt x="509270" y="46989"/>
                </a:lnTo>
                <a:lnTo>
                  <a:pt x="509270" y="49529"/>
                </a:lnTo>
                <a:lnTo>
                  <a:pt x="511810" y="49529"/>
                </a:lnTo>
                <a:lnTo>
                  <a:pt x="511810" y="48387"/>
                </a:lnTo>
                <a:lnTo>
                  <a:pt x="510539" y="48387"/>
                </a:lnTo>
                <a:lnTo>
                  <a:pt x="510539" y="46989"/>
                </a:lnTo>
                <a:close/>
              </a:path>
              <a:path w="511809" h="368300">
                <a:moveTo>
                  <a:pt x="457200" y="2539"/>
                </a:moveTo>
                <a:lnTo>
                  <a:pt x="55879" y="2539"/>
                </a:lnTo>
                <a:lnTo>
                  <a:pt x="55879" y="3809"/>
                </a:lnTo>
                <a:lnTo>
                  <a:pt x="457200" y="3809"/>
                </a:lnTo>
                <a:lnTo>
                  <a:pt x="457200" y="2539"/>
                </a:lnTo>
                <a:close/>
              </a:path>
              <a:path w="511809" h="368300">
                <a:moveTo>
                  <a:pt x="59689" y="1142"/>
                </a:moveTo>
                <a:lnTo>
                  <a:pt x="57150" y="1142"/>
                </a:lnTo>
                <a:lnTo>
                  <a:pt x="57150" y="2539"/>
                </a:lnTo>
                <a:lnTo>
                  <a:pt x="455929" y="2539"/>
                </a:lnTo>
                <a:lnTo>
                  <a:pt x="455929" y="1396"/>
                </a:lnTo>
                <a:lnTo>
                  <a:pt x="59689" y="1396"/>
                </a:lnTo>
                <a:lnTo>
                  <a:pt x="59689" y="1142"/>
                </a:lnTo>
                <a:close/>
              </a:path>
              <a:path w="511809" h="368300">
                <a:moveTo>
                  <a:pt x="455929" y="1142"/>
                </a:moveTo>
                <a:lnTo>
                  <a:pt x="454659" y="1142"/>
                </a:lnTo>
                <a:lnTo>
                  <a:pt x="454659" y="1396"/>
                </a:lnTo>
                <a:lnTo>
                  <a:pt x="455929" y="1396"/>
                </a:lnTo>
                <a:lnTo>
                  <a:pt x="455929" y="1142"/>
                </a:lnTo>
                <a:close/>
              </a:path>
              <a:path w="511809" h="368300">
                <a:moveTo>
                  <a:pt x="454659" y="126"/>
                </a:moveTo>
                <a:lnTo>
                  <a:pt x="59689" y="126"/>
                </a:lnTo>
                <a:lnTo>
                  <a:pt x="59689" y="1142"/>
                </a:lnTo>
                <a:lnTo>
                  <a:pt x="454659" y="1142"/>
                </a:lnTo>
                <a:lnTo>
                  <a:pt x="454659" y="126"/>
                </a:lnTo>
                <a:close/>
              </a:path>
              <a:path w="511809" h="368300">
                <a:moveTo>
                  <a:pt x="452119" y="0"/>
                </a:moveTo>
                <a:lnTo>
                  <a:pt x="60959" y="0"/>
                </a:lnTo>
                <a:lnTo>
                  <a:pt x="452119" y="126"/>
                </a:lnTo>
                <a:close/>
              </a:path>
              <a:path w="511809" h="368300">
                <a:moveTo>
                  <a:pt x="3809" y="72263"/>
                </a:moveTo>
                <a:lnTo>
                  <a:pt x="0" y="72263"/>
                </a:lnTo>
                <a:lnTo>
                  <a:pt x="0" y="84962"/>
                </a:lnTo>
                <a:lnTo>
                  <a:pt x="3809" y="84962"/>
                </a:lnTo>
                <a:lnTo>
                  <a:pt x="3809" y="72263"/>
                </a:lnTo>
                <a:close/>
              </a:path>
              <a:path w="511809" h="368300">
                <a:moveTo>
                  <a:pt x="511809" y="72263"/>
                </a:moveTo>
                <a:lnTo>
                  <a:pt x="509270" y="72263"/>
                </a:lnTo>
                <a:lnTo>
                  <a:pt x="509270" y="84962"/>
                </a:lnTo>
                <a:lnTo>
                  <a:pt x="511809" y="84962"/>
                </a:lnTo>
                <a:lnTo>
                  <a:pt x="511809" y="72263"/>
                </a:lnTo>
                <a:close/>
              </a:path>
              <a:path w="511809" h="368300">
                <a:moveTo>
                  <a:pt x="3809" y="84963"/>
                </a:moveTo>
                <a:lnTo>
                  <a:pt x="0" y="84963"/>
                </a:lnTo>
                <a:lnTo>
                  <a:pt x="0" y="91312"/>
                </a:lnTo>
                <a:lnTo>
                  <a:pt x="3809" y="91312"/>
                </a:lnTo>
                <a:lnTo>
                  <a:pt x="3809" y="84963"/>
                </a:lnTo>
                <a:close/>
              </a:path>
              <a:path w="511809" h="368300">
                <a:moveTo>
                  <a:pt x="511809" y="84963"/>
                </a:moveTo>
                <a:lnTo>
                  <a:pt x="509270" y="84963"/>
                </a:lnTo>
                <a:lnTo>
                  <a:pt x="509270" y="91312"/>
                </a:lnTo>
                <a:lnTo>
                  <a:pt x="511809" y="91312"/>
                </a:lnTo>
                <a:lnTo>
                  <a:pt x="511809" y="84963"/>
                </a:lnTo>
                <a:close/>
              </a:path>
              <a:path w="511809" h="368300">
                <a:moveTo>
                  <a:pt x="3809" y="91313"/>
                </a:moveTo>
                <a:lnTo>
                  <a:pt x="0" y="91313"/>
                </a:lnTo>
                <a:lnTo>
                  <a:pt x="0" y="110362"/>
                </a:lnTo>
                <a:lnTo>
                  <a:pt x="3809" y="110362"/>
                </a:lnTo>
                <a:lnTo>
                  <a:pt x="3809" y="91313"/>
                </a:lnTo>
                <a:close/>
              </a:path>
              <a:path w="511809" h="368300">
                <a:moveTo>
                  <a:pt x="511809" y="91313"/>
                </a:moveTo>
                <a:lnTo>
                  <a:pt x="509270" y="91313"/>
                </a:lnTo>
                <a:lnTo>
                  <a:pt x="509270" y="110362"/>
                </a:lnTo>
                <a:lnTo>
                  <a:pt x="511809" y="110362"/>
                </a:lnTo>
                <a:lnTo>
                  <a:pt x="511809" y="91313"/>
                </a:lnTo>
                <a:close/>
              </a:path>
              <a:path w="511809" h="368300">
                <a:moveTo>
                  <a:pt x="3809" y="110363"/>
                </a:moveTo>
                <a:lnTo>
                  <a:pt x="0" y="110363"/>
                </a:lnTo>
                <a:lnTo>
                  <a:pt x="0" y="135762"/>
                </a:lnTo>
                <a:lnTo>
                  <a:pt x="3809" y="135762"/>
                </a:lnTo>
                <a:lnTo>
                  <a:pt x="3809" y="110363"/>
                </a:lnTo>
                <a:close/>
              </a:path>
              <a:path w="511809" h="368300">
                <a:moveTo>
                  <a:pt x="511809" y="110363"/>
                </a:moveTo>
                <a:lnTo>
                  <a:pt x="509270" y="110363"/>
                </a:lnTo>
                <a:lnTo>
                  <a:pt x="509270" y="135762"/>
                </a:lnTo>
                <a:lnTo>
                  <a:pt x="511809" y="135762"/>
                </a:lnTo>
                <a:lnTo>
                  <a:pt x="511809" y="110363"/>
                </a:lnTo>
                <a:close/>
              </a:path>
              <a:path w="511809" h="368300">
                <a:moveTo>
                  <a:pt x="3809" y="135763"/>
                </a:moveTo>
                <a:lnTo>
                  <a:pt x="0" y="135763"/>
                </a:lnTo>
                <a:lnTo>
                  <a:pt x="0" y="152273"/>
                </a:lnTo>
                <a:lnTo>
                  <a:pt x="3809" y="152273"/>
                </a:lnTo>
                <a:lnTo>
                  <a:pt x="3809" y="135763"/>
                </a:lnTo>
                <a:close/>
              </a:path>
              <a:path w="511809" h="368300">
                <a:moveTo>
                  <a:pt x="511809" y="135763"/>
                </a:moveTo>
                <a:lnTo>
                  <a:pt x="509270" y="135763"/>
                </a:lnTo>
                <a:lnTo>
                  <a:pt x="509270" y="152273"/>
                </a:lnTo>
                <a:lnTo>
                  <a:pt x="511809" y="152273"/>
                </a:lnTo>
                <a:lnTo>
                  <a:pt x="511809" y="135763"/>
                </a:lnTo>
                <a:close/>
              </a:path>
              <a:path w="511809" h="368300">
                <a:moveTo>
                  <a:pt x="3809" y="152273"/>
                </a:moveTo>
                <a:lnTo>
                  <a:pt x="0" y="152273"/>
                </a:lnTo>
                <a:lnTo>
                  <a:pt x="0" y="224662"/>
                </a:lnTo>
                <a:lnTo>
                  <a:pt x="3809" y="224662"/>
                </a:lnTo>
                <a:lnTo>
                  <a:pt x="3809" y="152273"/>
                </a:lnTo>
                <a:close/>
              </a:path>
              <a:path w="511809" h="368300">
                <a:moveTo>
                  <a:pt x="511809" y="152273"/>
                </a:moveTo>
                <a:lnTo>
                  <a:pt x="509270" y="152273"/>
                </a:lnTo>
                <a:lnTo>
                  <a:pt x="509270" y="224662"/>
                </a:lnTo>
                <a:lnTo>
                  <a:pt x="511809" y="224662"/>
                </a:lnTo>
                <a:lnTo>
                  <a:pt x="511809" y="152273"/>
                </a:lnTo>
                <a:close/>
              </a:path>
              <a:path w="511809" h="368300">
                <a:moveTo>
                  <a:pt x="3809" y="224663"/>
                </a:moveTo>
                <a:lnTo>
                  <a:pt x="0" y="224663"/>
                </a:lnTo>
                <a:lnTo>
                  <a:pt x="0" y="262763"/>
                </a:lnTo>
                <a:lnTo>
                  <a:pt x="3809" y="262763"/>
                </a:lnTo>
                <a:lnTo>
                  <a:pt x="3809" y="224663"/>
                </a:lnTo>
                <a:close/>
              </a:path>
              <a:path w="511809" h="368300">
                <a:moveTo>
                  <a:pt x="511809" y="224663"/>
                </a:moveTo>
                <a:lnTo>
                  <a:pt x="509270" y="224663"/>
                </a:lnTo>
                <a:lnTo>
                  <a:pt x="509270" y="262763"/>
                </a:lnTo>
                <a:lnTo>
                  <a:pt x="511809" y="262763"/>
                </a:lnTo>
                <a:lnTo>
                  <a:pt x="511809" y="224663"/>
                </a:lnTo>
                <a:close/>
              </a:path>
              <a:path w="511809" h="368300">
                <a:moveTo>
                  <a:pt x="3809" y="262763"/>
                </a:moveTo>
                <a:lnTo>
                  <a:pt x="0" y="262763"/>
                </a:lnTo>
                <a:lnTo>
                  <a:pt x="0" y="275463"/>
                </a:lnTo>
                <a:lnTo>
                  <a:pt x="3809" y="275463"/>
                </a:lnTo>
                <a:lnTo>
                  <a:pt x="3809" y="262763"/>
                </a:lnTo>
                <a:close/>
              </a:path>
              <a:path w="511809" h="368300">
                <a:moveTo>
                  <a:pt x="511809" y="262763"/>
                </a:moveTo>
                <a:lnTo>
                  <a:pt x="509270" y="262763"/>
                </a:lnTo>
                <a:lnTo>
                  <a:pt x="509270" y="275463"/>
                </a:lnTo>
                <a:lnTo>
                  <a:pt x="511809" y="275463"/>
                </a:lnTo>
                <a:lnTo>
                  <a:pt x="511809" y="262763"/>
                </a:lnTo>
                <a:close/>
              </a:path>
              <a:path w="511809" h="368300">
                <a:moveTo>
                  <a:pt x="3809" y="275463"/>
                </a:moveTo>
                <a:lnTo>
                  <a:pt x="0" y="275463"/>
                </a:lnTo>
                <a:lnTo>
                  <a:pt x="0" y="300863"/>
                </a:lnTo>
                <a:lnTo>
                  <a:pt x="3809" y="300863"/>
                </a:lnTo>
                <a:lnTo>
                  <a:pt x="3809" y="275463"/>
                </a:lnTo>
                <a:close/>
              </a:path>
              <a:path w="511809" h="368300">
                <a:moveTo>
                  <a:pt x="511809" y="275463"/>
                </a:moveTo>
                <a:lnTo>
                  <a:pt x="509270" y="275463"/>
                </a:lnTo>
                <a:lnTo>
                  <a:pt x="509270" y="300863"/>
                </a:lnTo>
                <a:lnTo>
                  <a:pt x="511809" y="300863"/>
                </a:lnTo>
                <a:lnTo>
                  <a:pt x="511809" y="275463"/>
                </a:lnTo>
                <a:close/>
              </a:path>
              <a:path w="511809" h="368300">
                <a:moveTo>
                  <a:pt x="3809" y="300863"/>
                </a:moveTo>
                <a:lnTo>
                  <a:pt x="0" y="300863"/>
                </a:lnTo>
                <a:lnTo>
                  <a:pt x="0" y="307213"/>
                </a:lnTo>
                <a:lnTo>
                  <a:pt x="3809" y="307213"/>
                </a:lnTo>
                <a:lnTo>
                  <a:pt x="3809" y="300863"/>
                </a:lnTo>
                <a:close/>
              </a:path>
              <a:path w="511809" h="368300">
                <a:moveTo>
                  <a:pt x="511809" y="300863"/>
                </a:moveTo>
                <a:lnTo>
                  <a:pt x="509270" y="300863"/>
                </a:lnTo>
                <a:lnTo>
                  <a:pt x="509270" y="307213"/>
                </a:lnTo>
                <a:lnTo>
                  <a:pt x="511809" y="307213"/>
                </a:lnTo>
                <a:lnTo>
                  <a:pt x="511809" y="300863"/>
                </a:lnTo>
                <a:close/>
              </a:path>
              <a:path w="511809" h="368300">
                <a:moveTo>
                  <a:pt x="3809" y="307213"/>
                </a:moveTo>
                <a:lnTo>
                  <a:pt x="0" y="307213"/>
                </a:lnTo>
                <a:lnTo>
                  <a:pt x="0" y="313563"/>
                </a:lnTo>
                <a:lnTo>
                  <a:pt x="3809" y="313563"/>
                </a:lnTo>
                <a:lnTo>
                  <a:pt x="3809" y="307213"/>
                </a:lnTo>
                <a:close/>
              </a:path>
              <a:path w="511809" h="368300">
                <a:moveTo>
                  <a:pt x="511809" y="307213"/>
                </a:moveTo>
                <a:lnTo>
                  <a:pt x="509270" y="307213"/>
                </a:lnTo>
                <a:lnTo>
                  <a:pt x="509270" y="313563"/>
                </a:lnTo>
                <a:lnTo>
                  <a:pt x="511809" y="313563"/>
                </a:lnTo>
                <a:lnTo>
                  <a:pt x="511809" y="307213"/>
                </a:lnTo>
                <a:close/>
              </a:path>
              <a:path w="511809" h="368300">
                <a:moveTo>
                  <a:pt x="457200" y="366903"/>
                </a:moveTo>
                <a:lnTo>
                  <a:pt x="58420" y="366903"/>
                </a:lnTo>
                <a:lnTo>
                  <a:pt x="58420" y="368173"/>
                </a:lnTo>
                <a:lnTo>
                  <a:pt x="457200" y="368173"/>
                </a:lnTo>
                <a:lnTo>
                  <a:pt x="457200" y="366903"/>
                </a:lnTo>
                <a:close/>
              </a:path>
              <a:path w="511809" h="368300">
                <a:moveTo>
                  <a:pt x="458470" y="365633"/>
                </a:moveTo>
                <a:lnTo>
                  <a:pt x="55879" y="365633"/>
                </a:lnTo>
                <a:lnTo>
                  <a:pt x="55879" y="366903"/>
                </a:lnTo>
                <a:lnTo>
                  <a:pt x="458470" y="366903"/>
                </a:lnTo>
                <a:lnTo>
                  <a:pt x="458470" y="365633"/>
                </a:lnTo>
                <a:close/>
              </a:path>
              <a:path w="511809" h="368300">
                <a:moveTo>
                  <a:pt x="3809" y="313690"/>
                </a:moveTo>
                <a:lnTo>
                  <a:pt x="0" y="313690"/>
                </a:lnTo>
                <a:lnTo>
                  <a:pt x="0" y="319913"/>
                </a:lnTo>
                <a:lnTo>
                  <a:pt x="1270" y="319913"/>
                </a:lnTo>
                <a:lnTo>
                  <a:pt x="1270" y="321183"/>
                </a:lnTo>
                <a:lnTo>
                  <a:pt x="2539" y="321183"/>
                </a:lnTo>
                <a:lnTo>
                  <a:pt x="2539" y="322453"/>
                </a:lnTo>
                <a:lnTo>
                  <a:pt x="3809" y="322453"/>
                </a:lnTo>
                <a:lnTo>
                  <a:pt x="3809" y="313690"/>
                </a:lnTo>
                <a:close/>
              </a:path>
              <a:path w="511809" h="368300">
                <a:moveTo>
                  <a:pt x="511809" y="313690"/>
                </a:moveTo>
                <a:lnTo>
                  <a:pt x="509270" y="313690"/>
                </a:lnTo>
                <a:lnTo>
                  <a:pt x="509270" y="322453"/>
                </a:lnTo>
                <a:lnTo>
                  <a:pt x="510539" y="322453"/>
                </a:lnTo>
                <a:lnTo>
                  <a:pt x="510539" y="321183"/>
                </a:lnTo>
                <a:lnTo>
                  <a:pt x="511810" y="321183"/>
                </a:lnTo>
                <a:lnTo>
                  <a:pt x="511809" y="313690"/>
                </a:lnTo>
                <a:close/>
              </a:path>
            </a:pathLst>
          </a:custGeom>
          <a:solidFill>
            <a:srgbClr val="2607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228330" y="1638426"/>
            <a:ext cx="505459" cy="361950"/>
          </a:xfrm>
          <a:custGeom>
            <a:avLst/>
            <a:gdLst/>
            <a:ahLst/>
            <a:cxnLst/>
            <a:rect l="l" t="t" r="r" b="b"/>
            <a:pathLst>
              <a:path w="505459" h="361950">
                <a:moveTo>
                  <a:pt x="3810" y="67310"/>
                </a:moveTo>
                <a:lnTo>
                  <a:pt x="0" y="67310"/>
                </a:lnTo>
                <a:lnTo>
                  <a:pt x="0" y="68452"/>
                </a:lnTo>
                <a:lnTo>
                  <a:pt x="3810" y="68452"/>
                </a:lnTo>
                <a:lnTo>
                  <a:pt x="3810" y="67310"/>
                </a:lnTo>
                <a:close/>
              </a:path>
              <a:path w="505459" h="361950">
                <a:moveTo>
                  <a:pt x="505460" y="67310"/>
                </a:moveTo>
                <a:lnTo>
                  <a:pt x="501650" y="67310"/>
                </a:lnTo>
                <a:lnTo>
                  <a:pt x="501650" y="68452"/>
                </a:lnTo>
                <a:lnTo>
                  <a:pt x="505460" y="68452"/>
                </a:lnTo>
                <a:lnTo>
                  <a:pt x="505460" y="67310"/>
                </a:lnTo>
                <a:close/>
              </a:path>
              <a:path w="505459" h="361950">
                <a:moveTo>
                  <a:pt x="3810" y="64769"/>
                </a:moveTo>
                <a:lnTo>
                  <a:pt x="0" y="64769"/>
                </a:lnTo>
                <a:lnTo>
                  <a:pt x="0" y="67182"/>
                </a:lnTo>
                <a:lnTo>
                  <a:pt x="3810" y="67182"/>
                </a:lnTo>
                <a:lnTo>
                  <a:pt x="3810" y="64769"/>
                </a:lnTo>
                <a:close/>
              </a:path>
              <a:path w="505459" h="361950">
                <a:moveTo>
                  <a:pt x="505460" y="64769"/>
                </a:moveTo>
                <a:lnTo>
                  <a:pt x="501650" y="64769"/>
                </a:lnTo>
                <a:lnTo>
                  <a:pt x="501650" y="67182"/>
                </a:lnTo>
                <a:lnTo>
                  <a:pt x="505460" y="67182"/>
                </a:lnTo>
                <a:lnTo>
                  <a:pt x="505460" y="64769"/>
                </a:lnTo>
                <a:close/>
              </a:path>
              <a:path w="505459" h="361950">
                <a:moveTo>
                  <a:pt x="3810" y="60960"/>
                </a:moveTo>
                <a:lnTo>
                  <a:pt x="0" y="60960"/>
                </a:lnTo>
                <a:lnTo>
                  <a:pt x="0" y="64642"/>
                </a:lnTo>
                <a:lnTo>
                  <a:pt x="3810" y="64642"/>
                </a:lnTo>
                <a:lnTo>
                  <a:pt x="3810" y="60960"/>
                </a:lnTo>
                <a:close/>
              </a:path>
              <a:path w="505459" h="361950">
                <a:moveTo>
                  <a:pt x="505460" y="60960"/>
                </a:moveTo>
                <a:lnTo>
                  <a:pt x="501650" y="60960"/>
                </a:lnTo>
                <a:lnTo>
                  <a:pt x="501650" y="64642"/>
                </a:lnTo>
                <a:lnTo>
                  <a:pt x="505460" y="64642"/>
                </a:lnTo>
                <a:lnTo>
                  <a:pt x="505460" y="60960"/>
                </a:lnTo>
                <a:close/>
              </a:path>
              <a:path w="505459" h="361950">
                <a:moveTo>
                  <a:pt x="3810" y="58419"/>
                </a:moveTo>
                <a:lnTo>
                  <a:pt x="0" y="58419"/>
                </a:lnTo>
                <a:lnTo>
                  <a:pt x="0" y="60832"/>
                </a:lnTo>
                <a:lnTo>
                  <a:pt x="3810" y="60832"/>
                </a:lnTo>
                <a:lnTo>
                  <a:pt x="3810" y="58419"/>
                </a:lnTo>
                <a:close/>
              </a:path>
              <a:path w="505459" h="361950">
                <a:moveTo>
                  <a:pt x="505460" y="58419"/>
                </a:moveTo>
                <a:lnTo>
                  <a:pt x="501650" y="58419"/>
                </a:lnTo>
                <a:lnTo>
                  <a:pt x="501650" y="60832"/>
                </a:lnTo>
                <a:lnTo>
                  <a:pt x="505460" y="60832"/>
                </a:lnTo>
                <a:lnTo>
                  <a:pt x="505460" y="58419"/>
                </a:lnTo>
                <a:close/>
              </a:path>
              <a:path w="505459" h="361950">
                <a:moveTo>
                  <a:pt x="3810" y="54610"/>
                </a:moveTo>
                <a:lnTo>
                  <a:pt x="0" y="54610"/>
                </a:lnTo>
                <a:lnTo>
                  <a:pt x="0" y="58292"/>
                </a:lnTo>
                <a:lnTo>
                  <a:pt x="3810" y="58292"/>
                </a:lnTo>
                <a:lnTo>
                  <a:pt x="3810" y="54610"/>
                </a:lnTo>
                <a:close/>
              </a:path>
              <a:path w="505459" h="361950">
                <a:moveTo>
                  <a:pt x="505460" y="54610"/>
                </a:moveTo>
                <a:lnTo>
                  <a:pt x="501650" y="54610"/>
                </a:lnTo>
                <a:lnTo>
                  <a:pt x="501650" y="58292"/>
                </a:lnTo>
                <a:lnTo>
                  <a:pt x="505460" y="58292"/>
                </a:lnTo>
                <a:lnTo>
                  <a:pt x="505460" y="54610"/>
                </a:lnTo>
                <a:close/>
              </a:path>
              <a:path w="505459" h="361950">
                <a:moveTo>
                  <a:pt x="3810" y="52069"/>
                </a:moveTo>
                <a:lnTo>
                  <a:pt x="0" y="52069"/>
                </a:lnTo>
                <a:lnTo>
                  <a:pt x="0" y="54482"/>
                </a:lnTo>
                <a:lnTo>
                  <a:pt x="3810" y="54482"/>
                </a:lnTo>
                <a:lnTo>
                  <a:pt x="3810" y="52069"/>
                </a:lnTo>
                <a:close/>
              </a:path>
              <a:path w="505459" h="361950">
                <a:moveTo>
                  <a:pt x="505460" y="52069"/>
                </a:moveTo>
                <a:lnTo>
                  <a:pt x="501650" y="52069"/>
                </a:lnTo>
                <a:lnTo>
                  <a:pt x="501650" y="54482"/>
                </a:lnTo>
                <a:lnTo>
                  <a:pt x="505460" y="54482"/>
                </a:lnTo>
                <a:lnTo>
                  <a:pt x="505460" y="52069"/>
                </a:lnTo>
                <a:close/>
              </a:path>
              <a:path w="505459" h="361950">
                <a:moveTo>
                  <a:pt x="3810" y="48260"/>
                </a:moveTo>
                <a:lnTo>
                  <a:pt x="0" y="48260"/>
                </a:lnTo>
                <a:lnTo>
                  <a:pt x="0" y="51942"/>
                </a:lnTo>
                <a:lnTo>
                  <a:pt x="3810" y="51942"/>
                </a:lnTo>
                <a:lnTo>
                  <a:pt x="3810" y="48260"/>
                </a:lnTo>
                <a:close/>
              </a:path>
              <a:path w="505459" h="361950">
                <a:moveTo>
                  <a:pt x="505460" y="48260"/>
                </a:moveTo>
                <a:lnTo>
                  <a:pt x="501650" y="48260"/>
                </a:lnTo>
                <a:lnTo>
                  <a:pt x="501650" y="51942"/>
                </a:lnTo>
                <a:lnTo>
                  <a:pt x="505460" y="51942"/>
                </a:lnTo>
                <a:lnTo>
                  <a:pt x="505460" y="48260"/>
                </a:lnTo>
                <a:close/>
              </a:path>
              <a:path w="505459" h="361950">
                <a:moveTo>
                  <a:pt x="3810" y="45719"/>
                </a:moveTo>
                <a:lnTo>
                  <a:pt x="0" y="45719"/>
                </a:lnTo>
                <a:lnTo>
                  <a:pt x="0" y="48132"/>
                </a:lnTo>
                <a:lnTo>
                  <a:pt x="3810" y="48132"/>
                </a:lnTo>
                <a:lnTo>
                  <a:pt x="3810" y="45719"/>
                </a:lnTo>
                <a:close/>
              </a:path>
              <a:path w="505459" h="361950">
                <a:moveTo>
                  <a:pt x="505460" y="45719"/>
                </a:moveTo>
                <a:lnTo>
                  <a:pt x="501650" y="45719"/>
                </a:lnTo>
                <a:lnTo>
                  <a:pt x="501650" y="48132"/>
                </a:lnTo>
                <a:lnTo>
                  <a:pt x="505460" y="48132"/>
                </a:lnTo>
                <a:lnTo>
                  <a:pt x="505460" y="45719"/>
                </a:lnTo>
                <a:close/>
              </a:path>
              <a:path w="505459" h="361950">
                <a:moveTo>
                  <a:pt x="1270" y="41782"/>
                </a:moveTo>
                <a:lnTo>
                  <a:pt x="0" y="41782"/>
                </a:lnTo>
                <a:lnTo>
                  <a:pt x="0" y="45592"/>
                </a:lnTo>
                <a:lnTo>
                  <a:pt x="3810" y="45592"/>
                </a:lnTo>
                <a:lnTo>
                  <a:pt x="3810" y="42037"/>
                </a:lnTo>
                <a:lnTo>
                  <a:pt x="1270" y="42037"/>
                </a:lnTo>
                <a:lnTo>
                  <a:pt x="1270" y="41782"/>
                </a:lnTo>
                <a:close/>
              </a:path>
              <a:path w="505459" h="361950">
                <a:moveTo>
                  <a:pt x="505459" y="41782"/>
                </a:moveTo>
                <a:lnTo>
                  <a:pt x="504190" y="41782"/>
                </a:lnTo>
                <a:lnTo>
                  <a:pt x="504190" y="42037"/>
                </a:lnTo>
                <a:lnTo>
                  <a:pt x="501650" y="42037"/>
                </a:lnTo>
                <a:lnTo>
                  <a:pt x="501650" y="45592"/>
                </a:lnTo>
                <a:lnTo>
                  <a:pt x="505460" y="45592"/>
                </a:lnTo>
                <a:lnTo>
                  <a:pt x="505459" y="41782"/>
                </a:lnTo>
                <a:close/>
              </a:path>
              <a:path w="505459" h="361950">
                <a:moveTo>
                  <a:pt x="3810" y="39242"/>
                </a:moveTo>
                <a:lnTo>
                  <a:pt x="2540" y="39242"/>
                </a:lnTo>
                <a:lnTo>
                  <a:pt x="2540" y="40766"/>
                </a:lnTo>
                <a:lnTo>
                  <a:pt x="1270" y="40766"/>
                </a:lnTo>
                <a:lnTo>
                  <a:pt x="1270" y="41782"/>
                </a:lnTo>
                <a:lnTo>
                  <a:pt x="3810" y="41782"/>
                </a:lnTo>
                <a:lnTo>
                  <a:pt x="3810" y="39242"/>
                </a:lnTo>
                <a:close/>
              </a:path>
              <a:path w="505459" h="361950">
                <a:moveTo>
                  <a:pt x="502920" y="39242"/>
                </a:moveTo>
                <a:lnTo>
                  <a:pt x="501650" y="39242"/>
                </a:lnTo>
                <a:lnTo>
                  <a:pt x="501650" y="41782"/>
                </a:lnTo>
                <a:lnTo>
                  <a:pt x="504190" y="41782"/>
                </a:lnTo>
                <a:lnTo>
                  <a:pt x="504190" y="40766"/>
                </a:lnTo>
                <a:lnTo>
                  <a:pt x="502920" y="40766"/>
                </a:lnTo>
                <a:lnTo>
                  <a:pt x="502920" y="39242"/>
                </a:lnTo>
                <a:close/>
              </a:path>
              <a:path w="505459" h="361950">
                <a:moveTo>
                  <a:pt x="46990" y="3682"/>
                </a:moveTo>
                <a:lnTo>
                  <a:pt x="44450" y="3682"/>
                </a:lnTo>
                <a:lnTo>
                  <a:pt x="46990" y="3809"/>
                </a:lnTo>
                <a:close/>
              </a:path>
              <a:path w="505459" h="361950">
                <a:moveTo>
                  <a:pt x="458470" y="2666"/>
                </a:moveTo>
                <a:lnTo>
                  <a:pt x="46990" y="2666"/>
                </a:lnTo>
                <a:lnTo>
                  <a:pt x="46990" y="3682"/>
                </a:lnTo>
                <a:lnTo>
                  <a:pt x="458470" y="3682"/>
                </a:lnTo>
                <a:lnTo>
                  <a:pt x="458470" y="2666"/>
                </a:lnTo>
                <a:close/>
              </a:path>
              <a:path w="505459" h="361950">
                <a:moveTo>
                  <a:pt x="50800" y="1142"/>
                </a:moveTo>
                <a:lnTo>
                  <a:pt x="48260" y="1142"/>
                </a:lnTo>
                <a:lnTo>
                  <a:pt x="48260" y="2666"/>
                </a:lnTo>
                <a:lnTo>
                  <a:pt x="457200" y="2666"/>
                </a:lnTo>
                <a:lnTo>
                  <a:pt x="457200" y="1269"/>
                </a:lnTo>
                <a:lnTo>
                  <a:pt x="50800" y="1269"/>
                </a:lnTo>
                <a:close/>
              </a:path>
              <a:path w="505459" h="361950">
                <a:moveTo>
                  <a:pt x="457200" y="1142"/>
                </a:moveTo>
                <a:lnTo>
                  <a:pt x="455929" y="1142"/>
                </a:lnTo>
                <a:lnTo>
                  <a:pt x="457200" y="1269"/>
                </a:lnTo>
                <a:close/>
              </a:path>
              <a:path w="505459" h="361950">
                <a:moveTo>
                  <a:pt x="455929" y="126"/>
                </a:moveTo>
                <a:lnTo>
                  <a:pt x="50800" y="126"/>
                </a:lnTo>
                <a:lnTo>
                  <a:pt x="50800" y="1142"/>
                </a:lnTo>
                <a:lnTo>
                  <a:pt x="455929" y="1142"/>
                </a:lnTo>
                <a:lnTo>
                  <a:pt x="455929" y="126"/>
                </a:lnTo>
                <a:close/>
              </a:path>
              <a:path w="505459" h="361950">
                <a:moveTo>
                  <a:pt x="453390" y="0"/>
                </a:moveTo>
                <a:lnTo>
                  <a:pt x="52070" y="0"/>
                </a:lnTo>
                <a:lnTo>
                  <a:pt x="453390" y="126"/>
                </a:lnTo>
                <a:close/>
              </a:path>
              <a:path w="505459" h="361950">
                <a:moveTo>
                  <a:pt x="3810" y="68453"/>
                </a:moveTo>
                <a:lnTo>
                  <a:pt x="0" y="68453"/>
                </a:lnTo>
                <a:lnTo>
                  <a:pt x="0" y="81152"/>
                </a:lnTo>
                <a:lnTo>
                  <a:pt x="3810" y="81152"/>
                </a:lnTo>
                <a:lnTo>
                  <a:pt x="3810" y="68453"/>
                </a:lnTo>
                <a:close/>
              </a:path>
              <a:path w="505459" h="361950">
                <a:moveTo>
                  <a:pt x="505460" y="68453"/>
                </a:moveTo>
                <a:lnTo>
                  <a:pt x="501650" y="68453"/>
                </a:lnTo>
                <a:lnTo>
                  <a:pt x="501650" y="81152"/>
                </a:lnTo>
                <a:lnTo>
                  <a:pt x="505460" y="81152"/>
                </a:lnTo>
                <a:lnTo>
                  <a:pt x="505460" y="68453"/>
                </a:lnTo>
                <a:close/>
              </a:path>
              <a:path w="505459" h="361950">
                <a:moveTo>
                  <a:pt x="3810" y="81153"/>
                </a:moveTo>
                <a:lnTo>
                  <a:pt x="0" y="81153"/>
                </a:lnTo>
                <a:lnTo>
                  <a:pt x="0" y="87502"/>
                </a:lnTo>
                <a:lnTo>
                  <a:pt x="3810" y="87502"/>
                </a:lnTo>
                <a:lnTo>
                  <a:pt x="3810" y="81153"/>
                </a:lnTo>
                <a:close/>
              </a:path>
              <a:path w="505459" h="361950">
                <a:moveTo>
                  <a:pt x="505460" y="81153"/>
                </a:moveTo>
                <a:lnTo>
                  <a:pt x="501650" y="81153"/>
                </a:lnTo>
                <a:lnTo>
                  <a:pt x="501650" y="87502"/>
                </a:lnTo>
                <a:lnTo>
                  <a:pt x="505460" y="87502"/>
                </a:lnTo>
                <a:lnTo>
                  <a:pt x="505460" y="81153"/>
                </a:lnTo>
                <a:close/>
              </a:path>
              <a:path w="505459" h="361950">
                <a:moveTo>
                  <a:pt x="3810" y="87503"/>
                </a:moveTo>
                <a:lnTo>
                  <a:pt x="0" y="87503"/>
                </a:lnTo>
                <a:lnTo>
                  <a:pt x="0" y="106552"/>
                </a:lnTo>
                <a:lnTo>
                  <a:pt x="3810" y="106552"/>
                </a:lnTo>
                <a:lnTo>
                  <a:pt x="3810" y="87503"/>
                </a:lnTo>
                <a:close/>
              </a:path>
              <a:path w="505459" h="361950">
                <a:moveTo>
                  <a:pt x="505460" y="87503"/>
                </a:moveTo>
                <a:lnTo>
                  <a:pt x="501650" y="87503"/>
                </a:lnTo>
                <a:lnTo>
                  <a:pt x="501650" y="106552"/>
                </a:lnTo>
                <a:lnTo>
                  <a:pt x="505460" y="106552"/>
                </a:lnTo>
                <a:lnTo>
                  <a:pt x="505460" y="87503"/>
                </a:lnTo>
                <a:close/>
              </a:path>
              <a:path w="505459" h="361950">
                <a:moveTo>
                  <a:pt x="3810" y="106553"/>
                </a:moveTo>
                <a:lnTo>
                  <a:pt x="0" y="106553"/>
                </a:lnTo>
                <a:lnTo>
                  <a:pt x="0" y="131952"/>
                </a:lnTo>
                <a:lnTo>
                  <a:pt x="3810" y="131952"/>
                </a:lnTo>
                <a:lnTo>
                  <a:pt x="3810" y="106553"/>
                </a:lnTo>
                <a:close/>
              </a:path>
              <a:path w="505459" h="361950">
                <a:moveTo>
                  <a:pt x="505460" y="106553"/>
                </a:moveTo>
                <a:lnTo>
                  <a:pt x="501650" y="106553"/>
                </a:lnTo>
                <a:lnTo>
                  <a:pt x="501650" y="131952"/>
                </a:lnTo>
                <a:lnTo>
                  <a:pt x="505460" y="131952"/>
                </a:lnTo>
                <a:lnTo>
                  <a:pt x="505460" y="106553"/>
                </a:lnTo>
                <a:close/>
              </a:path>
              <a:path w="505459" h="361950">
                <a:moveTo>
                  <a:pt x="3810" y="131953"/>
                </a:moveTo>
                <a:lnTo>
                  <a:pt x="0" y="131953"/>
                </a:lnTo>
                <a:lnTo>
                  <a:pt x="0" y="148462"/>
                </a:lnTo>
                <a:lnTo>
                  <a:pt x="3810" y="148462"/>
                </a:lnTo>
                <a:lnTo>
                  <a:pt x="3810" y="131953"/>
                </a:lnTo>
                <a:close/>
              </a:path>
              <a:path w="505459" h="361950">
                <a:moveTo>
                  <a:pt x="505460" y="131953"/>
                </a:moveTo>
                <a:lnTo>
                  <a:pt x="501650" y="131953"/>
                </a:lnTo>
                <a:lnTo>
                  <a:pt x="501650" y="148462"/>
                </a:lnTo>
                <a:lnTo>
                  <a:pt x="505460" y="148462"/>
                </a:lnTo>
                <a:lnTo>
                  <a:pt x="505460" y="131953"/>
                </a:lnTo>
                <a:close/>
              </a:path>
              <a:path w="505459" h="361950">
                <a:moveTo>
                  <a:pt x="3810" y="148463"/>
                </a:moveTo>
                <a:lnTo>
                  <a:pt x="0" y="148463"/>
                </a:lnTo>
                <a:lnTo>
                  <a:pt x="0" y="220852"/>
                </a:lnTo>
                <a:lnTo>
                  <a:pt x="3810" y="220852"/>
                </a:lnTo>
                <a:lnTo>
                  <a:pt x="3810" y="148463"/>
                </a:lnTo>
                <a:close/>
              </a:path>
              <a:path w="505459" h="361950">
                <a:moveTo>
                  <a:pt x="505460" y="148463"/>
                </a:moveTo>
                <a:lnTo>
                  <a:pt x="501650" y="148463"/>
                </a:lnTo>
                <a:lnTo>
                  <a:pt x="501650" y="220852"/>
                </a:lnTo>
                <a:lnTo>
                  <a:pt x="505460" y="220852"/>
                </a:lnTo>
                <a:lnTo>
                  <a:pt x="505460" y="148463"/>
                </a:lnTo>
                <a:close/>
              </a:path>
              <a:path w="505459" h="361950">
                <a:moveTo>
                  <a:pt x="3810" y="220853"/>
                </a:moveTo>
                <a:lnTo>
                  <a:pt x="0" y="220853"/>
                </a:lnTo>
                <a:lnTo>
                  <a:pt x="0" y="258952"/>
                </a:lnTo>
                <a:lnTo>
                  <a:pt x="3810" y="258952"/>
                </a:lnTo>
                <a:lnTo>
                  <a:pt x="3810" y="220853"/>
                </a:lnTo>
                <a:close/>
              </a:path>
              <a:path w="505459" h="361950">
                <a:moveTo>
                  <a:pt x="505460" y="220853"/>
                </a:moveTo>
                <a:lnTo>
                  <a:pt x="501650" y="220853"/>
                </a:lnTo>
                <a:lnTo>
                  <a:pt x="501650" y="258952"/>
                </a:lnTo>
                <a:lnTo>
                  <a:pt x="505460" y="258952"/>
                </a:lnTo>
                <a:lnTo>
                  <a:pt x="505460" y="220853"/>
                </a:lnTo>
                <a:close/>
              </a:path>
              <a:path w="505459" h="361950">
                <a:moveTo>
                  <a:pt x="3810" y="258953"/>
                </a:moveTo>
                <a:lnTo>
                  <a:pt x="0" y="258953"/>
                </a:lnTo>
                <a:lnTo>
                  <a:pt x="0" y="271652"/>
                </a:lnTo>
                <a:lnTo>
                  <a:pt x="3810" y="271652"/>
                </a:lnTo>
                <a:lnTo>
                  <a:pt x="3810" y="258953"/>
                </a:lnTo>
                <a:close/>
              </a:path>
              <a:path w="505459" h="361950">
                <a:moveTo>
                  <a:pt x="505460" y="258953"/>
                </a:moveTo>
                <a:lnTo>
                  <a:pt x="501650" y="258953"/>
                </a:lnTo>
                <a:lnTo>
                  <a:pt x="501650" y="271652"/>
                </a:lnTo>
                <a:lnTo>
                  <a:pt x="505460" y="271652"/>
                </a:lnTo>
                <a:lnTo>
                  <a:pt x="505460" y="258953"/>
                </a:lnTo>
                <a:close/>
              </a:path>
              <a:path w="505459" h="361950">
                <a:moveTo>
                  <a:pt x="3810" y="271653"/>
                </a:moveTo>
                <a:lnTo>
                  <a:pt x="0" y="271653"/>
                </a:lnTo>
                <a:lnTo>
                  <a:pt x="0" y="297052"/>
                </a:lnTo>
                <a:lnTo>
                  <a:pt x="3810" y="297052"/>
                </a:lnTo>
                <a:lnTo>
                  <a:pt x="3810" y="271653"/>
                </a:lnTo>
                <a:close/>
              </a:path>
              <a:path w="505459" h="361950">
                <a:moveTo>
                  <a:pt x="505460" y="271653"/>
                </a:moveTo>
                <a:lnTo>
                  <a:pt x="501650" y="271653"/>
                </a:lnTo>
                <a:lnTo>
                  <a:pt x="501650" y="297052"/>
                </a:lnTo>
                <a:lnTo>
                  <a:pt x="505460" y="297052"/>
                </a:lnTo>
                <a:lnTo>
                  <a:pt x="505460" y="271653"/>
                </a:lnTo>
                <a:close/>
              </a:path>
              <a:path w="505459" h="361950">
                <a:moveTo>
                  <a:pt x="3810" y="297053"/>
                </a:moveTo>
                <a:lnTo>
                  <a:pt x="0" y="297053"/>
                </a:lnTo>
                <a:lnTo>
                  <a:pt x="0" y="303402"/>
                </a:lnTo>
                <a:lnTo>
                  <a:pt x="3810" y="303402"/>
                </a:lnTo>
                <a:lnTo>
                  <a:pt x="3810" y="297053"/>
                </a:lnTo>
                <a:close/>
              </a:path>
              <a:path w="505459" h="361950">
                <a:moveTo>
                  <a:pt x="505460" y="297053"/>
                </a:moveTo>
                <a:lnTo>
                  <a:pt x="501650" y="297053"/>
                </a:lnTo>
                <a:lnTo>
                  <a:pt x="501650" y="303402"/>
                </a:lnTo>
                <a:lnTo>
                  <a:pt x="505460" y="303402"/>
                </a:lnTo>
                <a:lnTo>
                  <a:pt x="505460" y="297053"/>
                </a:lnTo>
                <a:close/>
              </a:path>
              <a:path w="505459" h="361950">
                <a:moveTo>
                  <a:pt x="3810" y="303403"/>
                </a:moveTo>
                <a:lnTo>
                  <a:pt x="0" y="303403"/>
                </a:lnTo>
                <a:lnTo>
                  <a:pt x="0" y="309752"/>
                </a:lnTo>
                <a:lnTo>
                  <a:pt x="3810" y="309752"/>
                </a:lnTo>
                <a:lnTo>
                  <a:pt x="3810" y="303403"/>
                </a:lnTo>
                <a:close/>
              </a:path>
              <a:path w="505459" h="361950">
                <a:moveTo>
                  <a:pt x="505460" y="303403"/>
                </a:moveTo>
                <a:lnTo>
                  <a:pt x="501650" y="303403"/>
                </a:lnTo>
                <a:lnTo>
                  <a:pt x="501650" y="309752"/>
                </a:lnTo>
                <a:lnTo>
                  <a:pt x="505460" y="309752"/>
                </a:lnTo>
                <a:lnTo>
                  <a:pt x="505460" y="303403"/>
                </a:lnTo>
                <a:close/>
              </a:path>
              <a:path w="505459" h="361950">
                <a:moveTo>
                  <a:pt x="455929" y="360680"/>
                </a:moveTo>
                <a:lnTo>
                  <a:pt x="50800" y="360680"/>
                </a:lnTo>
                <a:lnTo>
                  <a:pt x="50800" y="361823"/>
                </a:lnTo>
                <a:lnTo>
                  <a:pt x="455929" y="361823"/>
                </a:lnTo>
                <a:lnTo>
                  <a:pt x="455929" y="360680"/>
                </a:lnTo>
                <a:close/>
              </a:path>
              <a:path w="505459" h="361950">
                <a:moveTo>
                  <a:pt x="458470" y="359410"/>
                </a:moveTo>
                <a:lnTo>
                  <a:pt x="48260" y="359410"/>
                </a:lnTo>
                <a:lnTo>
                  <a:pt x="48260" y="360680"/>
                </a:lnTo>
                <a:lnTo>
                  <a:pt x="458470" y="360680"/>
                </a:lnTo>
                <a:lnTo>
                  <a:pt x="458470" y="359410"/>
                </a:lnTo>
                <a:close/>
              </a:path>
              <a:path w="505459" h="361950">
                <a:moveTo>
                  <a:pt x="459740" y="358139"/>
                </a:moveTo>
                <a:lnTo>
                  <a:pt x="46990" y="358139"/>
                </a:lnTo>
                <a:lnTo>
                  <a:pt x="46990" y="359410"/>
                </a:lnTo>
                <a:lnTo>
                  <a:pt x="459740" y="359410"/>
                </a:lnTo>
                <a:lnTo>
                  <a:pt x="459740" y="358139"/>
                </a:lnTo>
                <a:close/>
              </a:path>
              <a:path w="505459" h="361950">
                <a:moveTo>
                  <a:pt x="3810" y="310007"/>
                </a:moveTo>
                <a:lnTo>
                  <a:pt x="0" y="310007"/>
                </a:lnTo>
                <a:lnTo>
                  <a:pt x="0" y="320039"/>
                </a:lnTo>
                <a:lnTo>
                  <a:pt x="1270" y="320039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22580"/>
                </a:lnTo>
                <a:lnTo>
                  <a:pt x="3810" y="322580"/>
                </a:lnTo>
                <a:lnTo>
                  <a:pt x="3810" y="310007"/>
                </a:lnTo>
                <a:close/>
              </a:path>
              <a:path w="505459" h="361950">
                <a:moveTo>
                  <a:pt x="505460" y="310007"/>
                </a:moveTo>
                <a:lnTo>
                  <a:pt x="501650" y="310007"/>
                </a:lnTo>
                <a:lnTo>
                  <a:pt x="501650" y="322580"/>
                </a:lnTo>
                <a:lnTo>
                  <a:pt x="502920" y="322580"/>
                </a:lnTo>
                <a:lnTo>
                  <a:pt x="502920" y="321310"/>
                </a:lnTo>
                <a:lnTo>
                  <a:pt x="504190" y="321310"/>
                </a:lnTo>
                <a:lnTo>
                  <a:pt x="504190" y="320039"/>
                </a:lnTo>
                <a:lnTo>
                  <a:pt x="505459" y="320039"/>
                </a:lnTo>
                <a:lnTo>
                  <a:pt x="505460" y="310007"/>
                </a:lnTo>
                <a:close/>
              </a:path>
            </a:pathLst>
          </a:custGeom>
          <a:solidFill>
            <a:srgbClr val="290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232140" y="1642110"/>
            <a:ext cx="497840" cy="354330"/>
          </a:xfrm>
          <a:custGeom>
            <a:avLst/>
            <a:gdLst/>
            <a:ahLst/>
            <a:cxnLst/>
            <a:rect l="l" t="t" r="r" b="b"/>
            <a:pathLst>
              <a:path w="497840" h="354330">
                <a:moveTo>
                  <a:pt x="3809" y="63627"/>
                </a:moveTo>
                <a:lnTo>
                  <a:pt x="0" y="63627"/>
                </a:lnTo>
                <a:lnTo>
                  <a:pt x="0" y="64770"/>
                </a:lnTo>
                <a:lnTo>
                  <a:pt x="3809" y="64770"/>
                </a:lnTo>
                <a:lnTo>
                  <a:pt x="3809" y="63627"/>
                </a:lnTo>
                <a:close/>
              </a:path>
              <a:path w="497840" h="354330">
                <a:moveTo>
                  <a:pt x="497839" y="63627"/>
                </a:moveTo>
                <a:lnTo>
                  <a:pt x="494029" y="63627"/>
                </a:lnTo>
                <a:lnTo>
                  <a:pt x="494029" y="64770"/>
                </a:lnTo>
                <a:lnTo>
                  <a:pt x="497839" y="64770"/>
                </a:lnTo>
                <a:lnTo>
                  <a:pt x="497839" y="63627"/>
                </a:lnTo>
                <a:close/>
              </a:path>
              <a:path w="497840" h="354330">
                <a:moveTo>
                  <a:pt x="3809" y="61087"/>
                </a:moveTo>
                <a:lnTo>
                  <a:pt x="0" y="61087"/>
                </a:lnTo>
                <a:lnTo>
                  <a:pt x="0" y="63500"/>
                </a:lnTo>
                <a:lnTo>
                  <a:pt x="3809" y="63500"/>
                </a:lnTo>
                <a:lnTo>
                  <a:pt x="3809" y="61087"/>
                </a:lnTo>
                <a:close/>
              </a:path>
              <a:path w="497840" h="354330">
                <a:moveTo>
                  <a:pt x="497839" y="61087"/>
                </a:moveTo>
                <a:lnTo>
                  <a:pt x="494029" y="61087"/>
                </a:lnTo>
                <a:lnTo>
                  <a:pt x="494029" y="63500"/>
                </a:lnTo>
                <a:lnTo>
                  <a:pt x="497839" y="63500"/>
                </a:lnTo>
                <a:lnTo>
                  <a:pt x="497839" y="61087"/>
                </a:lnTo>
                <a:close/>
              </a:path>
              <a:path w="497840" h="354330">
                <a:moveTo>
                  <a:pt x="3809" y="57277"/>
                </a:moveTo>
                <a:lnTo>
                  <a:pt x="0" y="57277"/>
                </a:lnTo>
                <a:lnTo>
                  <a:pt x="0" y="60960"/>
                </a:lnTo>
                <a:lnTo>
                  <a:pt x="3809" y="60960"/>
                </a:lnTo>
                <a:lnTo>
                  <a:pt x="3809" y="57277"/>
                </a:lnTo>
                <a:close/>
              </a:path>
              <a:path w="497840" h="354330">
                <a:moveTo>
                  <a:pt x="497839" y="57277"/>
                </a:moveTo>
                <a:lnTo>
                  <a:pt x="494029" y="57277"/>
                </a:lnTo>
                <a:lnTo>
                  <a:pt x="494029" y="60960"/>
                </a:lnTo>
                <a:lnTo>
                  <a:pt x="497839" y="60960"/>
                </a:lnTo>
                <a:lnTo>
                  <a:pt x="497839" y="57277"/>
                </a:lnTo>
                <a:close/>
              </a:path>
              <a:path w="497840" h="354330">
                <a:moveTo>
                  <a:pt x="3809" y="54737"/>
                </a:moveTo>
                <a:lnTo>
                  <a:pt x="0" y="54737"/>
                </a:lnTo>
                <a:lnTo>
                  <a:pt x="0" y="57150"/>
                </a:lnTo>
                <a:lnTo>
                  <a:pt x="3809" y="57150"/>
                </a:lnTo>
                <a:lnTo>
                  <a:pt x="3809" y="54737"/>
                </a:lnTo>
                <a:close/>
              </a:path>
              <a:path w="497840" h="354330">
                <a:moveTo>
                  <a:pt x="497839" y="54737"/>
                </a:moveTo>
                <a:lnTo>
                  <a:pt x="494029" y="54737"/>
                </a:lnTo>
                <a:lnTo>
                  <a:pt x="494029" y="57150"/>
                </a:lnTo>
                <a:lnTo>
                  <a:pt x="497839" y="57150"/>
                </a:lnTo>
                <a:lnTo>
                  <a:pt x="497839" y="54737"/>
                </a:lnTo>
                <a:close/>
              </a:path>
              <a:path w="497840" h="354330">
                <a:moveTo>
                  <a:pt x="3809" y="50927"/>
                </a:moveTo>
                <a:lnTo>
                  <a:pt x="0" y="50927"/>
                </a:lnTo>
                <a:lnTo>
                  <a:pt x="0" y="54610"/>
                </a:lnTo>
                <a:lnTo>
                  <a:pt x="3809" y="54610"/>
                </a:lnTo>
                <a:lnTo>
                  <a:pt x="3809" y="50927"/>
                </a:lnTo>
                <a:close/>
              </a:path>
              <a:path w="497840" h="354330">
                <a:moveTo>
                  <a:pt x="497839" y="50927"/>
                </a:moveTo>
                <a:lnTo>
                  <a:pt x="494029" y="50927"/>
                </a:lnTo>
                <a:lnTo>
                  <a:pt x="494029" y="54610"/>
                </a:lnTo>
                <a:lnTo>
                  <a:pt x="497839" y="54610"/>
                </a:lnTo>
                <a:lnTo>
                  <a:pt x="497839" y="50927"/>
                </a:lnTo>
                <a:close/>
              </a:path>
              <a:path w="497840" h="354330">
                <a:moveTo>
                  <a:pt x="3809" y="48387"/>
                </a:moveTo>
                <a:lnTo>
                  <a:pt x="0" y="48387"/>
                </a:lnTo>
                <a:lnTo>
                  <a:pt x="0" y="50800"/>
                </a:lnTo>
                <a:lnTo>
                  <a:pt x="3809" y="50800"/>
                </a:lnTo>
                <a:lnTo>
                  <a:pt x="3809" y="48387"/>
                </a:lnTo>
                <a:close/>
              </a:path>
              <a:path w="497840" h="354330">
                <a:moveTo>
                  <a:pt x="497839" y="48387"/>
                </a:moveTo>
                <a:lnTo>
                  <a:pt x="494029" y="48387"/>
                </a:lnTo>
                <a:lnTo>
                  <a:pt x="494029" y="50800"/>
                </a:lnTo>
                <a:lnTo>
                  <a:pt x="497839" y="50800"/>
                </a:lnTo>
                <a:lnTo>
                  <a:pt x="497839" y="48387"/>
                </a:lnTo>
                <a:close/>
              </a:path>
              <a:path w="497840" h="354330">
                <a:moveTo>
                  <a:pt x="3809" y="44577"/>
                </a:moveTo>
                <a:lnTo>
                  <a:pt x="0" y="44577"/>
                </a:lnTo>
                <a:lnTo>
                  <a:pt x="0" y="48260"/>
                </a:lnTo>
                <a:lnTo>
                  <a:pt x="3809" y="48260"/>
                </a:lnTo>
                <a:lnTo>
                  <a:pt x="3809" y="44577"/>
                </a:lnTo>
                <a:close/>
              </a:path>
              <a:path w="497840" h="354330">
                <a:moveTo>
                  <a:pt x="497839" y="44577"/>
                </a:moveTo>
                <a:lnTo>
                  <a:pt x="494029" y="44577"/>
                </a:lnTo>
                <a:lnTo>
                  <a:pt x="494029" y="48260"/>
                </a:lnTo>
                <a:lnTo>
                  <a:pt x="497839" y="48260"/>
                </a:lnTo>
                <a:lnTo>
                  <a:pt x="497839" y="44577"/>
                </a:lnTo>
                <a:close/>
              </a:path>
              <a:path w="497840" h="354330">
                <a:moveTo>
                  <a:pt x="3809" y="42037"/>
                </a:moveTo>
                <a:lnTo>
                  <a:pt x="0" y="42037"/>
                </a:lnTo>
                <a:lnTo>
                  <a:pt x="0" y="44450"/>
                </a:lnTo>
                <a:lnTo>
                  <a:pt x="3809" y="44450"/>
                </a:lnTo>
                <a:lnTo>
                  <a:pt x="3809" y="42037"/>
                </a:lnTo>
                <a:close/>
              </a:path>
              <a:path w="497840" h="354330">
                <a:moveTo>
                  <a:pt x="497839" y="42037"/>
                </a:moveTo>
                <a:lnTo>
                  <a:pt x="494029" y="42037"/>
                </a:lnTo>
                <a:lnTo>
                  <a:pt x="494029" y="44450"/>
                </a:lnTo>
                <a:lnTo>
                  <a:pt x="497839" y="44450"/>
                </a:lnTo>
                <a:lnTo>
                  <a:pt x="497839" y="42037"/>
                </a:lnTo>
                <a:close/>
              </a:path>
              <a:path w="497840" h="354330">
                <a:moveTo>
                  <a:pt x="3809" y="38227"/>
                </a:moveTo>
                <a:lnTo>
                  <a:pt x="0" y="38227"/>
                </a:lnTo>
                <a:lnTo>
                  <a:pt x="0" y="41910"/>
                </a:lnTo>
                <a:lnTo>
                  <a:pt x="3809" y="41910"/>
                </a:lnTo>
                <a:lnTo>
                  <a:pt x="3809" y="38227"/>
                </a:lnTo>
                <a:close/>
              </a:path>
              <a:path w="497840" h="354330">
                <a:moveTo>
                  <a:pt x="497839" y="38227"/>
                </a:moveTo>
                <a:lnTo>
                  <a:pt x="494029" y="38227"/>
                </a:lnTo>
                <a:lnTo>
                  <a:pt x="494029" y="41910"/>
                </a:lnTo>
                <a:lnTo>
                  <a:pt x="497839" y="41910"/>
                </a:lnTo>
                <a:lnTo>
                  <a:pt x="497839" y="38227"/>
                </a:lnTo>
                <a:close/>
              </a:path>
              <a:path w="497840" h="354330">
                <a:moveTo>
                  <a:pt x="3809" y="35813"/>
                </a:moveTo>
                <a:lnTo>
                  <a:pt x="0" y="35813"/>
                </a:lnTo>
                <a:lnTo>
                  <a:pt x="0" y="38100"/>
                </a:lnTo>
                <a:lnTo>
                  <a:pt x="3809" y="38100"/>
                </a:lnTo>
                <a:lnTo>
                  <a:pt x="3809" y="35813"/>
                </a:lnTo>
                <a:close/>
              </a:path>
              <a:path w="497840" h="354330">
                <a:moveTo>
                  <a:pt x="497839" y="35813"/>
                </a:moveTo>
                <a:lnTo>
                  <a:pt x="494029" y="35813"/>
                </a:lnTo>
                <a:lnTo>
                  <a:pt x="494029" y="38100"/>
                </a:lnTo>
                <a:lnTo>
                  <a:pt x="497839" y="38100"/>
                </a:lnTo>
                <a:lnTo>
                  <a:pt x="497839" y="35813"/>
                </a:lnTo>
                <a:close/>
              </a:path>
              <a:path w="497840" h="354330">
                <a:moveTo>
                  <a:pt x="3809" y="33147"/>
                </a:moveTo>
                <a:lnTo>
                  <a:pt x="2539" y="33147"/>
                </a:lnTo>
                <a:lnTo>
                  <a:pt x="2539" y="34544"/>
                </a:lnTo>
                <a:lnTo>
                  <a:pt x="0" y="34544"/>
                </a:lnTo>
                <a:lnTo>
                  <a:pt x="0" y="35687"/>
                </a:lnTo>
                <a:lnTo>
                  <a:pt x="3809" y="35687"/>
                </a:lnTo>
                <a:lnTo>
                  <a:pt x="3809" y="33147"/>
                </a:lnTo>
                <a:close/>
              </a:path>
              <a:path w="497840" h="354330">
                <a:moveTo>
                  <a:pt x="495300" y="31750"/>
                </a:moveTo>
                <a:lnTo>
                  <a:pt x="494029" y="31750"/>
                </a:lnTo>
                <a:lnTo>
                  <a:pt x="494029" y="35687"/>
                </a:lnTo>
                <a:lnTo>
                  <a:pt x="497839" y="35687"/>
                </a:lnTo>
                <a:lnTo>
                  <a:pt x="497840" y="34544"/>
                </a:lnTo>
                <a:lnTo>
                  <a:pt x="496569" y="34544"/>
                </a:lnTo>
                <a:lnTo>
                  <a:pt x="496569" y="33147"/>
                </a:lnTo>
                <a:lnTo>
                  <a:pt x="495300" y="33147"/>
                </a:lnTo>
                <a:lnTo>
                  <a:pt x="495300" y="31750"/>
                </a:lnTo>
                <a:close/>
              </a:path>
              <a:path w="497840" h="354330">
                <a:moveTo>
                  <a:pt x="458469" y="1397"/>
                </a:moveTo>
                <a:lnTo>
                  <a:pt x="39369" y="1397"/>
                </a:lnTo>
                <a:lnTo>
                  <a:pt x="39369" y="2666"/>
                </a:lnTo>
                <a:lnTo>
                  <a:pt x="458469" y="2666"/>
                </a:lnTo>
                <a:lnTo>
                  <a:pt x="458469" y="1397"/>
                </a:lnTo>
                <a:close/>
              </a:path>
              <a:path w="497840" h="354330">
                <a:moveTo>
                  <a:pt x="43179" y="126"/>
                </a:moveTo>
                <a:lnTo>
                  <a:pt x="40639" y="126"/>
                </a:lnTo>
                <a:lnTo>
                  <a:pt x="40639" y="1397"/>
                </a:lnTo>
                <a:lnTo>
                  <a:pt x="457199" y="1397"/>
                </a:lnTo>
                <a:lnTo>
                  <a:pt x="457199" y="253"/>
                </a:lnTo>
                <a:lnTo>
                  <a:pt x="43179" y="253"/>
                </a:lnTo>
                <a:close/>
              </a:path>
              <a:path w="497840" h="354330">
                <a:moveTo>
                  <a:pt x="457199" y="0"/>
                </a:moveTo>
                <a:lnTo>
                  <a:pt x="454659" y="0"/>
                </a:lnTo>
                <a:lnTo>
                  <a:pt x="454659" y="253"/>
                </a:lnTo>
                <a:lnTo>
                  <a:pt x="457199" y="253"/>
                </a:lnTo>
                <a:lnTo>
                  <a:pt x="457199" y="0"/>
                </a:lnTo>
                <a:close/>
              </a:path>
              <a:path w="497840" h="354330">
                <a:moveTo>
                  <a:pt x="3809" y="64770"/>
                </a:moveTo>
                <a:lnTo>
                  <a:pt x="0" y="64770"/>
                </a:lnTo>
                <a:lnTo>
                  <a:pt x="0" y="77470"/>
                </a:lnTo>
                <a:lnTo>
                  <a:pt x="3809" y="77470"/>
                </a:lnTo>
                <a:lnTo>
                  <a:pt x="3809" y="64770"/>
                </a:lnTo>
                <a:close/>
              </a:path>
              <a:path w="497840" h="354330">
                <a:moveTo>
                  <a:pt x="497839" y="64770"/>
                </a:moveTo>
                <a:lnTo>
                  <a:pt x="494029" y="64770"/>
                </a:lnTo>
                <a:lnTo>
                  <a:pt x="494029" y="77470"/>
                </a:lnTo>
                <a:lnTo>
                  <a:pt x="497839" y="77470"/>
                </a:lnTo>
                <a:lnTo>
                  <a:pt x="497839" y="64770"/>
                </a:lnTo>
                <a:close/>
              </a:path>
              <a:path w="497840" h="354330">
                <a:moveTo>
                  <a:pt x="3809" y="77470"/>
                </a:moveTo>
                <a:lnTo>
                  <a:pt x="0" y="77470"/>
                </a:lnTo>
                <a:lnTo>
                  <a:pt x="0" y="83820"/>
                </a:lnTo>
                <a:lnTo>
                  <a:pt x="3809" y="83820"/>
                </a:lnTo>
                <a:lnTo>
                  <a:pt x="3809" y="77470"/>
                </a:lnTo>
                <a:close/>
              </a:path>
              <a:path w="497840" h="354330">
                <a:moveTo>
                  <a:pt x="497839" y="77470"/>
                </a:moveTo>
                <a:lnTo>
                  <a:pt x="494029" y="77470"/>
                </a:lnTo>
                <a:lnTo>
                  <a:pt x="494029" y="83820"/>
                </a:lnTo>
                <a:lnTo>
                  <a:pt x="497839" y="83820"/>
                </a:lnTo>
                <a:lnTo>
                  <a:pt x="497839" y="77470"/>
                </a:lnTo>
                <a:close/>
              </a:path>
              <a:path w="497840" h="354330">
                <a:moveTo>
                  <a:pt x="3809" y="83820"/>
                </a:moveTo>
                <a:lnTo>
                  <a:pt x="0" y="83820"/>
                </a:lnTo>
                <a:lnTo>
                  <a:pt x="0" y="102870"/>
                </a:lnTo>
                <a:lnTo>
                  <a:pt x="3809" y="102870"/>
                </a:lnTo>
                <a:lnTo>
                  <a:pt x="3809" y="83820"/>
                </a:lnTo>
                <a:close/>
              </a:path>
              <a:path w="497840" h="354330">
                <a:moveTo>
                  <a:pt x="497839" y="83820"/>
                </a:moveTo>
                <a:lnTo>
                  <a:pt x="494029" y="83820"/>
                </a:lnTo>
                <a:lnTo>
                  <a:pt x="494029" y="102870"/>
                </a:lnTo>
                <a:lnTo>
                  <a:pt x="497839" y="102870"/>
                </a:lnTo>
                <a:lnTo>
                  <a:pt x="497839" y="83820"/>
                </a:lnTo>
                <a:close/>
              </a:path>
              <a:path w="497840" h="354330">
                <a:moveTo>
                  <a:pt x="3809" y="102870"/>
                </a:moveTo>
                <a:lnTo>
                  <a:pt x="0" y="102870"/>
                </a:lnTo>
                <a:lnTo>
                  <a:pt x="0" y="128270"/>
                </a:lnTo>
                <a:lnTo>
                  <a:pt x="3809" y="128270"/>
                </a:lnTo>
                <a:lnTo>
                  <a:pt x="3809" y="102870"/>
                </a:lnTo>
                <a:close/>
              </a:path>
              <a:path w="497840" h="354330">
                <a:moveTo>
                  <a:pt x="497839" y="102870"/>
                </a:moveTo>
                <a:lnTo>
                  <a:pt x="494029" y="102870"/>
                </a:lnTo>
                <a:lnTo>
                  <a:pt x="494029" y="128270"/>
                </a:lnTo>
                <a:lnTo>
                  <a:pt x="497839" y="128270"/>
                </a:lnTo>
                <a:lnTo>
                  <a:pt x="497839" y="102870"/>
                </a:lnTo>
                <a:close/>
              </a:path>
              <a:path w="497840" h="354330">
                <a:moveTo>
                  <a:pt x="3809" y="128270"/>
                </a:moveTo>
                <a:lnTo>
                  <a:pt x="0" y="128270"/>
                </a:lnTo>
                <a:lnTo>
                  <a:pt x="0" y="144780"/>
                </a:lnTo>
                <a:lnTo>
                  <a:pt x="3809" y="144780"/>
                </a:lnTo>
                <a:lnTo>
                  <a:pt x="3809" y="128270"/>
                </a:lnTo>
                <a:close/>
              </a:path>
              <a:path w="497840" h="354330">
                <a:moveTo>
                  <a:pt x="497839" y="128270"/>
                </a:moveTo>
                <a:lnTo>
                  <a:pt x="494029" y="128270"/>
                </a:lnTo>
                <a:lnTo>
                  <a:pt x="494029" y="144780"/>
                </a:lnTo>
                <a:lnTo>
                  <a:pt x="497839" y="144780"/>
                </a:lnTo>
                <a:lnTo>
                  <a:pt x="497839" y="128270"/>
                </a:lnTo>
                <a:close/>
              </a:path>
              <a:path w="497840" h="354330">
                <a:moveTo>
                  <a:pt x="3809" y="144780"/>
                </a:moveTo>
                <a:lnTo>
                  <a:pt x="0" y="144780"/>
                </a:lnTo>
                <a:lnTo>
                  <a:pt x="0" y="217170"/>
                </a:lnTo>
                <a:lnTo>
                  <a:pt x="3809" y="217170"/>
                </a:lnTo>
                <a:lnTo>
                  <a:pt x="3809" y="144780"/>
                </a:lnTo>
                <a:close/>
              </a:path>
              <a:path w="497840" h="354330">
                <a:moveTo>
                  <a:pt x="497839" y="144780"/>
                </a:moveTo>
                <a:lnTo>
                  <a:pt x="494029" y="144780"/>
                </a:lnTo>
                <a:lnTo>
                  <a:pt x="494029" y="217170"/>
                </a:lnTo>
                <a:lnTo>
                  <a:pt x="497839" y="217170"/>
                </a:lnTo>
                <a:lnTo>
                  <a:pt x="497839" y="144780"/>
                </a:lnTo>
                <a:close/>
              </a:path>
              <a:path w="497840" h="354330">
                <a:moveTo>
                  <a:pt x="3809" y="217170"/>
                </a:moveTo>
                <a:lnTo>
                  <a:pt x="0" y="217170"/>
                </a:lnTo>
                <a:lnTo>
                  <a:pt x="0" y="255270"/>
                </a:lnTo>
                <a:lnTo>
                  <a:pt x="3809" y="255270"/>
                </a:lnTo>
                <a:lnTo>
                  <a:pt x="3809" y="217170"/>
                </a:lnTo>
                <a:close/>
              </a:path>
              <a:path w="497840" h="354330">
                <a:moveTo>
                  <a:pt x="497839" y="217170"/>
                </a:moveTo>
                <a:lnTo>
                  <a:pt x="494029" y="217170"/>
                </a:lnTo>
                <a:lnTo>
                  <a:pt x="494029" y="255270"/>
                </a:lnTo>
                <a:lnTo>
                  <a:pt x="497839" y="255270"/>
                </a:lnTo>
                <a:lnTo>
                  <a:pt x="497839" y="217170"/>
                </a:lnTo>
                <a:close/>
              </a:path>
              <a:path w="497840" h="354330">
                <a:moveTo>
                  <a:pt x="3809" y="255270"/>
                </a:moveTo>
                <a:lnTo>
                  <a:pt x="0" y="255270"/>
                </a:lnTo>
                <a:lnTo>
                  <a:pt x="0" y="267970"/>
                </a:lnTo>
                <a:lnTo>
                  <a:pt x="3809" y="267970"/>
                </a:lnTo>
                <a:lnTo>
                  <a:pt x="3809" y="255270"/>
                </a:lnTo>
                <a:close/>
              </a:path>
              <a:path w="497840" h="354330">
                <a:moveTo>
                  <a:pt x="497839" y="255270"/>
                </a:moveTo>
                <a:lnTo>
                  <a:pt x="494029" y="255270"/>
                </a:lnTo>
                <a:lnTo>
                  <a:pt x="494029" y="267970"/>
                </a:lnTo>
                <a:lnTo>
                  <a:pt x="497839" y="267970"/>
                </a:lnTo>
                <a:lnTo>
                  <a:pt x="497839" y="255270"/>
                </a:lnTo>
                <a:close/>
              </a:path>
              <a:path w="497840" h="354330">
                <a:moveTo>
                  <a:pt x="3809" y="267970"/>
                </a:moveTo>
                <a:lnTo>
                  <a:pt x="0" y="267970"/>
                </a:lnTo>
                <a:lnTo>
                  <a:pt x="0" y="293370"/>
                </a:lnTo>
                <a:lnTo>
                  <a:pt x="3809" y="293370"/>
                </a:lnTo>
                <a:lnTo>
                  <a:pt x="3809" y="267970"/>
                </a:lnTo>
                <a:close/>
              </a:path>
              <a:path w="497840" h="354330">
                <a:moveTo>
                  <a:pt x="497839" y="267970"/>
                </a:moveTo>
                <a:lnTo>
                  <a:pt x="494029" y="267970"/>
                </a:lnTo>
                <a:lnTo>
                  <a:pt x="494029" y="293370"/>
                </a:lnTo>
                <a:lnTo>
                  <a:pt x="497839" y="293370"/>
                </a:lnTo>
                <a:lnTo>
                  <a:pt x="497839" y="267970"/>
                </a:lnTo>
                <a:close/>
              </a:path>
              <a:path w="497840" h="354330">
                <a:moveTo>
                  <a:pt x="3809" y="293370"/>
                </a:moveTo>
                <a:lnTo>
                  <a:pt x="0" y="293370"/>
                </a:lnTo>
                <a:lnTo>
                  <a:pt x="0" y="299720"/>
                </a:lnTo>
                <a:lnTo>
                  <a:pt x="3809" y="299720"/>
                </a:lnTo>
                <a:lnTo>
                  <a:pt x="3809" y="293370"/>
                </a:lnTo>
                <a:close/>
              </a:path>
              <a:path w="497840" h="354330">
                <a:moveTo>
                  <a:pt x="497839" y="293370"/>
                </a:moveTo>
                <a:lnTo>
                  <a:pt x="494029" y="293370"/>
                </a:lnTo>
                <a:lnTo>
                  <a:pt x="494029" y="299720"/>
                </a:lnTo>
                <a:lnTo>
                  <a:pt x="497839" y="299720"/>
                </a:lnTo>
                <a:lnTo>
                  <a:pt x="497839" y="293370"/>
                </a:lnTo>
                <a:close/>
              </a:path>
              <a:path w="497840" h="354330">
                <a:moveTo>
                  <a:pt x="3809" y="299720"/>
                </a:moveTo>
                <a:lnTo>
                  <a:pt x="0" y="299720"/>
                </a:lnTo>
                <a:lnTo>
                  <a:pt x="0" y="306070"/>
                </a:lnTo>
                <a:lnTo>
                  <a:pt x="3809" y="306070"/>
                </a:lnTo>
                <a:lnTo>
                  <a:pt x="3809" y="299720"/>
                </a:lnTo>
                <a:close/>
              </a:path>
              <a:path w="497840" h="354330">
                <a:moveTo>
                  <a:pt x="497839" y="299720"/>
                </a:moveTo>
                <a:lnTo>
                  <a:pt x="494029" y="299720"/>
                </a:lnTo>
                <a:lnTo>
                  <a:pt x="494029" y="306070"/>
                </a:lnTo>
                <a:lnTo>
                  <a:pt x="497839" y="306070"/>
                </a:lnTo>
                <a:lnTo>
                  <a:pt x="497839" y="299720"/>
                </a:lnTo>
                <a:close/>
              </a:path>
              <a:path w="497840" h="354330">
                <a:moveTo>
                  <a:pt x="458469" y="353060"/>
                </a:moveTo>
                <a:lnTo>
                  <a:pt x="40639" y="353060"/>
                </a:lnTo>
                <a:lnTo>
                  <a:pt x="40639" y="354330"/>
                </a:lnTo>
                <a:lnTo>
                  <a:pt x="458469" y="354330"/>
                </a:lnTo>
                <a:lnTo>
                  <a:pt x="458469" y="353060"/>
                </a:lnTo>
                <a:close/>
              </a:path>
              <a:path w="497840" h="354330">
                <a:moveTo>
                  <a:pt x="459739" y="351790"/>
                </a:moveTo>
                <a:lnTo>
                  <a:pt x="39369" y="351790"/>
                </a:lnTo>
                <a:lnTo>
                  <a:pt x="39369" y="353060"/>
                </a:lnTo>
                <a:lnTo>
                  <a:pt x="459739" y="353060"/>
                </a:lnTo>
                <a:lnTo>
                  <a:pt x="459739" y="351790"/>
                </a:lnTo>
                <a:close/>
              </a:path>
              <a:path w="497840" h="354330">
                <a:moveTo>
                  <a:pt x="462279" y="350520"/>
                </a:moveTo>
                <a:lnTo>
                  <a:pt x="36829" y="350520"/>
                </a:lnTo>
                <a:lnTo>
                  <a:pt x="36829" y="351790"/>
                </a:lnTo>
                <a:lnTo>
                  <a:pt x="462279" y="351790"/>
                </a:lnTo>
                <a:lnTo>
                  <a:pt x="462279" y="350520"/>
                </a:lnTo>
                <a:close/>
              </a:path>
              <a:path w="497840" h="354330">
                <a:moveTo>
                  <a:pt x="497839" y="306197"/>
                </a:moveTo>
                <a:lnTo>
                  <a:pt x="494029" y="306197"/>
                </a:lnTo>
                <a:lnTo>
                  <a:pt x="494029" y="323850"/>
                </a:lnTo>
                <a:lnTo>
                  <a:pt x="495300" y="323850"/>
                </a:lnTo>
                <a:lnTo>
                  <a:pt x="495300" y="322580"/>
                </a:lnTo>
                <a:lnTo>
                  <a:pt x="496569" y="322580"/>
                </a:lnTo>
                <a:lnTo>
                  <a:pt x="496569" y="321310"/>
                </a:lnTo>
                <a:lnTo>
                  <a:pt x="497839" y="321310"/>
                </a:lnTo>
                <a:lnTo>
                  <a:pt x="497839" y="306197"/>
                </a:lnTo>
                <a:close/>
              </a:path>
              <a:path w="497840" h="354330">
                <a:moveTo>
                  <a:pt x="3809" y="306197"/>
                </a:moveTo>
                <a:lnTo>
                  <a:pt x="0" y="306197"/>
                </a:lnTo>
                <a:lnTo>
                  <a:pt x="0" y="320040"/>
                </a:lnTo>
                <a:lnTo>
                  <a:pt x="1269" y="320040"/>
                </a:lnTo>
                <a:lnTo>
                  <a:pt x="1269" y="321310"/>
                </a:lnTo>
                <a:lnTo>
                  <a:pt x="2539" y="321310"/>
                </a:lnTo>
                <a:lnTo>
                  <a:pt x="2539" y="322580"/>
                </a:lnTo>
                <a:lnTo>
                  <a:pt x="3809" y="322580"/>
                </a:lnTo>
                <a:lnTo>
                  <a:pt x="3809" y="306197"/>
                </a:lnTo>
                <a:close/>
              </a:path>
            </a:pathLst>
          </a:custGeom>
          <a:solidFill>
            <a:srgbClr val="2C09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35950" y="1644776"/>
            <a:ext cx="490220" cy="347980"/>
          </a:xfrm>
          <a:custGeom>
            <a:avLst/>
            <a:gdLst/>
            <a:ahLst/>
            <a:cxnLst/>
            <a:rect l="l" t="t" r="r" b="b"/>
            <a:pathLst>
              <a:path w="490220" h="347980">
                <a:moveTo>
                  <a:pt x="3809" y="60960"/>
                </a:moveTo>
                <a:lnTo>
                  <a:pt x="0" y="60960"/>
                </a:lnTo>
                <a:lnTo>
                  <a:pt x="0" y="62102"/>
                </a:lnTo>
                <a:lnTo>
                  <a:pt x="3809" y="62102"/>
                </a:lnTo>
                <a:lnTo>
                  <a:pt x="3809" y="60960"/>
                </a:lnTo>
                <a:close/>
              </a:path>
              <a:path w="490220" h="347980">
                <a:moveTo>
                  <a:pt x="490220" y="60960"/>
                </a:moveTo>
                <a:lnTo>
                  <a:pt x="486409" y="60960"/>
                </a:lnTo>
                <a:lnTo>
                  <a:pt x="486409" y="62102"/>
                </a:lnTo>
                <a:lnTo>
                  <a:pt x="490220" y="62102"/>
                </a:lnTo>
                <a:lnTo>
                  <a:pt x="490220" y="60960"/>
                </a:lnTo>
                <a:close/>
              </a:path>
              <a:path w="490220" h="347980">
                <a:moveTo>
                  <a:pt x="3809" y="58419"/>
                </a:moveTo>
                <a:lnTo>
                  <a:pt x="0" y="58419"/>
                </a:lnTo>
                <a:lnTo>
                  <a:pt x="0" y="60832"/>
                </a:lnTo>
                <a:lnTo>
                  <a:pt x="3809" y="60832"/>
                </a:lnTo>
                <a:lnTo>
                  <a:pt x="3809" y="58419"/>
                </a:lnTo>
                <a:close/>
              </a:path>
              <a:path w="490220" h="347980">
                <a:moveTo>
                  <a:pt x="490220" y="58419"/>
                </a:moveTo>
                <a:lnTo>
                  <a:pt x="486409" y="58419"/>
                </a:lnTo>
                <a:lnTo>
                  <a:pt x="486409" y="60832"/>
                </a:lnTo>
                <a:lnTo>
                  <a:pt x="490220" y="60832"/>
                </a:lnTo>
                <a:lnTo>
                  <a:pt x="490220" y="58419"/>
                </a:lnTo>
                <a:close/>
              </a:path>
              <a:path w="490220" h="347980">
                <a:moveTo>
                  <a:pt x="3809" y="54610"/>
                </a:moveTo>
                <a:lnTo>
                  <a:pt x="0" y="54610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4610"/>
                </a:lnTo>
                <a:close/>
              </a:path>
              <a:path w="490220" h="347980">
                <a:moveTo>
                  <a:pt x="490220" y="54610"/>
                </a:moveTo>
                <a:lnTo>
                  <a:pt x="486409" y="54610"/>
                </a:lnTo>
                <a:lnTo>
                  <a:pt x="486409" y="58292"/>
                </a:lnTo>
                <a:lnTo>
                  <a:pt x="490220" y="58292"/>
                </a:lnTo>
                <a:lnTo>
                  <a:pt x="490220" y="54610"/>
                </a:lnTo>
                <a:close/>
              </a:path>
              <a:path w="490220" h="347980">
                <a:moveTo>
                  <a:pt x="3809" y="52069"/>
                </a:moveTo>
                <a:lnTo>
                  <a:pt x="0" y="52069"/>
                </a:lnTo>
                <a:lnTo>
                  <a:pt x="0" y="54482"/>
                </a:lnTo>
                <a:lnTo>
                  <a:pt x="3809" y="54482"/>
                </a:lnTo>
                <a:lnTo>
                  <a:pt x="3809" y="52069"/>
                </a:lnTo>
                <a:close/>
              </a:path>
              <a:path w="490220" h="347980">
                <a:moveTo>
                  <a:pt x="490220" y="52069"/>
                </a:moveTo>
                <a:lnTo>
                  <a:pt x="486409" y="52069"/>
                </a:lnTo>
                <a:lnTo>
                  <a:pt x="486409" y="54482"/>
                </a:lnTo>
                <a:lnTo>
                  <a:pt x="490220" y="54482"/>
                </a:lnTo>
                <a:lnTo>
                  <a:pt x="490220" y="52069"/>
                </a:lnTo>
                <a:close/>
              </a:path>
              <a:path w="490220" h="347980">
                <a:moveTo>
                  <a:pt x="3809" y="48260"/>
                </a:moveTo>
                <a:lnTo>
                  <a:pt x="0" y="48260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8260"/>
                </a:lnTo>
                <a:close/>
              </a:path>
              <a:path w="490220" h="347980">
                <a:moveTo>
                  <a:pt x="490220" y="48260"/>
                </a:moveTo>
                <a:lnTo>
                  <a:pt x="486409" y="48260"/>
                </a:lnTo>
                <a:lnTo>
                  <a:pt x="486409" y="51942"/>
                </a:lnTo>
                <a:lnTo>
                  <a:pt x="490220" y="51942"/>
                </a:lnTo>
                <a:lnTo>
                  <a:pt x="490220" y="48260"/>
                </a:lnTo>
                <a:close/>
              </a:path>
              <a:path w="490220" h="347980">
                <a:moveTo>
                  <a:pt x="3809" y="45719"/>
                </a:moveTo>
                <a:lnTo>
                  <a:pt x="0" y="45719"/>
                </a:lnTo>
                <a:lnTo>
                  <a:pt x="0" y="48132"/>
                </a:lnTo>
                <a:lnTo>
                  <a:pt x="3809" y="48132"/>
                </a:lnTo>
                <a:lnTo>
                  <a:pt x="3809" y="45719"/>
                </a:lnTo>
                <a:close/>
              </a:path>
              <a:path w="490220" h="347980">
                <a:moveTo>
                  <a:pt x="490220" y="45719"/>
                </a:moveTo>
                <a:lnTo>
                  <a:pt x="486409" y="45719"/>
                </a:lnTo>
                <a:lnTo>
                  <a:pt x="486409" y="48132"/>
                </a:lnTo>
                <a:lnTo>
                  <a:pt x="490220" y="48132"/>
                </a:lnTo>
                <a:lnTo>
                  <a:pt x="490220" y="45719"/>
                </a:lnTo>
                <a:close/>
              </a:path>
              <a:path w="490220" h="347980">
                <a:moveTo>
                  <a:pt x="3809" y="41910"/>
                </a:moveTo>
                <a:lnTo>
                  <a:pt x="0" y="41910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41910"/>
                </a:lnTo>
                <a:close/>
              </a:path>
              <a:path w="490220" h="347980">
                <a:moveTo>
                  <a:pt x="490220" y="41910"/>
                </a:moveTo>
                <a:lnTo>
                  <a:pt x="486409" y="41910"/>
                </a:lnTo>
                <a:lnTo>
                  <a:pt x="486409" y="45592"/>
                </a:lnTo>
                <a:lnTo>
                  <a:pt x="490220" y="45592"/>
                </a:lnTo>
                <a:lnTo>
                  <a:pt x="490220" y="41910"/>
                </a:lnTo>
                <a:close/>
              </a:path>
              <a:path w="490220" h="347980">
                <a:moveTo>
                  <a:pt x="3809" y="39369"/>
                </a:moveTo>
                <a:lnTo>
                  <a:pt x="0" y="39369"/>
                </a:lnTo>
                <a:lnTo>
                  <a:pt x="0" y="41782"/>
                </a:lnTo>
                <a:lnTo>
                  <a:pt x="3809" y="41782"/>
                </a:lnTo>
                <a:lnTo>
                  <a:pt x="3809" y="39369"/>
                </a:lnTo>
                <a:close/>
              </a:path>
              <a:path w="490220" h="347980">
                <a:moveTo>
                  <a:pt x="490220" y="39369"/>
                </a:moveTo>
                <a:lnTo>
                  <a:pt x="486409" y="39369"/>
                </a:lnTo>
                <a:lnTo>
                  <a:pt x="486409" y="41782"/>
                </a:lnTo>
                <a:lnTo>
                  <a:pt x="490220" y="41782"/>
                </a:lnTo>
                <a:lnTo>
                  <a:pt x="490220" y="39369"/>
                </a:lnTo>
                <a:close/>
              </a:path>
              <a:path w="490220" h="347980">
                <a:moveTo>
                  <a:pt x="3809" y="35560"/>
                </a:moveTo>
                <a:lnTo>
                  <a:pt x="0" y="35560"/>
                </a:lnTo>
                <a:lnTo>
                  <a:pt x="0" y="39242"/>
                </a:lnTo>
                <a:lnTo>
                  <a:pt x="3809" y="39242"/>
                </a:lnTo>
                <a:lnTo>
                  <a:pt x="3809" y="35560"/>
                </a:lnTo>
                <a:close/>
              </a:path>
              <a:path w="490220" h="347980">
                <a:moveTo>
                  <a:pt x="490220" y="35560"/>
                </a:moveTo>
                <a:lnTo>
                  <a:pt x="486409" y="35560"/>
                </a:lnTo>
                <a:lnTo>
                  <a:pt x="486409" y="39242"/>
                </a:lnTo>
                <a:lnTo>
                  <a:pt x="490220" y="39242"/>
                </a:lnTo>
                <a:lnTo>
                  <a:pt x="490220" y="35560"/>
                </a:lnTo>
                <a:close/>
              </a:path>
              <a:path w="490220" h="347980">
                <a:moveTo>
                  <a:pt x="3809" y="33019"/>
                </a:moveTo>
                <a:lnTo>
                  <a:pt x="0" y="33019"/>
                </a:lnTo>
                <a:lnTo>
                  <a:pt x="0" y="35432"/>
                </a:lnTo>
                <a:lnTo>
                  <a:pt x="3809" y="35432"/>
                </a:lnTo>
                <a:lnTo>
                  <a:pt x="3809" y="33019"/>
                </a:lnTo>
                <a:close/>
              </a:path>
              <a:path w="490220" h="347980">
                <a:moveTo>
                  <a:pt x="490220" y="33019"/>
                </a:moveTo>
                <a:lnTo>
                  <a:pt x="486409" y="33019"/>
                </a:lnTo>
                <a:lnTo>
                  <a:pt x="486409" y="35432"/>
                </a:lnTo>
                <a:lnTo>
                  <a:pt x="490220" y="35432"/>
                </a:lnTo>
                <a:lnTo>
                  <a:pt x="490220" y="33019"/>
                </a:lnTo>
                <a:close/>
              </a:path>
              <a:path w="490220" h="347980">
                <a:moveTo>
                  <a:pt x="1270" y="29082"/>
                </a:moveTo>
                <a:lnTo>
                  <a:pt x="0" y="29082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29337"/>
                </a:lnTo>
                <a:lnTo>
                  <a:pt x="1270" y="29337"/>
                </a:lnTo>
                <a:lnTo>
                  <a:pt x="1270" y="29082"/>
                </a:lnTo>
                <a:close/>
              </a:path>
              <a:path w="490220" h="347980">
                <a:moveTo>
                  <a:pt x="490220" y="29337"/>
                </a:moveTo>
                <a:lnTo>
                  <a:pt x="486409" y="29337"/>
                </a:lnTo>
                <a:lnTo>
                  <a:pt x="486409" y="32892"/>
                </a:lnTo>
                <a:lnTo>
                  <a:pt x="490220" y="32892"/>
                </a:lnTo>
                <a:lnTo>
                  <a:pt x="490220" y="29337"/>
                </a:lnTo>
                <a:close/>
              </a:path>
              <a:path w="490220" h="347980">
                <a:moveTo>
                  <a:pt x="3809" y="26542"/>
                </a:moveTo>
                <a:lnTo>
                  <a:pt x="2540" y="26542"/>
                </a:lnTo>
                <a:lnTo>
                  <a:pt x="2540" y="28066"/>
                </a:lnTo>
                <a:lnTo>
                  <a:pt x="1270" y="28066"/>
                </a:lnTo>
                <a:lnTo>
                  <a:pt x="1270" y="29082"/>
                </a:lnTo>
                <a:lnTo>
                  <a:pt x="3809" y="29082"/>
                </a:lnTo>
                <a:lnTo>
                  <a:pt x="3809" y="26542"/>
                </a:lnTo>
                <a:close/>
              </a:path>
              <a:path w="490220" h="347980">
                <a:moveTo>
                  <a:pt x="488950" y="26542"/>
                </a:moveTo>
                <a:lnTo>
                  <a:pt x="487679" y="26542"/>
                </a:lnTo>
                <a:lnTo>
                  <a:pt x="486409" y="26669"/>
                </a:lnTo>
                <a:lnTo>
                  <a:pt x="486409" y="29082"/>
                </a:lnTo>
                <a:lnTo>
                  <a:pt x="490220" y="29082"/>
                </a:lnTo>
                <a:lnTo>
                  <a:pt x="490220" y="28066"/>
                </a:lnTo>
                <a:lnTo>
                  <a:pt x="488950" y="28066"/>
                </a:lnTo>
                <a:lnTo>
                  <a:pt x="488950" y="26542"/>
                </a:lnTo>
                <a:close/>
              </a:path>
              <a:path w="490220" h="347980">
                <a:moveTo>
                  <a:pt x="487679" y="25526"/>
                </a:moveTo>
                <a:lnTo>
                  <a:pt x="486409" y="25526"/>
                </a:lnTo>
                <a:lnTo>
                  <a:pt x="486409" y="26542"/>
                </a:lnTo>
                <a:lnTo>
                  <a:pt x="487679" y="26542"/>
                </a:lnTo>
                <a:lnTo>
                  <a:pt x="487679" y="25526"/>
                </a:lnTo>
                <a:close/>
              </a:path>
              <a:path w="490220" h="347980">
                <a:moveTo>
                  <a:pt x="30479" y="3682"/>
                </a:moveTo>
                <a:lnTo>
                  <a:pt x="29209" y="3682"/>
                </a:lnTo>
                <a:lnTo>
                  <a:pt x="29209" y="5079"/>
                </a:lnTo>
                <a:lnTo>
                  <a:pt x="461009" y="5079"/>
                </a:lnTo>
                <a:lnTo>
                  <a:pt x="461009" y="3937"/>
                </a:lnTo>
                <a:lnTo>
                  <a:pt x="30479" y="3937"/>
                </a:lnTo>
                <a:lnTo>
                  <a:pt x="30479" y="3682"/>
                </a:lnTo>
                <a:close/>
              </a:path>
              <a:path w="490220" h="347980">
                <a:moveTo>
                  <a:pt x="461009" y="3682"/>
                </a:moveTo>
                <a:lnTo>
                  <a:pt x="459739" y="3682"/>
                </a:lnTo>
                <a:lnTo>
                  <a:pt x="459739" y="3937"/>
                </a:lnTo>
                <a:lnTo>
                  <a:pt x="461009" y="3937"/>
                </a:lnTo>
                <a:lnTo>
                  <a:pt x="461009" y="3682"/>
                </a:lnTo>
                <a:close/>
              </a:path>
              <a:path w="490220" h="347980">
                <a:moveTo>
                  <a:pt x="459739" y="2666"/>
                </a:moveTo>
                <a:lnTo>
                  <a:pt x="30479" y="2666"/>
                </a:lnTo>
                <a:lnTo>
                  <a:pt x="30479" y="3682"/>
                </a:lnTo>
                <a:lnTo>
                  <a:pt x="459739" y="3682"/>
                </a:lnTo>
                <a:lnTo>
                  <a:pt x="459739" y="2666"/>
                </a:lnTo>
                <a:close/>
              </a:path>
              <a:path w="490220" h="347980">
                <a:moveTo>
                  <a:pt x="34290" y="1142"/>
                </a:moveTo>
                <a:lnTo>
                  <a:pt x="31750" y="1142"/>
                </a:lnTo>
                <a:lnTo>
                  <a:pt x="31750" y="2666"/>
                </a:lnTo>
                <a:lnTo>
                  <a:pt x="458470" y="2666"/>
                </a:lnTo>
                <a:lnTo>
                  <a:pt x="458470" y="1269"/>
                </a:lnTo>
                <a:lnTo>
                  <a:pt x="34290" y="1269"/>
                </a:lnTo>
                <a:close/>
              </a:path>
              <a:path w="490220" h="347980">
                <a:moveTo>
                  <a:pt x="458470" y="1142"/>
                </a:moveTo>
                <a:lnTo>
                  <a:pt x="455930" y="1142"/>
                </a:lnTo>
                <a:lnTo>
                  <a:pt x="458470" y="1269"/>
                </a:lnTo>
                <a:close/>
              </a:path>
              <a:path w="490220" h="347980">
                <a:moveTo>
                  <a:pt x="455930" y="126"/>
                </a:moveTo>
                <a:lnTo>
                  <a:pt x="34290" y="126"/>
                </a:lnTo>
                <a:lnTo>
                  <a:pt x="34290" y="1142"/>
                </a:lnTo>
                <a:lnTo>
                  <a:pt x="455930" y="1142"/>
                </a:lnTo>
                <a:lnTo>
                  <a:pt x="455930" y="126"/>
                </a:lnTo>
                <a:close/>
              </a:path>
              <a:path w="490220" h="347980">
                <a:moveTo>
                  <a:pt x="454659" y="0"/>
                </a:moveTo>
                <a:lnTo>
                  <a:pt x="35559" y="0"/>
                </a:lnTo>
                <a:lnTo>
                  <a:pt x="454659" y="126"/>
                </a:lnTo>
                <a:close/>
              </a:path>
              <a:path w="490220" h="347980">
                <a:moveTo>
                  <a:pt x="3809" y="62103"/>
                </a:moveTo>
                <a:lnTo>
                  <a:pt x="0" y="62103"/>
                </a:lnTo>
                <a:lnTo>
                  <a:pt x="0" y="74802"/>
                </a:lnTo>
                <a:lnTo>
                  <a:pt x="3809" y="74802"/>
                </a:lnTo>
                <a:lnTo>
                  <a:pt x="3809" y="62103"/>
                </a:lnTo>
                <a:close/>
              </a:path>
              <a:path w="490220" h="347980">
                <a:moveTo>
                  <a:pt x="490220" y="62103"/>
                </a:moveTo>
                <a:lnTo>
                  <a:pt x="486409" y="62103"/>
                </a:lnTo>
                <a:lnTo>
                  <a:pt x="486409" y="74802"/>
                </a:lnTo>
                <a:lnTo>
                  <a:pt x="490220" y="74802"/>
                </a:lnTo>
                <a:lnTo>
                  <a:pt x="490220" y="62103"/>
                </a:lnTo>
                <a:close/>
              </a:path>
              <a:path w="490220" h="347980">
                <a:moveTo>
                  <a:pt x="3809" y="74803"/>
                </a:moveTo>
                <a:lnTo>
                  <a:pt x="0" y="74803"/>
                </a:lnTo>
                <a:lnTo>
                  <a:pt x="0" y="81152"/>
                </a:lnTo>
                <a:lnTo>
                  <a:pt x="3809" y="81152"/>
                </a:lnTo>
                <a:lnTo>
                  <a:pt x="3809" y="74803"/>
                </a:lnTo>
                <a:close/>
              </a:path>
              <a:path w="490220" h="347980">
                <a:moveTo>
                  <a:pt x="490220" y="74803"/>
                </a:moveTo>
                <a:lnTo>
                  <a:pt x="486409" y="74803"/>
                </a:lnTo>
                <a:lnTo>
                  <a:pt x="486409" y="81152"/>
                </a:lnTo>
                <a:lnTo>
                  <a:pt x="490220" y="81152"/>
                </a:lnTo>
                <a:lnTo>
                  <a:pt x="490220" y="74803"/>
                </a:lnTo>
                <a:close/>
              </a:path>
              <a:path w="490220" h="347980">
                <a:moveTo>
                  <a:pt x="3809" y="81153"/>
                </a:moveTo>
                <a:lnTo>
                  <a:pt x="0" y="81153"/>
                </a:lnTo>
                <a:lnTo>
                  <a:pt x="0" y="100202"/>
                </a:lnTo>
                <a:lnTo>
                  <a:pt x="3809" y="100202"/>
                </a:lnTo>
                <a:lnTo>
                  <a:pt x="3809" y="81153"/>
                </a:lnTo>
                <a:close/>
              </a:path>
              <a:path w="490220" h="347980">
                <a:moveTo>
                  <a:pt x="490220" y="81153"/>
                </a:moveTo>
                <a:lnTo>
                  <a:pt x="486409" y="81153"/>
                </a:lnTo>
                <a:lnTo>
                  <a:pt x="486409" y="100202"/>
                </a:lnTo>
                <a:lnTo>
                  <a:pt x="490220" y="100202"/>
                </a:lnTo>
                <a:lnTo>
                  <a:pt x="490220" y="81153"/>
                </a:lnTo>
                <a:close/>
              </a:path>
              <a:path w="490220" h="347980">
                <a:moveTo>
                  <a:pt x="3809" y="100203"/>
                </a:moveTo>
                <a:lnTo>
                  <a:pt x="0" y="100203"/>
                </a:lnTo>
                <a:lnTo>
                  <a:pt x="0" y="125602"/>
                </a:lnTo>
                <a:lnTo>
                  <a:pt x="3809" y="125602"/>
                </a:lnTo>
                <a:lnTo>
                  <a:pt x="3809" y="100203"/>
                </a:lnTo>
                <a:close/>
              </a:path>
              <a:path w="490220" h="347980">
                <a:moveTo>
                  <a:pt x="490220" y="100203"/>
                </a:moveTo>
                <a:lnTo>
                  <a:pt x="486409" y="100203"/>
                </a:lnTo>
                <a:lnTo>
                  <a:pt x="486409" y="125602"/>
                </a:lnTo>
                <a:lnTo>
                  <a:pt x="490220" y="125602"/>
                </a:lnTo>
                <a:lnTo>
                  <a:pt x="490220" y="100203"/>
                </a:lnTo>
                <a:close/>
              </a:path>
              <a:path w="490220" h="347980">
                <a:moveTo>
                  <a:pt x="3809" y="125603"/>
                </a:moveTo>
                <a:lnTo>
                  <a:pt x="0" y="125603"/>
                </a:lnTo>
                <a:lnTo>
                  <a:pt x="0" y="142112"/>
                </a:lnTo>
                <a:lnTo>
                  <a:pt x="3809" y="142112"/>
                </a:lnTo>
                <a:lnTo>
                  <a:pt x="3809" y="125603"/>
                </a:lnTo>
                <a:close/>
              </a:path>
              <a:path w="490220" h="347980">
                <a:moveTo>
                  <a:pt x="490220" y="125603"/>
                </a:moveTo>
                <a:lnTo>
                  <a:pt x="486409" y="125603"/>
                </a:lnTo>
                <a:lnTo>
                  <a:pt x="486409" y="142112"/>
                </a:lnTo>
                <a:lnTo>
                  <a:pt x="490220" y="142112"/>
                </a:lnTo>
                <a:lnTo>
                  <a:pt x="490220" y="125603"/>
                </a:lnTo>
                <a:close/>
              </a:path>
              <a:path w="490220" h="347980">
                <a:moveTo>
                  <a:pt x="3809" y="142113"/>
                </a:moveTo>
                <a:lnTo>
                  <a:pt x="0" y="142113"/>
                </a:lnTo>
                <a:lnTo>
                  <a:pt x="0" y="214502"/>
                </a:lnTo>
                <a:lnTo>
                  <a:pt x="3809" y="214502"/>
                </a:lnTo>
                <a:lnTo>
                  <a:pt x="3809" y="142113"/>
                </a:lnTo>
                <a:close/>
              </a:path>
              <a:path w="490220" h="347980">
                <a:moveTo>
                  <a:pt x="490220" y="142113"/>
                </a:moveTo>
                <a:lnTo>
                  <a:pt x="486409" y="142113"/>
                </a:lnTo>
                <a:lnTo>
                  <a:pt x="486409" y="214502"/>
                </a:lnTo>
                <a:lnTo>
                  <a:pt x="490220" y="214502"/>
                </a:lnTo>
                <a:lnTo>
                  <a:pt x="490220" y="142113"/>
                </a:lnTo>
                <a:close/>
              </a:path>
              <a:path w="490220" h="347980">
                <a:moveTo>
                  <a:pt x="3809" y="214503"/>
                </a:moveTo>
                <a:lnTo>
                  <a:pt x="0" y="214503"/>
                </a:lnTo>
                <a:lnTo>
                  <a:pt x="0" y="252602"/>
                </a:lnTo>
                <a:lnTo>
                  <a:pt x="3809" y="252602"/>
                </a:lnTo>
                <a:lnTo>
                  <a:pt x="3809" y="214503"/>
                </a:lnTo>
                <a:close/>
              </a:path>
              <a:path w="490220" h="347980">
                <a:moveTo>
                  <a:pt x="490220" y="214503"/>
                </a:moveTo>
                <a:lnTo>
                  <a:pt x="486409" y="214503"/>
                </a:lnTo>
                <a:lnTo>
                  <a:pt x="486409" y="252602"/>
                </a:lnTo>
                <a:lnTo>
                  <a:pt x="490220" y="252602"/>
                </a:lnTo>
                <a:lnTo>
                  <a:pt x="490220" y="214503"/>
                </a:lnTo>
                <a:close/>
              </a:path>
              <a:path w="490220" h="347980">
                <a:moveTo>
                  <a:pt x="3809" y="252603"/>
                </a:moveTo>
                <a:lnTo>
                  <a:pt x="0" y="252603"/>
                </a:lnTo>
                <a:lnTo>
                  <a:pt x="0" y="265302"/>
                </a:lnTo>
                <a:lnTo>
                  <a:pt x="3809" y="265302"/>
                </a:lnTo>
                <a:lnTo>
                  <a:pt x="3809" y="252603"/>
                </a:lnTo>
                <a:close/>
              </a:path>
              <a:path w="490220" h="347980">
                <a:moveTo>
                  <a:pt x="490220" y="252603"/>
                </a:moveTo>
                <a:lnTo>
                  <a:pt x="486409" y="252603"/>
                </a:lnTo>
                <a:lnTo>
                  <a:pt x="486409" y="265302"/>
                </a:lnTo>
                <a:lnTo>
                  <a:pt x="490220" y="265302"/>
                </a:lnTo>
                <a:lnTo>
                  <a:pt x="490220" y="252603"/>
                </a:lnTo>
                <a:close/>
              </a:path>
              <a:path w="490220" h="347980">
                <a:moveTo>
                  <a:pt x="3809" y="265303"/>
                </a:moveTo>
                <a:lnTo>
                  <a:pt x="0" y="265303"/>
                </a:lnTo>
                <a:lnTo>
                  <a:pt x="0" y="290702"/>
                </a:lnTo>
                <a:lnTo>
                  <a:pt x="3809" y="290702"/>
                </a:lnTo>
                <a:lnTo>
                  <a:pt x="3809" y="265303"/>
                </a:lnTo>
                <a:close/>
              </a:path>
              <a:path w="490220" h="347980">
                <a:moveTo>
                  <a:pt x="490220" y="265303"/>
                </a:moveTo>
                <a:lnTo>
                  <a:pt x="486409" y="265303"/>
                </a:lnTo>
                <a:lnTo>
                  <a:pt x="486409" y="290702"/>
                </a:lnTo>
                <a:lnTo>
                  <a:pt x="490220" y="290702"/>
                </a:lnTo>
                <a:lnTo>
                  <a:pt x="490220" y="265303"/>
                </a:lnTo>
                <a:close/>
              </a:path>
              <a:path w="490220" h="347980">
                <a:moveTo>
                  <a:pt x="3809" y="290703"/>
                </a:moveTo>
                <a:lnTo>
                  <a:pt x="0" y="290703"/>
                </a:lnTo>
                <a:lnTo>
                  <a:pt x="0" y="297052"/>
                </a:lnTo>
                <a:lnTo>
                  <a:pt x="3809" y="297052"/>
                </a:lnTo>
                <a:lnTo>
                  <a:pt x="3809" y="290703"/>
                </a:lnTo>
                <a:close/>
              </a:path>
              <a:path w="490220" h="347980">
                <a:moveTo>
                  <a:pt x="490220" y="290703"/>
                </a:moveTo>
                <a:lnTo>
                  <a:pt x="486409" y="290703"/>
                </a:lnTo>
                <a:lnTo>
                  <a:pt x="486409" y="297052"/>
                </a:lnTo>
                <a:lnTo>
                  <a:pt x="490220" y="297052"/>
                </a:lnTo>
                <a:lnTo>
                  <a:pt x="490220" y="290703"/>
                </a:lnTo>
                <a:close/>
              </a:path>
              <a:path w="490220" h="347980">
                <a:moveTo>
                  <a:pt x="3809" y="297053"/>
                </a:moveTo>
                <a:lnTo>
                  <a:pt x="0" y="297053"/>
                </a:lnTo>
                <a:lnTo>
                  <a:pt x="0" y="303402"/>
                </a:lnTo>
                <a:lnTo>
                  <a:pt x="3809" y="303402"/>
                </a:lnTo>
                <a:lnTo>
                  <a:pt x="3809" y="297053"/>
                </a:lnTo>
                <a:close/>
              </a:path>
              <a:path w="490220" h="347980">
                <a:moveTo>
                  <a:pt x="490220" y="297053"/>
                </a:moveTo>
                <a:lnTo>
                  <a:pt x="486409" y="297053"/>
                </a:lnTo>
                <a:lnTo>
                  <a:pt x="486409" y="303402"/>
                </a:lnTo>
                <a:lnTo>
                  <a:pt x="490220" y="303402"/>
                </a:lnTo>
                <a:lnTo>
                  <a:pt x="490220" y="297053"/>
                </a:lnTo>
                <a:close/>
              </a:path>
              <a:path w="490220" h="347980">
                <a:moveTo>
                  <a:pt x="459740" y="346583"/>
                </a:moveTo>
                <a:lnTo>
                  <a:pt x="31750" y="346583"/>
                </a:lnTo>
                <a:lnTo>
                  <a:pt x="31750" y="347853"/>
                </a:lnTo>
                <a:lnTo>
                  <a:pt x="459740" y="347853"/>
                </a:lnTo>
                <a:lnTo>
                  <a:pt x="459740" y="346583"/>
                </a:lnTo>
                <a:close/>
              </a:path>
              <a:path w="490220" h="347980">
                <a:moveTo>
                  <a:pt x="461009" y="345440"/>
                </a:moveTo>
                <a:lnTo>
                  <a:pt x="29209" y="345440"/>
                </a:lnTo>
                <a:lnTo>
                  <a:pt x="29209" y="346583"/>
                </a:lnTo>
                <a:lnTo>
                  <a:pt x="461009" y="346583"/>
                </a:lnTo>
                <a:lnTo>
                  <a:pt x="461009" y="345440"/>
                </a:lnTo>
                <a:close/>
              </a:path>
              <a:path w="490220" h="347980">
                <a:moveTo>
                  <a:pt x="463550" y="344043"/>
                </a:moveTo>
                <a:lnTo>
                  <a:pt x="27940" y="344043"/>
                </a:lnTo>
                <a:lnTo>
                  <a:pt x="27940" y="345440"/>
                </a:lnTo>
                <a:lnTo>
                  <a:pt x="463550" y="345440"/>
                </a:lnTo>
                <a:lnTo>
                  <a:pt x="463550" y="344043"/>
                </a:lnTo>
                <a:close/>
              </a:path>
              <a:path w="490220" h="347980">
                <a:moveTo>
                  <a:pt x="490220" y="303530"/>
                </a:moveTo>
                <a:lnTo>
                  <a:pt x="486409" y="303530"/>
                </a:lnTo>
                <a:lnTo>
                  <a:pt x="486409" y="324993"/>
                </a:lnTo>
                <a:lnTo>
                  <a:pt x="487679" y="324993"/>
                </a:lnTo>
                <a:lnTo>
                  <a:pt x="487679" y="323723"/>
                </a:lnTo>
                <a:lnTo>
                  <a:pt x="488950" y="323723"/>
                </a:lnTo>
                <a:lnTo>
                  <a:pt x="488950" y="322453"/>
                </a:lnTo>
                <a:lnTo>
                  <a:pt x="490220" y="322453"/>
                </a:lnTo>
                <a:lnTo>
                  <a:pt x="490220" y="303530"/>
                </a:lnTo>
                <a:close/>
              </a:path>
              <a:path w="490220" h="347980">
                <a:moveTo>
                  <a:pt x="3809" y="303530"/>
                </a:moveTo>
                <a:lnTo>
                  <a:pt x="0" y="303530"/>
                </a:lnTo>
                <a:lnTo>
                  <a:pt x="0" y="321183"/>
                </a:lnTo>
                <a:lnTo>
                  <a:pt x="1270" y="321183"/>
                </a:lnTo>
                <a:lnTo>
                  <a:pt x="1270" y="322453"/>
                </a:lnTo>
                <a:lnTo>
                  <a:pt x="2540" y="322453"/>
                </a:lnTo>
                <a:lnTo>
                  <a:pt x="2540" y="323723"/>
                </a:lnTo>
                <a:lnTo>
                  <a:pt x="3809" y="323723"/>
                </a:lnTo>
                <a:lnTo>
                  <a:pt x="3809" y="303530"/>
                </a:lnTo>
                <a:close/>
              </a:path>
            </a:pathLst>
          </a:custGeom>
          <a:solidFill>
            <a:srgbClr val="2E09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239759" y="1649857"/>
            <a:ext cx="482600" cy="339090"/>
          </a:xfrm>
          <a:custGeom>
            <a:avLst/>
            <a:gdLst/>
            <a:ahLst/>
            <a:cxnLst/>
            <a:rect l="l" t="t" r="r" b="b"/>
            <a:pathLst>
              <a:path w="482600" h="339089">
                <a:moveTo>
                  <a:pt x="2540" y="55880"/>
                </a:moveTo>
                <a:lnTo>
                  <a:pt x="0" y="55880"/>
                </a:lnTo>
                <a:lnTo>
                  <a:pt x="0" y="57023"/>
                </a:lnTo>
                <a:lnTo>
                  <a:pt x="2540" y="57023"/>
                </a:lnTo>
                <a:lnTo>
                  <a:pt x="2540" y="55880"/>
                </a:lnTo>
                <a:close/>
              </a:path>
              <a:path w="482600" h="339089">
                <a:moveTo>
                  <a:pt x="482600" y="55880"/>
                </a:moveTo>
                <a:lnTo>
                  <a:pt x="478790" y="55880"/>
                </a:lnTo>
                <a:lnTo>
                  <a:pt x="478790" y="57023"/>
                </a:lnTo>
                <a:lnTo>
                  <a:pt x="482600" y="57023"/>
                </a:lnTo>
                <a:lnTo>
                  <a:pt x="482600" y="55880"/>
                </a:lnTo>
                <a:close/>
              </a:path>
              <a:path w="482600" h="339089">
                <a:moveTo>
                  <a:pt x="2540" y="53339"/>
                </a:moveTo>
                <a:lnTo>
                  <a:pt x="0" y="53339"/>
                </a:lnTo>
                <a:lnTo>
                  <a:pt x="0" y="55752"/>
                </a:lnTo>
                <a:lnTo>
                  <a:pt x="2540" y="55752"/>
                </a:lnTo>
                <a:lnTo>
                  <a:pt x="2540" y="53339"/>
                </a:lnTo>
                <a:close/>
              </a:path>
              <a:path w="482600" h="339089">
                <a:moveTo>
                  <a:pt x="482600" y="53339"/>
                </a:moveTo>
                <a:lnTo>
                  <a:pt x="478790" y="53339"/>
                </a:lnTo>
                <a:lnTo>
                  <a:pt x="478790" y="55752"/>
                </a:lnTo>
                <a:lnTo>
                  <a:pt x="482600" y="55752"/>
                </a:lnTo>
                <a:lnTo>
                  <a:pt x="482600" y="53339"/>
                </a:lnTo>
                <a:close/>
              </a:path>
              <a:path w="482600" h="339089">
                <a:moveTo>
                  <a:pt x="2540" y="49530"/>
                </a:moveTo>
                <a:lnTo>
                  <a:pt x="0" y="49530"/>
                </a:lnTo>
                <a:lnTo>
                  <a:pt x="0" y="53212"/>
                </a:lnTo>
                <a:lnTo>
                  <a:pt x="2540" y="53212"/>
                </a:lnTo>
                <a:lnTo>
                  <a:pt x="2540" y="49530"/>
                </a:lnTo>
                <a:close/>
              </a:path>
              <a:path w="482600" h="339089">
                <a:moveTo>
                  <a:pt x="482600" y="49530"/>
                </a:moveTo>
                <a:lnTo>
                  <a:pt x="478790" y="49530"/>
                </a:lnTo>
                <a:lnTo>
                  <a:pt x="478790" y="53212"/>
                </a:lnTo>
                <a:lnTo>
                  <a:pt x="482600" y="53212"/>
                </a:lnTo>
                <a:lnTo>
                  <a:pt x="482600" y="49530"/>
                </a:lnTo>
                <a:close/>
              </a:path>
              <a:path w="482600" h="339089">
                <a:moveTo>
                  <a:pt x="2540" y="46989"/>
                </a:moveTo>
                <a:lnTo>
                  <a:pt x="0" y="46989"/>
                </a:lnTo>
                <a:lnTo>
                  <a:pt x="0" y="49402"/>
                </a:lnTo>
                <a:lnTo>
                  <a:pt x="2540" y="49402"/>
                </a:lnTo>
                <a:lnTo>
                  <a:pt x="2540" y="46989"/>
                </a:lnTo>
                <a:close/>
              </a:path>
              <a:path w="482600" h="339089">
                <a:moveTo>
                  <a:pt x="482600" y="46989"/>
                </a:moveTo>
                <a:lnTo>
                  <a:pt x="478790" y="46989"/>
                </a:lnTo>
                <a:lnTo>
                  <a:pt x="478790" y="49402"/>
                </a:lnTo>
                <a:lnTo>
                  <a:pt x="482600" y="49402"/>
                </a:lnTo>
                <a:lnTo>
                  <a:pt x="482600" y="46989"/>
                </a:lnTo>
                <a:close/>
              </a:path>
              <a:path w="482600" h="339089">
                <a:moveTo>
                  <a:pt x="2540" y="43180"/>
                </a:moveTo>
                <a:lnTo>
                  <a:pt x="0" y="43180"/>
                </a:lnTo>
                <a:lnTo>
                  <a:pt x="0" y="46862"/>
                </a:lnTo>
                <a:lnTo>
                  <a:pt x="2540" y="46862"/>
                </a:lnTo>
                <a:lnTo>
                  <a:pt x="2540" y="43180"/>
                </a:lnTo>
                <a:close/>
              </a:path>
              <a:path w="482600" h="339089">
                <a:moveTo>
                  <a:pt x="482600" y="43180"/>
                </a:moveTo>
                <a:lnTo>
                  <a:pt x="478790" y="43180"/>
                </a:lnTo>
                <a:lnTo>
                  <a:pt x="478790" y="46862"/>
                </a:lnTo>
                <a:lnTo>
                  <a:pt x="482600" y="46862"/>
                </a:lnTo>
                <a:lnTo>
                  <a:pt x="482600" y="43180"/>
                </a:lnTo>
                <a:close/>
              </a:path>
              <a:path w="482600" h="339089">
                <a:moveTo>
                  <a:pt x="2540" y="40639"/>
                </a:moveTo>
                <a:lnTo>
                  <a:pt x="0" y="40639"/>
                </a:lnTo>
                <a:lnTo>
                  <a:pt x="0" y="43052"/>
                </a:lnTo>
                <a:lnTo>
                  <a:pt x="2540" y="43052"/>
                </a:lnTo>
                <a:lnTo>
                  <a:pt x="2540" y="40639"/>
                </a:lnTo>
                <a:close/>
              </a:path>
              <a:path w="482600" h="339089">
                <a:moveTo>
                  <a:pt x="482600" y="40639"/>
                </a:moveTo>
                <a:lnTo>
                  <a:pt x="478790" y="40639"/>
                </a:lnTo>
                <a:lnTo>
                  <a:pt x="478790" y="43052"/>
                </a:lnTo>
                <a:lnTo>
                  <a:pt x="482600" y="43052"/>
                </a:lnTo>
                <a:lnTo>
                  <a:pt x="482600" y="40639"/>
                </a:lnTo>
                <a:close/>
              </a:path>
              <a:path w="482600" h="339089">
                <a:moveTo>
                  <a:pt x="2540" y="36830"/>
                </a:moveTo>
                <a:lnTo>
                  <a:pt x="0" y="36830"/>
                </a:lnTo>
                <a:lnTo>
                  <a:pt x="0" y="40512"/>
                </a:lnTo>
                <a:lnTo>
                  <a:pt x="2540" y="40512"/>
                </a:lnTo>
                <a:lnTo>
                  <a:pt x="2540" y="36830"/>
                </a:lnTo>
                <a:close/>
              </a:path>
              <a:path w="482600" h="339089">
                <a:moveTo>
                  <a:pt x="482600" y="36830"/>
                </a:moveTo>
                <a:lnTo>
                  <a:pt x="478790" y="36830"/>
                </a:lnTo>
                <a:lnTo>
                  <a:pt x="478790" y="40512"/>
                </a:lnTo>
                <a:lnTo>
                  <a:pt x="482600" y="40512"/>
                </a:lnTo>
                <a:lnTo>
                  <a:pt x="482600" y="36830"/>
                </a:lnTo>
                <a:close/>
              </a:path>
              <a:path w="482600" h="339089">
                <a:moveTo>
                  <a:pt x="2540" y="34289"/>
                </a:moveTo>
                <a:lnTo>
                  <a:pt x="0" y="34289"/>
                </a:lnTo>
                <a:lnTo>
                  <a:pt x="0" y="36702"/>
                </a:lnTo>
                <a:lnTo>
                  <a:pt x="2540" y="36702"/>
                </a:lnTo>
                <a:lnTo>
                  <a:pt x="2540" y="34289"/>
                </a:lnTo>
                <a:close/>
              </a:path>
              <a:path w="482600" h="339089">
                <a:moveTo>
                  <a:pt x="482600" y="34289"/>
                </a:moveTo>
                <a:lnTo>
                  <a:pt x="478790" y="34289"/>
                </a:lnTo>
                <a:lnTo>
                  <a:pt x="478790" y="36702"/>
                </a:lnTo>
                <a:lnTo>
                  <a:pt x="482600" y="36702"/>
                </a:lnTo>
                <a:lnTo>
                  <a:pt x="482600" y="34289"/>
                </a:lnTo>
                <a:close/>
              </a:path>
              <a:path w="482600" h="339089">
                <a:moveTo>
                  <a:pt x="2540" y="30480"/>
                </a:moveTo>
                <a:lnTo>
                  <a:pt x="0" y="30480"/>
                </a:lnTo>
                <a:lnTo>
                  <a:pt x="0" y="34162"/>
                </a:lnTo>
                <a:lnTo>
                  <a:pt x="2540" y="34162"/>
                </a:lnTo>
                <a:lnTo>
                  <a:pt x="2540" y="30480"/>
                </a:lnTo>
                <a:close/>
              </a:path>
              <a:path w="482600" h="339089">
                <a:moveTo>
                  <a:pt x="482600" y="30480"/>
                </a:moveTo>
                <a:lnTo>
                  <a:pt x="478790" y="30480"/>
                </a:lnTo>
                <a:lnTo>
                  <a:pt x="478790" y="34162"/>
                </a:lnTo>
                <a:lnTo>
                  <a:pt x="482600" y="34162"/>
                </a:lnTo>
                <a:lnTo>
                  <a:pt x="482600" y="30480"/>
                </a:lnTo>
                <a:close/>
              </a:path>
              <a:path w="482600" h="339089">
                <a:moveTo>
                  <a:pt x="2540" y="27939"/>
                </a:moveTo>
                <a:lnTo>
                  <a:pt x="0" y="27939"/>
                </a:lnTo>
                <a:lnTo>
                  <a:pt x="0" y="30352"/>
                </a:lnTo>
                <a:lnTo>
                  <a:pt x="2540" y="30352"/>
                </a:lnTo>
                <a:lnTo>
                  <a:pt x="2540" y="27939"/>
                </a:lnTo>
                <a:close/>
              </a:path>
              <a:path w="482600" h="339089">
                <a:moveTo>
                  <a:pt x="482600" y="27939"/>
                </a:moveTo>
                <a:lnTo>
                  <a:pt x="478790" y="27939"/>
                </a:lnTo>
                <a:lnTo>
                  <a:pt x="478790" y="30352"/>
                </a:lnTo>
                <a:lnTo>
                  <a:pt x="482600" y="30352"/>
                </a:lnTo>
                <a:lnTo>
                  <a:pt x="482600" y="27939"/>
                </a:lnTo>
                <a:close/>
              </a:path>
              <a:path w="482600" h="339089">
                <a:moveTo>
                  <a:pt x="2540" y="24130"/>
                </a:moveTo>
                <a:lnTo>
                  <a:pt x="0" y="24130"/>
                </a:lnTo>
                <a:lnTo>
                  <a:pt x="0" y="27812"/>
                </a:lnTo>
                <a:lnTo>
                  <a:pt x="2540" y="27812"/>
                </a:lnTo>
                <a:lnTo>
                  <a:pt x="2540" y="24130"/>
                </a:lnTo>
                <a:close/>
              </a:path>
              <a:path w="482600" h="339089">
                <a:moveTo>
                  <a:pt x="482600" y="24130"/>
                </a:moveTo>
                <a:lnTo>
                  <a:pt x="478790" y="24130"/>
                </a:lnTo>
                <a:lnTo>
                  <a:pt x="478790" y="27812"/>
                </a:lnTo>
                <a:lnTo>
                  <a:pt x="482600" y="27812"/>
                </a:lnTo>
                <a:lnTo>
                  <a:pt x="482600" y="24130"/>
                </a:lnTo>
                <a:close/>
              </a:path>
              <a:path w="482600" h="339089">
                <a:moveTo>
                  <a:pt x="2540" y="21716"/>
                </a:moveTo>
                <a:lnTo>
                  <a:pt x="0" y="21716"/>
                </a:lnTo>
                <a:lnTo>
                  <a:pt x="0" y="24002"/>
                </a:lnTo>
                <a:lnTo>
                  <a:pt x="2540" y="24002"/>
                </a:lnTo>
                <a:lnTo>
                  <a:pt x="2540" y="21716"/>
                </a:lnTo>
                <a:close/>
              </a:path>
              <a:path w="482600" h="339089">
                <a:moveTo>
                  <a:pt x="482600" y="21716"/>
                </a:moveTo>
                <a:lnTo>
                  <a:pt x="478790" y="21716"/>
                </a:lnTo>
                <a:lnTo>
                  <a:pt x="478790" y="24002"/>
                </a:lnTo>
                <a:lnTo>
                  <a:pt x="482600" y="24002"/>
                </a:lnTo>
                <a:lnTo>
                  <a:pt x="482600" y="21716"/>
                </a:lnTo>
                <a:close/>
              </a:path>
              <a:path w="482600" h="339089">
                <a:moveTo>
                  <a:pt x="2540" y="19050"/>
                </a:moveTo>
                <a:lnTo>
                  <a:pt x="1270" y="19050"/>
                </a:lnTo>
                <a:lnTo>
                  <a:pt x="1270" y="20447"/>
                </a:lnTo>
                <a:lnTo>
                  <a:pt x="0" y="20447"/>
                </a:lnTo>
                <a:lnTo>
                  <a:pt x="0" y="21589"/>
                </a:lnTo>
                <a:lnTo>
                  <a:pt x="2540" y="21589"/>
                </a:lnTo>
                <a:lnTo>
                  <a:pt x="2540" y="19050"/>
                </a:lnTo>
                <a:close/>
              </a:path>
              <a:path w="482600" h="339089">
                <a:moveTo>
                  <a:pt x="481330" y="17652"/>
                </a:moveTo>
                <a:lnTo>
                  <a:pt x="480060" y="17652"/>
                </a:lnTo>
                <a:lnTo>
                  <a:pt x="480060" y="17906"/>
                </a:lnTo>
                <a:lnTo>
                  <a:pt x="478790" y="17906"/>
                </a:lnTo>
                <a:lnTo>
                  <a:pt x="478790" y="21589"/>
                </a:lnTo>
                <a:lnTo>
                  <a:pt x="482600" y="21589"/>
                </a:lnTo>
                <a:lnTo>
                  <a:pt x="482600" y="19050"/>
                </a:lnTo>
                <a:lnTo>
                  <a:pt x="481330" y="19050"/>
                </a:lnTo>
                <a:lnTo>
                  <a:pt x="481330" y="17652"/>
                </a:lnTo>
                <a:close/>
              </a:path>
              <a:path w="482600" h="339089">
                <a:moveTo>
                  <a:pt x="480060" y="16637"/>
                </a:moveTo>
                <a:lnTo>
                  <a:pt x="478790" y="16637"/>
                </a:lnTo>
                <a:lnTo>
                  <a:pt x="478790" y="17652"/>
                </a:lnTo>
                <a:lnTo>
                  <a:pt x="480060" y="17652"/>
                </a:lnTo>
                <a:lnTo>
                  <a:pt x="480060" y="16637"/>
                </a:lnTo>
                <a:close/>
              </a:path>
              <a:path w="482600" h="339089">
                <a:moveTo>
                  <a:pt x="461010" y="1397"/>
                </a:moveTo>
                <a:lnTo>
                  <a:pt x="21590" y="1397"/>
                </a:lnTo>
                <a:lnTo>
                  <a:pt x="21590" y="2539"/>
                </a:lnTo>
                <a:lnTo>
                  <a:pt x="461010" y="2539"/>
                </a:lnTo>
                <a:lnTo>
                  <a:pt x="461010" y="1397"/>
                </a:lnTo>
                <a:close/>
              </a:path>
              <a:path w="482600" h="339089">
                <a:moveTo>
                  <a:pt x="459740" y="0"/>
                </a:moveTo>
                <a:lnTo>
                  <a:pt x="22860" y="0"/>
                </a:lnTo>
                <a:lnTo>
                  <a:pt x="22860" y="1397"/>
                </a:lnTo>
                <a:lnTo>
                  <a:pt x="459740" y="1397"/>
                </a:lnTo>
                <a:lnTo>
                  <a:pt x="459740" y="0"/>
                </a:lnTo>
                <a:close/>
              </a:path>
              <a:path w="482600" h="339089">
                <a:moveTo>
                  <a:pt x="2540" y="57023"/>
                </a:moveTo>
                <a:lnTo>
                  <a:pt x="0" y="57023"/>
                </a:lnTo>
                <a:lnTo>
                  <a:pt x="0" y="69723"/>
                </a:lnTo>
                <a:lnTo>
                  <a:pt x="2540" y="69723"/>
                </a:lnTo>
                <a:lnTo>
                  <a:pt x="2540" y="57023"/>
                </a:lnTo>
                <a:close/>
              </a:path>
              <a:path w="482600" h="339089">
                <a:moveTo>
                  <a:pt x="482600" y="57023"/>
                </a:moveTo>
                <a:lnTo>
                  <a:pt x="478790" y="57023"/>
                </a:lnTo>
                <a:lnTo>
                  <a:pt x="478790" y="69723"/>
                </a:lnTo>
                <a:lnTo>
                  <a:pt x="482600" y="69723"/>
                </a:lnTo>
                <a:lnTo>
                  <a:pt x="482600" y="57023"/>
                </a:lnTo>
                <a:close/>
              </a:path>
              <a:path w="482600" h="339089">
                <a:moveTo>
                  <a:pt x="2540" y="69723"/>
                </a:moveTo>
                <a:lnTo>
                  <a:pt x="0" y="69723"/>
                </a:lnTo>
                <a:lnTo>
                  <a:pt x="0" y="76073"/>
                </a:lnTo>
                <a:lnTo>
                  <a:pt x="2540" y="76073"/>
                </a:lnTo>
                <a:lnTo>
                  <a:pt x="2540" y="69723"/>
                </a:lnTo>
                <a:close/>
              </a:path>
              <a:path w="482600" h="339089">
                <a:moveTo>
                  <a:pt x="482600" y="69723"/>
                </a:moveTo>
                <a:lnTo>
                  <a:pt x="478790" y="69723"/>
                </a:lnTo>
                <a:lnTo>
                  <a:pt x="478790" y="76073"/>
                </a:lnTo>
                <a:lnTo>
                  <a:pt x="482600" y="76073"/>
                </a:lnTo>
                <a:lnTo>
                  <a:pt x="482600" y="69723"/>
                </a:lnTo>
                <a:close/>
              </a:path>
              <a:path w="482600" h="339089">
                <a:moveTo>
                  <a:pt x="2540" y="76073"/>
                </a:moveTo>
                <a:lnTo>
                  <a:pt x="0" y="76073"/>
                </a:lnTo>
                <a:lnTo>
                  <a:pt x="0" y="95123"/>
                </a:lnTo>
                <a:lnTo>
                  <a:pt x="2540" y="95123"/>
                </a:lnTo>
                <a:lnTo>
                  <a:pt x="2540" y="76073"/>
                </a:lnTo>
                <a:close/>
              </a:path>
              <a:path w="482600" h="339089">
                <a:moveTo>
                  <a:pt x="482600" y="76073"/>
                </a:moveTo>
                <a:lnTo>
                  <a:pt x="478790" y="76073"/>
                </a:lnTo>
                <a:lnTo>
                  <a:pt x="478790" y="95123"/>
                </a:lnTo>
                <a:lnTo>
                  <a:pt x="482600" y="95123"/>
                </a:lnTo>
                <a:lnTo>
                  <a:pt x="482600" y="76073"/>
                </a:lnTo>
                <a:close/>
              </a:path>
              <a:path w="482600" h="339089">
                <a:moveTo>
                  <a:pt x="2540" y="95123"/>
                </a:moveTo>
                <a:lnTo>
                  <a:pt x="0" y="95123"/>
                </a:lnTo>
                <a:lnTo>
                  <a:pt x="0" y="120523"/>
                </a:lnTo>
                <a:lnTo>
                  <a:pt x="2540" y="120523"/>
                </a:lnTo>
                <a:lnTo>
                  <a:pt x="2540" y="95123"/>
                </a:lnTo>
                <a:close/>
              </a:path>
              <a:path w="482600" h="339089">
                <a:moveTo>
                  <a:pt x="482600" y="95123"/>
                </a:moveTo>
                <a:lnTo>
                  <a:pt x="478790" y="95123"/>
                </a:lnTo>
                <a:lnTo>
                  <a:pt x="478790" y="120523"/>
                </a:lnTo>
                <a:lnTo>
                  <a:pt x="482600" y="120523"/>
                </a:lnTo>
                <a:lnTo>
                  <a:pt x="482600" y="95123"/>
                </a:lnTo>
                <a:close/>
              </a:path>
              <a:path w="482600" h="339089">
                <a:moveTo>
                  <a:pt x="2540" y="120523"/>
                </a:moveTo>
                <a:lnTo>
                  <a:pt x="0" y="120523"/>
                </a:lnTo>
                <a:lnTo>
                  <a:pt x="0" y="137033"/>
                </a:lnTo>
                <a:lnTo>
                  <a:pt x="2540" y="137033"/>
                </a:lnTo>
                <a:lnTo>
                  <a:pt x="2540" y="120523"/>
                </a:lnTo>
                <a:close/>
              </a:path>
              <a:path w="482600" h="339089">
                <a:moveTo>
                  <a:pt x="482600" y="120523"/>
                </a:moveTo>
                <a:lnTo>
                  <a:pt x="478790" y="120523"/>
                </a:lnTo>
                <a:lnTo>
                  <a:pt x="478790" y="137033"/>
                </a:lnTo>
                <a:lnTo>
                  <a:pt x="482600" y="137033"/>
                </a:lnTo>
                <a:lnTo>
                  <a:pt x="482600" y="120523"/>
                </a:lnTo>
                <a:close/>
              </a:path>
              <a:path w="482600" h="339089">
                <a:moveTo>
                  <a:pt x="2540" y="137033"/>
                </a:moveTo>
                <a:lnTo>
                  <a:pt x="0" y="137033"/>
                </a:lnTo>
                <a:lnTo>
                  <a:pt x="0" y="209423"/>
                </a:lnTo>
                <a:lnTo>
                  <a:pt x="2540" y="209423"/>
                </a:lnTo>
                <a:lnTo>
                  <a:pt x="2540" y="137033"/>
                </a:lnTo>
                <a:close/>
              </a:path>
              <a:path w="482600" h="339089">
                <a:moveTo>
                  <a:pt x="482600" y="137033"/>
                </a:moveTo>
                <a:lnTo>
                  <a:pt x="478790" y="137033"/>
                </a:lnTo>
                <a:lnTo>
                  <a:pt x="478790" y="209423"/>
                </a:lnTo>
                <a:lnTo>
                  <a:pt x="482600" y="209423"/>
                </a:lnTo>
                <a:lnTo>
                  <a:pt x="482600" y="137033"/>
                </a:lnTo>
                <a:close/>
              </a:path>
              <a:path w="482600" h="339089">
                <a:moveTo>
                  <a:pt x="2540" y="209423"/>
                </a:moveTo>
                <a:lnTo>
                  <a:pt x="0" y="209423"/>
                </a:lnTo>
                <a:lnTo>
                  <a:pt x="0" y="247523"/>
                </a:lnTo>
                <a:lnTo>
                  <a:pt x="2540" y="247523"/>
                </a:lnTo>
                <a:lnTo>
                  <a:pt x="2540" y="209423"/>
                </a:lnTo>
                <a:close/>
              </a:path>
              <a:path w="482600" h="339089">
                <a:moveTo>
                  <a:pt x="482600" y="209423"/>
                </a:moveTo>
                <a:lnTo>
                  <a:pt x="478790" y="209423"/>
                </a:lnTo>
                <a:lnTo>
                  <a:pt x="478790" y="247523"/>
                </a:lnTo>
                <a:lnTo>
                  <a:pt x="482600" y="247523"/>
                </a:lnTo>
                <a:lnTo>
                  <a:pt x="482600" y="209423"/>
                </a:lnTo>
                <a:close/>
              </a:path>
              <a:path w="482600" h="339089">
                <a:moveTo>
                  <a:pt x="2540" y="247523"/>
                </a:moveTo>
                <a:lnTo>
                  <a:pt x="0" y="247523"/>
                </a:lnTo>
                <a:lnTo>
                  <a:pt x="0" y="260223"/>
                </a:lnTo>
                <a:lnTo>
                  <a:pt x="2540" y="260223"/>
                </a:lnTo>
                <a:lnTo>
                  <a:pt x="2540" y="247523"/>
                </a:lnTo>
                <a:close/>
              </a:path>
              <a:path w="482600" h="339089">
                <a:moveTo>
                  <a:pt x="482600" y="247523"/>
                </a:moveTo>
                <a:lnTo>
                  <a:pt x="478790" y="247523"/>
                </a:lnTo>
                <a:lnTo>
                  <a:pt x="478790" y="260223"/>
                </a:lnTo>
                <a:lnTo>
                  <a:pt x="482600" y="260223"/>
                </a:lnTo>
                <a:lnTo>
                  <a:pt x="482600" y="247523"/>
                </a:lnTo>
                <a:close/>
              </a:path>
              <a:path w="482600" h="339089">
                <a:moveTo>
                  <a:pt x="2540" y="260223"/>
                </a:moveTo>
                <a:lnTo>
                  <a:pt x="0" y="260223"/>
                </a:lnTo>
                <a:lnTo>
                  <a:pt x="0" y="285623"/>
                </a:lnTo>
                <a:lnTo>
                  <a:pt x="2540" y="285623"/>
                </a:lnTo>
                <a:lnTo>
                  <a:pt x="2540" y="260223"/>
                </a:lnTo>
                <a:close/>
              </a:path>
              <a:path w="482600" h="339089">
                <a:moveTo>
                  <a:pt x="482600" y="260223"/>
                </a:moveTo>
                <a:lnTo>
                  <a:pt x="478790" y="260223"/>
                </a:lnTo>
                <a:lnTo>
                  <a:pt x="478790" y="285623"/>
                </a:lnTo>
                <a:lnTo>
                  <a:pt x="482600" y="285623"/>
                </a:lnTo>
                <a:lnTo>
                  <a:pt x="482600" y="260223"/>
                </a:lnTo>
                <a:close/>
              </a:path>
              <a:path w="482600" h="339089">
                <a:moveTo>
                  <a:pt x="2540" y="285623"/>
                </a:moveTo>
                <a:lnTo>
                  <a:pt x="0" y="285623"/>
                </a:lnTo>
                <a:lnTo>
                  <a:pt x="0" y="291973"/>
                </a:lnTo>
                <a:lnTo>
                  <a:pt x="2540" y="291973"/>
                </a:lnTo>
                <a:lnTo>
                  <a:pt x="2540" y="285623"/>
                </a:lnTo>
                <a:close/>
              </a:path>
              <a:path w="482600" h="339089">
                <a:moveTo>
                  <a:pt x="482600" y="285623"/>
                </a:moveTo>
                <a:lnTo>
                  <a:pt x="478790" y="285623"/>
                </a:lnTo>
                <a:lnTo>
                  <a:pt x="478790" y="291973"/>
                </a:lnTo>
                <a:lnTo>
                  <a:pt x="482600" y="291973"/>
                </a:lnTo>
                <a:lnTo>
                  <a:pt x="482600" y="285623"/>
                </a:lnTo>
                <a:close/>
              </a:path>
              <a:path w="482600" h="339089">
                <a:moveTo>
                  <a:pt x="2540" y="291973"/>
                </a:moveTo>
                <a:lnTo>
                  <a:pt x="0" y="291973"/>
                </a:lnTo>
                <a:lnTo>
                  <a:pt x="0" y="298323"/>
                </a:lnTo>
                <a:lnTo>
                  <a:pt x="2540" y="298323"/>
                </a:lnTo>
                <a:lnTo>
                  <a:pt x="2540" y="291973"/>
                </a:lnTo>
                <a:close/>
              </a:path>
              <a:path w="482600" h="339089">
                <a:moveTo>
                  <a:pt x="482600" y="291973"/>
                </a:moveTo>
                <a:lnTo>
                  <a:pt x="478790" y="291973"/>
                </a:lnTo>
                <a:lnTo>
                  <a:pt x="478790" y="298323"/>
                </a:lnTo>
                <a:lnTo>
                  <a:pt x="482600" y="298323"/>
                </a:lnTo>
                <a:lnTo>
                  <a:pt x="482600" y="291973"/>
                </a:lnTo>
                <a:close/>
              </a:path>
              <a:path w="482600" h="339089">
                <a:moveTo>
                  <a:pt x="461010" y="337693"/>
                </a:moveTo>
                <a:lnTo>
                  <a:pt x="21590" y="337693"/>
                </a:lnTo>
                <a:lnTo>
                  <a:pt x="21590" y="338963"/>
                </a:lnTo>
                <a:lnTo>
                  <a:pt x="461010" y="338963"/>
                </a:lnTo>
                <a:lnTo>
                  <a:pt x="461010" y="337693"/>
                </a:lnTo>
                <a:close/>
              </a:path>
              <a:path w="482600" h="339089">
                <a:moveTo>
                  <a:pt x="462279" y="336550"/>
                </a:moveTo>
                <a:lnTo>
                  <a:pt x="20320" y="336550"/>
                </a:lnTo>
                <a:lnTo>
                  <a:pt x="20320" y="337693"/>
                </a:lnTo>
                <a:lnTo>
                  <a:pt x="462279" y="337693"/>
                </a:lnTo>
                <a:lnTo>
                  <a:pt x="462279" y="336550"/>
                </a:lnTo>
                <a:close/>
              </a:path>
              <a:path w="482600" h="339089">
                <a:moveTo>
                  <a:pt x="464820" y="335153"/>
                </a:moveTo>
                <a:lnTo>
                  <a:pt x="19050" y="335153"/>
                </a:lnTo>
                <a:lnTo>
                  <a:pt x="19050" y="336550"/>
                </a:lnTo>
                <a:lnTo>
                  <a:pt x="464820" y="336550"/>
                </a:lnTo>
                <a:lnTo>
                  <a:pt x="464820" y="335153"/>
                </a:lnTo>
                <a:close/>
              </a:path>
              <a:path w="482600" h="339089">
                <a:moveTo>
                  <a:pt x="482600" y="298577"/>
                </a:moveTo>
                <a:lnTo>
                  <a:pt x="478790" y="298577"/>
                </a:lnTo>
                <a:lnTo>
                  <a:pt x="478790" y="323850"/>
                </a:lnTo>
                <a:lnTo>
                  <a:pt x="480060" y="323850"/>
                </a:lnTo>
                <a:lnTo>
                  <a:pt x="480060" y="322453"/>
                </a:lnTo>
                <a:lnTo>
                  <a:pt x="481330" y="322453"/>
                </a:lnTo>
                <a:lnTo>
                  <a:pt x="481330" y="321310"/>
                </a:lnTo>
                <a:lnTo>
                  <a:pt x="482600" y="321310"/>
                </a:lnTo>
                <a:lnTo>
                  <a:pt x="482600" y="298577"/>
                </a:lnTo>
                <a:close/>
              </a:path>
              <a:path w="482600" h="339089">
                <a:moveTo>
                  <a:pt x="2540" y="298577"/>
                </a:moveTo>
                <a:lnTo>
                  <a:pt x="0" y="298577"/>
                </a:lnTo>
                <a:lnTo>
                  <a:pt x="0" y="319913"/>
                </a:lnTo>
                <a:lnTo>
                  <a:pt x="1270" y="319913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298577"/>
                </a:lnTo>
                <a:close/>
              </a:path>
            </a:pathLst>
          </a:custGeom>
          <a:solidFill>
            <a:srgbClr val="310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242300" y="1652270"/>
            <a:ext cx="476250" cy="332740"/>
          </a:xfrm>
          <a:custGeom>
            <a:avLst/>
            <a:gdLst/>
            <a:ahLst/>
            <a:cxnLst/>
            <a:rect l="l" t="t" r="r" b="b"/>
            <a:pathLst>
              <a:path w="476250" h="332739">
                <a:moveTo>
                  <a:pt x="3809" y="53466"/>
                </a:moveTo>
                <a:lnTo>
                  <a:pt x="0" y="53466"/>
                </a:lnTo>
                <a:lnTo>
                  <a:pt x="0" y="54609"/>
                </a:lnTo>
                <a:lnTo>
                  <a:pt x="3809" y="54609"/>
                </a:lnTo>
                <a:lnTo>
                  <a:pt x="3809" y="53466"/>
                </a:lnTo>
                <a:close/>
              </a:path>
              <a:path w="476250" h="332739">
                <a:moveTo>
                  <a:pt x="476250" y="53466"/>
                </a:moveTo>
                <a:lnTo>
                  <a:pt x="472440" y="53466"/>
                </a:lnTo>
                <a:lnTo>
                  <a:pt x="472440" y="54609"/>
                </a:lnTo>
                <a:lnTo>
                  <a:pt x="476250" y="54609"/>
                </a:lnTo>
                <a:lnTo>
                  <a:pt x="476250" y="53466"/>
                </a:lnTo>
                <a:close/>
              </a:path>
              <a:path w="476250" h="332739">
                <a:moveTo>
                  <a:pt x="3809" y="50926"/>
                </a:moveTo>
                <a:lnTo>
                  <a:pt x="0" y="50926"/>
                </a:lnTo>
                <a:lnTo>
                  <a:pt x="0" y="53339"/>
                </a:lnTo>
                <a:lnTo>
                  <a:pt x="3809" y="53339"/>
                </a:lnTo>
                <a:lnTo>
                  <a:pt x="3809" y="50926"/>
                </a:lnTo>
                <a:close/>
              </a:path>
              <a:path w="476250" h="332739">
                <a:moveTo>
                  <a:pt x="476250" y="50926"/>
                </a:moveTo>
                <a:lnTo>
                  <a:pt x="472440" y="50926"/>
                </a:lnTo>
                <a:lnTo>
                  <a:pt x="472440" y="53339"/>
                </a:lnTo>
                <a:lnTo>
                  <a:pt x="476250" y="53339"/>
                </a:lnTo>
                <a:lnTo>
                  <a:pt x="476250" y="50926"/>
                </a:lnTo>
                <a:close/>
              </a:path>
              <a:path w="476250" h="332739">
                <a:moveTo>
                  <a:pt x="3809" y="47116"/>
                </a:moveTo>
                <a:lnTo>
                  <a:pt x="0" y="47116"/>
                </a:lnTo>
                <a:lnTo>
                  <a:pt x="0" y="50799"/>
                </a:lnTo>
                <a:lnTo>
                  <a:pt x="3809" y="50799"/>
                </a:lnTo>
                <a:lnTo>
                  <a:pt x="3809" y="47116"/>
                </a:lnTo>
                <a:close/>
              </a:path>
              <a:path w="476250" h="332739">
                <a:moveTo>
                  <a:pt x="476250" y="47116"/>
                </a:moveTo>
                <a:lnTo>
                  <a:pt x="472440" y="47116"/>
                </a:lnTo>
                <a:lnTo>
                  <a:pt x="472440" y="50799"/>
                </a:lnTo>
                <a:lnTo>
                  <a:pt x="476250" y="50799"/>
                </a:lnTo>
                <a:lnTo>
                  <a:pt x="476250" y="47116"/>
                </a:lnTo>
                <a:close/>
              </a:path>
              <a:path w="476250" h="332739">
                <a:moveTo>
                  <a:pt x="3809" y="44576"/>
                </a:moveTo>
                <a:lnTo>
                  <a:pt x="0" y="44576"/>
                </a:lnTo>
                <a:lnTo>
                  <a:pt x="0" y="46989"/>
                </a:lnTo>
                <a:lnTo>
                  <a:pt x="3809" y="46989"/>
                </a:lnTo>
                <a:lnTo>
                  <a:pt x="3809" y="44576"/>
                </a:lnTo>
                <a:close/>
              </a:path>
              <a:path w="476250" h="332739">
                <a:moveTo>
                  <a:pt x="476250" y="44576"/>
                </a:moveTo>
                <a:lnTo>
                  <a:pt x="472440" y="44576"/>
                </a:lnTo>
                <a:lnTo>
                  <a:pt x="472440" y="46989"/>
                </a:lnTo>
                <a:lnTo>
                  <a:pt x="476250" y="46989"/>
                </a:lnTo>
                <a:lnTo>
                  <a:pt x="476250" y="44576"/>
                </a:lnTo>
                <a:close/>
              </a:path>
              <a:path w="476250" h="332739">
                <a:moveTo>
                  <a:pt x="3809" y="40766"/>
                </a:moveTo>
                <a:lnTo>
                  <a:pt x="0" y="40766"/>
                </a:lnTo>
                <a:lnTo>
                  <a:pt x="0" y="44449"/>
                </a:lnTo>
                <a:lnTo>
                  <a:pt x="3809" y="44449"/>
                </a:lnTo>
                <a:lnTo>
                  <a:pt x="3809" y="40766"/>
                </a:lnTo>
                <a:close/>
              </a:path>
              <a:path w="476250" h="332739">
                <a:moveTo>
                  <a:pt x="476250" y="40766"/>
                </a:moveTo>
                <a:lnTo>
                  <a:pt x="472440" y="40766"/>
                </a:lnTo>
                <a:lnTo>
                  <a:pt x="472440" y="44449"/>
                </a:lnTo>
                <a:lnTo>
                  <a:pt x="476250" y="44449"/>
                </a:lnTo>
                <a:lnTo>
                  <a:pt x="476250" y="40766"/>
                </a:lnTo>
                <a:close/>
              </a:path>
              <a:path w="476250" h="332739">
                <a:moveTo>
                  <a:pt x="3809" y="38226"/>
                </a:moveTo>
                <a:lnTo>
                  <a:pt x="0" y="38226"/>
                </a:lnTo>
                <a:lnTo>
                  <a:pt x="0" y="40639"/>
                </a:lnTo>
                <a:lnTo>
                  <a:pt x="3809" y="40639"/>
                </a:lnTo>
                <a:lnTo>
                  <a:pt x="3809" y="38226"/>
                </a:lnTo>
                <a:close/>
              </a:path>
              <a:path w="476250" h="332739">
                <a:moveTo>
                  <a:pt x="476250" y="38226"/>
                </a:moveTo>
                <a:lnTo>
                  <a:pt x="472440" y="38226"/>
                </a:lnTo>
                <a:lnTo>
                  <a:pt x="472440" y="40639"/>
                </a:lnTo>
                <a:lnTo>
                  <a:pt x="476250" y="40639"/>
                </a:lnTo>
                <a:lnTo>
                  <a:pt x="476250" y="38226"/>
                </a:lnTo>
                <a:close/>
              </a:path>
              <a:path w="476250" h="332739">
                <a:moveTo>
                  <a:pt x="3809" y="34416"/>
                </a:moveTo>
                <a:lnTo>
                  <a:pt x="0" y="34416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34416"/>
                </a:lnTo>
                <a:close/>
              </a:path>
              <a:path w="476250" h="332739">
                <a:moveTo>
                  <a:pt x="476250" y="34416"/>
                </a:moveTo>
                <a:lnTo>
                  <a:pt x="472440" y="34416"/>
                </a:lnTo>
                <a:lnTo>
                  <a:pt x="472440" y="38099"/>
                </a:lnTo>
                <a:lnTo>
                  <a:pt x="476250" y="38099"/>
                </a:lnTo>
                <a:lnTo>
                  <a:pt x="476250" y="34416"/>
                </a:lnTo>
                <a:close/>
              </a:path>
              <a:path w="476250" h="332739">
                <a:moveTo>
                  <a:pt x="3809" y="31876"/>
                </a:moveTo>
                <a:lnTo>
                  <a:pt x="0" y="31876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31876"/>
                </a:lnTo>
                <a:close/>
              </a:path>
              <a:path w="476250" h="332739">
                <a:moveTo>
                  <a:pt x="476250" y="31876"/>
                </a:moveTo>
                <a:lnTo>
                  <a:pt x="472440" y="31876"/>
                </a:lnTo>
                <a:lnTo>
                  <a:pt x="472440" y="34289"/>
                </a:lnTo>
                <a:lnTo>
                  <a:pt x="476250" y="34289"/>
                </a:lnTo>
                <a:lnTo>
                  <a:pt x="476250" y="31876"/>
                </a:lnTo>
                <a:close/>
              </a:path>
              <a:path w="476250" h="332739">
                <a:moveTo>
                  <a:pt x="3809" y="28066"/>
                </a:moveTo>
                <a:lnTo>
                  <a:pt x="0" y="28066"/>
                </a:lnTo>
                <a:lnTo>
                  <a:pt x="0" y="31749"/>
                </a:lnTo>
                <a:lnTo>
                  <a:pt x="3809" y="31749"/>
                </a:lnTo>
                <a:lnTo>
                  <a:pt x="3809" y="28066"/>
                </a:lnTo>
                <a:close/>
              </a:path>
              <a:path w="476250" h="332739">
                <a:moveTo>
                  <a:pt x="476250" y="28066"/>
                </a:moveTo>
                <a:lnTo>
                  <a:pt x="472440" y="28066"/>
                </a:lnTo>
                <a:lnTo>
                  <a:pt x="472440" y="31749"/>
                </a:lnTo>
                <a:lnTo>
                  <a:pt x="476250" y="31749"/>
                </a:lnTo>
                <a:lnTo>
                  <a:pt x="476250" y="28066"/>
                </a:lnTo>
                <a:close/>
              </a:path>
              <a:path w="476250" h="332739">
                <a:moveTo>
                  <a:pt x="3809" y="25526"/>
                </a:moveTo>
                <a:lnTo>
                  <a:pt x="0" y="25526"/>
                </a:lnTo>
                <a:lnTo>
                  <a:pt x="0" y="27939"/>
                </a:lnTo>
                <a:lnTo>
                  <a:pt x="3809" y="27939"/>
                </a:lnTo>
                <a:lnTo>
                  <a:pt x="3809" y="25526"/>
                </a:lnTo>
                <a:close/>
              </a:path>
              <a:path w="476250" h="332739">
                <a:moveTo>
                  <a:pt x="476250" y="25526"/>
                </a:moveTo>
                <a:lnTo>
                  <a:pt x="472440" y="25526"/>
                </a:lnTo>
                <a:lnTo>
                  <a:pt x="472440" y="27939"/>
                </a:lnTo>
                <a:lnTo>
                  <a:pt x="476250" y="27939"/>
                </a:lnTo>
                <a:lnTo>
                  <a:pt x="476250" y="25526"/>
                </a:lnTo>
                <a:close/>
              </a:path>
              <a:path w="476250" h="332739">
                <a:moveTo>
                  <a:pt x="3809" y="21716"/>
                </a:moveTo>
                <a:lnTo>
                  <a:pt x="0" y="21716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21716"/>
                </a:lnTo>
                <a:close/>
              </a:path>
              <a:path w="476250" h="332739">
                <a:moveTo>
                  <a:pt x="476250" y="21716"/>
                </a:moveTo>
                <a:lnTo>
                  <a:pt x="472440" y="21716"/>
                </a:lnTo>
                <a:lnTo>
                  <a:pt x="472440" y="25399"/>
                </a:lnTo>
                <a:lnTo>
                  <a:pt x="476250" y="25399"/>
                </a:lnTo>
                <a:lnTo>
                  <a:pt x="476250" y="21716"/>
                </a:lnTo>
                <a:close/>
              </a:path>
              <a:path w="476250" h="332739">
                <a:moveTo>
                  <a:pt x="3809" y="19176"/>
                </a:moveTo>
                <a:lnTo>
                  <a:pt x="0" y="19176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19176"/>
                </a:lnTo>
                <a:close/>
              </a:path>
              <a:path w="476250" h="332739">
                <a:moveTo>
                  <a:pt x="476250" y="19176"/>
                </a:moveTo>
                <a:lnTo>
                  <a:pt x="472440" y="19176"/>
                </a:lnTo>
                <a:lnTo>
                  <a:pt x="472440" y="21589"/>
                </a:lnTo>
                <a:lnTo>
                  <a:pt x="476250" y="21589"/>
                </a:lnTo>
                <a:lnTo>
                  <a:pt x="476250" y="19176"/>
                </a:lnTo>
                <a:close/>
              </a:path>
              <a:path w="476250" h="332739">
                <a:moveTo>
                  <a:pt x="1270" y="15239"/>
                </a:moveTo>
                <a:lnTo>
                  <a:pt x="0" y="15239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15366"/>
                </a:lnTo>
                <a:lnTo>
                  <a:pt x="1270" y="15366"/>
                </a:lnTo>
                <a:lnTo>
                  <a:pt x="1270" y="15239"/>
                </a:lnTo>
                <a:close/>
              </a:path>
              <a:path w="476250" h="332739">
                <a:moveTo>
                  <a:pt x="476250" y="15366"/>
                </a:moveTo>
                <a:lnTo>
                  <a:pt x="472440" y="15366"/>
                </a:lnTo>
                <a:lnTo>
                  <a:pt x="472440" y="19049"/>
                </a:lnTo>
                <a:lnTo>
                  <a:pt x="476250" y="19049"/>
                </a:lnTo>
                <a:lnTo>
                  <a:pt x="476250" y="15366"/>
                </a:lnTo>
                <a:close/>
              </a:path>
              <a:path w="476250" h="332739">
                <a:moveTo>
                  <a:pt x="3809" y="12699"/>
                </a:moveTo>
                <a:lnTo>
                  <a:pt x="2540" y="12699"/>
                </a:lnTo>
                <a:lnTo>
                  <a:pt x="2540" y="14096"/>
                </a:lnTo>
                <a:lnTo>
                  <a:pt x="1270" y="14096"/>
                </a:lnTo>
                <a:lnTo>
                  <a:pt x="1270" y="15239"/>
                </a:lnTo>
                <a:lnTo>
                  <a:pt x="3809" y="15239"/>
                </a:lnTo>
                <a:lnTo>
                  <a:pt x="3809" y="12699"/>
                </a:lnTo>
                <a:close/>
              </a:path>
              <a:path w="476250" h="332739">
                <a:moveTo>
                  <a:pt x="474980" y="12699"/>
                </a:moveTo>
                <a:lnTo>
                  <a:pt x="473709" y="12699"/>
                </a:lnTo>
                <a:lnTo>
                  <a:pt x="472440" y="12826"/>
                </a:lnTo>
                <a:lnTo>
                  <a:pt x="472440" y="15239"/>
                </a:lnTo>
                <a:lnTo>
                  <a:pt x="476250" y="15239"/>
                </a:lnTo>
                <a:lnTo>
                  <a:pt x="476250" y="14096"/>
                </a:lnTo>
                <a:lnTo>
                  <a:pt x="474980" y="14096"/>
                </a:lnTo>
                <a:lnTo>
                  <a:pt x="474980" y="12699"/>
                </a:lnTo>
                <a:close/>
              </a:path>
              <a:path w="476250" h="332739">
                <a:moveTo>
                  <a:pt x="473709" y="11556"/>
                </a:moveTo>
                <a:lnTo>
                  <a:pt x="472440" y="11556"/>
                </a:lnTo>
                <a:lnTo>
                  <a:pt x="472440" y="12699"/>
                </a:lnTo>
                <a:lnTo>
                  <a:pt x="473709" y="12699"/>
                </a:lnTo>
                <a:lnTo>
                  <a:pt x="473709" y="11556"/>
                </a:lnTo>
                <a:close/>
              </a:path>
              <a:path w="476250" h="332739">
                <a:moveTo>
                  <a:pt x="16509" y="2539"/>
                </a:moveTo>
                <a:lnTo>
                  <a:pt x="13970" y="2539"/>
                </a:lnTo>
                <a:lnTo>
                  <a:pt x="13970" y="3809"/>
                </a:lnTo>
                <a:lnTo>
                  <a:pt x="463550" y="3809"/>
                </a:lnTo>
                <a:lnTo>
                  <a:pt x="463550" y="2666"/>
                </a:lnTo>
                <a:lnTo>
                  <a:pt x="16509" y="2666"/>
                </a:lnTo>
                <a:lnTo>
                  <a:pt x="16509" y="2539"/>
                </a:lnTo>
                <a:close/>
              </a:path>
              <a:path w="476250" h="332739">
                <a:moveTo>
                  <a:pt x="463550" y="2539"/>
                </a:moveTo>
                <a:lnTo>
                  <a:pt x="461009" y="2539"/>
                </a:lnTo>
                <a:lnTo>
                  <a:pt x="461009" y="2666"/>
                </a:lnTo>
                <a:lnTo>
                  <a:pt x="463550" y="2666"/>
                </a:lnTo>
                <a:lnTo>
                  <a:pt x="463550" y="2539"/>
                </a:lnTo>
                <a:close/>
              </a:path>
              <a:path w="476250" h="332739">
                <a:moveTo>
                  <a:pt x="461009" y="1396"/>
                </a:moveTo>
                <a:lnTo>
                  <a:pt x="16509" y="1396"/>
                </a:lnTo>
                <a:lnTo>
                  <a:pt x="16509" y="2539"/>
                </a:lnTo>
                <a:lnTo>
                  <a:pt x="461009" y="2539"/>
                </a:lnTo>
                <a:lnTo>
                  <a:pt x="461009" y="1396"/>
                </a:lnTo>
                <a:close/>
              </a:path>
              <a:path w="476250" h="332739">
                <a:moveTo>
                  <a:pt x="19050" y="0"/>
                </a:moveTo>
                <a:lnTo>
                  <a:pt x="17779" y="0"/>
                </a:lnTo>
                <a:lnTo>
                  <a:pt x="17779" y="1396"/>
                </a:lnTo>
                <a:lnTo>
                  <a:pt x="459739" y="1396"/>
                </a:lnTo>
                <a:lnTo>
                  <a:pt x="459739" y="126"/>
                </a:lnTo>
                <a:lnTo>
                  <a:pt x="19050" y="126"/>
                </a:lnTo>
                <a:close/>
              </a:path>
              <a:path w="476250" h="332739">
                <a:moveTo>
                  <a:pt x="459739" y="0"/>
                </a:moveTo>
                <a:lnTo>
                  <a:pt x="458470" y="0"/>
                </a:lnTo>
                <a:lnTo>
                  <a:pt x="459739" y="126"/>
                </a:lnTo>
                <a:close/>
              </a:path>
              <a:path w="476250" h="332739">
                <a:moveTo>
                  <a:pt x="3809" y="54610"/>
                </a:moveTo>
                <a:lnTo>
                  <a:pt x="0" y="54610"/>
                </a:lnTo>
                <a:lnTo>
                  <a:pt x="0" y="67309"/>
                </a:lnTo>
                <a:lnTo>
                  <a:pt x="3809" y="67309"/>
                </a:lnTo>
                <a:lnTo>
                  <a:pt x="3809" y="54610"/>
                </a:lnTo>
                <a:close/>
              </a:path>
              <a:path w="476250" h="332739">
                <a:moveTo>
                  <a:pt x="476250" y="54610"/>
                </a:moveTo>
                <a:lnTo>
                  <a:pt x="472440" y="54610"/>
                </a:lnTo>
                <a:lnTo>
                  <a:pt x="472440" y="67309"/>
                </a:lnTo>
                <a:lnTo>
                  <a:pt x="476250" y="67309"/>
                </a:lnTo>
                <a:lnTo>
                  <a:pt x="476250" y="54610"/>
                </a:lnTo>
                <a:close/>
              </a:path>
              <a:path w="476250" h="332739">
                <a:moveTo>
                  <a:pt x="3809" y="67310"/>
                </a:moveTo>
                <a:lnTo>
                  <a:pt x="0" y="67310"/>
                </a:lnTo>
                <a:lnTo>
                  <a:pt x="0" y="73659"/>
                </a:lnTo>
                <a:lnTo>
                  <a:pt x="3809" y="73659"/>
                </a:lnTo>
                <a:lnTo>
                  <a:pt x="3809" y="67310"/>
                </a:lnTo>
                <a:close/>
              </a:path>
              <a:path w="476250" h="332739">
                <a:moveTo>
                  <a:pt x="476250" y="67310"/>
                </a:moveTo>
                <a:lnTo>
                  <a:pt x="472440" y="67310"/>
                </a:lnTo>
                <a:lnTo>
                  <a:pt x="472440" y="73659"/>
                </a:lnTo>
                <a:lnTo>
                  <a:pt x="476250" y="73659"/>
                </a:lnTo>
                <a:lnTo>
                  <a:pt x="476250" y="67310"/>
                </a:lnTo>
                <a:close/>
              </a:path>
              <a:path w="476250" h="332739">
                <a:moveTo>
                  <a:pt x="3809" y="73660"/>
                </a:moveTo>
                <a:lnTo>
                  <a:pt x="0" y="73660"/>
                </a:lnTo>
                <a:lnTo>
                  <a:pt x="0" y="92709"/>
                </a:lnTo>
                <a:lnTo>
                  <a:pt x="3809" y="92709"/>
                </a:lnTo>
                <a:lnTo>
                  <a:pt x="3809" y="73660"/>
                </a:lnTo>
                <a:close/>
              </a:path>
              <a:path w="476250" h="332739">
                <a:moveTo>
                  <a:pt x="476250" y="73660"/>
                </a:moveTo>
                <a:lnTo>
                  <a:pt x="472440" y="73660"/>
                </a:lnTo>
                <a:lnTo>
                  <a:pt x="472440" y="92709"/>
                </a:lnTo>
                <a:lnTo>
                  <a:pt x="476250" y="92709"/>
                </a:lnTo>
                <a:lnTo>
                  <a:pt x="476250" y="73660"/>
                </a:lnTo>
                <a:close/>
              </a:path>
              <a:path w="476250" h="332739">
                <a:moveTo>
                  <a:pt x="3809" y="92710"/>
                </a:moveTo>
                <a:lnTo>
                  <a:pt x="0" y="92710"/>
                </a:lnTo>
                <a:lnTo>
                  <a:pt x="0" y="118109"/>
                </a:lnTo>
                <a:lnTo>
                  <a:pt x="3809" y="118109"/>
                </a:lnTo>
                <a:lnTo>
                  <a:pt x="3809" y="92710"/>
                </a:lnTo>
                <a:close/>
              </a:path>
              <a:path w="476250" h="332739">
                <a:moveTo>
                  <a:pt x="476250" y="92710"/>
                </a:moveTo>
                <a:lnTo>
                  <a:pt x="472440" y="92710"/>
                </a:lnTo>
                <a:lnTo>
                  <a:pt x="472440" y="118109"/>
                </a:lnTo>
                <a:lnTo>
                  <a:pt x="476250" y="118109"/>
                </a:lnTo>
                <a:lnTo>
                  <a:pt x="476250" y="92710"/>
                </a:lnTo>
                <a:close/>
              </a:path>
              <a:path w="476250" h="332739">
                <a:moveTo>
                  <a:pt x="3809" y="118110"/>
                </a:moveTo>
                <a:lnTo>
                  <a:pt x="0" y="118110"/>
                </a:lnTo>
                <a:lnTo>
                  <a:pt x="0" y="134619"/>
                </a:lnTo>
                <a:lnTo>
                  <a:pt x="3809" y="134619"/>
                </a:lnTo>
                <a:lnTo>
                  <a:pt x="3809" y="118110"/>
                </a:lnTo>
                <a:close/>
              </a:path>
              <a:path w="476250" h="332739">
                <a:moveTo>
                  <a:pt x="476250" y="118110"/>
                </a:moveTo>
                <a:lnTo>
                  <a:pt x="472440" y="118110"/>
                </a:lnTo>
                <a:lnTo>
                  <a:pt x="472440" y="134619"/>
                </a:lnTo>
                <a:lnTo>
                  <a:pt x="476250" y="134619"/>
                </a:lnTo>
                <a:lnTo>
                  <a:pt x="476250" y="118110"/>
                </a:lnTo>
                <a:close/>
              </a:path>
              <a:path w="476250" h="332739">
                <a:moveTo>
                  <a:pt x="3809" y="134620"/>
                </a:moveTo>
                <a:lnTo>
                  <a:pt x="0" y="134620"/>
                </a:lnTo>
                <a:lnTo>
                  <a:pt x="0" y="207009"/>
                </a:lnTo>
                <a:lnTo>
                  <a:pt x="3809" y="207009"/>
                </a:lnTo>
                <a:lnTo>
                  <a:pt x="3809" y="134620"/>
                </a:lnTo>
                <a:close/>
              </a:path>
              <a:path w="476250" h="332739">
                <a:moveTo>
                  <a:pt x="476250" y="134620"/>
                </a:moveTo>
                <a:lnTo>
                  <a:pt x="472440" y="134620"/>
                </a:lnTo>
                <a:lnTo>
                  <a:pt x="472440" y="207009"/>
                </a:lnTo>
                <a:lnTo>
                  <a:pt x="476250" y="207009"/>
                </a:lnTo>
                <a:lnTo>
                  <a:pt x="476250" y="134620"/>
                </a:lnTo>
                <a:close/>
              </a:path>
              <a:path w="476250" h="332739">
                <a:moveTo>
                  <a:pt x="3809" y="207010"/>
                </a:moveTo>
                <a:lnTo>
                  <a:pt x="0" y="207010"/>
                </a:lnTo>
                <a:lnTo>
                  <a:pt x="0" y="245109"/>
                </a:lnTo>
                <a:lnTo>
                  <a:pt x="3809" y="245109"/>
                </a:lnTo>
                <a:lnTo>
                  <a:pt x="3809" y="207010"/>
                </a:lnTo>
                <a:close/>
              </a:path>
              <a:path w="476250" h="332739">
                <a:moveTo>
                  <a:pt x="476250" y="207010"/>
                </a:moveTo>
                <a:lnTo>
                  <a:pt x="472440" y="207010"/>
                </a:lnTo>
                <a:lnTo>
                  <a:pt x="472440" y="245109"/>
                </a:lnTo>
                <a:lnTo>
                  <a:pt x="476250" y="245109"/>
                </a:lnTo>
                <a:lnTo>
                  <a:pt x="476250" y="207010"/>
                </a:lnTo>
                <a:close/>
              </a:path>
              <a:path w="476250" h="332739">
                <a:moveTo>
                  <a:pt x="3809" y="245110"/>
                </a:moveTo>
                <a:lnTo>
                  <a:pt x="0" y="245110"/>
                </a:lnTo>
                <a:lnTo>
                  <a:pt x="0" y="257809"/>
                </a:lnTo>
                <a:lnTo>
                  <a:pt x="3809" y="257809"/>
                </a:lnTo>
                <a:lnTo>
                  <a:pt x="3809" y="245110"/>
                </a:lnTo>
                <a:close/>
              </a:path>
              <a:path w="476250" h="332739">
                <a:moveTo>
                  <a:pt x="476250" y="245110"/>
                </a:moveTo>
                <a:lnTo>
                  <a:pt x="472440" y="245110"/>
                </a:lnTo>
                <a:lnTo>
                  <a:pt x="472440" y="257809"/>
                </a:lnTo>
                <a:lnTo>
                  <a:pt x="476250" y="257809"/>
                </a:lnTo>
                <a:lnTo>
                  <a:pt x="476250" y="245110"/>
                </a:lnTo>
                <a:close/>
              </a:path>
              <a:path w="476250" h="332739">
                <a:moveTo>
                  <a:pt x="3809" y="257810"/>
                </a:moveTo>
                <a:lnTo>
                  <a:pt x="0" y="257810"/>
                </a:lnTo>
                <a:lnTo>
                  <a:pt x="0" y="283209"/>
                </a:lnTo>
                <a:lnTo>
                  <a:pt x="3809" y="283209"/>
                </a:lnTo>
                <a:lnTo>
                  <a:pt x="3809" y="257810"/>
                </a:lnTo>
                <a:close/>
              </a:path>
              <a:path w="476250" h="332739">
                <a:moveTo>
                  <a:pt x="476250" y="257810"/>
                </a:moveTo>
                <a:lnTo>
                  <a:pt x="472440" y="257810"/>
                </a:lnTo>
                <a:lnTo>
                  <a:pt x="472440" y="283209"/>
                </a:lnTo>
                <a:lnTo>
                  <a:pt x="476250" y="283209"/>
                </a:lnTo>
                <a:lnTo>
                  <a:pt x="476250" y="257810"/>
                </a:lnTo>
                <a:close/>
              </a:path>
              <a:path w="476250" h="332739">
                <a:moveTo>
                  <a:pt x="3809" y="283210"/>
                </a:moveTo>
                <a:lnTo>
                  <a:pt x="0" y="283210"/>
                </a:lnTo>
                <a:lnTo>
                  <a:pt x="0" y="289559"/>
                </a:lnTo>
                <a:lnTo>
                  <a:pt x="3809" y="289559"/>
                </a:lnTo>
                <a:lnTo>
                  <a:pt x="3809" y="283210"/>
                </a:lnTo>
                <a:close/>
              </a:path>
              <a:path w="476250" h="332739">
                <a:moveTo>
                  <a:pt x="476250" y="283210"/>
                </a:moveTo>
                <a:lnTo>
                  <a:pt x="472440" y="283210"/>
                </a:lnTo>
                <a:lnTo>
                  <a:pt x="472440" y="289559"/>
                </a:lnTo>
                <a:lnTo>
                  <a:pt x="476250" y="289559"/>
                </a:lnTo>
                <a:lnTo>
                  <a:pt x="476250" y="283210"/>
                </a:lnTo>
                <a:close/>
              </a:path>
              <a:path w="476250" h="332739">
                <a:moveTo>
                  <a:pt x="3809" y="289560"/>
                </a:moveTo>
                <a:lnTo>
                  <a:pt x="0" y="289560"/>
                </a:lnTo>
                <a:lnTo>
                  <a:pt x="0" y="295909"/>
                </a:lnTo>
                <a:lnTo>
                  <a:pt x="3809" y="295909"/>
                </a:lnTo>
                <a:lnTo>
                  <a:pt x="3809" y="289560"/>
                </a:lnTo>
                <a:close/>
              </a:path>
              <a:path w="476250" h="332739">
                <a:moveTo>
                  <a:pt x="476250" y="289560"/>
                </a:moveTo>
                <a:lnTo>
                  <a:pt x="472440" y="289560"/>
                </a:lnTo>
                <a:lnTo>
                  <a:pt x="472440" y="295909"/>
                </a:lnTo>
                <a:lnTo>
                  <a:pt x="476250" y="295909"/>
                </a:lnTo>
                <a:lnTo>
                  <a:pt x="476250" y="289560"/>
                </a:lnTo>
                <a:close/>
              </a:path>
              <a:path w="476250" h="332739">
                <a:moveTo>
                  <a:pt x="463550" y="331597"/>
                </a:moveTo>
                <a:lnTo>
                  <a:pt x="15240" y="331597"/>
                </a:lnTo>
                <a:lnTo>
                  <a:pt x="15240" y="332739"/>
                </a:lnTo>
                <a:lnTo>
                  <a:pt x="463550" y="332739"/>
                </a:lnTo>
                <a:lnTo>
                  <a:pt x="463550" y="331597"/>
                </a:lnTo>
                <a:close/>
              </a:path>
              <a:path w="476250" h="332739">
                <a:moveTo>
                  <a:pt x="464820" y="330326"/>
                </a:moveTo>
                <a:lnTo>
                  <a:pt x="12700" y="330326"/>
                </a:lnTo>
                <a:lnTo>
                  <a:pt x="12700" y="331597"/>
                </a:lnTo>
                <a:lnTo>
                  <a:pt x="464820" y="331597"/>
                </a:lnTo>
                <a:lnTo>
                  <a:pt x="464820" y="330326"/>
                </a:lnTo>
                <a:close/>
              </a:path>
              <a:path w="476250" h="332739">
                <a:moveTo>
                  <a:pt x="466089" y="328929"/>
                </a:moveTo>
                <a:lnTo>
                  <a:pt x="11429" y="328929"/>
                </a:lnTo>
                <a:lnTo>
                  <a:pt x="11429" y="330326"/>
                </a:lnTo>
                <a:lnTo>
                  <a:pt x="466089" y="330326"/>
                </a:lnTo>
                <a:lnTo>
                  <a:pt x="466089" y="328929"/>
                </a:lnTo>
                <a:close/>
              </a:path>
              <a:path w="476250" h="332739">
                <a:moveTo>
                  <a:pt x="476250" y="296163"/>
                </a:moveTo>
                <a:lnTo>
                  <a:pt x="472440" y="296163"/>
                </a:lnTo>
                <a:lnTo>
                  <a:pt x="472440" y="323976"/>
                </a:lnTo>
                <a:lnTo>
                  <a:pt x="473709" y="323976"/>
                </a:lnTo>
                <a:lnTo>
                  <a:pt x="473709" y="322579"/>
                </a:lnTo>
                <a:lnTo>
                  <a:pt x="476250" y="322579"/>
                </a:lnTo>
                <a:lnTo>
                  <a:pt x="476250" y="296163"/>
                </a:lnTo>
                <a:close/>
              </a:path>
              <a:path w="476250" h="332739">
                <a:moveTo>
                  <a:pt x="3809" y="296163"/>
                </a:moveTo>
                <a:lnTo>
                  <a:pt x="0" y="296163"/>
                </a:lnTo>
                <a:lnTo>
                  <a:pt x="0" y="320039"/>
                </a:lnTo>
                <a:lnTo>
                  <a:pt x="1270" y="320039"/>
                </a:lnTo>
                <a:lnTo>
                  <a:pt x="1270" y="321437"/>
                </a:lnTo>
                <a:lnTo>
                  <a:pt x="2540" y="321437"/>
                </a:lnTo>
                <a:lnTo>
                  <a:pt x="2540" y="322579"/>
                </a:lnTo>
                <a:lnTo>
                  <a:pt x="3809" y="322579"/>
                </a:lnTo>
                <a:lnTo>
                  <a:pt x="3809" y="296163"/>
                </a:lnTo>
                <a:close/>
              </a:path>
            </a:pathLst>
          </a:custGeom>
          <a:solidFill>
            <a:srgbClr val="340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246109" y="1656079"/>
            <a:ext cx="468630" cy="325120"/>
          </a:xfrm>
          <a:custGeom>
            <a:avLst/>
            <a:gdLst/>
            <a:ahLst/>
            <a:cxnLst/>
            <a:rect l="l" t="t" r="r" b="b"/>
            <a:pathLst>
              <a:path w="468629" h="325119">
                <a:moveTo>
                  <a:pt x="3810" y="49657"/>
                </a:moveTo>
                <a:lnTo>
                  <a:pt x="0" y="49657"/>
                </a:lnTo>
                <a:lnTo>
                  <a:pt x="0" y="50800"/>
                </a:lnTo>
                <a:lnTo>
                  <a:pt x="3810" y="50800"/>
                </a:lnTo>
                <a:lnTo>
                  <a:pt x="3810" y="49657"/>
                </a:lnTo>
                <a:close/>
              </a:path>
              <a:path w="468629" h="325119">
                <a:moveTo>
                  <a:pt x="468630" y="49657"/>
                </a:moveTo>
                <a:lnTo>
                  <a:pt x="464820" y="49657"/>
                </a:lnTo>
                <a:lnTo>
                  <a:pt x="464820" y="50800"/>
                </a:lnTo>
                <a:lnTo>
                  <a:pt x="468630" y="50800"/>
                </a:lnTo>
                <a:lnTo>
                  <a:pt x="468630" y="49657"/>
                </a:lnTo>
                <a:close/>
              </a:path>
              <a:path w="468629" h="325119">
                <a:moveTo>
                  <a:pt x="3810" y="47116"/>
                </a:moveTo>
                <a:lnTo>
                  <a:pt x="0" y="47116"/>
                </a:lnTo>
                <a:lnTo>
                  <a:pt x="0" y="49529"/>
                </a:lnTo>
                <a:lnTo>
                  <a:pt x="3810" y="49529"/>
                </a:lnTo>
                <a:lnTo>
                  <a:pt x="3810" y="47116"/>
                </a:lnTo>
                <a:close/>
              </a:path>
              <a:path w="468629" h="325119">
                <a:moveTo>
                  <a:pt x="468630" y="47116"/>
                </a:moveTo>
                <a:lnTo>
                  <a:pt x="464820" y="47116"/>
                </a:lnTo>
                <a:lnTo>
                  <a:pt x="464820" y="49529"/>
                </a:lnTo>
                <a:lnTo>
                  <a:pt x="468630" y="49529"/>
                </a:lnTo>
                <a:lnTo>
                  <a:pt x="468630" y="47116"/>
                </a:lnTo>
                <a:close/>
              </a:path>
              <a:path w="468629" h="325119">
                <a:moveTo>
                  <a:pt x="3810" y="43307"/>
                </a:moveTo>
                <a:lnTo>
                  <a:pt x="0" y="43307"/>
                </a:lnTo>
                <a:lnTo>
                  <a:pt x="0" y="46989"/>
                </a:lnTo>
                <a:lnTo>
                  <a:pt x="3810" y="46989"/>
                </a:lnTo>
                <a:lnTo>
                  <a:pt x="3810" y="43307"/>
                </a:lnTo>
                <a:close/>
              </a:path>
              <a:path w="468629" h="325119">
                <a:moveTo>
                  <a:pt x="468630" y="43307"/>
                </a:moveTo>
                <a:lnTo>
                  <a:pt x="464820" y="43307"/>
                </a:lnTo>
                <a:lnTo>
                  <a:pt x="464820" y="46989"/>
                </a:lnTo>
                <a:lnTo>
                  <a:pt x="468630" y="46989"/>
                </a:lnTo>
                <a:lnTo>
                  <a:pt x="468630" y="43307"/>
                </a:lnTo>
                <a:close/>
              </a:path>
              <a:path w="468629" h="325119">
                <a:moveTo>
                  <a:pt x="3810" y="40766"/>
                </a:moveTo>
                <a:lnTo>
                  <a:pt x="0" y="40766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40766"/>
                </a:lnTo>
                <a:close/>
              </a:path>
              <a:path w="468629" h="325119">
                <a:moveTo>
                  <a:pt x="468630" y="40766"/>
                </a:moveTo>
                <a:lnTo>
                  <a:pt x="464820" y="40766"/>
                </a:lnTo>
                <a:lnTo>
                  <a:pt x="464820" y="43179"/>
                </a:lnTo>
                <a:lnTo>
                  <a:pt x="468630" y="43179"/>
                </a:lnTo>
                <a:lnTo>
                  <a:pt x="468630" y="40766"/>
                </a:lnTo>
                <a:close/>
              </a:path>
              <a:path w="468629" h="325119">
                <a:moveTo>
                  <a:pt x="3810" y="36957"/>
                </a:moveTo>
                <a:lnTo>
                  <a:pt x="0" y="36957"/>
                </a:lnTo>
                <a:lnTo>
                  <a:pt x="0" y="40639"/>
                </a:lnTo>
                <a:lnTo>
                  <a:pt x="3810" y="40639"/>
                </a:lnTo>
                <a:lnTo>
                  <a:pt x="3810" y="36957"/>
                </a:lnTo>
                <a:close/>
              </a:path>
              <a:path w="468629" h="325119">
                <a:moveTo>
                  <a:pt x="468630" y="36957"/>
                </a:moveTo>
                <a:lnTo>
                  <a:pt x="464820" y="36957"/>
                </a:lnTo>
                <a:lnTo>
                  <a:pt x="464820" y="40639"/>
                </a:lnTo>
                <a:lnTo>
                  <a:pt x="468630" y="40639"/>
                </a:lnTo>
                <a:lnTo>
                  <a:pt x="468630" y="36957"/>
                </a:lnTo>
                <a:close/>
              </a:path>
              <a:path w="468629" h="325119">
                <a:moveTo>
                  <a:pt x="3810" y="34416"/>
                </a:moveTo>
                <a:lnTo>
                  <a:pt x="0" y="34416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4416"/>
                </a:lnTo>
                <a:close/>
              </a:path>
              <a:path w="468629" h="325119">
                <a:moveTo>
                  <a:pt x="468630" y="34416"/>
                </a:moveTo>
                <a:lnTo>
                  <a:pt x="464820" y="34416"/>
                </a:lnTo>
                <a:lnTo>
                  <a:pt x="464820" y="36829"/>
                </a:lnTo>
                <a:lnTo>
                  <a:pt x="468630" y="36829"/>
                </a:lnTo>
                <a:lnTo>
                  <a:pt x="468630" y="34416"/>
                </a:lnTo>
                <a:close/>
              </a:path>
              <a:path w="468629" h="325119">
                <a:moveTo>
                  <a:pt x="3810" y="30607"/>
                </a:moveTo>
                <a:lnTo>
                  <a:pt x="0" y="30607"/>
                </a:lnTo>
                <a:lnTo>
                  <a:pt x="0" y="34289"/>
                </a:lnTo>
                <a:lnTo>
                  <a:pt x="3810" y="34289"/>
                </a:lnTo>
                <a:lnTo>
                  <a:pt x="3810" y="30607"/>
                </a:lnTo>
                <a:close/>
              </a:path>
              <a:path w="468629" h="325119">
                <a:moveTo>
                  <a:pt x="468630" y="30607"/>
                </a:moveTo>
                <a:lnTo>
                  <a:pt x="464820" y="30607"/>
                </a:lnTo>
                <a:lnTo>
                  <a:pt x="464820" y="34289"/>
                </a:lnTo>
                <a:lnTo>
                  <a:pt x="468630" y="34289"/>
                </a:lnTo>
                <a:lnTo>
                  <a:pt x="468630" y="30607"/>
                </a:lnTo>
                <a:close/>
              </a:path>
              <a:path w="468629" h="325119">
                <a:moveTo>
                  <a:pt x="3810" y="28066"/>
                </a:moveTo>
                <a:lnTo>
                  <a:pt x="0" y="28066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28066"/>
                </a:lnTo>
                <a:close/>
              </a:path>
              <a:path w="468629" h="325119">
                <a:moveTo>
                  <a:pt x="468630" y="28066"/>
                </a:moveTo>
                <a:lnTo>
                  <a:pt x="464820" y="28066"/>
                </a:lnTo>
                <a:lnTo>
                  <a:pt x="464820" y="30479"/>
                </a:lnTo>
                <a:lnTo>
                  <a:pt x="468630" y="30479"/>
                </a:lnTo>
                <a:lnTo>
                  <a:pt x="468630" y="28066"/>
                </a:lnTo>
                <a:close/>
              </a:path>
              <a:path w="468629" h="325119">
                <a:moveTo>
                  <a:pt x="3810" y="24257"/>
                </a:moveTo>
                <a:lnTo>
                  <a:pt x="0" y="24257"/>
                </a:lnTo>
                <a:lnTo>
                  <a:pt x="0" y="27939"/>
                </a:lnTo>
                <a:lnTo>
                  <a:pt x="3810" y="27939"/>
                </a:lnTo>
                <a:lnTo>
                  <a:pt x="3810" y="24257"/>
                </a:lnTo>
                <a:close/>
              </a:path>
              <a:path w="468629" h="325119">
                <a:moveTo>
                  <a:pt x="468630" y="24257"/>
                </a:moveTo>
                <a:lnTo>
                  <a:pt x="464820" y="24257"/>
                </a:lnTo>
                <a:lnTo>
                  <a:pt x="464820" y="27939"/>
                </a:lnTo>
                <a:lnTo>
                  <a:pt x="468630" y="27939"/>
                </a:lnTo>
                <a:lnTo>
                  <a:pt x="468630" y="24257"/>
                </a:lnTo>
                <a:close/>
              </a:path>
              <a:path w="468629" h="325119">
                <a:moveTo>
                  <a:pt x="3810" y="21716"/>
                </a:moveTo>
                <a:lnTo>
                  <a:pt x="0" y="21716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1716"/>
                </a:lnTo>
                <a:close/>
              </a:path>
              <a:path w="468629" h="325119">
                <a:moveTo>
                  <a:pt x="468630" y="21716"/>
                </a:moveTo>
                <a:lnTo>
                  <a:pt x="464820" y="21716"/>
                </a:lnTo>
                <a:lnTo>
                  <a:pt x="464820" y="24129"/>
                </a:lnTo>
                <a:lnTo>
                  <a:pt x="468630" y="24129"/>
                </a:lnTo>
                <a:lnTo>
                  <a:pt x="468630" y="21716"/>
                </a:lnTo>
                <a:close/>
              </a:path>
              <a:path w="468629" h="325119">
                <a:moveTo>
                  <a:pt x="3810" y="17907"/>
                </a:moveTo>
                <a:lnTo>
                  <a:pt x="0" y="17907"/>
                </a:lnTo>
                <a:lnTo>
                  <a:pt x="0" y="21589"/>
                </a:lnTo>
                <a:lnTo>
                  <a:pt x="3810" y="21589"/>
                </a:lnTo>
                <a:lnTo>
                  <a:pt x="3810" y="17907"/>
                </a:lnTo>
                <a:close/>
              </a:path>
              <a:path w="468629" h="325119">
                <a:moveTo>
                  <a:pt x="468630" y="17907"/>
                </a:moveTo>
                <a:lnTo>
                  <a:pt x="464820" y="17907"/>
                </a:lnTo>
                <a:lnTo>
                  <a:pt x="464820" y="21589"/>
                </a:lnTo>
                <a:lnTo>
                  <a:pt x="468630" y="21589"/>
                </a:lnTo>
                <a:lnTo>
                  <a:pt x="468630" y="17907"/>
                </a:lnTo>
                <a:close/>
              </a:path>
              <a:path w="468629" h="325119">
                <a:moveTo>
                  <a:pt x="3810" y="15366"/>
                </a:moveTo>
                <a:lnTo>
                  <a:pt x="0" y="15366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5366"/>
                </a:lnTo>
                <a:close/>
              </a:path>
              <a:path w="468629" h="325119">
                <a:moveTo>
                  <a:pt x="468630" y="15366"/>
                </a:moveTo>
                <a:lnTo>
                  <a:pt x="464820" y="15366"/>
                </a:lnTo>
                <a:lnTo>
                  <a:pt x="464820" y="17779"/>
                </a:lnTo>
                <a:lnTo>
                  <a:pt x="468630" y="17779"/>
                </a:lnTo>
                <a:lnTo>
                  <a:pt x="468630" y="15366"/>
                </a:lnTo>
                <a:close/>
              </a:path>
              <a:path w="468629" h="325119">
                <a:moveTo>
                  <a:pt x="3810" y="11557"/>
                </a:moveTo>
                <a:lnTo>
                  <a:pt x="0" y="11557"/>
                </a:lnTo>
                <a:lnTo>
                  <a:pt x="0" y="15239"/>
                </a:lnTo>
                <a:lnTo>
                  <a:pt x="3810" y="15239"/>
                </a:lnTo>
                <a:lnTo>
                  <a:pt x="3810" y="11557"/>
                </a:lnTo>
                <a:close/>
              </a:path>
              <a:path w="468629" h="325119">
                <a:moveTo>
                  <a:pt x="468630" y="11557"/>
                </a:moveTo>
                <a:lnTo>
                  <a:pt x="464820" y="11557"/>
                </a:lnTo>
                <a:lnTo>
                  <a:pt x="464820" y="15239"/>
                </a:lnTo>
                <a:lnTo>
                  <a:pt x="468630" y="15239"/>
                </a:lnTo>
                <a:lnTo>
                  <a:pt x="468630" y="11557"/>
                </a:lnTo>
                <a:close/>
              </a:path>
              <a:path w="468629" h="325119">
                <a:moveTo>
                  <a:pt x="3810" y="9016"/>
                </a:moveTo>
                <a:lnTo>
                  <a:pt x="0" y="9016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9016"/>
                </a:lnTo>
                <a:close/>
              </a:path>
              <a:path w="468629" h="325119">
                <a:moveTo>
                  <a:pt x="468630" y="9016"/>
                </a:moveTo>
                <a:lnTo>
                  <a:pt x="464820" y="9016"/>
                </a:lnTo>
                <a:lnTo>
                  <a:pt x="464820" y="11429"/>
                </a:lnTo>
                <a:lnTo>
                  <a:pt x="468630" y="11429"/>
                </a:lnTo>
                <a:lnTo>
                  <a:pt x="468630" y="9016"/>
                </a:lnTo>
                <a:close/>
              </a:path>
              <a:path w="468629" h="325119">
                <a:moveTo>
                  <a:pt x="3810" y="6350"/>
                </a:moveTo>
                <a:lnTo>
                  <a:pt x="2540" y="6350"/>
                </a:lnTo>
                <a:lnTo>
                  <a:pt x="2540" y="7747"/>
                </a:lnTo>
                <a:lnTo>
                  <a:pt x="0" y="7747"/>
                </a:lnTo>
                <a:lnTo>
                  <a:pt x="0" y="8889"/>
                </a:lnTo>
                <a:lnTo>
                  <a:pt x="3810" y="8889"/>
                </a:lnTo>
                <a:lnTo>
                  <a:pt x="3810" y="6350"/>
                </a:lnTo>
                <a:close/>
              </a:path>
              <a:path w="468629" h="325119">
                <a:moveTo>
                  <a:pt x="467360" y="5079"/>
                </a:moveTo>
                <a:lnTo>
                  <a:pt x="464819" y="5079"/>
                </a:lnTo>
                <a:lnTo>
                  <a:pt x="464820" y="8889"/>
                </a:lnTo>
                <a:lnTo>
                  <a:pt x="468630" y="8889"/>
                </a:lnTo>
                <a:lnTo>
                  <a:pt x="468630" y="6350"/>
                </a:lnTo>
                <a:lnTo>
                  <a:pt x="467360" y="6350"/>
                </a:lnTo>
                <a:lnTo>
                  <a:pt x="467360" y="5079"/>
                </a:lnTo>
                <a:close/>
              </a:path>
              <a:path w="468629" h="325119">
                <a:moveTo>
                  <a:pt x="7620" y="2539"/>
                </a:moveTo>
                <a:lnTo>
                  <a:pt x="6350" y="2539"/>
                </a:lnTo>
                <a:lnTo>
                  <a:pt x="6350" y="3810"/>
                </a:lnTo>
                <a:lnTo>
                  <a:pt x="463550" y="3810"/>
                </a:lnTo>
                <a:lnTo>
                  <a:pt x="463550" y="2666"/>
                </a:lnTo>
                <a:lnTo>
                  <a:pt x="7620" y="2666"/>
                </a:lnTo>
                <a:close/>
              </a:path>
              <a:path w="468629" h="325119">
                <a:moveTo>
                  <a:pt x="463550" y="2539"/>
                </a:moveTo>
                <a:lnTo>
                  <a:pt x="462279" y="2539"/>
                </a:lnTo>
                <a:lnTo>
                  <a:pt x="463550" y="2666"/>
                </a:lnTo>
                <a:close/>
              </a:path>
              <a:path w="468629" h="325119">
                <a:moveTo>
                  <a:pt x="462279" y="1397"/>
                </a:moveTo>
                <a:lnTo>
                  <a:pt x="7620" y="1397"/>
                </a:lnTo>
                <a:lnTo>
                  <a:pt x="7620" y="2539"/>
                </a:lnTo>
                <a:lnTo>
                  <a:pt x="462279" y="2539"/>
                </a:lnTo>
                <a:lnTo>
                  <a:pt x="462279" y="1397"/>
                </a:lnTo>
                <a:close/>
              </a:path>
              <a:path w="468629" h="325119">
                <a:moveTo>
                  <a:pt x="461010" y="0"/>
                </a:moveTo>
                <a:lnTo>
                  <a:pt x="8890" y="0"/>
                </a:lnTo>
                <a:lnTo>
                  <a:pt x="8890" y="1397"/>
                </a:lnTo>
                <a:lnTo>
                  <a:pt x="461010" y="1397"/>
                </a:lnTo>
                <a:lnTo>
                  <a:pt x="461010" y="0"/>
                </a:lnTo>
                <a:close/>
              </a:path>
              <a:path w="468629" h="325119">
                <a:moveTo>
                  <a:pt x="3810" y="50800"/>
                </a:moveTo>
                <a:lnTo>
                  <a:pt x="0" y="5080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50800"/>
                </a:lnTo>
                <a:close/>
              </a:path>
              <a:path w="468629" h="325119">
                <a:moveTo>
                  <a:pt x="468630" y="50800"/>
                </a:moveTo>
                <a:lnTo>
                  <a:pt x="464820" y="50800"/>
                </a:lnTo>
                <a:lnTo>
                  <a:pt x="464820" y="63500"/>
                </a:lnTo>
                <a:lnTo>
                  <a:pt x="468630" y="63500"/>
                </a:lnTo>
                <a:lnTo>
                  <a:pt x="468630" y="50800"/>
                </a:lnTo>
                <a:close/>
              </a:path>
              <a:path w="468629" h="325119">
                <a:moveTo>
                  <a:pt x="3810" y="63500"/>
                </a:moveTo>
                <a:lnTo>
                  <a:pt x="0" y="63500"/>
                </a:lnTo>
                <a:lnTo>
                  <a:pt x="0" y="69850"/>
                </a:lnTo>
                <a:lnTo>
                  <a:pt x="3810" y="69850"/>
                </a:lnTo>
                <a:lnTo>
                  <a:pt x="3810" y="63500"/>
                </a:lnTo>
                <a:close/>
              </a:path>
              <a:path w="468629" h="325119">
                <a:moveTo>
                  <a:pt x="468630" y="63500"/>
                </a:moveTo>
                <a:lnTo>
                  <a:pt x="464820" y="63500"/>
                </a:lnTo>
                <a:lnTo>
                  <a:pt x="464820" y="69850"/>
                </a:lnTo>
                <a:lnTo>
                  <a:pt x="468630" y="69850"/>
                </a:lnTo>
                <a:lnTo>
                  <a:pt x="468630" y="63500"/>
                </a:lnTo>
                <a:close/>
              </a:path>
              <a:path w="468629" h="325119">
                <a:moveTo>
                  <a:pt x="3810" y="69850"/>
                </a:moveTo>
                <a:lnTo>
                  <a:pt x="0" y="69850"/>
                </a:lnTo>
                <a:lnTo>
                  <a:pt x="0" y="88900"/>
                </a:lnTo>
                <a:lnTo>
                  <a:pt x="3810" y="88900"/>
                </a:lnTo>
                <a:lnTo>
                  <a:pt x="3810" y="69850"/>
                </a:lnTo>
                <a:close/>
              </a:path>
              <a:path w="468629" h="325119">
                <a:moveTo>
                  <a:pt x="468630" y="69850"/>
                </a:moveTo>
                <a:lnTo>
                  <a:pt x="464820" y="69850"/>
                </a:lnTo>
                <a:lnTo>
                  <a:pt x="464820" y="88900"/>
                </a:lnTo>
                <a:lnTo>
                  <a:pt x="468630" y="88900"/>
                </a:lnTo>
                <a:lnTo>
                  <a:pt x="468630" y="69850"/>
                </a:lnTo>
                <a:close/>
              </a:path>
              <a:path w="468629" h="325119">
                <a:moveTo>
                  <a:pt x="3810" y="88900"/>
                </a:moveTo>
                <a:lnTo>
                  <a:pt x="0" y="88900"/>
                </a:lnTo>
                <a:lnTo>
                  <a:pt x="0" y="114300"/>
                </a:lnTo>
                <a:lnTo>
                  <a:pt x="3810" y="114300"/>
                </a:lnTo>
                <a:lnTo>
                  <a:pt x="3810" y="88900"/>
                </a:lnTo>
                <a:close/>
              </a:path>
              <a:path w="468629" h="325119">
                <a:moveTo>
                  <a:pt x="468630" y="88900"/>
                </a:moveTo>
                <a:lnTo>
                  <a:pt x="464820" y="88900"/>
                </a:lnTo>
                <a:lnTo>
                  <a:pt x="464820" y="114300"/>
                </a:lnTo>
                <a:lnTo>
                  <a:pt x="468630" y="114300"/>
                </a:lnTo>
                <a:lnTo>
                  <a:pt x="468630" y="88900"/>
                </a:lnTo>
                <a:close/>
              </a:path>
              <a:path w="468629" h="325119">
                <a:moveTo>
                  <a:pt x="3810" y="114300"/>
                </a:moveTo>
                <a:lnTo>
                  <a:pt x="0" y="114300"/>
                </a:lnTo>
                <a:lnTo>
                  <a:pt x="0" y="130810"/>
                </a:lnTo>
                <a:lnTo>
                  <a:pt x="3810" y="130810"/>
                </a:lnTo>
                <a:lnTo>
                  <a:pt x="3810" y="114300"/>
                </a:lnTo>
                <a:close/>
              </a:path>
              <a:path w="468629" h="325119">
                <a:moveTo>
                  <a:pt x="468630" y="114300"/>
                </a:moveTo>
                <a:lnTo>
                  <a:pt x="464820" y="114300"/>
                </a:lnTo>
                <a:lnTo>
                  <a:pt x="464820" y="130810"/>
                </a:lnTo>
                <a:lnTo>
                  <a:pt x="468630" y="130810"/>
                </a:lnTo>
                <a:lnTo>
                  <a:pt x="468630" y="114300"/>
                </a:lnTo>
                <a:close/>
              </a:path>
              <a:path w="468629" h="325119">
                <a:moveTo>
                  <a:pt x="3810" y="130810"/>
                </a:moveTo>
                <a:lnTo>
                  <a:pt x="0" y="130810"/>
                </a:lnTo>
                <a:lnTo>
                  <a:pt x="0" y="203200"/>
                </a:lnTo>
                <a:lnTo>
                  <a:pt x="3810" y="203200"/>
                </a:lnTo>
                <a:lnTo>
                  <a:pt x="3810" y="130810"/>
                </a:lnTo>
                <a:close/>
              </a:path>
              <a:path w="468629" h="325119">
                <a:moveTo>
                  <a:pt x="468630" y="130810"/>
                </a:moveTo>
                <a:lnTo>
                  <a:pt x="464820" y="130810"/>
                </a:lnTo>
                <a:lnTo>
                  <a:pt x="464820" y="203200"/>
                </a:lnTo>
                <a:lnTo>
                  <a:pt x="468630" y="203200"/>
                </a:lnTo>
                <a:lnTo>
                  <a:pt x="468630" y="130810"/>
                </a:lnTo>
                <a:close/>
              </a:path>
              <a:path w="468629" h="325119">
                <a:moveTo>
                  <a:pt x="3810" y="203200"/>
                </a:moveTo>
                <a:lnTo>
                  <a:pt x="0" y="203200"/>
                </a:lnTo>
                <a:lnTo>
                  <a:pt x="0" y="241300"/>
                </a:lnTo>
                <a:lnTo>
                  <a:pt x="3810" y="241300"/>
                </a:lnTo>
                <a:lnTo>
                  <a:pt x="3810" y="203200"/>
                </a:lnTo>
                <a:close/>
              </a:path>
              <a:path w="468629" h="325119">
                <a:moveTo>
                  <a:pt x="468630" y="203200"/>
                </a:moveTo>
                <a:lnTo>
                  <a:pt x="464820" y="203200"/>
                </a:lnTo>
                <a:lnTo>
                  <a:pt x="464820" y="241300"/>
                </a:lnTo>
                <a:lnTo>
                  <a:pt x="468630" y="241300"/>
                </a:lnTo>
                <a:lnTo>
                  <a:pt x="468630" y="203200"/>
                </a:lnTo>
                <a:close/>
              </a:path>
              <a:path w="468629" h="325119">
                <a:moveTo>
                  <a:pt x="3810" y="241300"/>
                </a:moveTo>
                <a:lnTo>
                  <a:pt x="0" y="241300"/>
                </a:lnTo>
                <a:lnTo>
                  <a:pt x="0" y="254000"/>
                </a:lnTo>
                <a:lnTo>
                  <a:pt x="3810" y="254000"/>
                </a:lnTo>
                <a:lnTo>
                  <a:pt x="3810" y="241300"/>
                </a:lnTo>
                <a:close/>
              </a:path>
              <a:path w="468629" h="325119">
                <a:moveTo>
                  <a:pt x="468630" y="241300"/>
                </a:moveTo>
                <a:lnTo>
                  <a:pt x="464820" y="241300"/>
                </a:lnTo>
                <a:lnTo>
                  <a:pt x="464820" y="254000"/>
                </a:lnTo>
                <a:lnTo>
                  <a:pt x="468630" y="254000"/>
                </a:lnTo>
                <a:lnTo>
                  <a:pt x="468630" y="241300"/>
                </a:lnTo>
                <a:close/>
              </a:path>
              <a:path w="468629" h="325119">
                <a:moveTo>
                  <a:pt x="3810" y="254000"/>
                </a:moveTo>
                <a:lnTo>
                  <a:pt x="0" y="254000"/>
                </a:lnTo>
                <a:lnTo>
                  <a:pt x="0" y="279400"/>
                </a:lnTo>
                <a:lnTo>
                  <a:pt x="3810" y="279400"/>
                </a:lnTo>
                <a:lnTo>
                  <a:pt x="3810" y="254000"/>
                </a:lnTo>
                <a:close/>
              </a:path>
              <a:path w="468629" h="325119">
                <a:moveTo>
                  <a:pt x="468630" y="254000"/>
                </a:moveTo>
                <a:lnTo>
                  <a:pt x="464820" y="254000"/>
                </a:lnTo>
                <a:lnTo>
                  <a:pt x="464820" y="279400"/>
                </a:lnTo>
                <a:lnTo>
                  <a:pt x="468630" y="279400"/>
                </a:lnTo>
                <a:lnTo>
                  <a:pt x="468630" y="254000"/>
                </a:lnTo>
                <a:close/>
              </a:path>
              <a:path w="468629" h="325119">
                <a:moveTo>
                  <a:pt x="3810" y="279400"/>
                </a:moveTo>
                <a:lnTo>
                  <a:pt x="0" y="279400"/>
                </a:lnTo>
                <a:lnTo>
                  <a:pt x="0" y="285750"/>
                </a:lnTo>
                <a:lnTo>
                  <a:pt x="3810" y="285750"/>
                </a:lnTo>
                <a:lnTo>
                  <a:pt x="3810" y="279400"/>
                </a:lnTo>
                <a:close/>
              </a:path>
              <a:path w="468629" h="325119">
                <a:moveTo>
                  <a:pt x="468630" y="279400"/>
                </a:moveTo>
                <a:lnTo>
                  <a:pt x="464820" y="279400"/>
                </a:lnTo>
                <a:lnTo>
                  <a:pt x="464820" y="285750"/>
                </a:lnTo>
                <a:lnTo>
                  <a:pt x="468630" y="285750"/>
                </a:lnTo>
                <a:lnTo>
                  <a:pt x="468630" y="279400"/>
                </a:lnTo>
                <a:close/>
              </a:path>
              <a:path w="468629" h="325119">
                <a:moveTo>
                  <a:pt x="3810" y="285750"/>
                </a:moveTo>
                <a:lnTo>
                  <a:pt x="0" y="285750"/>
                </a:lnTo>
                <a:lnTo>
                  <a:pt x="0" y="292100"/>
                </a:lnTo>
                <a:lnTo>
                  <a:pt x="3810" y="292100"/>
                </a:lnTo>
                <a:lnTo>
                  <a:pt x="3810" y="285750"/>
                </a:lnTo>
                <a:close/>
              </a:path>
              <a:path w="468629" h="325119">
                <a:moveTo>
                  <a:pt x="468630" y="285750"/>
                </a:moveTo>
                <a:lnTo>
                  <a:pt x="464820" y="285750"/>
                </a:lnTo>
                <a:lnTo>
                  <a:pt x="464820" y="292100"/>
                </a:lnTo>
                <a:lnTo>
                  <a:pt x="468630" y="292100"/>
                </a:lnTo>
                <a:lnTo>
                  <a:pt x="468630" y="285750"/>
                </a:lnTo>
                <a:close/>
              </a:path>
              <a:path w="468629" h="325119">
                <a:moveTo>
                  <a:pt x="464820" y="323850"/>
                </a:moveTo>
                <a:lnTo>
                  <a:pt x="6350" y="323850"/>
                </a:lnTo>
                <a:lnTo>
                  <a:pt x="6350" y="325120"/>
                </a:lnTo>
                <a:lnTo>
                  <a:pt x="464820" y="325120"/>
                </a:lnTo>
                <a:lnTo>
                  <a:pt x="464820" y="323850"/>
                </a:lnTo>
                <a:close/>
              </a:path>
              <a:path w="468629" h="325119">
                <a:moveTo>
                  <a:pt x="466090" y="322580"/>
                </a:moveTo>
                <a:lnTo>
                  <a:pt x="5080" y="322580"/>
                </a:lnTo>
                <a:lnTo>
                  <a:pt x="5080" y="323850"/>
                </a:lnTo>
                <a:lnTo>
                  <a:pt x="466090" y="323850"/>
                </a:lnTo>
                <a:lnTo>
                  <a:pt x="466090" y="322580"/>
                </a:lnTo>
                <a:close/>
              </a:path>
              <a:path w="468629" h="325119">
                <a:moveTo>
                  <a:pt x="467360" y="321310"/>
                </a:moveTo>
                <a:lnTo>
                  <a:pt x="3809" y="321310"/>
                </a:lnTo>
                <a:lnTo>
                  <a:pt x="3810" y="322580"/>
                </a:lnTo>
                <a:lnTo>
                  <a:pt x="467360" y="322580"/>
                </a:lnTo>
                <a:lnTo>
                  <a:pt x="467360" y="321310"/>
                </a:lnTo>
                <a:close/>
              </a:path>
              <a:path w="468629" h="325119">
                <a:moveTo>
                  <a:pt x="3810" y="292227"/>
                </a:moveTo>
                <a:lnTo>
                  <a:pt x="0" y="292227"/>
                </a:lnTo>
                <a:lnTo>
                  <a:pt x="0" y="318770"/>
                </a:lnTo>
                <a:lnTo>
                  <a:pt x="1270" y="318770"/>
                </a:lnTo>
                <a:lnTo>
                  <a:pt x="1270" y="320040"/>
                </a:lnTo>
                <a:lnTo>
                  <a:pt x="2540" y="320040"/>
                </a:lnTo>
                <a:lnTo>
                  <a:pt x="2540" y="321310"/>
                </a:lnTo>
                <a:lnTo>
                  <a:pt x="3809" y="321310"/>
                </a:lnTo>
                <a:lnTo>
                  <a:pt x="3810" y="292227"/>
                </a:lnTo>
                <a:close/>
              </a:path>
              <a:path w="468629" h="325119">
                <a:moveTo>
                  <a:pt x="468630" y="292227"/>
                </a:moveTo>
                <a:lnTo>
                  <a:pt x="464820" y="292227"/>
                </a:lnTo>
                <a:lnTo>
                  <a:pt x="464820" y="321310"/>
                </a:lnTo>
                <a:lnTo>
                  <a:pt x="468630" y="321310"/>
                </a:lnTo>
                <a:lnTo>
                  <a:pt x="468630" y="292227"/>
                </a:lnTo>
                <a:close/>
              </a:path>
            </a:pathLst>
          </a:custGeom>
          <a:solidFill>
            <a:srgbClr val="360B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249919" y="1659889"/>
            <a:ext cx="461009" cy="317500"/>
          </a:xfrm>
          <a:custGeom>
            <a:avLst/>
            <a:gdLst/>
            <a:ahLst/>
            <a:cxnLst/>
            <a:rect l="l" t="t" r="r" b="b"/>
            <a:pathLst>
              <a:path w="461009" h="317500">
                <a:moveTo>
                  <a:pt x="3810" y="45847"/>
                </a:moveTo>
                <a:lnTo>
                  <a:pt x="0" y="45847"/>
                </a:lnTo>
                <a:lnTo>
                  <a:pt x="0" y="46989"/>
                </a:lnTo>
                <a:lnTo>
                  <a:pt x="3810" y="46989"/>
                </a:lnTo>
                <a:lnTo>
                  <a:pt x="3810" y="45847"/>
                </a:lnTo>
                <a:close/>
              </a:path>
              <a:path w="461009" h="317500">
                <a:moveTo>
                  <a:pt x="461010" y="45847"/>
                </a:moveTo>
                <a:lnTo>
                  <a:pt x="457200" y="45847"/>
                </a:lnTo>
                <a:lnTo>
                  <a:pt x="457200" y="46989"/>
                </a:lnTo>
                <a:lnTo>
                  <a:pt x="461010" y="46989"/>
                </a:lnTo>
                <a:lnTo>
                  <a:pt x="461010" y="45847"/>
                </a:lnTo>
                <a:close/>
              </a:path>
              <a:path w="461009" h="317500">
                <a:moveTo>
                  <a:pt x="3810" y="43306"/>
                </a:moveTo>
                <a:lnTo>
                  <a:pt x="0" y="43306"/>
                </a:lnTo>
                <a:lnTo>
                  <a:pt x="0" y="45719"/>
                </a:lnTo>
                <a:lnTo>
                  <a:pt x="3810" y="45719"/>
                </a:lnTo>
                <a:lnTo>
                  <a:pt x="3810" y="43306"/>
                </a:lnTo>
                <a:close/>
              </a:path>
              <a:path w="461009" h="317500">
                <a:moveTo>
                  <a:pt x="461010" y="43306"/>
                </a:moveTo>
                <a:lnTo>
                  <a:pt x="457200" y="43306"/>
                </a:lnTo>
                <a:lnTo>
                  <a:pt x="457200" y="45719"/>
                </a:lnTo>
                <a:lnTo>
                  <a:pt x="461010" y="45719"/>
                </a:lnTo>
                <a:lnTo>
                  <a:pt x="461010" y="43306"/>
                </a:lnTo>
                <a:close/>
              </a:path>
              <a:path w="461009" h="317500">
                <a:moveTo>
                  <a:pt x="3810" y="39497"/>
                </a:moveTo>
                <a:lnTo>
                  <a:pt x="0" y="39497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39497"/>
                </a:lnTo>
                <a:close/>
              </a:path>
              <a:path w="461009" h="317500">
                <a:moveTo>
                  <a:pt x="461010" y="39497"/>
                </a:moveTo>
                <a:lnTo>
                  <a:pt x="457200" y="39497"/>
                </a:lnTo>
                <a:lnTo>
                  <a:pt x="457200" y="43179"/>
                </a:lnTo>
                <a:lnTo>
                  <a:pt x="461010" y="43179"/>
                </a:lnTo>
                <a:lnTo>
                  <a:pt x="461010" y="39497"/>
                </a:lnTo>
                <a:close/>
              </a:path>
              <a:path w="461009" h="317500">
                <a:moveTo>
                  <a:pt x="3810" y="36956"/>
                </a:moveTo>
                <a:lnTo>
                  <a:pt x="0" y="36956"/>
                </a:lnTo>
                <a:lnTo>
                  <a:pt x="0" y="39369"/>
                </a:lnTo>
                <a:lnTo>
                  <a:pt x="3810" y="39369"/>
                </a:lnTo>
                <a:lnTo>
                  <a:pt x="3810" y="36956"/>
                </a:lnTo>
                <a:close/>
              </a:path>
              <a:path w="461009" h="317500">
                <a:moveTo>
                  <a:pt x="461010" y="36956"/>
                </a:moveTo>
                <a:lnTo>
                  <a:pt x="457200" y="36956"/>
                </a:lnTo>
                <a:lnTo>
                  <a:pt x="457200" y="39369"/>
                </a:lnTo>
                <a:lnTo>
                  <a:pt x="461010" y="39369"/>
                </a:lnTo>
                <a:lnTo>
                  <a:pt x="461010" y="36956"/>
                </a:lnTo>
                <a:close/>
              </a:path>
              <a:path w="461009" h="317500">
                <a:moveTo>
                  <a:pt x="3810" y="33147"/>
                </a:moveTo>
                <a:lnTo>
                  <a:pt x="0" y="33147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3147"/>
                </a:lnTo>
                <a:close/>
              </a:path>
              <a:path w="461009" h="317500">
                <a:moveTo>
                  <a:pt x="461010" y="33147"/>
                </a:moveTo>
                <a:lnTo>
                  <a:pt x="457200" y="33147"/>
                </a:lnTo>
                <a:lnTo>
                  <a:pt x="457200" y="36829"/>
                </a:lnTo>
                <a:lnTo>
                  <a:pt x="461010" y="36829"/>
                </a:lnTo>
                <a:lnTo>
                  <a:pt x="461010" y="33147"/>
                </a:lnTo>
                <a:close/>
              </a:path>
              <a:path w="461009" h="317500">
                <a:moveTo>
                  <a:pt x="3810" y="30606"/>
                </a:moveTo>
                <a:lnTo>
                  <a:pt x="0" y="30606"/>
                </a:lnTo>
                <a:lnTo>
                  <a:pt x="0" y="33019"/>
                </a:lnTo>
                <a:lnTo>
                  <a:pt x="3810" y="33019"/>
                </a:lnTo>
                <a:lnTo>
                  <a:pt x="3810" y="30606"/>
                </a:lnTo>
                <a:close/>
              </a:path>
              <a:path w="461009" h="317500">
                <a:moveTo>
                  <a:pt x="461010" y="30606"/>
                </a:moveTo>
                <a:lnTo>
                  <a:pt x="457200" y="30606"/>
                </a:lnTo>
                <a:lnTo>
                  <a:pt x="457200" y="33019"/>
                </a:lnTo>
                <a:lnTo>
                  <a:pt x="461010" y="33019"/>
                </a:lnTo>
                <a:lnTo>
                  <a:pt x="461010" y="30606"/>
                </a:lnTo>
                <a:close/>
              </a:path>
              <a:path w="461009" h="317500">
                <a:moveTo>
                  <a:pt x="3810" y="26797"/>
                </a:moveTo>
                <a:lnTo>
                  <a:pt x="0" y="26797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26797"/>
                </a:lnTo>
                <a:close/>
              </a:path>
              <a:path w="461009" h="317500">
                <a:moveTo>
                  <a:pt x="461010" y="26797"/>
                </a:moveTo>
                <a:lnTo>
                  <a:pt x="457200" y="26797"/>
                </a:lnTo>
                <a:lnTo>
                  <a:pt x="457200" y="30479"/>
                </a:lnTo>
                <a:lnTo>
                  <a:pt x="461010" y="30479"/>
                </a:lnTo>
                <a:lnTo>
                  <a:pt x="461010" y="26797"/>
                </a:lnTo>
                <a:close/>
              </a:path>
              <a:path w="461009" h="317500">
                <a:moveTo>
                  <a:pt x="3810" y="24256"/>
                </a:moveTo>
                <a:lnTo>
                  <a:pt x="0" y="24256"/>
                </a:lnTo>
                <a:lnTo>
                  <a:pt x="0" y="26669"/>
                </a:lnTo>
                <a:lnTo>
                  <a:pt x="3810" y="26669"/>
                </a:lnTo>
                <a:lnTo>
                  <a:pt x="3810" y="24256"/>
                </a:lnTo>
                <a:close/>
              </a:path>
              <a:path w="461009" h="317500">
                <a:moveTo>
                  <a:pt x="461010" y="24256"/>
                </a:moveTo>
                <a:lnTo>
                  <a:pt x="457200" y="24256"/>
                </a:lnTo>
                <a:lnTo>
                  <a:pt x="457200" y="26669"/>
                </a:lnTo>
                <a:lnTo>
                  <a:pt x="461010" y="26669"/>
                </a:lnTo>
                <a:lnTo>
                  <a:pt x="461010" y="24256"/>
                </a:lnTo>
                <a:close/>
              </a:path>
              <a:path w="461009" h="317500">
                <a:moveTo>
                  <a:pt x="3810" y="20447"/>
                </a:moveTo>
                <a:lnTo>
                  <a:pt x="0" y="20447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0447"/>
                </a:lnTo>
                <a:close/>
              </a:path>
              <a:path w="461009" h="317500">
                <a:moveTo>
                  <a:pt x="461010" y="20447"/>
                </a:moveTo>
                <a:lnTo>
                  <a:pt x="457200" y="20447"/>
                </a:lnTo>
                <a:lnTo>
                  <a:pt x="457200" y="24129"/>
                </a:lnTo>
                <a:lnTo>
                  <a:pt x="461010" y="24129"/>
                </a:lnTo>
                <a:lnTo>
                  <a:pt x="461010" y="20447"/>
                </a:lnTo>
                <a:close/>
              </a:path>
              <a:path w="461009" h="317500">
                <a:moveTo>
                  <a:pt x="3810" y="17906"/>
                </a:moveTo>
                <a:lnTo>
                  <a:pt x="0" y="17906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17906"/>
                </a:lnTo>
                <a:close/>
              </a:path>
              <a:path w="461009" h="317500">
                <a:moveTo>
                  <a:pt x="461010" y="17906"/>
                </a:moveTo>
                <a:lnTo>
                  <a:pt x="457200" y="17906"/>
                </a:lnTo>
                <a:lnTo>
                  <a:pt x="457200" y="20319"/>
                </a:lnTo>
                <a:lnTo>
                  <a:pt x="461010" y="20319"/>
                </a:lnTo>
                <a:lnTo>
                  <a:pt x="461010" y="17906"/>
                </a:lnTo>
                <a:close/>
              </a:path>
              <a:path w="461009" h="317500">
                <a:moveTo>
                  <a:pt x="3810" y="14097"/>
                </a:moveTo>
                <a:lnTo>
                  <a:pt x="0" y="14097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4097"/>
                </a:lnTo>
                <a:close/>
              </a:path>
              <a:path w="461009" h="317500">
                <a:moveTo>
                  <a:pt x="461010" y="14097"/>
                </a:moveTo>
                <a:lnTo>
                  <a:pt x="457200" y="14097"/>
                </a:lnTo>
                <a:lnTo>
                  <a:pt x="457200" y="17779"/>
                </a:lnTo>
                <a:lnTo>
                  <a:pt x="461010" y="17779"/>
                </a:lnTo>
                <a:lnTo>
                  <a:pt x="461010" y="14097"/>
                </a:lnTo>
                <a:close/>
              </a:path>
              <a:path w="461009" h="317500">
                <a:moveTo>
                  <a:pt x="3810" y="11556"/>
                </a:moveTo>
                <a:lnTo>
                  <a:pt x="0" y="11556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1556"/>
                </a:lnTo>
                <a:close/>
              </a:path>
              <a:path w="461009" h="317500">
                <a:moveTo>
                  <a:pt x="461010" y="11556"/>
                </a:moveTo>
                <a:lnTo>
                  <a:pt x="457200" y="11556"/>
                </a:lnTo>
                <a:lnTo>
                  <a:pt x="457200" y="13969"/>
                </a:lnTo>
                <a:lnTo>
                  <a:pt x="461010" y="13969"/>
                </a:lnTo>
                <a:lnTo>
                  <a:pt x="461010" y="11556"/>
                </a:lnTo>
                <a:close/>
              </a:path>
              <a:path w="461009" h="317500">
                <a:moveTo>
                  <a:pt x="3810" y="7747"/>
                </a:moveTo>
                <a:lnTo>
                  <a:pt x="0" y="7747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7747"/>
                </a:lnTo>
                <a:close/>
              </a:path>
              <a:path w="461009" h="317500">
                <a:moveTo>
                  <a:pt x="461010" y="7747"/>
                </a:moveTo>
                <a:lnTo>
                  <a:pt x="457200" y="7747"/>
                </a:lnTo>
                <a:lnTo>
                  <a:pt x="457200" y="11429"/>
                </a:lnTo>
                <a:lnTo>
                  <a:pt x="461010" y="11429"/>
                </a:lnTo>
                <a:lnTo>
                  <a:pt x="461010" y="7747"/>
                </a:lnTo>
                <a:close/>
              </a:path>
              <a:path w="461009" h="317500">
                <a:moveTo>
                  <a:pt x="3810" y="5206"/>
                </a:moveTo>
                <a:lnTo>
                  <a:pt x="0" y="5206"/>
                </a:lnTo>
                <a:lnTo>
                  <a:pt x="0" y="7619"/>
                </a:lnTo>
                <a:lnTo>
                  <a:pt x="3810" y="7619"/>
                </a:lnTo>
                <a:lnTo>
                  <a:pt x="3810" y="5206"/>
                </a:lnTo>
                <a:close/>
              </a:path>
              <a:path w="461009" h="317500">
                <a:moveTo>
                  <a:pt x="461010" y="5206"/>
                </a:moveTo>
                <a:lnTo>
                  <a:pt x="457200" y="5206"/>
                </a:lnTo>
                <a:lnTo>
                  <a:pt x="457200" y="7619"/>
                </a:lnTo>
                <a:lnTo>
                  <a:pt x="461010" y="7619"/>
                </a:lnTo>
                <a:lnTo>
                  <a:pt x="461010" y="5206"/>
                </a:lnTo>
                <a:close/>
              </a:path>
              <a:path w="461009" h="317500">
                <a:moveTo>
                  <a:pt x="1270" y="1269"/>
                </a:moveTo>
                <a:lnTo>
                  <a:pt x="0" y="1269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461010" y="3810"/>
                </a:lnTo>
                <a:lnTo>
                  <a:pt x="461010" y="1397"/>
                </a:lnTo>
                <a:lnTo>
                  <a:pt x="1270" y="1397"/>
                </a:lnTo>
                <a:lnTo>
                  <a:pt x="1270" y="1269"/>
                </a:lnTo>
                <a:close/>
              </a:path>
              <a:path w="461009" h="317500">
                <a:moveTo>
                  <a:pt x="461010" y="3810"/>
                </a:moveTo>
                <a:lnTo>
                  <a:pt x="457200" y="3810"/>
                </a:lnTo>
                <a:lnTo>
                  <a:pt x="457200" y="5079"/>
                </a:lnTo>
                <a:lnTo>
                  <a:pt x="461010" y="5079"/>
                </a:lnTo>
                <a:lnTo>
                  <a:pt x="461010" y="3810"/>
                </a:lnTo>
                <a:close/>
              </a:path>
              <a:path w="461009" h="317500">
                <a:moveTo>
                  <a:pt x="461010" y="126"/>
                </a:moveTo>
                <a:lnTo>
                  <a:pt x="1270" y="126"/>
                </a:lnTo>
                <a:lnTo>
                  <a:pt x="1270" y="1269"/>
                </a:lnTo>
                <a:lnTo>
                  <a:pt x="461010" y="1269"/>
                </a:lnTo>
                <a:lnTo>
                  <a:pt x="461010" y="126"/>
                </a:lnTo>
                <a:close/>
              </a:path>
              <a:path w="461009" h="317500">
                <a:moveTo>
                  <a:pt x="459740" y="0"/>
                </a:moveTo>
                <a:lnTo>
                  <a:pt x="2540" y="0"/>
                </a:lnTo>
                <a:lnTo>
                  <a:pt x="459740" y="126"/>
                </a:lnTo>
                <a:close/>
              </a:path>
              <a:path w="461009" h="317500">
                <a:moveTo>
                  <a:pt x="3810" y="46990"/>
                </a:moveTo>
                <a:lnTo>
                  <a:pt x="0" y="46990"/>
                </a:lnTo>
                <a:lnTo>
                  <a:pt x="0" y="59689"/>
                </a:lnTo>
                <a:lnTo>
                  <a:pt x="3810" y="59689"/>
                </a:lnTo>
                <a:lnTo>
                  <a:pt x="3810" y="46990"/>
                </a:lnTo>
                <a:close/>
              </a:path>
              <a:path w="461009" h="317500">
                <a:moveTo>
                  <a:pt x="461010" y="46990"/>
                </a:moveTo>
                <a:lnTo>
                  <a:pt x="457200" y="46990"/>
                </a:lnTo>
                <a:lnTo>
                  <a:pt x="457200" y="59689"/>
                </a:lnTo>
                <a:lnTo>
                  <a:pt x="461010" y="59689"/>
                </a:lnTo>
                <a:lnTo>
                  <a:pt x="461010" y="46990"/>
                </a:lnTo>
                <a:close/>
              </a:path>
              <a:path w="461009" h="317500">
                <a:moveTo>
                  <a:pt x="381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3810" y="66039"/>
                </a:lnTo>
                <a:lnTo>
                  <a:pt x="3810" y="59690"/>
                </a:lnTo>
                <a:close/>
              </a:path>
              <a:path w="461009" h="317500">
                <a:moveTo>
                  <a:pt x="461010" y="59690"/>
                </a:moveTo>
                <a:lnTo>
                  <a:pt x="457200" y="59690"/>
                </a:lnTo>
                <a:lnTo>
                  <a:pt x="457200" y="66039"/>
                </a:lnTo>
                <a:lnTo>
                  <a:pt x="461010" y="66039"/>
                </a:lnTo>
                <a:lnTo>
                  <a:pt x="461010" y="59690"/>
                </a:lnTo>
                <a:close/>
              </a:path>
              <a:path w="461009" h="317500">
                <a:moveTo>
                  <a:pt x="3810" y="66040"/>
                </a:moveTo>
                <a:lnTo>
                  <a:pt x="0" y="66040"/>
                </a:lnTo>
                <a:lnTo>
                  <a:pt x="0" y="85089"/>
                </a:lnTo>
                <a:lnTo>
                  <a:pt x="3810" y="85089"/>
                </a:lnTo>
                <a:lnTo>
                  <a:pt x="3810" y="66040"/>
                </a:lnTo>
                <a:close/>
              </a:path>
              <a:path w="461009" h="317500">
                <a:moveTo>
                  <a:pt x="461010" y="66040"/>
                </a:moveTo>
                <a:lnTo>
                  <a:pt x="457200" y="66040"/>
                </a:lnTo>
                <a:lnTo>
                  <a:pt x="457200" y="85089"/>
                </a:lnTo>
                <a:lnTo>
                  <a:pt x="461010" y="85089"/>
                </a:lnTo>
                <a:lnTo>
                  <a:pt x="461010" y="66040"/>
                </a:lnTo>
                <a:close/>
              </a:path>
              <a:path w="461009" h="317500">
                <a:moveTo>
                  <a:pt x="3810" y="85090"/>
                </a:moveTo>
                <a:lnTo>
                  <a:pt x="0" y="85090"/>
                </a:lnTo>
                <a:lnTo>
                  <a:pt x="0" y="110489"/>
                </a:lnTo>
                <a:lnTo>
                  <a:pt x="3810" y="110489"/>
                </a:lnTo>
                <a:lnTo>
                  <a:pt x="3810" y="85090"/>
                </a:lnTo>
                <a:close/>
              </a:path>
              <a:path w="461009" h="317500">
                <a:moveTo>
                  <a:pt x="461010" y="85090"/>
                </a:moveTo>
                <a:lnTo>
                  <a:pt x="457200" y="85090"/>
                </a:lnTo>
                <a:lnTo>
                  <a:pt x="457200" y="110489"/>
                </a:lnTo>
                <a:lnTo>
                  <a:pt x="461010" y="110489"/>
                </a:lnTo>
                <a:lnTo>
                  <a:pt x="461010" y="85090"/>
                </a:lnTo>
                <a:close/>
              </a:path>
              <a:path w="461009" h="317500">
                <a:moveTo>
                  <a:pt x="3810" y="110490"/>
                </a:moveTo>
                <a:lnTo>
                  <a:pt x="0" y="110490"/>
                </a:lnTo>
                <a:lnTo>
                  <a:pt x="0" y="127000"/>
                </a:lnTo>
                <a:lnTo>
                  <a:pt x="3810" y="127000"/>
                </a:lnTo>
                <a:lnTo>
                  <a:pt x="3810" y="110490"/>
                </a:lnTo>
                <a:close/>
              </a:path>
              <a:path w="461009" h="317500">
                <a:moveTo>
                  <a:pt x="461010" y="110490"/>
                </a:moveTo>
                <a:lnTo>
                  <a:pt x="457200" y="110490"/>
                </a:lnTo>
                <a:lnTo>
                  <a:pt x="457200" y="127000"/>
                </a:lnTo>
                <a:lnTo>
                  <a:pt x="461010" y="127000"/>
                </a:lnTo>
                <a:lnTo>
                  <a:pt x="461010" y="110490"/>
                </a:lnTo>
                <a:close/>
              </a:path>
              <a:path w="461009" h="317500">
                <a:moveTo>
                  <a:pt x="3810" y="127000"/>
                </a:moveTo>
                <a:lnTo>
                  <a:pt x="0" y="127000"/>
                </a:lnTo>
                <a:lnTo>
                  <a:pt x="0" y="199389"/>
                </a:lnTo>
                <a:lnTo>
                  <a:pt x="3810" y="199389"/>
                </a:lnTo>
                <a:lnTo>
                  <a:pt x="3810" y="127000"/>
                </a:lnTo>
                <a:close/>
              </a:path>
              <a:path w="461009" h="317500">
                <a:moveTo>
                  <a:pt x="461010" y="127000"/>
                </a:moveTo>
                <a:lnTo>
                  <a:pt x="457200" y="127000"/>
                </a:lnTo>
                <a:lnTo>
                  <a:pt x="457200" y="199389"/>
                </a:lnTo>
                <a:lnTo>
                  <a:pt x="461010" y="199389"/>
                </a:lnTo>
                <a:lnTo>
                  <a:pt x="461010" y="127000"/>
                </a:lnTo>
                <a:close/>
              </a:path>
              <a:path w="461009" h="317500">
                <a:moveTo>
                  <a:pt x="3810" y="199390"/>
                </a:moveTo>
                <a:lnTo>
                  <a:pt x="0" y="199390"/>
                </a:lnTo>
                <a:lnTo>
                  <a:pt x="0" y="237489"/>
                </a:lnTo>
                <a:lnTo>
                  <a:pt x="3810" y="237489"/>
                </a:lnTo>
                <a:lnTo>
                  <a:pt x="3810" y="199390"/>
                </a:lnTo>
                <a:close/>
              </a:path>
              <a:path w="461009" h="317500">
                <a:moveTo>
                  <a:pt x="461010" y="199390"/>
                </a:moveTo>
                <a:lnTo>
                  <a:pt x="457200" y="199390"/>
                </a:lnTo>
                <a:lnTo>
                  <a:pt x="457200" y="237489"/>
                </a:lnTo>
                <a:lnTo>
                  <a:pt x="461010" y="237489"/>
                </a:lnTo>
                <a:lnTo>
                  <a:pt x="461010" y="199390"/>
                </a:lnTo>
                <a:close/>
              </a:path>
              <a:path w="461009" h="317500">
                <a:moveTo>
                  <a:pt x="3810" y="237490"/>
                </a:moveTo>
                <a:lnTo>
                  <a:pt x="0" y="237490"/>
                </a:lnTo>
                <a:lnTo>
                  <a:pt x="0" y="250189"/>
                </a:lnTo>
                <a:lnTo>
                  <a:pt x="3810" y="250189"/>
                </a:lnTo>
                <a:lnTo>
                  <a:pt x="3810" y="237490"/>
                </a:lnTo>
                <a:close/>
              </a:path>
              <a:path w="461009" h="317500">
                <a:moveTo>
                  <a:pt x="461010" y="237490"/>
                </a:moveTo>
                <a:lnTo>
                  <a:pt x="457200" y="237490"/>
                </a:lnTo>
                <a:lnTo>
                  <a:pt x="457200" y="250189"/>
                </a:lnTo>
                <a:lnTo>
                  <a:pt x="461010" y="250189"/>
                </a:lnTo>
                <a:lnTo>
                  <a:pt x="461010" y="237490"/>
                </a:lnTo>
                <a:close/>
              </a:path>
              <a:path w="461009" h="317500">
                <a:moveTo>
                  <a:pt x="3810" y="250190"/>
                </a:moveTo>
                <a:lnTo>
                  <a:pt x="0" y="250190"/>
                </a:lnTo>
                <a:lnTo>
                  <a:pt x="0" y="275589"/>
                </a:lnTo>
                <a:lnTo>
                  <a:pt x="3810" y="275589"/>
                </a:lnTo>
                <a:lnTo>
                  <a:pt x="3810" y="250190"/>
                </a:lnTo>
                <a:close/>
              </a:path>
              <a:path w="461009" h="317500">
                <a:moveTo>
                  <a:pt x="461010" y="250190"/>
                </a:moveTo>
                <a:lnTo>
                  <a:pt x="457200" y="250190"/>
                </a:lnTo>
                <a:lnTo>
                  <a:pt x="457200" y="275589"/>
                </a:lnTo>
                <a:lnTo>
                  <a:pt x="461010" y="275589"/>
                </a:lnTo>
                <a:lnTo>
                  <a:pt x="461010" y="250190"/>
                </a:lnTo>
                <a:close/>
              </a:path>
              <a:path w="461009" h="317500">
                <a:moveTo>
                  <a:pt x="3810" y="275590"/>
                </a:moveTo>
                <a:lnTo>
                  <a:pt x="0" y="275590"/>
                </a:lnTo>
                <a:lnTo>
                  <a:pt x="0" y="281939"/>
                </a:lnTo>
                <a:lnTo>
                  <a:pt x="3810" y="281939"/>
                </a:lnTo>
                <a:lnTo>
                  <a:pt x="3810" y="275590"/>
                </a:lnTo>
                <a:close/>
              </a:path>
              <a:path w="461009" h="317500">
                <a:moveTo>
                  <a:pt x="461010" y="275590"/>
                </a:moveTo>
                <a:lnTo>
                  <a:pt x="457200" y="275590"/>
                </a:lnTo>
                <a:lnTo>
                  <a:pt x="457200" y="281939"/>
                </a:lnTo>
                <a:lnTo>
                  <a:pt x="461010" y="281939"/>
                </a:lnTo>
                <a:lnTo>
                  <a:pt x="461010" y="275590"/>
                </a:lnTo>
                <a:close/>
              </a:path>
              <a:path w="461009" h="317500">
                <a:moveTo>
                  <a:pt x="3810" y="281940"/>
                </a:moveTo>
                <a:lnTo>
                  <a:pt x="0" y="281940"/>
                </a:lnTo>
                <a:lnTo>
                  <a:pt x="0" y="288289"/>
                </a:lnTo>
                <a:lnTo>
                  <a:pt x="3810" y="288289"/>
                </a:lnTo>
                <a:lnTo>
                  <a:pt x="3810" y="281940"/>
                </a:lnTo>
                <a:close/>
              </a:path>
              <a:path w="461009" h="317500">
                <a:moveTo>
                  <a:pt x="461010" y="281940"/>
                </a:moveTo>
                <a:lnTo>
                  <a:pt x="457200" y="281940"/>
                </a:lnTo>
                <a:lnTo>
                  <a:pt x="457200" y="288289"/>
                </a:lnTo>
                <a:lnTo>
                  <a:pt x="461010" y="288289"/>
                </a:lnTo>
                <a:lnTo>
                  <a:pt x="461010" y="281940"/>
                </a:lnTo>
                <a:close/>
              </a:path>
              <a:path w="461009" h="317500">
                <a:moveTo>
                  <a:pt x="3810" y="288417"/>
                </a:moveTo>
                <a:lnTo>
                  <a:pt x="0" y="288417"/>
                </a:lnTo>
                <a:lnTo>
                  <a:pt x="0" y="317500"/>
                </a:lnTo>
                <a:lnTo>
                  <a:pt x="461010" y="317500"/>
                </a:lnTo>
                <a:lnTo>
                  <a:pt x="461010" y="314960"/>
                </a:lnTo>
                <a:lnTo>
                  <a:pt x="3810" y="314960"/>
                </a:lnTo>
                <a:lnTo>
                  <a:pt x="3810" y="288417"/>
                </a:lnTo>
                <a:close/>
              </a:path>
              <a:path w="461009" h="317500">
                <a:moveTo>
                  <a:pt x="461010" y="288417"/>
                </a:moveTo>
                <a:lnTo>
                  <a:pt x="457200" y="288417"/>
                </a:lnTo>
                <a:lnTo>
                  <a:pt x="457200" y="314960"/>
                </a:lnTo>
                <a:lnTo>
                  <a:pt x="461010" y="314960"/>
                </a:lnTo>
                <a:lnTo>
                  <a:pt x="461010" y="288417"/>
                </a:lnTo>
                <a:close/>
              </a:path>
            </a:pathLst>
          </a:custGeom>
          <a:solidFill>
            <a:srgbClr val="390C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253730" y="1663700"/>
            <a:ext cx="453390" cy="311150"/>
          </a:xfrm>
          <a:custGeom>
            <a:avLst/>
            <a:gdLst/>
            <a:ahLst/>
            <a:cxnLst/>
            <a:rect l="l" t="t" r="r" b="b"/>
            <a:pathLst>
              <a:path w="453390" h="311150">
                <a:moveTo>
                  <a:pt x="3810" y="42037"/>
                </a:moveTo>
                <a:lnTo>
                  <a:pt x="0" y="42037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42037"/>
                </a:lnTo>
                <a:close/>
              </a:path>
              <a:path w="453390" h="311150">
                <a:moveTo>
                  <a:pt x="453390" y="42037"/>
                </a:moveTo>
                <a:lnTo>
                  <a:pt x="450850" y="42037"/>
                </a:lnTo>
                <a:lnTo>
                  <a:pt x="450850" y="43179"/>
                </a:lnTo>
                <a:lnTo>
                  <a:pt x="453390" y="43179"/>
                </a:lnTo>
                <a:lnTo>
                  <a:pt x="453390" y="42037"/>
                </a:lnTo>
                <a:close/>
              </a:path>
              <a:path w="453390" h="311150">
                <a:moveTo>
                  <a:pt x="3810" y="39496"/>
                </a:moveTo>
                <a:lnTo>
                  <a:pt x="0" y="39496"/>
                </a:lnTo>
                <a:lnTo>
                  <a:pt x="0" y="41909"/>
                </a:lnTo>
                <a:lnTo>
                  <a:pt x="3810" y="41909"/>
                </a:lnTo>
                <a:lnTo>
                  <a:pt x="3810" y="39496"/>
                </a:lnTo>
                <a:close/>
              </a:path>
              <a:path w="453390" h="311150">
                <a:moveTo>
                  <a:pt x="453390" y="39496"/>
                </a:moveTo>
                <a:lnTo>
                  <a:pt x="450850" y="39496"/>
                </a:lnTo>
                <a:lnTo>
                  <a:pt x="450850" y="41909"/>
                </a:lnTo>
                <a:lnTo>
                  <a:pt x="453390" y="41909"/>
                </a:lnTo>
                <a:lnTo>
                  <a:pt x="453390" y="39496"/>
                </a:lnTo>
                <a:close/>
              </a:path>
              <a:path w="453390" h="311150">
                <a:moveTo>
                  <a:pt x="3810" y="35687"/>
                </a:moveTo>
                <a:lnTo>
                  <a:pt x="0" y="35687"/>
                </a:lnTo>
                <a:lnTo>
                  <a:pt x="0" y="39369"/>
                </a:lnTo>
                <a:lnTo>
                  <a:pt x="3810" y="39369"/>
                </a:lnTo>
                <a:lnTo>
                  <a:pt x="3810" y="35687"/>
                </a:lnTo>
                <a:close/>
              </a:path>
              <a:path w="453390" h="311150">
                <a:moveTo>
                  <a:pt x="453390" y="35687"/>
                </a:moveTo>
                <a:lnTo>
                  <a:pt x="450850" y="35687"/>
                </a:lnTo>
                <a:lnTo>
                  <a:pt x="450850" y="39369"/>
                </a:lnTo>
                <a:lnTo>
                  <a:pt x="453390" y="39369"/>
                </a:lnTo>
                <a:lnTo>
                  <a:pt x="453390" y="35687"/>
                </a:lnTo>
                <a:close/>
              </a:path>
              <a:path w="453390" h="311150">
                <a:moveTo>
                  <a:pt x="3810" y="33146"/>
                </a:moveTo>
                <a:lnTo>
                  <a:pt x="0" y="33146"/>
                </a:lnTo>
                <a:lnTo>
                  <a:pt x="0" y="35559"/>
                </a:lnTo>
                <a:lnTo>
                  <a:pt x="3810" y="35559"/>
                </a:lnTo>
                <a:lnTo>
                  <a:pt x="3810" y="33146"/>
                </a:lnTo>
                <a:close/>
              </a:path>
              <a:path w="453390" h="311150">
                <a:moveTo>
                  <a:pt x="453390" y="33146"/>
                </a:moveTo>
                <a:lnTo>
                  <a:pt x="450850" y="33146"/>
                </a:lnTo>
                <a:lnTo>
                  <a:pt x="450850" y="35559"/>
                </a:lnTo>
                <a:lnTo>
                  <a:pt x="453390" y="35559"/>
                </a:lnTo>
                <a:lnTo>
                  <a:pt x="453390" y="33146"/>
                </a:lnTo>
                <a:close/>
              </a:path>
              <a:path w="453390" h="311150">
                <a:moveTo>
                  <a:pt x="3810" y="29337"/>
                </a:moveTo>
                <a:lnTo>
                  <a:pt x="0" y="29337"/>
                </a:lnTo>
                <a:lnTo>
                  <a:pt x="0" y="33019"/>
                </a:lnTo>
                <a:lnTo>
                  <a:pt x="3810" y="33019"/>
                </a:lnTo>
                <a:lnTo>
                  <a:pt x="3810" y="29337"/>
                </a:lnTo>
                <a:close/>
              </a:path>
              <a:path w="453390" h="311150">
                <a:moveTo>
                  <a:pt x="453390" y="29337"/>
                </a:moveTo>
                <a:lnTo>
                  <a:pt x="450850" y="29337"/>
                </a:lnTo>
                <a:lnTo>
                  <a:pt x="450850" y="33019"/>
                </a:lnTo>
                <a:lnTo>
                  <a:pt x="453390" y="33019"/>
                </a:lnTo>
                <a:lnTo>
                  <a:pt x="453390" y="29337"/>
                </a:lnTo>
                <a:close/>
              </a:path>
              <a:path w="453390" h="311150">
                <a:moveTo>
                  <a:pt x="3810" y="26796"/>
                </a:moveTo>
                <a:lnTo>
                  <a:pt x="0" y="26796"/>
                </a:lnTo>
                <a:lnTo>
                  <a:pt x="0" y="29209"/>
                </a:lnTo>
                <a:lnTo>
                  <a:pt x="3810" y="29209"/>
                </a:lnTo>
                <a:lnTo>
                  <a:pt x="3810" y="26796"/>
                </a:lnTo>
                <a:close/>
              </a:path>
              <a:path w="453390" h="311150">
                <a:moveTo>
                  <a:pt x="453390" y="26796"/>
                </a:moveTo>
                <a:lnTo>
                  <a:pt x="450850" y="26796"/>
                </a:lnTo>
                <a:lnTo>
                  <a:pt x="450850" y="29209"/>
                </a:lnTo>
                <a:lnTo>
                  <a:pt x="453390" y="29209"/>
                </a:lnTo>
                <a:lnTo>
                  <a:pt x="453390" y="26796"/>
                </a:lnTo>
                <a:close/>
              </a:path>
              <a:path w="453390" h="311150">
                <a:moveTo>
                  <a:pt x="3810" y="22987"/>
                </a:moveTo>
                <a:lnTo>
                  <a:pt x="0" y="22987"/>
                </a:lnTo>
                <a:lnTo>
                  <a:pt x="0" y="26669"/>
                </a:lnTo>
                <a:lnTo>
                  <a:pt x="3810" y="26669"/>
                </a:lnTo>
                <a:lnTo>
                  <a:pt x="3810" y="22987"/>
                </a:lnTo>
                <a:close/>
              </a:path>
              <a:path w="453390" h="311150">
                <a:moveTo>
                  <a:pt x="453390" y="22987"/>
                </a:moveTo>
                <a:lnTo>
                  <a:pt x="450850" y="22987"/>
                </a:lnTo>
                <a:lnTo>
                  <a:pt x="450850" y="26669"/>
                </a:lnTo>
                <a:lnTo>
                  <a:pt x="453390" y="26669"/>
                </a:lnTo>
                <a:lnTo>
                  <a:pt x="453390" y="22987"/>
                </a:lnTo>
                <a:close/>
              </a:path>
              <a:path w="453390" h="311150">
                <a:moveTo>
                  <a:pt x="3810" y="20446"/>
                </a:moveTo>
                <a:lnTo>
                  <a:pt x="0" y="20446"/>
                </a:lnTo>
                <a:lnTo>
                  <a:pt x="0" y="22859"/>
                </a:lnTo>
                <a:lnTo>
                  <a:pt x="3810" y="22859"/>
                </a:lnTo>
                <a:lnTo>
                  <a:pt x="3810" y="20446"/>
                </a:lnTo>
                <a:close/>
              </a:path>
              <a:path w="453390" h="311150">
                <a:moveTo>
                  <a:pt x="453390" y="20446"/>
                </a:moveTo>
                <a:lnTo>
                  <a:pt x="450850" y="20446"/>
                </a:lnTo>
                <a:lnTo>
                  <a:pt x="450850" y="22859"/>
                </a:lnTo>
                <a:lnTo>
                  <a:pt x="453390" y="22859"/>
                </a:lnTo>
                <a:lnTo>
                  <a:pt x="453390" y="20446"/>
                </a:lnTo>
                <a:close/>
              </a:path>
              <a:path w="453390" h="311150">
                <a:moveTo>
                  <a:pt x="3810" y="16637"/>
                </a:moveTo>
                <a:lnTo>
                  <a:pt x="0" y="16637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16637"/>
                </a:lnTo>
                <a:close/>
              </a:path>
              <a:path w="453390" h="311150">
                <a:moveTo>
                  <a:pt x="453390" y="16637"/>
                </a:moveTo>
                <a:lnTo>
                  <a:pt x="450850" y="16637"/>
                </a:lnTo>
                <a:lnTo>
                  <a:pt x="450850" y="20319"/>
                </a:lnTo>
                <a:lnTo>
                  <a:pt x="453390" y="20319"/>
                </a:lnTo>
                <a:lnTo>
                  <a:pt x="453390" y="16637"/>
                </a:lnTo>
                <a:close/>
              </a:path>
              <a:path w="453390" h="311150">
                <a:moveTo>
                  <a:pt x="3810" y="14096"/>
                </a:moveTo>
                <a:lnTo>
                  <a:pt x="0" y="14096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14096"/>
                </a:lnTo>
                <a:close/>
              </a:path>
              <a:path w="453390" h="311150">
                <a:moveTo>
                  <a:pt x="453390" y="14096"/>
                </a:moveTo>
                <a:lnTo>
                  <a:pt x="450850" y="14096"/>
                </a:lnTo>
                <a:lnTo>
                  <a:pt x="450850" y="16509"/>
                </a:lnTo>
                <a:lnTo>
                  <a:pt x="453390" y="16509"/>
                </a:lnTo>
                <a:lnTo>
                  <a:pt x="453390" y="14096"/>
                </a:lnTo>
                <a:close/>
              </a:path>
              <a:path w="453390" h="311150">
                <a:moveTo>
                  <a:pt x="3810" y="10287"/>
                </a:moveTo>
                <a:lnTo>
                  <a:pt x="0" y="10287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0287"/>
                </a:lnTo>
                <a:close/>
              </a:path>
              <a:path w="453390" h="311150">
                <a:moveTo>
                  <a:pt x="453390" y="10287"/>
                </a:moveTo>
                <a:lnTo>
                  <a:pt x="450850" y="10287"/>
                </a:lnTo>
                <a:lnTo>
                  <a:pt x="450850" y="13969"/>
                </a:lnTo>
                <a:lnTo>
                  <a:pt x="453390" y="13969"/>
                </a:lnTo>
                <a:lnTo>
                  <a:pt x="453390" y="10287"/>
                </a:lnTo>
                <a:close/>
              </a:path>
              <a:path w="453390" h="311150">
                <a:moveTo>
                  <a:pt x="3810" y="7746"/>
                </a:moveTo>
                <a:lnTo>
                  <a:pt x="0" y="7746"/>
                </a:lnTo>
                <a:lnTo>
                  <a:pt x="0" y="10159"/>
                </a:lnTo>
                <a:lnTo>
                  <a:pt x="3810" y="10159"/>
                </a:lnTo>
                <a:lnTo>
                  <a:pt x="3810" y="7746"/>
                </a:lnTo>
                <a:close/>
              </a:path>
              <a:path w="453390" h="311150">
                <a:moveTo>
                  <a:pt x="453390" y="7746"/>
                </a:moveTo>
                <a:lnTo>
                  <a:pt x="450850" y="7746"/>
                </a:lnTo>
                <a:lnTo>
                  <a:pt x="450850" y="10159"/>
                </a:lnTo>
                <a:lnTo>
                  <a:pt x="453390" y="10159"/>
                </a:lnTo>
                <a:lnTo>
                  <a:pt x="453390" y="7746"/>
                </a:lnTo>
                <a:close/>
              </a:path>
              <a:path w="453390" h="311150">
                <a:moveTo>
                  <a:pt x="3810" y="3937"/>
                </a:moveTo>
                <a:lnTo>
                  <a:pt x="0" y="3937"/>
                </a:lnTo>
                <a:lnTo>
                  <a:pt x="0" y="7619"/>
                </a:lnTo>
                <a:lnTo>
                  <a:pt x="3810" y="7619"/>
                </a:lnTo>
                <a:lnTo>
                  <a:pt x="3810" y="3937"/>
                </a:lnTo>
                <a:close/>
              </a:path>
              <a:path w="453390" h="311150">
                <a:moveTo>
                  <a:pt x="453390" y="3937"/>
                </a:moveTo>
                <a:lnTo>
                  <a:pt x="450850" y="3937"/>
                </a:lnTo>
                <a:lnTo>
                  <a:pt x="450850" y="7619"/>
                </a:lnTo>
                <a:lnTo>
                  <a:pt x="453390" y="7619"/>
                </a:lnTo>
                <a:lnTo>
                  <a:pt x="453390" y="3937"/>
                </a:lnTo>
                <a:close/>
              </a:path>
              <a:path w="453390" h="311150">
                <a:moveTo>
                  <a:pt x="453390" y="1396"/>
                </a:moveTo>
                <a:lnTo>
                  <a:pt x="0" y="1396"/>
                </a:lnTo>
                <a:lnTo>
                  <a:pt x="0" y="3809"/>
                </a:lnTo>
                <a:lnTo>
                  <a:pt x="453390" y="3809"/>
                </a:lnTo>
                <a:lnTo>
                  <a:pt x="453390" y="1396"/>
                </a:lnTo>
                <a:close/>
              </a:path>
              <a:path w="453390" h="311150">
                <a:moveTo>
                  <a:pt x="453390" y="0"/>
                </a:moveTo>
                <a:lnTo>
                  <a:pt x="0" y="0"/>
                </a:lnTo>
                <a:lnTo>
                  <a:pt x="0" y="1269"/>
                </a:lnTo>
                <a:lnTo>
                  <a:pt x="453390" y="1269"/>
                </a:lnTo>
                <a:lnTo>
                  <a:pt x="453390" y="0"/>
                </a:lnTo>
                <a:close/>
              </a:path>
              <a:path w="453390" h="311150">
                <a:moveTo>
                  <a:pt x="3810" y="43180"/>
                </a:moveTo>
                <a:lnTo>
                  <a:pt x="0" y="4318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43180"/>
                </a:lnTo>
                <a:close/>
              </a:path>
              <a:path w="453390" h="311150">
                <a:moveTo>
                  <a:pt x="453390" y="43180"/>
                </a:moveTo>
                <a:lnTo>
                  <a:pt x="450850" y="43180"/>
                </a:lnTo>
                <a:lnTo>
                  <a:pt x="450850" y="55879"/>
                </a:lnTo>
                <a:lnTo>
                  <a:pt x="453390" y="55879"/>
                </a:lnTo>
                <a:lnTo>
                  <a:pt x="453390" y="43180"/>
                </a:lnTo>
                <a:close/>
              </a:path>
              <a:path w="453390" h="311150">
                <a:moveTo>
                  <a:pt x="381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3810" y="62229"/>
                </a:lnTo>
                <a:lnTo>
                  <a:pt x="3810" y="55880"/>
                </a:lnTo>
                <a:close/>
              </a:path>
              <a:path w="453390" h="311150">
                <a:moveTo>
                  <a:pt x="453390" y="55880"/>
                </a:moveTo>
                <a:lnTo>
                  <a:pt x="450850" y="55880"/>
                </a:lnTo>
                <a:lnTo>
                  <a:pt x="450850" y="62229"/>
                </a:lnTo>
                <a:lnTo>
                  <a:pt x="453390" y="62229"/>
                </a:lnTo>
                <a:lnTo>
                  <a:pt x="453390" y="55880"/>
                </a:lnTo>
                <a:close/>
              </a:path>
              <a:path w="453390" h="311150">
                <a:moveTo>
                  <a:pt x="3810" y="62230"/>
                </a:moveTo>
                <a:lnTo>
                  <a:pt x="0" y="62230"/>
                </a:lnTo>
                <a:lnTo>
                  <a:pt x="0" y="81279"/>
                </a:lnTo>
                <a:lnTo>
                  <a:pt x="3810" y="81279"/>
                </a:lnTo>
                <a:lnTo>
                  <a:pt x="3810" y="62230"/>
                </a:lnTo>
                <a:close/>
              </a:path>
              <a:path w="453390" h="311150">
                <a:moveTo>
                  <a:pt x="453390" y="62230"/>
                </a:moveTo>
                <a:lnTo>
                  <a:pt x="450850" y="62230"/>
                </a:lnTo>
                <a:lnTo>
                  <a:pt x="450850" y="81279"/>
                </a:lnTo>
                <a:lnTo>
                  <a:pt x="453390" y="81279"/>
                </a:lnTo>
                <a:lnTo>
                  <a:pt x="453390" y="62230"/>
                </a:lnTo>
                <a:close/>
              </a:path>
              <a:path w="453390" h="311150">
                <a:moveTo>
                  <a:pt x="3810" y="81280"/>
                </a:moveTo>
                <a:lnTo>
                  <a:pt x="0" y="81280"/>
                </a:lnTo>
                <a:lnTo>
                  <a:pt x="0" y="106679"/>
                </a:lnTo>
                <a:lnTo>
                  <a:pt x="3810" y="106679"/>
                </a:lnTo>
                <a:lnTo>
                  <a:pt x="3810" y="81280"/>
                </a:lnTo>
                <a:close/>
              </a:path>
              <a:path w="453390" h="311150">
                <a:moveTo>
                  <a:pt x="453390" y="81280"/>
                </a:moveTo>
                <a:lnTo>
                  <a:pt x="450850" y="81280"/>
                </a:lnTo>
                <a:lnTo>
                  <a:pt x="450850" y="106679"/>
                </a:lnTo>
                <a:lnTo>
                  <a:pt x="453390" y="106679"/>
                </a:lnTo>
                <a:lnTo>
                  <a:pt x="453390" y="81280"/>
                </a:lnTo>
                <a:close/>
              </a:path>
              <a:path w="453390" h="311150">
                <a:moveTo>
                  <a:pt x="3810" y="106680"/>
                </a:moveTo>
                <a:lnTo>
                  <a:pt x="0" y="106680"/>
                </a:lnTo>
                <a:lnTo>
                  <a:pt x="0" y="123189"/>
                </a:lnTo>
                <a:lnTo>
                  <a:pt x="3810" y="123189"/>
                </a:lnTo>
                <a:lnTo>
                  <a:pt x="3810" y="106680"/>
                </a:lnTo>
                <a:close/>
              </a:path>
              <a:path w="453390" h="311150">
                <a:moveTo>
                  <a:pt x="453390" y="106680"/>
                </a:moveTo>
                <a:lnTo>
                  <a:pt x="450850" y="106680"/>
                </a:lnTo>
                <a:lnTo>
                  <a:pt x="450850" y="123189"/>
                </a:lnTo>
                <a:lnTo>
                  <a:pt x="453390" y="123189"/>
                </a:lnTo>
                <a:lnTo>
                  <a:pt x="453390" y="106680"/>
                </a:lnTo>
                <a:close/>
              </a:path>
              <a:path w="453390" h="311150">
                <a:moveTo>
                  <a:pt x="3810" y="123190"/>
                </a:moveTo>
                <a:lnTo>
                  <a:pt x="0" y="123190"/>
                </a:lnTo>
                <a:lnTo>
                  <a:pt x="0" y="195579"/>
                </a:lnTo>
                <a:lnTo>
                  <a:pt x="3810" y="195579"/>
                </a:lnTo>
                <a:lnTo>
                  <a:pt x="3810" y="123190"/>
                </a:lnTo>
                <a:close/>
              </a:path>
              <a:path w="453390" h="311150">
                <a:moveTo>
                  <a:pt x="453390" y="123190"/>
                </a:moveTo>
                <a:lnTo>
                  <a:pt x="450850" y="123190"/>
                </a:lnTo>
                <a:lnTo>
                  <a:pt x="450850" y="195579"/>
                </a:lnTo>
                <a:lnTo>
                  <a:pt x="453390" y="195579"/>
                </a:lnTo>
                <a:lnTo>
                  <a:pt x="453390" y="123190"/>
                </a:lnTo>
                <a:close/>
              </a:path>
              <a:path w="453390" h="311150">
                <a:moveTo>
                  <a:pt x="3810" y="195580"/>
                </a:moveTo>
                <a:lnTo>
                  <a:pt x="0" y="195580"/>
                </a:lnTo>
                <a:lnTo>
                  <a:pt x="0" y="233679"/>
                </a:lnTo>
                <a:lnTo>
                  <a:pt x="3810" y="233679"/>
                </a:lnTo>
                <a:lnTo>
                  <a:pt x="3810" y="195580"/>
                </a:lnTo>
                <a:close/>
              </a:path>
              <a:path w="453390" h="311150">
                <a:moveTo>
                  <a:pt x="453390" y="195580"/>
                </a:moveTo>
                <a:lnTo>
                  <a:pt x="450850" y="195580"/>
                </a:lnTo>
                <a:lnTo>
                  <a:pt x="450850" y="233679"/>
                </a:lnTo>
                <a:lnTo>
                  <a:pt x="453390" y="233679"/>
                </a:lnTo>
                <a:lnTo>
                  <a:pt x="453390" y="195580"/>
                </a:lnTo>
                <a:close/>
              </a:path>
              <a:path w="453390" h="311150">
                <a:moveTo>
                  <a:pt x="3810" y="233680"/>
                </a:moveTo>
                <a:lnTo>
                  <a:pt x="0" y="233680"/>
                </a:lnTo>
                <a:lnTo>
                  <a:pt x="0" y="246379"/>
                </a:lnTo>
                <a:lnTo>
                  <a:pt x="3810" y="246379"/>
                </a:lnTo>
                <a:lnTo>
                  <a:pt x="3810" y="233680"/>
                </a:lnTo>
                <a:close/>
              </a:path>
              <a:path w="453390" h="311150">
                <a:moveTo>
                  <a:pt x="453390" y="233680"/>
                </a:moveTo>
                <a:lnTo>
                  <a:pt x="450850" y="233680"/>
                </a:lnTo>
                <a:lnTo>
                  <a:pt x="450850" y="246379"/>
                </a:lnTo>
                <a:lnTo>
                  <a:pt x="453390" y="246379"/>
                </a:lnTo>
                <a:lnTo>
                  <a:pt x="453390" y="233680"/>
                </a:lnTo>
                <a:close/>
              </a:path>
              <a:path w="453390" h="311150">
                <a:moveTo>
                  <a:pt x="3810" y="246380"/>
                </a:moveTo>
                <a:lnTo>
                  <a:pt x="0" y="246380"/>
                </a:lnTo>
                <a:lnTo>
                  <a:pt x="0" y="271779"/>
                </a:lnTo>
                <a:lnTo>
                  <a:pt x="3810" y="271779"/>
                </a:lnTo>
                <a:lnTo>
                  <a:pt x="3810" y="246380"/>
                </a:lnTo>
                <a:close/>
              </a:path>
              <a:path w="453390" h="311150">
                <a:moveTo>
                  <a:pt x="453390" y="246380"/>
                </a:moveTo>
                <a:lnTo>
                  <a:pt x="450850" y="246380"/>
                </a:lnTo>
                <a:lnTo>
                  <a:pt x="450850" y="271779"/>
                </a:lnTo>
                <a:lnTo>
                  <a:pt x="453390" y="271779"/>
                </a:lnTo>
                <a:lnTo>
                  <a:pt x="453390" y="246380"/>
                </a:lnTo>
                <a:close/>
              </a:path>
              <a:path w="453390" h="311150">
                <a:moveTo>
                  <a:pt x="3810" y="271780"/>
                </a:moveTo>
                <a:lnTo>
                  <a:pt x="0" y="271780"/>
                </a:lnTo>
                <a:lnTo>
                  <a:pt x="0" y="278129"/>
                </a:lnTo>
                <a:lnTo>
                  <a:pt x="3810" y="278129"/>
                </a:lnTo>
                <a:lnTo>
                  <a:pt x="3810" y="271780"/>
                </a:lnTo>
                <a:close/>
              </a:path>
              <a:path w="453390" h="311150">
                <a:moveTo>
                  <a:pt x="453390" y="271780"/>
                </a:moveTo>
                <a:lnTo>
                  <a:pt x="450850" y="271780"/>
                </a:lnTo>
                <a:lnTo>
                  <a:pt x="450850" y="278129"/>
                </a:lnTo>
                <a:lnTo>
                  <a:pt x="453390" y="278129"/>
                </a:lnTo>
                <a:lnTo>
                  <a:pt x="453390" y="271780"/>
                </a:lnTo>
                <a:close/>
              </a:path>
              <a:path w="453390" h="311150">
                <a:moveTo>
                  <a:pt x="3810" y="278130"/>
                </a:moveTo>
                <a:lnTo>
                  <a:pt x="0" y="278130"/>
                </a:lnTo>
                <a:lnTo>
                  <a:pt x="0" y="284479"/>
                </a:lnTo>
                <a:lnTo>
                  <a:pt x="3810" y="284479"/>
                </a:lnTo>
                <a:lnTo>
                  <a:pt x="3810" y="278130"/>
                </a:lnTo>
                <a:close/>
              </a:path>
              <a:path w="453390" h="311150">
                <a:moveTo>
                  <a:pt x="453390" y="278130"/>
                </a:moveTo>
                <a:lnTo>
                  <a:pt x="450850" y="278130"/>
                </a:lnTo>
                <a:lnTo>
                  <a:pt x="450850" y="284479"/>
                </a:lnTo>
                <a:lnTo>
                  <a:pt x="453390" y="284479"/>
                </a:lnTo>
                <a:lnTo>
                  <a:pt x="453390" y="278130"/>
                </a:lnTo>
                <a:close/>
              </a:path>
              <a:path w="453390" h="311150">
                <a:moveTo>
                  <a:pt x="3810" y="284607"/>
                </a:moveTo>
                <a:lnTo>
                  <a:pt x="0" y="284607"/>
                </a:lnTo>
                <a:lnTo>
                  <a:pt x="0" y="311150"/>
                </a:lnTo>
                <a:lnTo>
                  <a:pt x="453390" y="311150"/>
                </a:lnTo>
                <a:lnTo>
                  <a:pt x="453390" y="307340"/>
                </a:lnTo>
                <a:lnTo>
                  <a:pt x="3810" y="307340"/>
                </a:lnTo>
                <a:lnTo>
                  <a:pt x="3810" y="284607"/>
                </a:lnTo>
                <a:close/>
              </a:path>
              <a:path w="453390" h="311150">
                <a:moveTo>
                  <a:pt x="453390" y="284607"/>
                </a:moveTo>
                <a:lnTo>
                  <a:pt x="450850" y="284607"/>
                </a:lnTo>
                <a:lnTo>
                  <a:pt x="450850" y="307340"/>
                </a:lnTo>
                <a:lnTo>
                  <a:pt x="453390" y="307340"/>
                </a:lnTo>
                <a:lnTo>
                  <a:pt x="453390" y="284607"/>
                </a:lnTo>
                <a:close/>
              </a:path>
            </a:pathLst>
          </a:custGeom>
          <a:solidFill>
            <a:srgbClr val="3B0C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257540" y="1667636"/>
            <a:ext cx="447040" cy="303530"/>
          </a:xfrm>
          <a:custGeom>
            <a:avLst/>
            <a:gdLst/>
            <a:ahLst/>
            <a:cxnLst/>
            <a:rect l="l" t="t" r="r" b="b"/>
            <a:pathLst>
              <a:path w="447040" h="303530">
                <a:moveTo>
                  <a:pt x="3809" y="38100"/>
                </a:moveTo>
                <a:lnTo>
                  <a:pt x="0" y="38100"/>
                </a:lnTo>
                <a:lnTo>
                  <a:pt x="0" y="39242"/>
                </a:lnTo>
                <a:lnTo>
                  <a:pt x="3809" y="39242"/>
                </a:lnTo>
                <a:lnTo>
                  <a:pt x="3809" y="38100"/>
                </a:lnTo>
                <a:close/>
              </a:path>
              <a:path w="447040" h="303530">
                <a:moveTo>
                  <a:pt x="447039" y="38100"/>
                </a:moveTo>
                <a:lnTo>
                  <a:pt x="443229" y="38100"/>
                </a:lnTo>
                <a:lnTo>
                  <a:pt x="443229" y="39242"/>
                </a:lnTo>
                <a:lnTo>
                  <a:pt x="447039" y="39242"/>
                </a:lnTo>
                <a:lnTo>
                  <a:pt x="447039" y="38100"/>
                </a:lnTo>
                <a:close/>
              </a:path>
              <a:path w="447040" h="303530">
                <a:moveTo>
                  <a:pt x="3809" y="35559"/>
                </a:moveTo>
                <a:lnTo>
                  <a:pt x="0" y="35559"/>
                </a:lnTo>
                <a:lnTo>
                  <a:pt x="0" y="37972"/>
                </a:lnTo>
                <a:lnTo>
                  <a:pt x="3809" y="37972"/>
                </a:lnTo>
                <a:lnTo>
                  <a:pt x="3809" y="35559"/>
                </a:lnTo>
                <a:close/>
              </a:path>
              <a:path w="447040" h="303530">
                <a:moveTo>
                  <a:pt x="447039" y="35559"/>
                </a:moveTo>
                <a:lnTo>
                  <a:pt x="443229" y="35559"/>
                </a:lnTo>
                <a:lnTo>
                  <a:pt x="443229" y="37972"/>
                </a:lnTo>
                <a:lnTo>
                  <a:pt x="447039" y="37972"/>
                </a:lnTo>
                <a:lnTo>
                  <a:pt x="447039" y="35559"/>
                </a:lnTo>
                <a:close/>
              </a:path>
              <a:path w="447040" h="303530">
                <a:moveTo>
                  <a:pt x="3809" y="31750"/>
                </a:moveTo>
                <a:lnTo>
                  <a:pt x="0" y="31750"/>
                </a:lnTo>
                <a:lnTo>
                  <a:pt x="0" y="35432"/>
                </a:lnTo>
                <a:lnTo>
                  <a:pt x="3809" y="35432"/>
                </a:lnTo>
                <a:lnTo>
                  <a:pt x="3809" y="31750"/>
                </a:lnTo>
                <a:close/>
              </a:path>
              <a:path w="447040" h="303530">
                <a:moveTo>
                  <a:pt x="447039" y="31750"/>
                </a:moveTo>
                <a:lnTo>
                  <a:pt x="443229" y="31750"/>
                </a:lnTo>
                <a:lnTo>
                  <a:pt x="443229" y="35432"/>
                </a:lnTo>
                <a:lnTo>
                  <a:pt x="447039" y="35432"/>
                </a:lnTo>
                <a:lnTo>
                  <a:pt x="447039" y="31750"/>
                </a:lnTo>
                <a:close/>
              </a:path>
              <a:path w="447040" h="303530">
                <a:moveTo>
                  <a:pt x="3809" y="29209"/>
                </a:moveTo>
                <a:lnTo>
                  <a:pt x="0" y="29209"/>
                </a:lnTo>
                <a:lnTo>
                  <a:pt x="0" y="31622"/>
                </a:lnTo>
                <a:lnTo>
                  <a:pt x="3809" y="31622"/>
                </a:lnTo>
                <a:lnTo>
                  <a:pt x="3809" y="29209"/>
                </a:lnTo>
                <a:close/>
              </a:path>
              <a:path w="447040" h="303530">
                <a:moveTo>
                  <a:pt x="447039" y="29209"/>
                </a:moveTo>
                <a:lnTo>
                  <a:pt x="443229" y="29209"/>
                </a:lnTo>
                <a:lnTo>
                  <a:pt x="443229" y="31622"/>
                </a:lnTo>
                <a:lnTo>
                  <a:pt x="447039" y="31622"/>
                </a:lnTo>
                <a:lnTo>
                  <a:pt x="447039" y="29209"/>
                </a:lnTo>
                <a:close/>
              </a:path>
              <a:path w="447040" h="303530">
                <a:moveTo>
                  <a:pt x="3809" y="25400"/>
                </a:moveTo>
                <a:lnTo>
                  <a:pt x="0" y="25400"/>
                </a:lnTo>
                <a:lnTo>
                  <a:pt x="0" y="29082"/>
                </a:lnTo>
                <a:lnTo>
                  <a:pt x="3809" y="29082"/>
                </a:lnTo>
                <a:lnTo>
                  <a:pt x="3809" y="25400"/>
                </a:lnTo>
                <a:close/>
              </a:path>
              <a:path w="447040" h="303530">
                <a:moveTo>
                  <a:pt x="447039" y="25400"/>
                </a:moveTo>
                <a:lnTo>
                  <a:pt x="443229" y="25400"/>
                </a:lnTo>
                <a:lnTo>
                  <a:pt x="443229" y="29082"/>
                </a:lnTo>
                <a:lnTo>
                  <a:pt x="447039" y="29082"/>
                </a:lnTo>
                <a:lnTo>
                  <a:pt x="447039" y="25400"/>
                </a:lnTo>
                <a:close/>
              </a:path>
              <a:path w="447040" h="303530">
                <a:moveTo>
                  <a:pt x="3809" y="22859"/>
                </a:moveTo>
                <a:lnTo>
                  <a:pt x="0" y="22859"/>
                </a:lnTo>
                <a:lnTo>
                  <a:pt x="0" y="25272"/>
                </a:lnTo>
                <a:lnTo>
                  <a:pt x="3809" y="25272"/>
                </a:lnTo>
                <a:lnTo>
                  <a:pt x="3809" y="22859"/>
                </a:lnTo>
                <a:close/>
              </a:path>
              <a:path w="447040" h="303530">
                <a:moveTo>
                  <a:pt x="447039" y="22859"/>
                </a:moveTo>
                <a:lnTo>
                  <a:pt x="443229" y="22859"/>
                </a:lnTo>
                <a:lnTo>
                  <a:pt x="443229" y="25272"/>
                </a:lnTo>
                <a:lnTo>
                  <a:pt x="447039" y="25272"/>
                </a:lnTo>
                <a:lnTo>
                  <a:pt x="447039" y="22859"/>
                </a:lnTo>
                <a:close/>
              </a:path>
              <a:path w="447040" h="303530">
                <a:moveTo>
                  <a:pt x="3809" y="19050"/>
                </a:moveTo>
                <a:lnTo>
                  <a:pt x="0" y="19050"/>
                </a:lnTo>
                <a:lnTo>
                  <a:pt x="0" y="22732"/>
                </a:lnTo>
                <a:lnTo>
                  <a:pt x="3809" y="22732"/>
                </a:lnTo>
                <a:lnTo>
                  <a:pt x="3809" y="19050"/>
                </a:lnTo>
                <a:close/>
              </a:path>
              <a:path w="447040" h="303530">
                <a:moveTo>
                  <a:pt x="447039" y="19050"/>
                </a:moveTo>
                <a:lnTo>
                  <a:pt x="443229" y="19050"/>
                </a:lnTo>
                <a:lnTo>
                  <a:pt x="443229" y="22732"/>
                </a:lnTo>
                <a:lnTo>
                  <a:pt x="447039" y="22732"/>
                </a:lnTo>
                <a:lnTo>
                  <a:pt x="447039" y="19050"/>
                </a:lnTo>
                <a:close/>
              </a:path>
              <a:path w="447040" h="303530">
                <a:moveTo>
                  <a:pt x="3809" y="16509"/>
                </a:moveTo>
                <a:lnTo>
                  <a:pt x="0" y="16509"/>
                </a:lnTo>
                <a:lnTo>
                  <a:pt x="0" y="18922"/>
                </a:lnTo>
                <a:lnTo>
                  <a:pt x="3809" y="18922"/>
                </a:lnTo>
                <a:lnTo>
                  <a:pt x="3809" y="16509"/>
                </a:lnTo>
                <a:close/>
              </a:path>
              <a:path w="447040" h="303530">
                <a:moveTo>
                  <a:pt x="447039" y="16509"/>
                </a:moveTo>
                <a:lnTo>
                  <a:pt x="443229" y="16509"/>
                </a:lnTo>
                <a:lnTo>
                  <a:pt x="443229" y="18922"/>
                </a:lnTo>
                <a:lnTo>
                  <a:pt x="447039" y="18922"/>
                </a:lnTo>
                <a:lnTo>
                  <a:pt x="447039" y="16509"/>
                </a:lnTo>
                <a:close/>
              </a:path>
              <a:path w="447040" h="303530">
                <a:moveTo>
                  <a:pt x="3809" y="12700"/>
                </a:moveTo>
                <a:lnTo>
                  <a:pt x="0" y="12700"/>
                </a:lnTo>
                <a:lnTo>
                  <a:pt x="0" y="16382"/>
                </a:lnTo>
                <a:lnTo>
                  <a:pt x="3809" y="16382"/>
                </a:lnTo>
                <a:lnTo>
                  <a:pt x="3809" y="12700"/>
                </a:lnTo>
                <a:close/>
              </a:path>
              <a:path w="447040" h="303530">
                <a:moveTo>
                  <a:pt x="447039" y="12700"/>
                </a:moveTo>
                <a:lnTo>
                  <a:pt x="443229" y="12700"/>
                </a:lnTo>
                <a:lnTo>
                  <a:pt x="443229" y="16382"/>
                </a:lnTo>
                <a:lnTo>
                  <a:pt x="447039" y="16382"/>
                </a:lnTo>
                <a:lnTo>
                  <a:pt x="447039" y="12700"/>
                </a:lnTo>
                <a:close/>
              </a:path>
              <a:path w="447040" h="30353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447040" h="303530">
                <a:moveTo>
                  <a:pt x="447039" y="10159"/>
                </a:moveTo>
                <a:lnTo>
                  <a:pt x="443229" y="10159"/>
                </a:lnTo>
                <a:lnTo>
                  <a:pt x="443229" y="12572"/>
                </a:lnTo>
                <a:lnTo>
                  <a:pt x="447039" y="12572"/>
                </a:lnTo>
                <a:lnTo>
                  <a:pt x="447039" y="10159"/>
                </a:lnTo>
                <a:close/>
              </a:path>
              <a:path w="447040" h="30353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447040" h="303530">
                <a:moveTo>
                  <a:pt x="447039" y="6350"/>
                </a:moveTo>
                <a:lnTo>
                  <a:pt x="443229" y="6350"/>
                </a:lnTo>
                <a:lnTo>
                  <a:pt x="443229" y="10032"/>
                </a:lnTo>
                <a:lnTo>
                  <a:pt x="447039" y="10032"/>
                </a:lnTo>
                <a:lnTo>
                  <a:pt x="447039" y="6350"/>
                </a:lnTo>
                <a:close/>
              </a:path>
              <a:path w="447040" h="30353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447040" h="303530">
                <a:moveTo>
                  <a:pt x="447039" y="3809"/>
                </a:moveTo>
                <a:lnTo>
                  <a:pt x="443229" y="3809"/>
                </a:lnTo>
                <a:lnTo>
                  <a:pt x="443229" y="6222"/>
                </a:lnTo>
                <a:lnTo>
                  <a:pt x="447039" y="6222"/>
                </a:lnTo>
                <a:lnTo>
                  <a:pt x="447039" y="3809"/>
                </a:lnTo>
                <a:close/>
              </a:path>
              <a:path w="447040" h="303530">
                <a:moveTo>
                  <a:pt x="447039" y="0"/>
                </a:moveTo>
                <a:lnTo>
                  <a:pt x="0" y="0"/>
                </a:lnTo>
                <a:lnTo>
                  <a:pt x="0" y="3682"/>
                </a:lnTo>
                <a:lnTo>
                  <a:pt x="447039" y="3682"/>
                </a:lnTo>
                <a:lnTo>
                  <a:pt x="447039" y="0"/>
                </a:lnTo>
                <a:close/>
              </a:path>
              <a:path w="447040" h="303530">
                <a:moveTo>
                  <a:pt x="3809" y="39243"/>
                </a:moveTo>
                <a:lnTo>
                  <a:pt x="0" y="3924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39243"/>
                </a:lnTo>
                <a:close/>
              </a:path>
              <a:path w="447040" h="303530">
                <a:moveTo>
                  <a:pt x="447039" y="39243"/>
                </a:moveTo>
                <a:lnTo>
                  <a:pt x="443229" y="39243"/>
                </a:lnTo>
                <a:lnTo>
                  <a:pt x="443229" y="51942"/>
                </a:lnTo>
                <a:lnTo>
                  <a:pt x="447039" y="51942"/>
                </a:lnTo>
                <a:lnTo>
                  <a:pt x="447039" y="39243"/>
                </a:lnTo>
                <a:close/>
              </a:path>
              <a:path w="447040" h="303530">
                <a:moveTo>
                  <a:pt x="3809" y="51943"/>
                </a:moveTo>
                <a:lnTo>
                  <a:pt x="0" y="51943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1943"/>
                </a:lnTo>
                <a:close/>
              </a:path>
              <a:path w="447040" h="303530">
                <a:moveTo>
                  <a:pt x="447039" y="51943"/>
                </a:moveTo>
                <a:lnTo>
                  <a:pt x="443229" y="51943"/>
                </a:lnTo>
                <a:lnTo>
                  <a:pt x="443229" y="58292"/>
                </a:lnTo>
                <a:lnTo>
                  <a:pt x="447039" y="58292"/>
                </a:lnTo>
                <a:lnTo>
                  <a:pt x="447039" y="51943"/>
                </a:lnTo>
                <a:close/>
              </a:path>
              <a:path w="447040" h="303530">
                <a:moveTo>
                  <a:pt x="3809" y="58293"/>
                </a:moveTo>
                <a:lnTo>
                  <a:pt x="0" y="58293"/>
                </a:lnTo>
                <a:lnTo>
                  <a:pt x="0" y="77342"/>
                </a:lnTo>
                <a:lnTo>
                  <a:pt x="3809" y="77342"/>
                </a:lnTo>
                <a:lnTo>
                  <a:pt x="3809" y="58293"/>
                </a:lnTo>
                <a:close/>
              </a:path>
              <a:path w="447040" h="303530">
                <a:moveTo>
                  <a:pt x="447039" y="58293"/>
                </a:moveTo>
                <a:lnTo>
                  <a:pt x="443229" y="58293"/>
                </a:lnTo>
                <a:lnTo>
                  <a:pt x="443229" y="77342"/>
                </a:lnTo>
                <a:lnTo>
                  <a:pt x="447039" y="77342"/>
                </a:lnTo>
                <a:lnTo>
                  <a:pt x="447039" y="58293"/>
                </a:lnTo>
                <a:close/>
              </a:path>
              <a:path w="447040" h="303530">
                <a:moveTo>
                  <a:pt x="3809" y="77343"/>
                </a:moveTo>
                <a:lnTo>
                  <a:pt x="0" y="77343"/>
                </a:lnTo>
                <a:lnTo>
                  <a:pt x="0" y="102742"/>
                </a:lnTo>
                <a:lnTo>
                  <a:pt x="3809" y="102742"/>
                </a:lnTo>
                <a:lnTo>
                  <a:pt x="3809" y="77343"/>
                </a:lnTo>
                <a:close/>
              </a:path>
              <a:path w="447040" h="303530">
                <a:moveTo>
                  <a:pt x="447039" y="77343"/>
                </a:moveTo>
                <a:lnTo>
                  <a:pt x="443229" y="77343"/>
                </a:lnTo>
                <a:lnTo>
                  <a:pt x="443229" y="102742"/>
                </a:lnTo>
                <a:lnTo>
                  <a:pt x="447039" y="102742"/>
                </a:lnTo>
                <a:lnTo>
                  <a:pt x="447039" y="77343"/>
                </a:lnTo>
                <a:close/>
              </a:path>
              <a:path w="447040" h="303530">
                <a:moveTo>
                  <a:pt x="3809" y="102743"/>
                </a:moveTo>
                <a:lnTo>
                  <a:pt x="0" y="102743"/>
                </a:lnTo>
                <a:lnTo>
                  <a:pt x="0" y="119252"/>
                </a:lnTo>
                <a:lnTo>
                  <a:pt x="3809" y="119252"/>
                </a:lnTo>
                <a:lnTo>
                  <a:pt x="3809" y="102743"/>
                </a:lnTo>
                <a:close/>
              </a:path>
              <a:path w="447040" h="303530">
                <a:moveTo>
                  <a:pt x="447039" y="102743"/>
                </a:moveTo>
                <a:lnTo>
                  <a:pt x="443229" y="102743"/>
                </a:lnTo>
                <a:lnTo>
                  <a:pt x="443229" y="119252"/>
                </a:lnTo>
                <a:lnTo>
                  <a:pt x="447039" y="119252"/>
                </a:lnTo>
                <a:lnTo>
                  <a:pt x="447039" y="102743"/>
                </a:lnTo>
                <a:close/>
              </a:path>
              <a:path w="447040" h="303530">
                <a:moveTo>
                  <a:pt x="3809" y="119253"/>
                </a:moveTo>
                <a:lnTo>
                  <a:pt x="0" y="119253"/>
                </a:lnTo>
                <a:lnTo>
                  <a:pt x="0" y="191642"/>
                </a:lnTo>
                <a:lnTo>
                  <a:pt x="3809" y="191642"/>
                </a:lnTo>
                <a:lnTo>
                  <a:pt x="3809" y="119253"/>
                </a:lnTo>
                <a:close/>
              </a:path>
              <a:path w="447040" h="303530">
                <a:moveTo>
                  <a:pt x="447039" y="119253"/>
                </a:moveTo>
                <a:lnTo>
                  <a:pt x="443229" y="119253"/>
                </a:lnTo>
                <a:lnTo>
                  <a:pt x="443229" y="191642"/>
                </a:lnTo>
                <a:lnTo>
                  <a:pt x="447039" y="191642"/>
                </a:lnTo>
                <a:lnTo>
                  <a:pt x="447039" y="119253"/>
                </a:lnTo>
                <a:close/>
              </a:path>
              <a:path w="447040" h="303530">
                <a:moveTo>
                  <a:pt x="3809" y="191643"/>
                </a:moveTo>
                <a:lnTo>
                  <a:pt x="0" y="191643"/>
                </a:lnTo>
                <a:lnTo>
                  <a:pt x="0" y="229742"/>
                </a:lnTo>
                <a:lnTo>
                  <a:pt x="3809" y="229742"/>
                </a:lnTo>
                <a:lnTo>
                  <a:pt x="3809" y="191643"/>
                </a:lnTo>
                <a:close/>
              </a:path>
              <a:path w="447040" h="303530">
                <a:moveTo>
                  <a:pt x="447039" y="191643"/>
                </a:moveTo>
                <a:lnTo>
                  <a:pt x="443229" y="191643"/>
                </a:lnTo>
                <a:lnTo>
                  <a:pt x="443229" y="229742"/>
                </a:lnTo>
                <a:lnTo>
                  <a:pt x="447039" y="229742"/>
                </a:lnTo>
                <a:lnTo>
                  <a:pt x="447039" y="191643"/>
                </a:lnTo>
                <a:close/>
              </a:path>
              <a:path w="447040" h="303530">
                <a:moveTo>
                  <a:pt x="3809" y="229743"/>
                </a:moveTo>
                <a:lnTo>
                  <a:pt x="0" y="229743"/>
                </a:lnTo>
                <a:lnTo>
                  <a:pt x="0" y="242442"/>
                </a:lnTo>
                <a:lnTo>
                  <a:pt x="3809" y="242442"/>
                </a:lnTo>
                <a:lnTo>
                  <a:pt x="3809" y="229743"/>
                </a:lnTo>
                <a:close/>
              </a:path>
              <a:path w="447040" h="303530">
                <a:moveTo>
                  <a:pt x="447039" y="229743"/>
                </a:moveTo>
                <a:lnTo>
                  <a:pt x="443229" y="229743"/>
                </a:lnTo>
                <a:lnTo>
                  <a:pt x="443229" y="242442"/>
                </a:lnTo>
                <a:lnTo>
                  <a:pt x="447039" y="242442"/>
                </a:lnTo>
                <a:lnTo>
                  <a:pt x="447039" y="229743"/>
                </a:lnTo>
                <a:close/>
              </a:path>
              <a:path w="447040" h="303530">
                <a:moveTo>
                  <a:pt x="3809" y="242443"/>
                </a:moveTo>
                <a:lnTo>
                  <a:pt x="0" y="242443"/>
                </a:lnTo>
                <a:lnTo>
                  <a:pt x="0" y="267842"/>
                </a:lnTo>
                <a:lnTo>
                  <a:pt x="3809" y="267842"/>
                </a:lnTo>
                <a:lnTo>
                  <a:pt x="3809" y="242443"/>
                </a:lnTo>
                <a:close/>
              </a:path>
              <a:path w="447040" h="303530">
                <a:moveTo>
                  <a:pt x="447039" y="242443"/>
                </a:moveTo>
                <a:lnTo>
                  <a:pt x="443229" y="242443"/>
                </a:lnTo>
                <a:lnTo>
                  <a:pt x="443229" y="267842"/>
                </a:lnTo>
                <a:lnTo>
                  <a:pt x="447039" y="267842"/>
                </a:lnTo>
                <a:lnTo>
                  <a:pt x="447039" y="242443"/>
                </a:lnTo>
                <a:close/>
              </a:path>
              <a:path w="447040" h="303530">
                <a:moveTo>
                  <a:pt x="3809" y="267843"/>
                </a:moveTo>
                <a:lnTo>
                  <a:pt x="0" y="267843"/>
                </a:lnTo>
                <a:lnTo>
                  <a:pt x="0" y="274192"/>
                </a:lnTo>
                <a:lnTo>
                  <a:pt x="3809" y="274192"/>
                </a:lnTo>
                <a:lnTo>
                  <a:pt x="3809" y="267843"/>
                </a:lnTo>
                <a:close/>
              </a:path>
              <a:path w="447040" h="303530">
                <a:moveTo>
                  <a:pt x="447039" y="267843"/>
                </a:moveTo>
                <a:lnTo>
                  <a:pt x="443229" y="267843"/>
                </a:lnTo>
                <a:lnTo>
                  <a:pt x="443229" y="274192"/>
                </a:lnTo>
                <a:lnTo>
                  <a:pt x="447039" y="274192"/>
                </a:lnTo>
                <a:lnTo>
                  <a:pt x="447039" y="267843"/>
                </a:lnTo>
                <a:close/>
              </a:path>
              <a:path w="447040" h="303530">
                <a:moveTo>
                  <a:pt x="3809" y="274193"/>
                </a:moveTo>
                <a:lnTo>
                  <a:pt x="0" y="274193"/>
                </a:lnTo>
                <a:lnTo>
                  <a:pt x="0" y="280542"/>
                </a:lnTo>
                <a:lnTo>
                  <a:pt x="3809" y="280542"/>
                </a:lnTo>
                <a:lnTo>
                  <a:pt x="3809" y="274193"/>
                </a:lnTo>
                <a:close/>
              </a:path>
              <a:path w="447040" h="303530">
                <a:moveTo>
                  <a:pt x="447039" y="274193"/>
                </a:moveTo>
                <a:lnTo>
                  <a:pt x="443229" y="274193"/>
                </a:lnTo>
                <a:lnTo>
                  <a:pt x="443229" y="280542"/>
                </a:lnTo>
                <a:lnTo>
                  <a:pt x="447039" y="280542"/>
                </a:lnTo>
                <a:lnTo>
                  <a:pt x="447039" y="274193"/>
                </a:lnTo>
                <a:close/>
              </a:path>
              <a:path w="447040" h="303530">
                <a:moveTo>
                  <a:pt x="3809" y="280670"/>
                </a:moveTo>
                <a:lnTo>
                  <a:pt x="0" y="280670"/>
                </a:lnTo>
                <a:lnTo>
                  <a:pt x="0" y="303403"/>
                </a:lnTo>
                <a:lnTo>
                  <a:pt x="447039" y="303403"/>
                </a:lnTo>
                <a:lnTo>
                  <a:pt x="447039" y="299593"/>
                </a:lnTo>
                <a:lnTo>
                  <a:pt x="3809" y="299593"/>
                </a:lnTo>
                <a:lnTo>
                  <a:pt x="3809" y="280670"/>
                </a:lnTo>
                <a:close/>
              </a:path>
              <a:path w="447040" h="303530">
                <a:moveTo>
                  <a:pt x="447039" y="280670"/>
                </a:moveTo>
                <a:lnTo>
                  <a:pt x="443229" y="280670"/>
                </a:lnTo>
                <a:lnTo>
                  <a:pt x="443229" y="299593"/>
                </a:lnTo>
                <a:lnTo>
                  <a:pt x="447039" y="299593"/>
                </a:lnTo>
                <a:lnTo>
                  <a:pt x="447039" y="280670"/>
                </a:lnTo>
                <a:close/>
              </a:path>
            </a:pathLst>
          </a:custGeom>
          <a:solidFill>
            <a:srgbClr val="3E0D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261350" y="1671447"/>
            <a:ext cx="439420" cy="295910"/>
          </a:xfrm>
          <a:custGeom>
            <a:avLst/>
            <a:gdLst/>
            <a:ahLst/>
            <a:cxnLst/>
            <a:rect l="l" t="t" r="r" b="b"/>
            <a:pathLst>
              <a:path w="439420" h="295910">
                <a:moveTo>
                  <a:pt x="2540" y="34290"/>
                </a:moveTo>
                <a:lnTo>
                  <a:pt x="0" y="34290"/>
                </a:lnTo>
                <a:lnTo>
                  <a:pt x="0" y="35433"/>
                </a:lnTo>
                <a:lnTo>
                  <a:pt x="2540" y="35433"/>
                </a:lnTo>
                <a:lnTo>
                  <a:pt x="2540" y="34290"/>
                </a:lnTo>
                <a:close/>
              </a:path>
              <a:path w="439420" h="295910">
                <a:moveTo>
                  <a:pt x="439420" y="34290"/>
                </a:moveTo>
                <a:lnTo>
                  <a:pt x="435609" y="34290"/>
                </a:lnTo>
                <a:lnTo>
                  <a:pt x="435609" y="35433"/>
                </a:lnTo>
                <a:lnTo>
                  <a:pt x="439420" y="35433"/>
                </a:lnTo>
                <a:lnTo>
                  <a:pt x="439420" y="34290"/>
                </a:lnTo>
                <a:close/>
              </a:path>
              <a:path w="439420" h="295910">
                <a:moveTo>
                  <a:pt x="2540" y="31750"/>
                </a:moveTo>
                <a:lnTo>
                  <a:pt x="0" y="31750"/>
                </a:lnTo>
                <a:lnTo>
                  <a:pt x="0" y="34162"/>
                </a:lnTo>
                <a:lnTo>
                  <a:pt x="2540" y="34162"/>
                </a:lnTo>
                <a:lnTo>
                  <a:pt x="2540" y="31750"/>
                </a:lnTo>
                <a:close/>
              </a:path>
              <a:path w="439420" h="295910">
                <a:moveTo>
                  <a:pt x="439420" y="31750"/>
                </a:moveTo>
                <a:lnTo>
                  <a:pt x="435609" y="31750"/>
                </a:lnTo>
                <a:lnTo>
                  <a:pt x="435609" y="34162"/>
                </a:lnTo>
                <a:lnTo>
                  <a:pt x="439420" y="34162"/>
                </a:lnTo>
                <a:lnTo>
                  <a:pt x="439420" y="31750"/>
                </a:lnTo>
                <a:close/>
              </a:path>
              <a:path w="439420" h="295910">
                <a:moveTo>
                  <a:pt x="2540" y="27940"/>
                </a:moveTo>
                <a:lnTo>
                  <a:pt x="0" y="27940"/>
                </a:lnTo>
                <a:lnTo>
                  <a:pt x="0" y="31623"/>
                </a:lnTo>
                <a:lnTo>
                  <a:pt x="2540" y="31623"/>
                </a:lnTo>
                <a:lnTo>
                  <a:pt x="2540" y="27940"/>
                </a:lnTo>
                <a:close/>
              </a:path>
              <a:path w="439420" h="295910">
                <a:moveTo>
                  <a:pt x="439420" y="27940"/>
                </a:moveTo>
                <a:lnTo>
                  <a:pt x="435609" y="27940"/>
                </a:lnTo>
                <a:lnTo>
                  <a:pt x="435609" y="31623"/>
                </a:lnTo>
                <a:lnTo>
                  <a:pt x="439420" y="31623"/>
                </a:lnTo>
                <a:lnTo>
                  <a:pt x="439420" y="27940"/>
                </a:lnTo>
                <a:close/>
              </a:path>
              <a:path w="439420" h="295910">
                <a:moveTo>
                  <a:pt x="2540" y="25400"/>
                </a:moveTo>
                <a:lnTo>
                  <a:pt x="0" y="25400"/>
                </a:lnTo>
                <a:lnTo>
                  <a:pt x="0" y="27812"/>
                </a:lnTo>
                <a:lnTo>
                  <a:pt x="2540" y="27812"/>
                </a:lnTo>
                <a:lnTo>
                  <a:pt x="2540" y="25400"/>
                </a:lnTo>
                <a:close/>
              </a:path>
              <a:path w="439420" h="295910">
                <a:moveTo>
                  <a:pt x="439420" y="25400"/>
                </a:moveTo>
                <a:lnTo>
                  <a:pt x="435609" y="25400"/>
                </a:lnTo>
                <a:lnTo>
                  <a:pt x="435609" y="27812"/>
                </a:lnTo>
                <a:lnTo>
                  <a:pt x="439420" y="27812"/>
                </a:lnTo>
                <a:lnTo>
                  <a:pt x="439420" y="25400"/>
                </a:lnTo>
                <a:close/>
              </a:path>
              <a:path w="439420" h="295910">
                <a:moveTo>
                  <a:pt x="2540" y="21590"/>
                </a:moveTo>
                <a:lnTo>
                  <a:pt x="0" y="21590"/>
                </a:lnTo>
                <a:lnTo>
                  <a:pt x="0" y="25273"/>
                </a:lnTo>
                <a:lnTo>
                  <a:pt x="2540" y="25273"/>
                </a:lnTo>
                <a:lnTo>
                  <a:pt x="2540" y="21590"/>
                </a:lnTo>
                <a:close/>
              </a:path>
              <a:path w="439420" h="295910">
                <a:moveTo>
                  <a:pt x="439420" y="21590"/>
                </a:moveTo>
                <a:lnTo>
                  <a:pt x="435609" y="21590"/>
                </a:lnTo>
                <a:lnTo>
                  <a:pt x="435609" y="25273"/>
                </a:lnTo>
                <a:lnTo>
                  <a:pt x="439420" y="25273"/>
                </a:lnTo>
                <a:lnTo>
                  <a:pt x="439420" y="21590"/>
                </a:lnTo>
                <a:close/>
              </a:path>
              <a:path w="439420" h="295910">
                <a:moveTo>
                  <a:pt x="2540" y="19050"/>
                </a:moveTo>
                <a:lnTo>
                  <a:pt x="0" y="19050"/>
                </a:lnTo>
                <a:lnTo>
                  <a:pt x="0" y="21462"/>
                </a:lnTo>
                <a:lnTo>
                  <a:pt x="2540" y="21462"/>
                </a:lnTo>
                <a:lnTo>
                  <a:pt x="2540" y="19050"/>
                </a:lnTo>
                <a:close/>
              </a:path>
              <a:path w="439420" h="295910">
                <a:moveTo>
                  <a:pt x="439420" y="19050"/>
                </a:moveTo>
                <a:lnTo>
                  <a:pt x="435609" y="19050"/>
                </a:lnTo>
                <a:lnTo>
                  <a:pt x="435609" y="21462"/>
                </a:lnTo>
                <a:lnTo>
                  <a:pt x="439420" y="21462"/>
                </a:lnTo>
                <a:lnTo>
                  <a:pt x="439420" y="19050"/>
                </a:lnTo>
                <a:close/>
              </a:path>
              <a:path w="439420" h="295910">
                <a:moveTo>
                  <a:pt x="2540" y="15240"/>
                </a:moveTo>
                <a:lnTo>
                  <a:pt x="0" y="15240"/>
                </a:lnTo>
                <a:lnTo>
                  <a:pt x="0" y="18923"/>
                </a:lnTo>
                <a:lnTo>
                  <a:pt x="2540" y="18923"/>
                </a:lnTo>
                <a:lnTo>
                  <a:pt x="2540" y="15240"/>
                </a:lnTo>
                <a:close/>
              </a:path>
              <a:path w="439420" h="295910">
                <a:moveTo>
                  <a:pt x="439420" y="15240"/>
                </a:moveTo>
                <a:lnTo>
                  <a:pt x="435609" y="15240"/>
                </a:lnTo>
                <a:lnTo>
                  <a:pt x="435609" y="18923"/>
                </a:lnTo>
                <a:lnTo>
                  <a:pt x="439420" y="18923"/>
                </a:lnTo>
                <a:lnTo>
                  <a:pt x="439420" y="15240"/>
                </a:lnTo>
                <a:close/>
              </a:path>
              <a:path w="439420" h="295910">
                <a:moveTo>
                  <a:pt x="2540" y="12700"/>
                </a:moveTo>
                <a:lnTo>
                  <a:pt x="0" y="12700"/>
                </a:lnTo>
                <a:lnTo>
                  <a:pt x="0" y="15112"/>
                </a:lnTo>
                <a:lnTo>
                  <a:pt x="2540" y="15112"/>
                </a:lnTo>
                <a:lnTo>
                  <a:pt x="2540" y="12700"/>
                </a:lnTo>
                <a:close/>
              </a:path>
              <a:path w="439420" h="295910">
                <a:moveTo>
                  <a:pt x="439420" y="12700"/>
                </a:moveTo>
                <a:lnTo>
                  <a:pt x="435609" y="12700"/>
                </a:lnTo>
                <a:lnTo>
                  <a:pt x="435609" y="15112"/>
                </a:lnTo>
                <a:lnTo>
                  <a:pt x="439420" y="15112"/>
                </a:lnTo>
                <a:lnTo>
                  <a:pt x="439420" y="12700"/>
                </a:lnTo>
                <a:close/>
              </a:path>
              <a:path w="439420" h="295910">
                <a:moveTo>
                  <a:pt x="2540" y="8890"/>
                </a:moveTo>
                <a:lnTo>
                  <a:pt x="0" y="8890"/>
                </a:lnTo>
                <a:lnTo>
                  <a:pt x="0" y="12573"/>
                </a:lnTo>
                <a:lnTo>
                  <a:pt x="2540" y="12573"/>
                </a:lnTo>
                <a:lnTo>
                  <a:pt x="2540" y="8890"/>
                </a:lnTo>
                <a:close/>
              </a:path>
              <a:path w="439420" h="295910">
                <a:moveTo>
                  <a:pt x="439420" y="8890"/>
                </a:moveTo>
                <a:lnTo>
                  <a:pt x="435609" y="8890"/>
                </a:lnTo>
                <a:lnTo>
                  <a:pt x="435609" y="12573"/>
                </a:lnTo>
                <a:lnTo>
                  <a:pt x="439420" y="12573"/>
                </a:lnTo>
                <a:lnTo>
                  <a:pt x="439420" y="8890"/>
                </a:lnTo>
                <a:close/>
              </a:path>
              <a:path w="439420" h="295910">
                <a:moveTo>
                  <a:pt x="2540" y="6350"/>
                </a:moveTo>
                <a:lnTo>
                  <a:pt x="0" y="6350"/>
                </a:lnTo>
                <a:lnTo>
                  <a:pt x="0" y="8762"/>
                </a:lnTo>
                <a:lnTo>
                  <a:pt x="2540" y="8762"/>
                </a:lnTo>
                <a:lnTo>
                  <a:pt x="2540" y="6350"/>
                </a:lnTo>
                <a:close/>
              </a:path>
              <a:path w="439420" h="295910">
                <a:moveTo>
                  <a:pt x="439420" y="6350"/>
                </a:moveTo>
                <a:lnTo>
                  <a:pt x="435609" y="6350"/>
                </a:lnTo>
                <a:lnTo>
                  <a:pt x="435609" y="8762"/>
                </a:lnTo>
                <a:lnTo>
                  <a:pt x="439420" y="8762"/>
                </a:lnTo>
                <a:lnTo>
                  <a:pt x="439420" y="6350"/>
                </a:lnTo>
                <a:close/>
              </a:path>
              <a:path w="439420" h="295910">
                <a:moveTo>
                  <a:pt x="2540" y="2540"/>
                </a:moveTo>
                <a:lnTo>
                  <a:pt x="0" y="2540"/>
                </a:lnTo>
                <a:lnTo>
                  <a:pt x="0" y="6223"/>
                </a:lnTo>
                <a:lnTo>
                  <a:pt x="2540" y="6223"/>
                </a:lnTo>
                <a:lnTo>
                  <a:pt x="2540" y="2540"/>
                </a:lnTo>
                <a:close/>
              </a:path>
              <a:path w="439420" h="295910">
                <a:moveTo>
                  <a:pt x="439420" y="2540"/>
                </a:moveTo>
                <a:lnTo>
                  <a:pt x="435609" y="2540"/>
                </a:lnTo>
                <a:lnTo>
                  <a:pt x="435609" y="6223"/>
                </a:lnTo>
                <a:lnTo>
                  <a:pt x="439420" y="6223"/>
                </a:lnTo>
                <a:lnTo>
                  <a:pt x="439420" y="2540"/>
                </a:lnTo>
                <a:close/>
              </a:path>
              <a:path w="439420" h="295910">
                <a:moveTo>
                  <a:pt x="439420" y="0"/>
                </a:moveTo>
                <a:lnTo>
                  <a:pt x="0" y="0"/>
                </a:lnTo>
                <a:lnTo>
                  <a:pt x="0" y="2412"/>
                </a:lnTo>
                <a:lnTo>
                  <a:pt x="439420" y="2412"/>
                </a:lnTo>
                <a:lnTo>
                  <a:pt x="439420" y="0"/>
                </a:lnTo>
                <a:close/>
              </a:path>
              <a:path w="439420" h="295910">
                <a:moveTo>
                  <a:pt x="2540" y="35433"/>
                </a:moveTo>
                <a:lnTo>
                  <a:pt x="0" y="35433"/>
                </a:lnTo>
                <a:lnTo>
                  <a:pt x="0" y="48133"/>
                </a:lnTo>
                <a:lnTo>
                  <a:pt x="2540" y="48133"/>
                </a:lnTo>
                <a:lnTo>
                  <a:pt x="2540" y="35433"/>
                </a:lnTo>
                <a:close/>
              </a:path>
              <a:path w="439420" h="295910">
                <a:moveTo>
                  <a:pt x="439420" y="35433"/>
                </a:moveTo>
                <a:lnTo>
                  <a:pt x="435609" y="35433"/>
                </a:lnTo>
                <a:lnTo>
                  <a:pt x="435609" y="48133"/>
                </a:lnTo>
                <a:lnTo>
                  <a:pt x="439420" y="48133"/>
                </a:lnTo>
                <a:lnTo>
                  <a:pt x="439420" y="35433"/>
                </a:lnTo>
                <a:close/>
              </a:path>
              <a:path w="439420" h="295910">
                <a:moveTo>
                  <a:pt x="2540" y="48133"/>
                </a:moveTo>
                <a:lnTo>
                  <a:pt x="0" y="48133"/>
                </a:lnTo>
                <a:lnTo>
                  <a:pt x="0" y="54483"/>
                </a:lnTo>
                <a:lnTo>
                  <a:pt x="2540" y="54483"/>
                </a:lnTo>
                <a:lnTo>
                  <a:pt x="2540" y="48133"/>
                </a:lnTo>
                <a:close/>
              </a:path>
              <a:path w="439420" h="295910">
                <a:moveTo>
                  <a:pt x="439420" y="48133"/>
                </a:moveTo>
                <a:lnTo>
                  <a:pt x="435609" y="48133"/>
                </a:lnTo>
                <a:lnTo>
                  <a:pt x="435609" y="54483"/>
                </a:lnTo>
                <a:lnTo>
                  <a:pt x="439420" y="54483"/>
                </a:lnTo>
                <a:lnTo>
                  <a:pt x="439420" y="48133"/>
                </a:lnTo>
                <a:close/>
              </a:path>
              <a:path w="439420" h="295910">
                <a:moveTo>
                  <a:pt x="2540" y="54483"/>
                </a:moveTo>
                <a:lnTo>
                  <a:pt x="0" y="54483"/>
                </a:lnTo>
                <a:lnTo>
                  <a:pt x="0" y="73533"/>
                </a:lnTo>
                <a:lnTo>
                  <a:pt x="2540" y="73533"/>
                </a:lnTo>
                <a:lnTo>
                  <a:pt x="2540" y="54483"/>
                </a:lnTo>
                <a:close/>
              </a:path>
              <a:path w="439420" h="295910">
                <a:moveTo>
                  <a:pt x="439420" y="54483"/>
                </a:moveTo>
                <a:lnTo>
                  <a:pt x="435609" y="54483"/>
                </a:lnTo>
                <a:lnTo>
                  <a:pt x="435609" y="73533"/>
                </a:lnTo>
                <a:lnTo>
                  <a:pt x="439420" y="73533"/>
                </a:lnTo>
                <a:lnTo>
                  <a:pt x="439420" y="54483"/>
                </a:lnTo>
                <a:close/>
              </a:path>
              <a:path w="439420" h="295910">
                <a:moveTo>
                  <a:pt x="2540" y="73533"/>
                </a:moveTo>
                <a:lnTo>
                  <a:pt x="0" y="73533"/>
                </a:lnTo>
                <a:lnTo>
                  <a:pt x="0" y="98933"/>
                </a:lnTo>
                <a:lnTo>
                  <a:pt x="2540" y="98933"/>
                </a:lnTo>
                <a:lnTo>
                  <a:pt x="2540" y="73533"/>
                </a:lnTo>
                <a:close/>
              </a:path>
              <a:path w="439420" h="295910">
                <a:moveTo>
                  <a:pt x="439420" y="73533"/>
                </a:moveTo>
                <a:lnTo>
                  <a:pt x="435609" y="73533"/>
                </a:lnTo>
                <a:lnTo>
                  <a:pt x="435609" y="98933"/>
                </a:lnTo>
                <a:lnTo>
                  <a:pt x="439420" y="98933"/>
                </a:lnTo>
                <a:lnTo>
                  <a:pt x="439420" y="73533"/>
                </a:lnTo>
                <a:close/>
              </a:path>
              <a:path w="439420" h="295910">
                <a:moveTo>
                  <a:pt x="2540" y="98933"/>
                </a:moveTo>
                <a:lnTo>
                  <a:pt x="0" y="98933"/>
                </a:lnTo>
                <a:lnTo>
                  <a:pt x="0" y="115443"/>
                </a:lnTo>
                <a:lnTo>
                  <a:pt x="2540" y="115443"/>
                </a:lnTo>
                <a:lnTo>
                  <a:pt x="2540" y="98933"/>
                </a:lnTo>
                <a:close/>
              </a:path>
              <a:path w="439420" h="295910">
                <a:moveTo>
                  <a:pt x="439420" y="98933"/>
                </a:moveTo>
                <a:lnTo>
                  <a:pt x="435609" y="98933"/>
                </a:lnTo>
                <a:lnTo>
                  <a:pt x="435609" y="115443"/>
                </a:lnTo>
                <a:lnTo>
                  <a:pt x="439420" y="115443"/>
                </a:lnTo>
                <a:lnTo>
                  <a:pt x="439420" y="98933"/>
                </a:lnTo>
                <a:close/>
              </a:path>
              <a:path w="439420" h="295910">
                <a:moveTo>
                  <a:pt x="2540" y="115443"/>
                </a:moveTo>
                <a:lnTo>
                  <a:pt x="0" y="115443"/>
                </a:lnTo>
                <a:lnTo>
                  <a:pt x="0" y="187833"/>
                </a:lnTo>
                <a:lnTo>
                  <a:pt x="2540" y="187833"/>
                </a:lnTo>
                <a:lnTo>
                  <a:pt x="2540" y="115443"/>
                </a:lnTo>
                <a:close/>
              </a:path>
              <a:path w="439420" h="295910">
                <a:moveTo>
                  <a:pt x="439420" y="115443"/>
                </a:moveTo>
                <a:lnTo>
                  <a:pt x="435609" y="115443"/>
                </a:lnTo>
                <a:lnTo>
                  <a:pt x="435609" y="187833"/>
                </a:lnTo>
                <a:lnTo>
                  <a:pt x="439420" y="187833"/>
                </a:lnTo>
                <a:lnTo>
                  <a:pt x="439420" y="115443"/>
                </a:lnTo>
                <a:close/>
              </a:path>
              <a:path w="439420" h="295910">
                <a:moveTo>
                  <a:pt x="2540" y="187833"/>
                </a:moveTo>
                <a:lnTo>
                  <a:pt x="0" y="187833"/>
                </a:lnTo>
                <a:lnTo>
                  <a:pt x="0" y="225933"/>
                </a:lnTo>
                <a:lnTo>
                  <a:pt x="2540" y="225933"/>
                </a:lnTo>
                <a:lnTo>
                  <a:pt x="2540" y="187833"/>
                </a:lnTo>
                <a:close/>
              </a:path>
              <a:path w="439420" h="295910">
                <a:moveTo>
                  <a:pt x="439420" y="187833"/>
                </a:moveTo>
                <a:lnTo>
                  <a:pt x="435609" y="187833"/>
                </a:lnTo>
                <a:lnTo>
                  <a:pt x="435609" y="225933"/>
                </a:lnTo>
                <a:lnTo>
                  <a:pt x="439420" y="225933"/>
                </a:lnTo>
                <a:lnTo>
                  <a:pt x="439420" y="187833"/>
                </a:lnTo>
                <a:close/>
              </a:path>
              <a:path w="439420" h="295910">
                <a:moveTo>
                  <a:pt x="2540" y="225933"/>
                </a:moveTo>
                <a:lnTo>
                  <a:pt x="0" y="225933"/>
                </a:lnTo>
                <a:lnTo>
                  <a:pt x="0" y="238633"/>
                </a:lnTo>
                <a:lnTo>
                  <a:pt x="2540" y="238633"/>
                </a:lnTo>
                <a:lnTo>
                  <a:pt x="2540" y="225933"/>
                </a:lnTo>
                <a:close/>
              </a:path>
              <a:path w="439420" h="295910">
                <a:moveTo>
                  <a:pt x="439420" y="225933"/>
                </a:moveTo>
                <a:lnTo>
                  <a:pt x="435609" y="225933"/>
                </a:lnTo>
                <a:lnTo>
                  <a:pt x="435609" y="238633"/>
                </a:lnTo>
                <a:lnTo>
                  <a:pt x="439420" y="238633"/>
                </a:lnTo>
                <a:lnTo>
                  <a:pt x="439420" y="225933"/>
                </a:lnTo>
                <a:close/>
              </a:path>
              <a:path w="439420" h="295910">
                <a:moveTo>
                  <a:pt x="2540" y="238633"/>
                </a:moveTo>
                <a:lnTo>
                  <a:pt x="0" y="238633"/>
                </a:lnTo>
                <a:lnTo>
                  <a:pt x="0" y="264033"/>
                </a:lnTo>
                <a:lnTo>
                  <a:pt x="2540" y="264033"/>
                </a:lnTo>
                <a:lnTo>
                  <a:pt x="2540" y="238633"/>
                </a:lnTo>
                <a:close/>
              </a:path>
              <a:path w="439420" h="295910">
                <a:moveTo>
                  <a:pt x="439420" y="238633"/>
                </a:moveTo>
                <a:lnTo>
                  <a:pt x="435609" y="238633"/>
                </a:lnTo>
                <a:lnTo>
                  <a:pt x="435609" y="264033"/>
                </a:lnTo>
                <a:lnTo>
                  <a:pt x="439420" y="264033"/>
                </a:lnTo>
                <a:lnTo>
                  <a:pt x="439420" y="238633"/>
                </a:lnTo>
                <a:close/>
              </a:path>
              <a:path w="439420" h="295910">
                <a:moveTo>
                  <a:pt x="2540" y="264033"/>
                </a:moveTo>
                <a:lnTo>
                  <a:pt x="0" y="264033"/>
                </a:lnTo>
                <a:lnTo>
                  <a:pt x="0" y="270383"/>
                </a:lnTo>
                <a:lnTo>
                  <a:pt x="2540" y="270383"/>
                </a:lnTo>
                <a:lnTo>
                  <a:pt x="2540" y="264033"/>
                </a:lnTo>
                <a:close/>
              </a:path>
              <a:path w="439420" h="295910">
                <a:moveTo>
                  <a:pt x="439420" y="264033"/>
                </a:moveTo>
                <a:lnTo>
                  <a:pt x="435609" y="264033"/>
                </a:lnTo>
                <a:lnTo>
                  <a:pt x="435609" y="270383"/>
                </a:lnTo>
                <a:lnTo>
                  <a:pt x="439420" y="270383"/>
                </a:lnTo>
                <a:lnTo>
                  <a:pt x="439420" y="264033"/>
                </a:lnTo>
                <a:close/>
              </a:path>
              <a:path w="439420" h="295910">
                <a:moveTo>
                  <a:pt x="2540" y="270383"/>
                </a:moveTo>
                <a:lnTo>
                  <a:pt x="0" y="270383"/>
                </a:lnTo>
                <a:lnTo>
                  <a:pt x="0" y="276733"/>
                </a:lnTo>
                <a:lnTo>
                  <a:pt x="2540" y="276733"/>
                </a:lnTo>
                <a:lnTo>
                  <a:pt x="2540" y="270383"/>
                </a:lnTo>
                <a:close/>
              </a:path>
              <a:path w="439420" h="295910">
                <a:moveTo>
                  <a:pt x="439420" y="270383"/>
                </a:moveTo>
                <a:lnTo>
                  <a:pt x="435609" y="270383"/>
                </a:lnTo>
                <a:lnTo>
                  <a:pt x="435609" y="276733"/>
                </a:lnTo>
                <a:lnTo>
                  <a:pt x="439420" y="276733"/>
                </a:lnTo>
                <a:lnTo>
                  <a:pt x="439420" y="270383"/>
                </a:lnTo>
                <a:close/>
              </a:path>
              <a:path w="439420" h="295910">
                <a:moveTo>
                  <a:pt x="2540" y="276860"/>
                </a:moveTo>
                <a:lnTo>
                  <a:pt x="0" y="276860"/>
                </a:lnTo>
                <a:lnTo>
                  <a:pt x="0" y="295783"/>
                </a:lnTo>
                <a:lnTo>
                  <a:pt x="439420" y="295783"/>
                </a:lnTo>
                <a:lnTo>
                  <a:pt x="439420" y="291973"/>
                </a:lnTo>
                <a:lnTo>
                  <a:pt x="2540" y="291973"/>
                </a:lnTo>
                <a:lnTo>
                  <a:pt x="2540" y="276860"/>
                </a:lnTo>
                <a:close/>
              </a:path>
              <a:path w="439420" h="295910">
                <a:moveTo>
                  <a:pt x="439420" y="276860"/>
                </a:moveTo>
                <a:lnTo>
                  <a:pt x="435609" y="276860"/>
                </a:lnTo>
                <a:lnTo>
                  <a:pt x="435609" y="291973"/>
                </a:lnTo>
                <a:lnTo>
                  <a:pt x="439420" y="291973"/>
                </a:lnTo>
                <a:lnTo>
                  <a:pt x="439420" y="276860"/>
                </a:lnTo>
                <a:close/>
              </a:path>
            </a:pathLst>
          </a:custGeom>
          <a:solidFill>
            <a:srgbClr val="410D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263890" y="1673986"/>
            <a:ext cx="433070" cy="289560"/>
          </a:xfrm>
          <a:custGeom>
            <a:avLst/>
            <a:gdLst/>
            <a:ahLst/>
            <a:cxnLst/>
            <a:rect l="l" t="t" r="r" b="b"/>
            <a:pathLst>
              <a:path w="433070" h="289560">
                <a:moveTo>
                  <a:pt x="3809" y="31750"/>
                </a:moveTo>
                <a:lnTo>
                  <a:pt x="0" y="31750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31750"/>
                </a:lnTo>
                <a:close/>
              </a:path>
              <a:path w="433070" h="289560">
                <a:moveTo>
                  <a:pt x="433069" y="31750"/>
                </a:moveTo>
                <a:lnTo>
                  <a:pt x="429259" y="31750"/>
                </a:lnTo>
                <a:lnTo>
                  <a:pt x="429259" y="32892"/>
                </a:lnTo>
                <a:lnTo>
                  <a:pt x="433069" y="32892"/>
                </a:lnTo>
                <a:lnTo>
                  <a:pt x="433069" y="31750"/>
                </a:lnTo>
                <a:close/>
              </a:path>
              <a:path w="433070" h="289560">
                <a:moveTo>
                  <a:pt x="3809" y="29209"/>
                </a:moveTo>
                <a:lnTo>
                  <a:pt x="0" y="29209"/>
                </a:lnTo>
                <a:lnTo>
                  <a:pt x="0" y="31622"/>
                </a:lnTo>
                <a:lnTo>
                  <a:pt x="3809" y="31622"/>
                </a:lnTo>
                <a:lnTo>
                  <a:pt x="3809" y="29209"/>
                </a:lnTo>
                <a:close/>
              </a:path>
              <a:path w="433070" h="289560">
                <a:moveTo>
                  <a:pt x="433069" y="29209"/>
                </a:moveTo>
                <a:lnTo>
                  <a:pt x="429259" y="29209"/>
                </a:lnTo>
                <a:lnTo>
                  <a:pt x="429259" y="31622"/>
                </a:lnTo>
                <a:lnTo>
                  <a:pt x="433069" y="31622"/>
                </a:lnTo>
                <a:lnTo>
                  <a:pt x="433069" y="29209"/>
                </a:lnTo>
                <a:close/>
              </a:path>
              <a:path w="433070" h="289560">
                <a:moveTo>
                  <a:pt x="3809" y="25400"/>
                </a:moveTo>
                <a:lnTo>
                  <a:pt x="0" y="25400"/>
                </a:lnTo>
                <a:lnTo>
                  <a:pt x="0" y="29082"/>
                </a:lnTo>
                <a:lnTo>
                  <a:pt x="3809" y="29082"/>
                </a:lnTo>
                <a:lnTo>
                  <a:pt x="3809" y="25400"/>
                </a:lnTo>
                <a:close/>
              </a:path>
              <a:path w="433070" h="289560">
                <a:moveTo>
                  <a:pt x="433069" y="25400"/>
                </a:moveTo>
                <a:lnTo>
                  <a:pt x="429259" y="25400"/>
                </a:lnTo>
                <a:lnTo>
                  <a:pt x="429259" y="29082"/>
                </a:lnTo>
                <a:lnTo>
                  <a:pt x="433069" y="29082"/>
                </a:lnTo>
                <a:lnTo>
                  <a:pt x="433069" y="25400"/>
                </a:lnTo>
                <a:close/>
              </a:path>
              <a:path w="433070" h="289560">
                <a:moveTo>
                  <a:pt x="3809" y="22859"/>
                </a:moveTo>
                <a:lnTo>
                  <a:pt x="0" y="22859"/>
                </a:lnTo>
                <a:lnTo>
                  <a:pt x="0" y="25272"/>
                </a:lnTo>
                <a:lnTo>
                  <a:pt x="3809" y="25272"/>
                </a:lnTo>
                <a:lnTo>
                  <a:pt x="3809" y="22859"/>
                </a:lnTo>
                <a:close/>
              </a:path>
              <a:path w="433070" h="289560">
                <a:moveTo>
                  <a:pt x="433069" y="22859"/>
                </a:moveTo>
                <a:lnTo>
                  <a:pt x="429259" y="22859"/>
                </a:lnTo>
                <a:lnTo>
                  <a:pt x="429259" y="25272"/>
                </a:lnTo>
                <a:lnTo>
                  <a:pt x="433069" y="25272"/>
                </a:lnTo>
                <a:lnTo>
                  <a:pt x="433069" y="22859"/>
                </a:lnTo>
                <a:close/>
              </a:path>
              <a:path w="433070" h="289560">
                <a:moveTo>
                  <a:pt x="3809" y="19050"/>
                </a:moveTo>
                <a:lnTo>
                  <a:pt x="0" y="19050"/>
                </a:lnTo>
                <a:lnTo>
                  <a:pt x="0" y="22732"/>
                </a:lnTo>
                <a:lnTo>
                  <a:pt x="3809" y="22732"/>
                </a:lnTo>
                <a:lnTo>
                  <a:pt x="3809" y="19050"/>
                </a:lnTo>
                <a:close/>
              </a:path>
              <a:path w="433070" h="289560">
                <a:moveTo>
                  <a:pt x="433069" y="19050"/>
                </a:moveTo>
                <a:lnTo>
                  <a:pt x="429259" y="19050"/>
                </a:lnTo>
                <a:lnTo>
                  <a:pt x="429259" y="22732"/>
                </a:lnTo>
                <a:lnTo>
                  <a:pt x="433069" y="22732"/>
                </a:lnTo>
                <a:lnTo>
                  <a:pt x="433069" y="19050"/>
                </a:lnTo>
                <a:close/>
              </a:path>
              <a:path w="433070" h="289560">
                <a:moveTo>
                  <a:pt x="3809" y="16509"/>
                </a:moveTo>
                <a:lnTo>
                  <a:pt x="0" y="16509"/>
                </a:lnTo>
                <a:lnTo>
                  <a:pt x="0" y="18922"/>
                </a:lnTo>
                <a:lnTo>
                  <a:pt x="3809" y="18922"/>
                </a:lnTo>
                <a:lnTo>
                  <a:pt x="3809" y="16509"/>
                </a:lnTo>
                <a:close/>
              </a:path>
              <a:path w="433070" h="289560">
                <a:moveTo>
                  <a:pt x="433069" y="16509"/>
                </a:moveTo>
                <a:lnTo>
                  <a:pt x="429259" y="16509"/>
                </a:lnTo>
                <a:lnTo>
                  <a:pt x="429259" y="18922"/>
                </a:lnTo>
                <a:lnTo>
                  <a:pt x="433069" y="18922"/>
                </a:lnTo>
                <a:lnTo>
                  <a:pt x="433069" y="16509"/>
                </a:lnTo>
                <a:close/>
              </a:path>
              <a:path w="433070" h="289560">
                <a:moveTo>
                  <a:pt x="3809" y="12700"/>
                </a:moveTo>
                <a:lnTo>
                  <a:pt x="0" y="12700"/>
                </a:lnTo>
                <a:lnTo>
                  <a:pt x="0" y="16382"/>
                </a:lnTo>
                <a:lnTo>
                  <a:pt x="3809" y="16382"/>
                </a:lnTo>
                <a:lnTo>
                  <a:pt x="3809" y="12700"/>
                </a:lnTo>
                <a:close/>
              </a:path>
              <a:path w="433070" h="289560">
                <a:moveTo>
                  <a:pt x="433069" y="12700"/>
                </a:moveTo>
                <a:lnTo>
                  <a:pt x="429259" y="12700"/>
                </a:lnTo>
                <a:lnTo>
                  <a:pt x="429259" y="16382"/>
                </a:lnTo>
                <a:lnTo>
                  <a:pt x="433069" y="16382"/>
                </a:lnTo>
                <a:lnTo>
                  <a:pt x="433069" y="12700"/>
                </a:lnTo>
                <a:close/>
              </a:path>
              <a:path w="433070" h="28956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433070" h="289560">
                <a:moveTo>
                  <a:pt x="433069" y="10159"/>
                </a:moveTo>
                <a:lnTo>
                  <a:pt x="429259" y="10159"/>
                </a:lnTo>
                <a:lnTo>
                  <a:pt x="429259" y="12572"/>
                </a:lnTo>
                <a:lnTo>
                  <a:pt x="433069" y="12572"/>
                </a:lnTo>
                <a:lnTo>
                  <a:pt x="433069" y="10159"/>
                </a:lnTo>
                <a:close/>
              </a:path>
              <a:path w="433070" h="28956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433070" h="289560">
                <a:moveTo>
                  <a:pt x="433069" y="6350"/>
                </a:moveTo>
                <a:lnTo>
                  <a:pt x="429259" y="6350"/>
                </a:lnTo>
                <a:lnTo>
                  <a:pt x="429259" y="10032"/>
                </a:lnTo>
                <a:lnTo>
                  <a:pt x="433069" y="10032"/>
                </a:lnTo>
                <a:lnTo>
                  <a:pt x="433069" y="6350"/>
                </a:lnTo>
                <a:close/>
              </a:path>
              <a:path w="433070" h="28956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433070" h="289560">
                <a:moveTo>
                  <a:pt x="433069" y="3809"/>
                </a:moveTo>
                <a:lnTo>
                  <a:pt x="429259" y="3809"/>
                </a:lnTo>
                <a:lnTo>
                  <a:pt x="429259" y="6222"/>
                </a:lnTo>
                <a:lnTo>
                  <a:pt x="433069" y="6222"/>
                </a:lnTo>
                <a:lnTo>
                  <a:pt x="433069" y="3809"/>
                </a:lnTo>
                <a:close/>
              </a:path>
              <a:path w="433070" h="289560">
                <a:moveTo>
                  <a:pt x="433069" y="0"/>
                </a:moveTo>
                <a:lnTo>
                  <a:pt x="0" y="0"/>
                </a:lnTo>
                <a:lnTo>
                  <a:pt x="0" y="3682"/>
                </a:lnTo>
                <a:lnTo>
                  <a:pt x="433069" y="3682"/>
                </a:lnTo>
                <a:lnTo>
                  <a:pt x="433069" y="0"/>
                </a:lnTo>
                <a:close/>
              </a:path>
              <a:path w="433070" h="289560">
                <a:moveTo>
                  <a:pt x="3809" y="32893"/>
                </a:moveTo>
                <a:lnTo>
                  <a:pt x="0" y="32893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32893"/>
                </a:lnTo>
                <a:close/>
              </a:path>
              <a:path w="433070" h="289560">
                <a:moveTo>
                  <a:pt x="433069" y="32893"/>
                </a:moveTo>
                <a:lnTo>
                  <a:pt x="429259" y="32893"/>
                </a:lnTo>
                <a:lnTo>
                  <a:pt x="429259" y="45592"/>
                </a:lnTo>
                <a:lnTo>
                  <a:pt x="433069" y="45592"/>
                </a:lnTo>
                <a:lnTo>
                  <a:pt x="433069" y="32893"/>
                </a:lnTo>
                <a:close/>
              </a:path>
              <a:path w="433070" h="289560">
                <a:moveTo>
                  <a:pt x="3809" y="45593"/>
                </a:moveTo>
                <a:lnTo>
                  <a:pt x="0" y="4559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5593"/>
                </a:lnTo>
                <a:close/>
              </a:path>
              <a:path w="433070" h="289560">
                <a:moveTo>
                  <a:pt x="433069" y="45593"/>
                </a:moveTo>
                <a:lnTo>
                  <a:pt x="429259" y="45593"/>
                </a:lnTo>
                <a:lnTo>
                  <a:pt x="429259" y="51942"/>
                </a:lnTo>
                <a:lnTo>
                  <a:pt x="433069" y="51942"/>
                </a:lnTo>
                <a:lnTo>
                  <a:pt x="433069" y="45593"/>
                </a:lnTo>
                <a:close/>
              </a:path>
              <a:path w="433070" h="289560">
                <a:moveTo>
                  <a:pt x="3809" y="51943"/>
                </a:moveTo>
                <a:lnTo>
                  <a:pt x="0" y="51943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51943"/>
                </a:lnTo>
                <a:close/>
              </a:path>
              <a:path w="433070" h="289560">
                <a:moveTo>
                  <a:pt x="433069" y="51943"/>
                </a:moveTo>
                <a:lnTo>
                  <a:pt x="429259" y="51943"/>
                </a:lnTo>
                <a:lnTo>
                  <a:pt x="429259" y="70992"/>
                </a:lnTo>
                <a:lnTo>
                  <a:pt x="433069" y="70992"/>
                </a:lnTo>
                <a:lnTo>
                  <a:pt x="433069" y="51943"/>
                </a:lnTo>
                <a:close/>
              </a:path>
              <a:path w="433070" h="289560">
                <a:moveTo>
                  <a:pt x="3809" y="70993"/>
                </a:moveTo>
                <a:lnTo>
                  <a:pt x="0" y="70993"/>
                </a:lnTo>
                <a:lnTo>
                  <a:pt x="0" y="96392"/>
                </a:lnTo>
                <a:lnTo>
                  <a:pt x="3809" y="96392"/>
                </a:lnTo>
                <a:lnTo>
                  <a:pt x="3809" y="70993"/>
                </a:lnTo>
                <a:close/>
              </a:path>
              <a:path w="433070" h="289560">
                <a:moveTo>
                  <a:pt x="433069" y="70993"/>
                </a:moveTo>
                <a:lnTo>
                  <a:pt x="429259" y="70993"/>
                </a:lnTo>
                <a:lnTo>
                  <a:pt x="429259" y="96392"/>
                </a:lnTo>
                <a:lnTo>
                  <a:pt x="433069" y="96392"/>
                </a:lnTo>
                <a:lnTo>
                  <a:pt x="433069" y="70993"/>
                </a:lnTo>
                <a:close/>
              </a:path>
              <a:path w="433070" h="289560">
                <a:moveTo>
                  <a:pt x="3809" y="96393"/>
                </a:moveTo>
                <a:lnTo>
                  <a:pt x="0" y="96393"/>
                </a:lnTo>
                <a:lnTo>
                  <a:pt x="0" y="112902"/>
                </a:lnTo>
                <a:lnTo>
                  <a:pt x="3809" y="112902"/>
                </a:lnTo>
                <a:lnTo>
                  <a:pt x="3809" y="96393"/>
                </a:lnTo>
                <a:close/>
              </a:path>
              <a:path w="433070" h="289560">
                <a:moveTo>
                  <a:pt x="433069" y="96393"/>
                </a:moveTo>
                <a:lnTo>
                  <a:pt x="429259" y="96393"/>
                </a:lnTo>
                <a:lnTo>
                  <a:pt x="429259" y="112902"/>
                </a:lnTo>
                <a:lnTo>
                  <a:pt x="433069" y="112902"/>
                </a:lnTo>
                <a:lnTo>
                  <a:pt x="433069" y="96393"/>
                </a:lnTo>
                <a:close/>
              </a:path>
              <a:path w="433070" h="289560">
                <a:moveTo>
                  <a:pt x="3809" y="112903"/>
                </a:moveTo>
                <a:lnTo>
                  <a:pt x="0" y="112903"/>
                </a:lnTo>
                <a:lnTo>
                  <a:pt x="0" y="185292"/>
                </a:lnTo>
                <a:lnTo>
                  <a:pt x="3809" y="185292"/>
                </a:lnTo>
                <a:lnTo>
                  <a:pt x="3809" y="112903"/>
                </a:lnTo>
                <a:close/>
              </a:path>
              <a:path w="433070" h="289560">
                <a:moveTo>
                  <a:pt x="433069" y="112903"/>
                </a:moveTo>
                <a:lnTo>
                  <a:pt x="429259" y="112903"/>
                </a:lnTo>
                <a:lnTo>
                  <a:pt x="429259" y="185292"/>
                </a:lnTo>
                <a:lnTo>
                  <a:pt x="433069" y="185292"/>
                </a:lnTo>
                <a:lnTo>
                  <a:pt x="433069" y="112903"/>
                </a:lnTo>
                <a:close/>
              </a:path>
              <a:path w="433070" h="289560">
                <a:moveTo>
                  <a:pt x="3809" y="185293"/>
                </a:moveTo>
                <a:lnTo>
                  <a:pt x="0" y="185293"/>
                </a:lnTo>
                <a:lnTo>
                  <a:pt x="0" y="223392"/>
                </a:lnTo>
                <a:lnTo>
                  <a:pt x="3809" y="223392"/>
                </a:lnTo>
                <a:lnTo>
                  <a:pt x="3809" y="185293"/>
                </a:lnTo>
                <a:close/>
              </a:path>
              <a:path w="433070" h="289560">
                <a:moveTo>
                  <a:pt x="433069" y="185293"/>
                </a:moveTo>
                <a:lnTo>
                  <a:pt x="429259" y="185293"/>
                </a:lnTo>
                <a:lnTo>
                  <a:pt x="429259" y="223392"/>
                </a:lnTo>
                <a:lnTo>
                  <a:pt x="433069" y="223392"/>
                </a:lnTo>
                <a:lnTo>
                  <a:pt x="433069" y="185293"/>
                </a:lnTo>
                <a:close/>
              </a:path>
              <a:path w="433070" h="289560">
                <a:moveTo>
                  <a:pt x="3809" y="223393"/>
                </a:moveTo>
                <a:lnTo>
                  <a:pt x="0" y="223393"/>
                </a:lnTo>
                <a:lnTo>
                  <a:pt x="0" y="236092"/>
                </a:lnTo>
                <a:lnTo>
                  <a:pt x="3809" y="236092"/>
                </a:lnTo>
                <a:lnTo>
                  <a:pt x="3809" y="223393"/>
                </a:lnTo>
                <a:close/>
              </a:path>
              <a:path w="433070" h="289560">
                <a:moveTo>
                  <a:pt x="433069" y="223393"/>
                </a:moveTo>
                <a:lnTo>
                  <a:pt x="429259" y="223393"/>
                </a:lnTo>
                <a:lnTo>
                  <a:pt x="429259" y="236092"/>
                </a:lnTo>
                <a:lnTo>
                  <a:pt x="433069" y="236092"/>
                </a:lnTo>
                <a:lnTo>
                  <a:pt x="433069" y="223393"/>
                </a:lnTo>
                <a:close/>
              </a:path>
              <a:path w="433070" h="289560">
                <a:moveTo>
                  <a:pt x="3809" y="236093"/>
                </a:moveTo>
                <a:lnTo>
                  <a:pt x="0" y="236093"/>
                </a:lnTo>
                <a:lnTo>
                  <a:pt x="0" y="261492"/>
                </a:lnTo>
                <a:lnTo>
                  <a:pt x="3809" y="261492"/>
                </a:lnTo>
                <a:lnTo>
                  <a:pt x="3809" y="236093"/>
                </a:lnTo>
                <a:close/>
              </a:path>
              <a:path w="433070" h="289560">
                <a:moveTo>
                  <a:pt x="433069" y="236093"/>
                </a:moveTo>
                <a:lnTo>
                  <a:pt x="429259" y="236093"/>
                </a:lnTo>
                <a:lnTo>
                  <a:pt x="429259" y="261492"/>
                </a:lnTo>
                <a:lnTo>
                  <a:pt x="433069" y="261492"/>
                </a:lnTo>
                <a:lnTo>
                  <a:pt x="433069" y="236093"/>
                </a:lnTo>
                <a:close/>
              </a:path>
              <a:path w="433070" h="289560">
                <a:moveTo>
                  <a:pt x="3809" y="261493"/>
                </a:moveTo>
                <a:lnTo>
                  <a:pt x="0" y="261493"/>
                </a:lnTo>
                <a:lnTo>
                  <a:pt x="0" y="267842"/>
                </a:lnTo>
                <a:lnTo>
                  <a:pt x="3809" y="267842"/>
                </a:lnTo>
                <a:lnTo>
                  <a:pt x="3809" y="261493"/>
                </a:lnTo>
                <a:close/>
              </a:path>
              <a:path w="433070" h="289560">
                <a:moveTo>
                  <a:pt x="433069" y="261493"/>
                </a:moveTo>
                <a:lnTo>
                  <a:pt x="429259" y="261493"/>
                </a:lnTo>
                <a:lnTo>
                  <a:pt x="429259" y="267842"/>
                </a:lnTo>
                <a:lnTo>
                  <a:pt x="433069" y="267842"/>
                </a:lnTo>
                <a:lnTo>
                  <a:pt x="433069" y="261493"/>
                </a:lnTo>
                <a:close/>
              </a:path>
              <a:path w="433070" h="289560">
                <a:moveTo>
                  <a:pt x="3809" y="267843"/>
                </a:moveTo>
                <a:lnTo>
                  <a:pt x="0" y="267843"/>
                </a:lnTo>
                <a:lnTo>
                  <a:pt x="0" y="274192"/>
                </a:lnTo>
                <a:lnTo>
                  <a:pt x="3809" y="274192"/>
                </a:lnTo>
                <a:lnTo>
                  <a:pt x="3809" y="267843"/>
                </a:lnTo>
                <a:close/>
              </a:path>
              <a:path w="433070" h="289560">
                <a:moveTo>
                  <a:pt x="433069" y="267843"/>
                </a:moveTo>
                <a:lnTo>
                  <a:pt x="429259" y="267843"/>
                </a:lnTo>
                <a:lnTo>
                  <a:pt x="429259" y="274192"/>
                </a:lnTo>
                <a:lnTo>
                  <a:pt x="433069" y="274192"/>
                </a:lnTo>
                <a:lnTo>
                  <a:pt x="433069" y="267843"/>
                </a:lnTo>
                <a:close/>
              </a:path>
              <a:path w="433070" h="289560">
                <a:moveTo>
                  <a:pt x="3809" y="274320"/>
                </a:moveTo>
                <a:lnTo>
                  <a:pt x="0" y="274320"/>
                </a:lnTo>
                <a:lnTo>
                  <a:pt x="0" y="289433"/>
                </a:lnTo>
                <a:lnTo>
                  <a:pt x="433069" y="289433"/>
                </a:lnTo>
                <a:lnTo>
                  <a:pt x="433069" y="285623"/>
                </a:lnTo>
                <a:lnTo>
                  <a:pt x="3809" y="285623"/>
                </a:lnTo>
                <a:lnTo>
                  <a:pt x="3809" y="274320"/>
                </a:lnTo>
                <a:close/>
              </a:path>
              <a:path w="433070" h="289560">
                <a:moveTo>
                  <a:pt x="433069" y="274320"/>
                </a:moveTo>
                <a:lnTo>
                  <a:pt x="429259" y="274320"/>
                </a:lnTo>
                <a:lnTo>
                  <a:pt x="429259" y="285623"/>
                </a:lnTo>
                <a:lnTo>
                  <a:pt x="433069" y="285623"/>
                </a:lnTo>
                <a:lnTo>
                  <a:pt x="433069" y="274320"/>
                </a:lnTo>
                <a:close/>
              </a:path>
            </a:pathLst>
          </a:custGeom>
          <a:solidFill>
            <a:srgbClr val="430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267700" y="1677797"/>
            <a:ext cx="425450" cy="281940"/>
          </a:xfrm>
          <a:custGeom>
            <a:avLst/>
            <a:gdLst/>
            <a:ahLst/>
            <a:cxnLst/>
            <a:rect l="l" t="t" r="r" b="b"/>
            <a:pathLst>
              <a:path w="425450" h="281939">
                <a:moveTo>
                  <a:pt x="3809" y="27940"/>
                </a:moveTo>
                <a:lnTo>
                  <a:pt x="0" y="27940"/>
                </a:lnTo>
                <a:lnTo>
                  <a:pt x="0" y="29083"/>
                </a:lnTo>
                <a:lnTo>
                  <a:pt x="3809" y="29083"/>
                </a:lnTo>
                <a:lnTo>
                  <a:pt x="3809" y="27940"/>
                </a:lnTo>
                <a:close/>
              </a:path>
              <a:path w="425450" h="281939">
                <a:moveTo>
                  <a:pt x="425450" y="27940"/>
                </a:moveTo>
                <a:lnTo>
                  <a:pt x="421640" y="27940"/>
                </a:lnTo>
                <a:lnTo>
                  <a:pt x="421640" y="29083"/>
                </a:lnTo>
                <a:lnTo>
                  <a:pt x="425450" y="29083"/>
                </a:lnTo>
                <a:lnTo>
                  <a:pt x="425450" y="27940"/>
                </a:lnTo>
                <a:close/>
              </a:path>
              <a:path w="425450" h="281939">
                <a:moveTo>
                  <a:pt x="3809" y="25400"/>
                </a:moveTo>
                <a:lnTo>
                  <a:pt x="0" y="25400"/>
                </a:lnTo>
                <a:lnTo>
                  <a:pt x="0" y="27812"/>
                </a:lnTo>
                <a:lnTo>
                  <a:pt x="3809" y="27812"/>
                </a:lnTo>
                <a:lnTo>
                  <a:pt x="3809" y="25400"/>
                </a:lnTo>
                <a:close/>
              </a:path>
              <a:path w="425450" h="281939">
                <a:moveTo>
                  <a:pt x="425450" y="25400"/>
                </a:moveTo>
                <a:lnTo>
                  <a:pt x="421640" y="25400"/>
                </a:lnTo>
                <a:lnTo>
                  <a:pt x="421640" y="27812"/>
                </a:lnTo>
                <a:lnTo>
                  <a:pt x="425450" y="27812"/>
                </a:lnTo>
                <a:lnTo>
                  <a:pt x="425450" y="25400"/>
                </a:lnTo>
                <a:close/>
              </a:path>
              <a:path w="425450" h="281939">
                <a:moveTo>
                  <a:pt x="3809" y="21590"/>
                </a:moveTo>
                <a:lnTo>
                  <a:pt x="0" y="21590"/>
                </a:lnTo>
                <a:lnTo>
                  <a:pt x="0" y="25273"/>
                </a:lnTo>
                <a:lnTo>
                  <a:pt x="3809" y="25273"/>
                </a:lnTo>
                <a:lnTo>
                  <a:pt x="3809" y="21590"/>
                </a:lnTo>
                <a:close/>
              </a:path>
              <a:path w="425450" h="281939">
                <a:moveTo>
                  <a:pt x="425450" y="21590"/>
                </a:moveTo>
                <a:lnTo>
                  <a:pt x="421640" y="21590"/>
                </a:lnTo>
                <a:lnTo>
                  <a:pt x="421640" y="25273"/>
                </a:lnTo>
                <a:lnTo>
                  <a:pt x="425450" y="25273"/>
                </a:lnTo>
                <a:lnTo>
                  <a:pt x="425450" y="21590"/>
                </a:lnTo>
                <a:close/>
              </a:path>
              <a:path w="425450" h="281939">
                <a:moveTo>
                  <a:pt x="3809" y="19050"/>
                </a:moveTo>
                <a:lnTo>
                  <a:pt x="0" y="19050"/>
                </a:lnTo>
                <a:lnTo>
                  <a:pt x="0" y="21462"/>
                </a:lnTo>
                <a:lnTo>
                  <a:pt x="3809" y="21462"/>
                </a:lnTo>
                <a:lnTo>
                  <a:pt x="3809" y="19050"/>
                </a:lnTo>
                <a:close/>
              </a:path>
              <a:path w="425450" h="281939">
                <a:moveTo>
                  <a:pt x="425450" y="19050"/>
                </a:moveTo>
                <a:lnTo>
                  <a:pt x="421640" y="19050"/>
                </a:lnTo>
                <a:lnTo>
                  <a:pt x="421640" y="21462"/>
                </a:lnTo>
                <a:lnTo>
                  <a:pt x="425450" y="21462"/>
                </a:lnTo>
                <a:lnTo>
                  <a:pt x="425450" y="19050"/>
                </a:lnTo>
                <a:close/>
              </a:path>
              <a:path w="425450" h="281939">
                <a:moveTo>
                  <a:pt x="3809" y="15240"/>
                </a:moveTo>
                <a:lnTo>
                  <a:pt x="0" y="15240"/>
                </a:lnTo>
                <a:lnTo>
                  <a:pt x="0" y="18923"/>
                </a:lnTo>
                <a:lnTo>
                  <a:pt x="3809" y="18923"/>
                </a:lnTo>
                <a:lnTo>
                  <a:pt x="3809" y="15240"/>
                </a:lnTo>
                <a:close/>
              </a:path>
              <a:path w="425450" h="281939">
                <a:moveTo>
                  <a:pt x="425450" y="15240"/>
                </a:moveTo>
                <a:lnTo>
                  <a:pt x="421640" y="15240"/>
                </a:lnTo>
                <a:lnTo>
                  <a:pt x="421640" y="18923"/>
                </a:lnTo>
                <a:lnTo>
                  <a:pt x="425450" y="18923"/>
                </a:lnTo>
                <a:lnTo>
                  <a:pt x="425450" y="15240"/>
                </a:lnTo>
                <a:close/>
              </a:path>
              <a:path w="425450" h="281939">
                <a:moveTo>
                  <a:pt x="3809" y="12700"/>
                </a:moveTo>
                <a:lnTo>
                  <a:pt x="0" y="12700"/>
                </a:lnTo>
                <a:lnTo>
                  <a:pt x="0" y="15112"/>
                </a:lnTo>
                <a:lnTo>
                  <a:pt x="3809" y="15112"/>
                </a:lnTo>
                <a:lnTo>
                  <a:pt x="3809" y="12700"/>
                </a:lnTo>
                <a:close/>
              </a:path>
              <a:path w="425450" h="281939">
                <a:moveTo>
                  <a:pt x="425450" y="12700"/>
                </a:moveTo>
                <a:lnTo>
                  <a:pt x="421640" y="12700"/>
                </a:lnTo>
                <a:lnTo>
                  <a:pt x="421640" y="15112"/>
                </a:lnTo>
                <a:lnTo>
                  <a:pt x="425450" y="15112"/>
                </a:lnTo>
                <a:lnTo>
                  <a:pt x="425450" y="12700"/>
                </a:lnTo>
                <a:close/>
              </a:path>
              <a:path w="425450" h="281939">
                <a:moveTo>
                  <a:pt x="3809" y="8890"/>
                </a:moveTo>
                <a:lnTo>
                  <a:pt x="0" y="8890"/>
                </a:lnTo>
                <a:lnTo>
                  <a:pt x="0" y="12573"/>
                </a:lnTo>
                <a:lnTo>
                  <a:pt x="3809" y="12573"/>
                </a:lnTo>
                <a:lnTo>
                  <a:pt x="3809" y="8890"/>
                </a:lnTo>
                <a:close/>
              </a:path>
              <a:path w="425450" h="281939">
                <a:moveTo>
                  <a:pt x="425450" y="8890"/>
                </a:moveTo>
                <a:lnTo>
                  <a:pt x="421640" y="8890"/>
                </a:lnTo>
                <a:lnTo>
                  <a:pt x="421640" y="12573"/>
                </a:lnTo>
                <a:lnTo>
                  <a:pt x="425450" y="12573"/>
                </a:lnTo>
                <a:lnTo>
                  <a:pt x="425450" y="8890"/>
                </a:lnTo>
                <a:close/>
              </a:path>
              <a:path w="425450" h="281939">
                <a:moveTo>
                  <a:pt x="3809" y="6350"/>
                </a:moveTo>
                <a:lnTo>
                  <a:pt x="0" y="6350"/>
                </a:lnTo>
                <a:lnTo>
                  <a:pt x="0" y="8762"/>
                </a:lnTo>
                <a:lnTo>
                  <a:pt x="3809" y="8762"/>
                </a:lnTo>
                <a:lnTo>
                  <a:pt x="3809" y="6350"/>
                </a:lnTo>
                <a:close/>
              </a:path>
              <a:path w="425450" h="281939">
                <a:moveTo>
                  <a:pt x="425450" y="6350"/>
                </a:moveTo>
                <a:lnTo>
                  <a:pt x="421640" y="6350"/>
                </a:lnTo>
                <a:lnTo>
                  <a:pt x="421640" y="8762"/>
                </a:lnTo>
                <a:lnTo>
                  <a:pt x="425450" y="8762"/>
                </a:lnTo>
                <a:lnTo>
                  <a:pt x="425450" y="6350"/>
                </a:lnTo>
                <a:close/>
              </a:path>
              <a:path w="425450" h="281939">
                <a:moveTo>
                  <a:pt x="425450" y="2540"/>
                </a:moveTo>
                <a:lnTo>
                  <a:pt x="0" y="2540"/>
                </a:lnTo>
                <a:lnTo>
                  <a:pt x="0" y="6223"/>
                </a:lnTo>
                <a:lnTo>
                  <a:pt x="3809" y="6223"/>
                </a:lnTo>
                <a:lnTo>
                  <a:pt x="3809" y="3683"/>
                </a:lnTo>
                <a:lnTo>
                  <a:pt x="425450" y="3683"/>
                </a:lnTo>
                <a:lnTo>
                  <a:pt x="425450" y="2540"/>
                </a:lnTo>
                <a:close/>
              </a:path>
              <a:path w="425450" h="281939">
                <a:moveTo>
                  <a:pt x="425450" y="3683"/>
                </a:moveTo>
                <a:lnTo>
                  <a:pt x="421640" y="3683"/>
                </a:lnTo>
                <a:lnTo>
                  <a:pt x="421640" y="6223"/>
                </a:lnTo>
                <a:lnTo>
                  <a:pt x="425450" y="6223"/>
                </a:lnTo>
                <a:lnTo>
                  <a:pt x="425450" y="3683"/>
                </a:lnTo>
                <a:close/>
              </a:path>
              <a:path w="425450" h="281939">
                <a:moveTo>
                  <a:pt x="425450" y="0"/>
                </a:moveTo>
                <a:lnTo>
                  <a:pt x="0" y="0"/>
                </a:lnTo>
                <a:lnTo>
                  <a:pt x="0" y="2412"/>
                </a:lnTo>
                <a:lnTo>
                  <a:pt x="425450" y="2412"/>
                </a:lnTo>
                <a:lnTo>
                  <a:pt x="425450" y="0"/>
                </a:lnTo>
                <a:close/>
              </a:path>
              <a:path w="425450" h="281939">
                <a:moveTo>
                  <a:pt x="3809" y="29083"/>
                </a:moveTo>
                <a:lnTo>
                  <a:pt x="0" y="29083"/>
                </a:lnTo>
                <a:lnTo>
                  <a:pt x="0" y="41783"/>
                </a:lnTo>
                <a:lnTo>
                  <a:pt x="3809" y="41783"/>
                </a:lnTo>
                <a:lnTo>
                  <a:pt x="3809" y="29083"/>
                </a:lnTo>
                <a:close/>
              </a:path>
              <a:path w="425450" h="281939">
                <a:moveTo>
                  <a:pt x="425450" y="29083"/>
                </a:moveTo>
                <a:lnTo>
                  <a:pt x="421640" y="29083"/>
                </a:lnTo>
                <a:lnTo>
                  <a:pt x="421640" y="41783"/>
                </a:lnTo>
                <a:lnTo>
                  <a:pt x="425450" y="41783"/>
                </a:lnTo>
                <a:lnTo>
                  <a:pt x="425450" y="29083"/>
                </a:lnTo>
                <a:close/>
              </a:path>
              <a:path w="425450" h="281939">
                <a:moveTo>
                  <a:pt x="3809" y="41783"/>
                </a:moveTo>
                <a:lnTo>
                  <a:pt x="0" y="41783"/>
                </a:lnTo>
                <a:lnTo>
                  <a:pt x="0" y="48133"/>
                </a:lnTo>
                <a:lnTo>
                  <a:pt x="3809" y="48133"/>
                </a:lnTo>
                <a:lnTo>
                  <a:pt x="3809" y="41783"/>
                </a:lnTo>
                <a:close/>
              </a:path>
              <a:path w="425450" h="281939">
                <a:moveTo>
                  <a:pt x="425450" y="41783"/>
                </a:moveTo>
                <a:lnTo>
                  <a:pt x="421640" y="41783"/>
                </a:lnTo>
                <a:lnTo>
                  <a:pt x="421640" y="48133"/>
                </a:lnTo>
                <a:lnTo>
                  <a:pt x="425450" y="48133"/>
                </a:lnTo>
                <a:lnTo>
                  <a:pt x="425450" y="41783"/>
                </a:lnTo>
                <a:close/>
              </a:path>
              <a:path w="425450" h="281939">
                <a:moveTo>
                  <a:pt x="3809" y="48133"/>
                </a:moveTo>
                <a:lnTo>
                  <a:pt x="0" y="48133"/>
                </a:lnTo>
                <a:lnTo>
                  <a:pt x="0" y="67183"/>
                </a:lnTo>
                <a:lnTo>
                  <a:pt x="3809" y="67183"/>
                </a:lnTo>
                <a:lnTo>
                  <a:pt x="3809" y="48133"/>
                </a:lnTo>
                <a:close/>
              </a:path>
              <a:path w="425450" h="281939">
                <a:moveTo>
                  <a:pt x="425450" y="48133"/>
                </a:moveTo>
                <a:lnTo>
                  <a:pt x="421640" y="48133"/>
                </a:lnTo>
                <a:lnTo>
                  <a:pt x="421640" y="67183"/>
                </a:lnTo>
                <a:lnTo>
                  <a:pt x="425450" y="67183"/>
                </a:lnTo>
                <a:lnTo>
                  <a:pt x="425450" y="48133"/>
                </a:lnTo>
                <a:close/>
              </a:path>
              <a:path w="425450" h="281939">
                <a:moveTo>
                  <a:pt x="3809" y="67183"/>
                </a:moveTo>
                <a:lnTo>
                  <a:pt x="0" y="67183"/>
                </a:lnTo>
                <a:lnTo>
                  <a:pt x="0" y="92583"/>
                </a:lnTo>
                <a:lnTo>
                  <a:pt x="3809" y="92583"/>
                </a:lnTo>
                <a:lnTo>
                  <a:pt x="3809" y="67183"/>
                </a:lnTo>
                <a:close/>
              </a:path>
              <a:path w="425450" h="281939">
                <a:moveTo>
                  <a:pt x="425450" y="67183"/>
                </a:moveTo>
                <a:lnTo>
                  <a:pt x="421640" y="67183"/>
                </a:lnTo>
                <a:lnTo>
                  <a:pt x="421640" y="92583"/>
                </a:lnTo>
                <a:lnTo>
                  <a:pt x="425450" y="92583"/>
                </a:lnTo>
                <a:lnTo>
                  <a:pt x="425450" y="67183"/>
                </a:lnTo>
                <a:close/>
              </a:path>
              <a:path w="425450" h="281939">
                <a:moveTo>
                  <a:pt x="3809" y="92583"/>
                </a:moveTo>
                <a:lnTo>
                  <a:pt x="0" y="92583"/>
                </a:lnTo>
                <a:lnTo>
                  <a:pt x="0" y="109093"/>
                </a:lnTo>
                <a:lnTo>
                  <a:pt x="3809" y="109093"/>
                </a:lnTo>
                <a:lnTo>
                  <a:pt x="3809" y="92583"/>
                </a:lnTo>
                <a:close/>
              </a:path>
              <a:path w="425450" h="281939">
                <a:moveTo>
                  <a:pt x="425450" y="92583"/>
                </a:moveTo>
                <a:lnTo>
                  <a:pt x="421640" y="92583"/>
                </a:lnTo>
                <a:lnTo>
                  <a:pt x="421640" y="109093"/>
                </a:lnTo>
                <a:lnTo>
                  <a:pt x="425450" y="109093"/>
                </a:lnTo>
                <a:lnTo>
                  <a:pt x="425450" y="92583"/>
                </a:lnTo>
                <a:close/>
              </a:path>
              <a:path w="425450" h="281939">
                <a:moveTo>
                  <a:pt x="3809" y="109093"/>
                </a:moveTo>
                <a:lnTo>
                  <a:pt x="0" y="109093"/>
                </a:lnTo>
                <a:lnTo>
                  <a:pt x="0" y="181483"/>
                </a:lnTo>
                <a:lnTo>
                  <a:pt x="3809" y="181483"/>
                </a:lnTo>
                <a:lnTo>
                  <a:pt x="3809" y="109093"/>
                </a:lnTo>
                <a:close/>
              </a:path>
              <a:path w="425450" h="281939">
                <a:moveTo>
                  <a:pt x="425450" y="109093"/>
                </a:moveTo>
                <a:lnTo>
                  <a:pt x="421640" y="109093"/>
                </a:lnTo>
                <a:lnTo>
                  <a:pt x="421640" y="181483"/>
                </a:lnTo>
                <a:lnTo>
                  <a:pt x="425450" y="181483"/>
                </a:lnTo>
                <a:lnTo>
                  <a:pt x="425450" y="109093"/>
                </a:lnTo>
                <a:close/>
              </a:path>
              <a:path w="425450" h="281939">
                <a:moveTo>
                  <a:pt x="3809" y="181483"/>
                </a:moveTo>
                <a:lnTo>
                  <a:pt x="0" y="181483"/>
                </a:lnTo>
                <a:lnTo>
                  <a:pt x="0" y="219583"/>
                </a:lnTo>
                <a:lnTo>
                  <a:pt x="3809" y="219583"/>
                </a:lnTo>
                <a:lnTo>
                  <a:pt x="3809" y="181483"/>
                </a:lnTo>
                <a:close/>
              </a:path>
              <a:path w="425450" h="281939">
                <a:moveTo>
                  <a:pt x="425450" y="181483"/>
                </a:moveTo>
                <a:lnTo>
                  <a:pt x="421640" y="181483"/>
                </a:lnTo>
                <a:lnTo>
                  <a:pt x="421640" y="219583"/>
                </a:lnTo>
                <a:lnTo>
                  <a:pt x="425450" y="219583"/>
                </a:lnTo>
                <a:lnTo>
                  <a:pt x="425450" y="181483"/>
                </a:lnTo>
                <a:close/>
              </a:path>
              <a:path w="425450" h="281939">
                <a:moveTo>
                  <a:pt x="3809" y="219583"/>
                </a:moveTo>
                <a:lnTo>
                  <a:pt x="0" y="219583"/>
                </a:lnTo>
                <a:lnTo>
                  <a:pt x="0" y="232283"/>
                </a:lnTo>
                <a:lnTo>
                  <a:pt x="3809" y="232283"/>
                </a:lnTo>
                <a:lnTo>
                  <a:pt x="3809" y="219583"/>
                </a:lnTo>
                <a:close/>
              </a:path>
              <a:path w="425450" h="281939">
                <a:moveTo>
                  <a:pt x="425450" y="219583"/>
                </a:moveTo>
                <a:lnTo>
                  <a:pt x="421640" y="219583"/>
                </a:lnTo>
                <a:lnTo>
                  <a:pt x="421640" y="232283"/>
                </a:lnTo>
                <a:lnTo>
                  <a:pt x="425450" y="232283"/>
                </a:lnTo>
                <a:lnTo>
                  <a:pt x="425450" y="219583"/>
                </a:lnTo>
                <a:close/>
              </a:path>
              <a:path w="425450" h="281939">
                <a:moveTo>
                  <a:pt x="3809" y="232283"/>
                </a:moveTo>
                <a:lnTo>
                  <a:pt x="0" y="232283"/>
                </a:lnTo>
                <a:lnTo>
                  <a:pt x="0" y="257683"/>
                </a:lnTo>
                <a:lnTo>
                  <a:pt x="3809" y="257683"/>
                </a:lnTo>
                <a:lnTo>
                  <a:pt x="3809" y="232283"/>
                </a:lnTo>
                <a:close/>
              </a:path>
              <a:path w="425450" h="281939">
                <a:moveTo>
                  <a:pt x="425450" y="232283"/>
                </a:moveTo>
                <a:lnTo>
                  <a:pt x="421640" y="232283"/>
                </a:lnTo>
                <a:lnTo>
                  <a:pt x="421640" y="257683"/>
                </a:lnTo>
                <a:lnTo>
                  <a:pt x="425450" y="257683"/>
                </a:lnTo>
                <a:lnTo>
                  <a:pt x="425450" y="232283"/>
                </a:lnTo>
                <a:close/>
              </a:path>
              <a:path w="425450" h="281939">
                <a:moveTo>
                  <a:pt x="3809" y="257683"/>
                </a:moveTo>
                <a:lnTo>
                  <a:pt x="0" y="257683"/>
                </a:lnTo>
                <a:lnTo>
                  <a:pt x="0" y="264033"/>
                </a:lnTo>
                <a:lnTo>
                  <a:pt x="3809" y="264033"/>
                </a:lnTo>
                <a:lnTo>
                  <a:pt x="3809" y="257683"/>
                </a:lnTo>
                <a:close/>
              </a:path>
              <a:path w="425450" h="281939">
                <a:moveTo>
                  <a:pt x="425450" y="257683"/>
                </a:moveTo>
                <a:lnTo>
                  <a:pt x="421640" y="257683"/>
                </a:lnTo>
                <a:lnTo>
                  <a:pt x="421640" y="264033"/>
                </a:lnTo>
                <a:lnTo>
                  <a:pt x="425450" y="264033"/>
                </a:lnTo>
                <a:lnTo>
                  <a:pt x="425450" y="257683"/>
                </a:lnTo>
                <a:close/>
              </a:path>
              <a:path w="425450" h="281939">
                <a:moveTo>
                  <a:pt x="3809" y="264033"/>
                </a:moveTo>
                <a:lnTo>
                  <a:pt x="0" y="264033"/>
                </a:lnTo>
                <a:lnTo>
                  <a:pt x="0" y="270383"/>
                </a:lnTo>
                <a:lnTo>
                  <a:pt x="3809" y="270383"/>
                </a:lnTo>
                <a:lnTo>
                  <a:pt x="3809" y="264033"/>
                </a:lnTo>
                <a:close/>
              </a:path>
              <a:path w="425450" h="281939">
                <a:moveTo>
                  <a:pt x="425450" y="264033"/>
                </a:moveTo>
                <a:lnTo>
                  <a:pt x="421640" y="264033"/>
                </a:lnTo>
                <a:lnTo>
                  <a:pt x="421640" y="270383"/>
                </a:lnTo>
                <a:lnTo>
                  <a:pt x="425450" y="270383"/>
                </a:lnTo>
                <a:lnTo>
                  <a:pt x="425450" y="264033"/>
                </a:lnTo>
                <a:close/>
              </a:path>
              <a:path w="425450" h="281939">
                <a:moveTo>
                  <a:pt x="3809" y="270510"/>
                </a:moveTo>
                <a:lnTo>
                  <a:pt x="0" y="270510"/>
                </a:lnTo>
                <a:lnTo>
                  <a:pt x="0" y="281813"/>
                </a:lnTo>
                <a:lnTo>
                  <a:pt x="425450" y="281813"/>
                </a:lnTo>
                <a:lnTo>
                  <a:pt x="425450" y="278003"/>
                </a:lnTo>
                <a:lnTo>
                  <a:pt x="3809" y="278003"/>
                </a:lnTo>
                <a:lnTo>
                  <a:pt x="3809" y="270510"/>
                </a:lnTo>
                <a:close/>
              </a:path>
              <a:path w="425450" h="281939">
                <a:moveTo>
                  <a:pt x="425450" y="270510"/>
                </a:moveTo>
                <a:lnTo>
                  <a:pt x="421640" y="270510"/>
                </a:lnTo>
                <a:lnTo>
                  <a:pt x="421640" y="278003"/>
                </a:lnTo>
                <a:lnTo>
                  <a:pt x="425450" y="278003"/>
                </a:lnTo>
                <a:lnTo>
                  <a:pt x="425450" y="270510"/>
                </a:lnTo>
                <a:close/>
              </a:path>
            </a:pathLst>
          </a:custGeom>
          <a:solidFill>
            <a:srgbClr val="460E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271509" y="1681479"/>
            <a:ext cx="417830" cy="274320"/>
          </a:xfrm>
          <a:custGeom>
            <a:avLst/>
            <a:gdLst/>
            <a:ahLst/>
            <a:cxnLst/>
            <a:rect l="l" t="t" r="r" b="b"/>
            <a:pathLst>
              <a:path w="417829" h="274319">
                <a:moveTo>
                  <a:pt x="3810" y="24257"/>
                </a:moveTo>
                <a:lnTo>
                  <a:pt x="0" y="24257"/>
                </a:lnTo>
                <a:lnTo>
                  <a:pt x="0" y="25400"/>
                </a:lnTo>
                <a:lnTo>
                  <a:pt x="3810" y="25400"/>
                </a:lnTo>
                <a:lnTo>
                  <a:pt x="3810" y="24257"/>
                </a:lnTo>
                <a:close/>
              </a:path>
              <a:path w="417829" h="274319">
                <a:moveTo>
                  <a:pt x="417830" y="24257"/>
                </a:moveTo>
                <a:lnTo>
                  <a:pt x="414020" y="24257"/>
                </a:lnTo>
                <a:lnTo>
                  <a:pt x="414020" y="25400"/>
                </a:lnTo>
                <a:lnTo>
                  <a:pt x="417830" y="25400"/>
                </a:lnTo>
                <a:lnTo>
                  <a:pt x="417830" y="24257"/>
                </a:lnTo>
                <a:close/>
              </a:path>
              <a:path w="417829" h="274319">
                <a:moveTo>
                  <a:pt x="3810" y="21716"/>
                </a:moveTo>
                <a:lnTo>
                  <a:pt x="0" y="21716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1716"/>
                </a:lnTo>
                <a:close/>
              </a:path>
              <a:path w="417829" h="274319">
                <a:moveTo>
                  <a:pt x="417830" y="21716"/>
                </a:moveTo>
                <a:lnTo>
                  <a:pt x="414020" y="21716"/>
                </a:lnTo>
                <a:lnTo>
                  <a:pt x="414020" y="24129"/>
                </a:lnTo>
                <a:lnTo>
                  <a:pt x="417830" y="24129"/>
                </a:lnTo>
                <a:lnTo>
                  <a:pt x="417830" y="21716"/>
                </a:lnTo>
                <a:close/>
              </a:path>
              <a:path w="417829" h="274319">
                <a:moveTo>
                  <a:pt x="3810" y="17907"/>
                </a:moveTo>
                <a:lnTo>
                  <a:pt x="0" y="17907"/>
                </a:lnTo>
                <a:lnTo>
                  <a:pt x="0" y="21589"/>
                </a:lnTo>
                <a:lnTo>
                  <a:pt x="3810" y="21589"/>
                </a:lnTo>
                <a:lnTo>
                  <a:pt x="3810" y="17907"/>
                </a:lnTo>
                <a:close/>
              </a:path>
              <a:path w="417829" h="274319">
                <a:moveTo>
                  <a:pt x="417830" y="17907"/>
                </a:moveTo>
                <a:lnTo>
                  <a:pt x="414020" y="17907"/>
                </a:lnTo>
                <a:lnTo>
                  <a:pt x="414020" y="21589"/>
                </a:lnTo>
                <a:lnTo>
                  <a:pt x="417830" y="21589"/>
                </a:lnTo>
                <a:lnTo>
                  <a:pt x="417830" y="17907"/>
                </a:lnTo>
                <a:close/>
              </a:path>
              <a:path w="417829" h="274319">
                <a:moveTo>
                  <a:pt x="3810" y="15366"/>
                </a:moveTo>
                <a:lnTo>
                  <a:pt x="0" y="15366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5366"/>
                </a:lnTo>
                <a:close/>
              </a:path>
              <a:path w="417829" h="274319">
                <a:moveTo>
                  <a:pt x="417830" y="15366"/>
                </a:moveTo>
                <a:lnTo>
                  <a:pt x="414020" y="15366"/>
                </a:lnTo>
                <a:lnTo>
                  <a:pt x="414020" y="17779"/>
                </a:lnTo>
                <a:lnTo>
                  <a:pt x="417830" y="17779"/>
                </a:lnTo>
                <a:lnTo>
                  <a:pt x="417830" y="15366"/>
                </a:lnTo>
                <a:close/>
              </a:path>
              <a:path w="417829" h="274319">
                <a:moveTo>
                  <a:pt x="3810" y="11557"/>
                </a:moveTo>
                <a:lnTo>
                  <a:pt x="0" y="11557"/>
                </a:lnTo>
                <a:lnTo>
                  <a:pt x="0" y="15239"/>
                </a:lnTo>
                <a:lnTo>
                  <a:pt x="3810" y="15239"/>
                </a:lnTo>
                <a:lnTo>
                  <a:pt x="3810" y="11557"/>
                </a:lnTo>
                <a:close/>
              </a:path>
              <a:path w="417829" h="274319">
                <a:moveTo>
                  <a:pt x="417830" y="11557"/>
                </a:moveTo>
                <a:lnTo>
                  <a:pt x="414020" y="11557"/>
                </a:lnTo>
                <a:lnTo>
                  <a:pt x="414020" y="15239"/>
                </a:lnTo>
                <a:lnTo>
                  <a:pt x="417830" y="15239"/>
                </a:lnTo>
                <a:lnTo>
                  <a:pt x="417830" y="11557"/>
                </a:lnTo>
                <a:close/>
              </a:path>
              <a:path w="417829" h="274319">
                <a:moveTo>
                  <a:pt x="3810" y="9016"/>
                </a:moveTo>
                <a:lnTo>
                  <a:pt x="0" y="9016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9016"/>
                </a:lnTo>
                <a:close/>
              </a:path>
              <a:path w="417829" h="274319">
                <a:moveTo>
                  <a:pt x="417830" y="9016"/>
                </a:moveTo>
                <a:lnTo>
                  <a:pt x="414020" y="9016"/>
                </a:lnTo>
                <a:lnTo>
                  <a:pt x="414020" y="11429"/>
                </a:lnTo>
                <a:lnTo>
                  <a:pt x="417830" y="11429"/>
                </a:lnTo>
                <a:lnTo>
                  <a:pt x="417830" y="9016"/>
                </a:lnTo>
                <a:close/>
              </a:path>
              <a:path w="417829" h="274319">
                <a:moveTo>
                  <a:pt x="3810" y="5207"/>
                </a:moveTo>
                <a:lnTo>
                  <a:pt x="0" y="5207"/>
                </a:lnTo>
                <a:lnTo>
                  <a:pt x="0" y="8889"/>
                </a:lnTo>
                <a:lnTo>
                  <a:pt x="3810" y="8889"/>
                </a:lnTo>
                <a:lnTo>
                  <a:pt x="3810" y="5207"/>
                </a:lnTo>
                <a:close/>
              </a:path>
              <a:path w="417829" h="274319">
                <a:moveTo>
                  <a:pt x="417830" y="5207"/>
                </a:moveTo>
                <a:lnTo>
                  <a:pt x="414020" y="5207"/>
                </a:lnTo>
                <a:lnTo>
                  <a:pt x="414020" y="8889"/>
                </a:lnTo>
                <a:lnTo>
                  <a:pt x="417830" y="8889"/>
                </a:lnTo>
                <a:lnTo>
                  <a:pt x="417830" y="5207"/>
                </a:lnTo>
                <a:close/>
              </a:path>
              <a:path w="417829" h="274319">
                <a:moveTo>
                  <a:pt x="417830" y="2666"/>
                </a:moveTo>
                <a:lnTo>
                  <a:pt x="0" y="2666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417830" y="3810"/>
                </a:lnTo>
                <a:lnTo>
                  <a:pt x="417830" y="2666"/>
                </a:lnTo>
                <a:close/>
              </a:path>
              <a:path w="417829" h="274319">
                <a:moveTo>
                  <a:pt x="417830" y="3810"/>
                </a:moveTo>
                <a:lnTo>
                  <a:pt x="414020" y="3810"/>
                </a:lnTo>
                <a:lnTo>
                  <a:pt x="414020" y="5079"/>
                </a:lnTo>
                <a:lnTo>
                  <a:pt x="417830" y="5079"/>
                </a:lnTo>
                <a:lnTo>
                  <a:pt x="417830" y="3810"/>
                </a:lnTo>
                <a:close/>
              </a:path>
              <a:path w="417829" h="274319">
                <a:moveTo>
                  <a:pt x="417830" y="0"/>
                </a:moveTo>
                <a:lnTo>
                  <a:pt x="0" y="0"/>
                </a:lnTo>
                <a:lnTo>
                  <a:pt x="0" y="2539"/>
                </a:lnTo>
                <a:lnTo>
                  <a:pt x="417830" y="2539"/>
                </a:lnTo>
                <a:lnTo>
                  <a:pt x="417830" y="0"/>
                </a:lnTo>
                <a:close/>
              </a:path>
              <a:path w="417829" h="274319">
                <a:moveTo>
                  <a:pt x="381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25400"/>
                </a:lnTo>
                <a:close/>
              </a:path>
              <a:path w="417829" h="274319">
                <a:moveTo>
                  <a:pt x="417830" y="25400"/>
                </a:moveTo>
                <a:lnTo>
                  <a:pt x="414020" y="25400"/>
                </a:lnTo>
                <a:lnTo>
                  <a:pt x="414020" y="38100"/>
                </a:lnTo>
                <a:lnTo>
                  <a:pt x="417830" y="38100"/>
                </a:lnTo>
                <a:lnTo>
                  <a:pt x="417830" y="25400"/>
                </a:lnTo>
                <a:close/>
              </a:path>
              <a:path w="417829" h="274319">
                <a:moveTo>
                  <a:pt x="3810" y="38100"/>
                </a:moveTo>
                <a:lnTo>
                  <a:pt x="0" y="38100"/>
                </a:lnTo>
                <a:lnTo>
                  <a:pt x="0" y="44450"/>
                </a:lnTo>
                <a:lnTo>
                  <a:pt x="3810" y="44450"/>
                </a:lnTo>
                <a:lnTo>
                  <a:pt x="3810" y="38100"/>
                </a:lnTo>
                <a:close/>
              </a:path>
              <a:path w="417829" h="274319">
                <a:moveTo>
                  <a:pt x="417830" y="38100"/>
                </a:moveTo>
                <a:lnTo>
                  <a:pt x="414020" y="38100"/>
                </a:lnTo>
                <a:lnTo>
                  <a:pt x="414020" y="44450"/>
                </a:lnTo>
                <a:lnTo>
                  <a:pt x="417830" y="44450"/>
                </a:lnTo>
                <a:lnTo>
                  <a:pt x="417830" y="38100"/>
                </a:lnTo>
                <a:close/>
              </a:path>
              <a:path w="417829" h="274319">
                <a:moveTo>
                  <a:pt x="3810" y="44450"/>
                </a:moveTo>
                <a:lnTo>
                  <a:pt x="0" y="4445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44450"/>
                </a:lnTo>
                <a:close/>
              </a:path>
              <a:path w="417829" h="274319">
                <a:moveTo>
                  <a:pt x="417830" y="44450"/>
                </a:moveTo>
                <a:lnTo>
                  <a:pt x="414020" y="44450"/>
                </a:lnTo>
                <a:lnTo>
                  <a:pt x="414020" y="63500"/>
                </a:lnTo>
                <a:lnTo>
                  <a:pt x="417830" y="63500"/>
                </a:lnTo>
                <a:lnTo>
                  <a:pt x="417830" y="44450"/>
                </a:lnTo>
                <a:close/>
              </a:path>
              <a:path w="417829" h="274319">
                <a:moveTo>
                  <a:pt x="3810" y="63500"/>
                </a:moveTo>
                <a:lnTo>
                  <a:pt x="0" y="63500"/>
                </a:lnTo>
                <a:lnTo>
                  <a:pt x="0" y="88900"/>
                </a:lnTo>
                <a:lnTo>
                  <a:pt x="3810" y="88900"/>
                </a:lnTo>
                <a:lnTo>
                  <a:pt x="3810" y="63500"/>
                </a:lnTo>
                <a:close/>
              </a:path>
              <a:path w="417829" h="274319">
                <a:moveTo>
                  <a:pt x="417830" y="63500"/>
                </a:moveTo>
                <a:lnTo>
                  <a:pt x="414020" y="63500"/>
                </a:lnTo>
                <a:lnTo>
                  <a:pt x="414020" y="88900"/>
                </a:lnTo>
                <a:lnTo>
                  <a:pt x="417830" y="88900"/>
                </a:lnTo>
                <a:lnTo>
                  <a:pt x="417830" y="63500"/>
                </a:lnTo>
                <a:close/>
              </a:path>
              <a:path w="417829" h="274319">
                <a:moveTo>
                  <a:pt x="3810" y="88900"/>
                </a:moveTo>
                <a:lnTo>
                  <a:pt x="0" y="88900"/>
                </a:lnTo>
                <a:lnTo>
                  <a:pt x="0" y="105410"/>
                </a:lnTo>
                <a:lnTo>
                  <a:pt x="3810" y="105410"/>
                </a:lnTo>
                <a:lnTo>
                  <a:pt x="3810" y="88900"/>
                </a:lnTo>
                <a:close/>
              </a:path>
              <a:path w="417829" h="274319">
                <a:moveTo>
                  <a:pt x="417830" y="88900"/>
                </a:moveTo>
                <a:lnTo>
                  <a:pt x="414020" y="88900"/>
                </a:lnTo>
                <a:lnTo>
                  <a:pt x="414020" y="105410"/>
                </a:lnTo>
                <a:lnTo>
                  <a:pt x="417830" y="105410"/>
                </a:lnTo>
                <a:lnTo>
                  <a:pt x="417830" y="88900"/>
                </a:lnTo>
                <a:close/>
              </a:path>
              <a:path w="417829" h="274319">
                <a:moveTo>
                  <a:pt x="3810" y="105410"/>
                </a:moveTo>
                <a:lnTo>
                  <a:pt x="0" y="105410"/>
                </a:lnTo>
                <a:lnTo>
                  <a:pt x="0" y="177800"/>
                </a:lnTo>
                <a:lnTo>
                  <a:pt x="3810" y="177800"/>
                </a:lnTo>
                <a:lnTo>
                  <a:pt x="3810" y="105410"/>
                </a:lnTo>
                <a:close/>
              </a:path>
              <a:path w="417829" h="274319">
                <a:moveTo>
                  <a:pt x="417830" y="105410"/>
                </a:moveTo>
                <a:lnTo>
                  <a:pt x="414020" y="105410"/>
                </a:lnTo>
                <a:lnTo>
                  <a:pt x="414020" y="177800"/>
                </a:lnTo>
                <a:lnTo>
                  <a:pt x="417830" y="177800"/>
                </a:lnTo>
                <a:lnTo>
                  <a:pt x="417830" y="105410"/>
                </a:lnTo>
                <a:close/>
              </a:path>
              <a:path w="417829" h="274319">
                <a:moveTo>
                  <a:pt x="3810" y="177800"/>
                </a:moveTo>
                <a:lnTo>
                  <a:pt x="0" y="177800"/>
                </a:lnTo>
                <a:lnTo>
                  <a:pt x="0" y="215900"/>
                </a:lnTo>
                <a:lnTo>
                  <a:pt x="3810" y="215900"/>
                </a:lnTo>
                <a:lnTo>
                  <a:pt x="3810" y="177800"/>
                </a:lnTo>
                <a:close/>
              </a:path>
              <a:path w="417829" h="274319">
                <a:moveTo>
                  <a:pt x="417830" y="177800"/>
                </a:moveTo>
                <a:lnTo>
                  <a:pt x="414020" y="177800"/>
                </a:lnTo>
                <a:lnTo>
                  <a:pt x="414020" y="215900"/>
                </a:lnTo>
                <a:lnTo>
                  <a:pt x="417830" y="215900"/>
                </a:lnTo>
                <a:lnTo>
                  <a:pt x="417830" y="177800"/>
                </a:lnTo>
                <a:close/>
              </a:path>
              <a:path w="417829" h="274319">
                <a:moveTo>
                  <a:pt x="3810" y="215900"/>
                </a:moveTo>
                <a:lnTo>
                  <a:pt x="0" y="215900"/>
                </a:lnTo>
                <a:lnTo>
                  <a:pt x="0" y="228600"/>
                </a:lnTo>
                <a:lnTo>
                  <a:pt x="3810" y="228600"/>
                </a:lnTo>
                <a:lnTo>
                  <a:pt x="3810" y="215900"/>
                </a:lnTo>
                <a:close/>
              </a:path>
              <a:path w="417829" h="274319">
                <a:moveTo>
                  <a:pt x="417830" y="215900"/>
                </a:moveTo>
                <a:lnTo>
                  <a:pt x="414020" y="215900"/>
                </a:lnTo>
                <a:lnTo>
                  <a:pt x="414020" y="228600"/>
                </a:lnTo>
                <a:lnTo>
                  <a:pt x="417830" y="228600"/>
                </a:lnTo>
                <a:lnTo>
                  <a:pt x="417830" y="215900"/>
                </a:lnTo>
                <a:close/>
              </a:path>
              <a:path w="417829" h="274319">
                <a:moveTo>
                  <a:pt x="3810" y="228600"/>
                </a:moveTo>
                <a:lnTo>
                  <a:pt x="0" y="228600"/>
                </a:lnTo>
                <a:lnTo>
                  <a:pt x="0" y="254000"/>
                </a:lnTo>
                <a:lnTo>
                  <a:pt x="3810" y="254000"/>
                </a:lnTo>
                <a:lnTo>
                  <a:pt x="3810" y="228600"/>
                </a:lnTo>
                <a:close/>
              </a:path>
              <a:path w="417829" h="274319">
                <a:moveTo>
                  <a:pt x="417830" y="228600"/>
                </a:moveTo>
                <a:lnTo>
                  <a:pt x="414020" y="228600"/>
                </a:lnTo>
                <a:lnTo>
                  <a:pt x="414020" y="254000"/>
                </a:lnTo>
                <a:lnTo>
                  <a:pt x="417830" y="254000"/>
                </a:lnTo>
                <a:lnTo>
                  <a:pt x="417830" y="228600"/>
                </a:lnTo>
                <a:close/>
              </a:path>
              <a:path w="417829" h="274319">
                <a:moveTo>
                  <a:pt x="3810" y="254000"/>
                </a:moveTo>
                <a:lnTo>
                  <a:pt x="0" y="254000"/>
                </a:lnTo>
                <a:lnTo>
                  <a:pt x="0" y="260350"/>
                </a:lnTo>
                <a:lnTo>
                  <a:pt x="3810" y="260350"/>
                </a:lnTo>
                <a:lnTo>
                  <a:pt x="3810" y="254000"/>
                </a:lnTo>
                <a:close/>
              </a:path>
              <a:path w="417829" h="274319">
                <a:moveTo>
                  <a:pt x="417830" y="254000"/>
                </a:moveTo>
                <a:lnTo>
                  <a:pt x="414020" y="254000"/>
                </a:lnTo>
                <a:lnTo>
                  <a:pt x="414020" y="260350"/>
                </a:lnTo>
                <a:lnTo>
                  <a:pt x="417830" y="260350"/>
                </a:lnTo>
                <a:lnTo>
                  <a:pt x="417830" y="254000"/>
                </a:lnTo>
                <a:close/>
              </a:path>
              <a:path w="417829" h="274319">
                <a:moveTo>
                  <a:pt x="3810" y="260350"/>
                </a:moveTo>
                <a:lnTo>
                  <a:pt x="0" y="260350"/>
                </a:lnTo>
                <a:lnTo>
                  <a:pt x="0" y="266700"/>
                </a:lnTo>
                <a:lnTo>
                  <a:pt x="3810" y="266700"/>
                </a:lnTo>
                <a:lnTo>
                  <a:pt x="3810" y="260350"/>
                </a:lnTo>
                <a:close/>
              </a:path>
              <a:path w="417829" h="274319">
                <a:moveTo>
                  <a:pt x="417830" y="260350"/>
                </a:moveTo>
                <a:lnTo>
                  <a:pt x="414020" y="260350"/>
                </a:lnTo>
                <a:lnTo>
                  <a:pt x="414020" y="266700"/>
                </a:lnTo>
                <a:lnTo>
                  <a:pt x="417830" y="266700"/>
                </a:lnTo>
                <a:lnTo>
                  <a:pt x="417830" y="260350"/>
                </a:lnTo>
                <a:close/>
              </a:path>
              <a:path w="417829" h="274319">
                <a:moveTo>
                  <a:pt x="3810" y="266827"/>
                </a:moveTo>
                <a:lnTo>
                  <a:pt x="0" y="266827"/>
                </a:lnTo>
                <a:lnTo>
                  <a:pt x="0" y="274320"/>
                </a:lnTo>
                <a:lnTo>
                  <a:pt x="417830" y="274320"/>
                </a:lnTo>
                <a:lnTo>
                  <a:pt x="417830" y="271780"/>
                </a:lnTo>
                <a:lnTo>
                  <a:pt x="3810" y="271780"/>
                </a:lnTo>
                <a:lnTo>
                  <a:pt x="3810" y="266827"/>
                </a:lnTo>
                <a:close/>
              </a:path>
              <a:path w="417829" h="274319">
                <a:moveTo>
                  <a:pt x="417830" y="266827"/>
                </a:moveTo>
                <a:lnTo>
                  <a:pt x="414020" y="266827"/>
                </a:lnTo>
                <a:lnTo>
                  <a:pt x="414020" y="271780"/>
                </a:lnTo>
                <a:lnTo>
                  <a:pt x="417830" y="271780"/>
                </a:lnTo>
                <a:lnTo>
                  <a:pt x="417830" y="266827"/>
                </a:lnTo>
                <a:close/>
              </a:path>
            </a:pathLst>
          </a:custGeom>
          <a:solidFill>
            <a:srgbClr val="490F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275319" y="1685289"/>
            <a:ext cx="410209" cy="267970"/>
          </a:xfrm>
          <a:custGeom>
            <a:avLst/>
            <a:gdLst/>
            <a:ahLst/>
            <a:cxnLst/>
            <a:rect l="l" t="t" r="r" b="b"/>
            <a:pathLst>
              <a:path w="410209" h="267969">
                <a:moveTo>
                  <a:pt x="3809" y="20447"/>
                </a:moveTo>
                <a:lnTo>
                  <a:pt x="0" y="20447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20447"/>
                </a:lnTo>
                <a:close/>
              </a:path>
              <a:path w="410209" h="267969">
                <a:moveTo>
                  <a:pt x="410209" y="20447"/>
                </a:moveTo>
                <a:lnTo>
                  <a:pt x="407670" y="20447"/>
                </a:lnTo>
                <a:lnTo>
                  <a:pt x="407670" y="21589"/>
                </a:lnTo>
                <a:lnTo>
                  <a:pt x="410209" y="21589"/>
                </a:lnTo>
                <a:lnTo>
                  <a:pt x="410209" y="20447"/>
                </a:lnTo>
                <a:close/>
              </a:path>
              <a:path w="410209" h="267969">
                <a:moveTo>
                  <a:pt x="3809" y="17906"/>
                </a:moveTo>
                <a:lnTo>
                  <a:pt x="0" y="17906"/>
                </a:lnTo>
                <a:lnTo>
                  <a:pt x="0" y="20319"/>
                </a:lnTo>
                <a:lnTo>
                  <a:pt x="3809" y="20319"/>
                </a:lnTo>
                <a:lnTo>
                  <a:pt x="3809" y="17906"/>
                </a:lnTo>
                <a:close/>
              </a:path>
              <a:path w="410209" h="267969">
                <a:moveTo>
                  <a:pt x="410209" y="17906"/>
                </a:moveTo>
                <a:lnTo>
                  <a:pt x="407670" y="17906"/>
                </a:lnTo>
                <a:lnTo>
                  <a:pt x="407670" y="20319"/>
                </a:lnTo>
                <a:lnTo>
                  <a:pt x="410209" y="20319"/>
                </a:lnTo>
                <a:lnTo>
                  <a:pt x="410209" y="17906"/>
                </a:lnTo>
                <a:close/>
              </a:path>
              <a:path w="410209" h="267969">
                <a:moveTo>
                  <a:pt x="3809" y="14097"/>
                </a:moveTo>
                <a:lnTo>
                  <a:pt x="0" y="14097"/>
                </a:lnTo>
                <a:lnTo>
                  <a:pt x="0" y="17779"/>
                </a:lnTo>
                <a:lnTo>
                  <a:pt x="3809" y="17779"/>
                </a:lnTo>
                <a:lnTo>
                  <a:pt x="3809" y="14097"/>
                </a:lnTo>
                <a:close/>
              </a:path>
              <a:path w="410209" h="267969">
                <a:moveTo>
                  <a:pt x="410209" y="14097"/>
                </a:moveTo>
                <a:lnTo>
                  <a:pt x="407670" y="14097"/>
                </a:lnTo>
                <a:lnTo>
                  <a:pt x="407670" y="17779"/>
                </a:lnTo>
                <a:lnTo>
                  <a:pt x="410209" y="17779"/>
                </a:lnTo>
                <a:lnTo>
                  <a:pt x="410209" y="14097"/>
                </a:lnTo>
                <a:close/>
              </a:path>
              <a:path w="410209" h="267969">
                <a:moveTo>
                  <a:pt x="3809" y="11556"/>
                </a:moveTo>
                <a:lnTo>
                  <a:pt x="0" y="11556"/>
                </a:lnTo>
                <a:lnTo>
                  <a:pt x="0" y="13969"/>
                </a:lnTo>
                <a:lnTo>
                  <a:pt x="3809" y="13969"/>
                </a:lnTo>
                <a:lnTo>
                  <a:pt x="3809" y="11556"/>
                </a:lnTo>
                <a:close/>
              </a:path>
              <a:path w="410209" h="267969">
                <a:moveTo>
                  <a:pt x="410209" y="11556"/>
                </a:moveTo>
                <a:lnTo>
                  <a:pt x="407670" y="11556"/>
                </a:lnTo>
                <a:lnTo>
                  <a:pt x="407670" y="13969"/>
                </a:lnTo>
                <a:lnTo>
                  <a:pt x="410209" y="13969"/>
                </a:lnTo>
                <a:lnTo>
                  <a:pt x="410209" y="11556"/>
                </a:lnTo>
                <a:close/>
              </a:path>
              <a:path w="410209" h="267969">
                <a:moveTo>
                  <a:pt x="3809" y="7747"/>
                </a:moveTo>
                <a:lnTo>
                  <a:pt x="0" y="7747"/>
                </a:lnTo>
                <a:lnTo>
                  <a:pt x="0" y="11429"/>
                </a:lnTo>
                <a:lnTo>
                  <a:pt x="3809" y="11429"/>
                </a:lnTo>
                <a:lnTo>
                  <a:pt x="3809" y="7747"/>
                </a:lnTo>
                <a:close/>
              </a:path>
              <a:path w="410209" h="267969">
                <a:moveTo>
                  <a:pt x="410209" y="7747"/>
                </a:moveTo>
                <a:lnTo>
                  <a:pt x="407670" y="7747"/>
                </a:lnTo>
                <a:lnTo>
                  <a:pt x="407670" y="11429"/>
                </a:lnTo>
                <a:lnTo>
                  <a:pt x="410209" y="11429"/>
                </a:lnTo>
                <a:lnTo>
                  <a:pt x="410209" y="7747"/>
                </a:lnTo>
                <a:close/>
              </a:path>
              <a:path w="410209" h="267969">
                <a:moveTo>
                  <a:pt x="3809" y="5206"/>
                </a:moveTo>
                <a:lnTo>
                  <a:pt x="0" y="5206"/>
                </a:lnTo>
                <a:lnTo>
                  <a:pt x="0" y="7619"/>
                </a:lnTo>
                <a:lnTo>
                  <a:pt x="3809" y="7619"/>
                </a:lnTo>
                <a:lnTo>
                  <a:pt x="3809" y="5206"/>
                </a:lnTo>
                <a:close/>
              </a:path>
              <a:path w="410209" h="267969">
                <a:moveTo>
                  <a:pt x="410209" y="5206"/>
                </a:moveTo>
                <a:lnTo>
                  <a:pt x="407670" y="5206"/>
                </a:lnTo>
                <a:lnTo>
                  <a:pt x="407670" y="7619"/>
                </a:lnTo>
                <a:lnTo>
                  <a:pt x="410209" y="7619"/>
                </a:lnTo>
                <a:lnTo>
                  <a:pt x="410209" y="5206"/>
                </a:lnTo>
                <a:close/>
              </a:path>
              <a:path w="410209" h="267969">
                <a:moveTo>
                  <a:pt x="410209" y="1397"/>
                </a:moveTo>
                <a:lnTo>
                  <a:pt x="0" y="1397"/>
                </a:lnTo>
                <a:lnTo>
                  <a:pt x="0" y="5079"/>
                </a:lnTo>
                <a:lnTo>
                  <a:pt x="3809" y="5079"/>
                </a:lnTo>
                <a:lnTo>
                  <a:pt x="3809" y="3810"/>
                </a:lnTo>
                <a:lnTo>
                  <a:pt x="410209" y="3810"/>
                </a:lnTo>
                <a:lnTo>
                  <a:pt x="410209" y="1397"/>
                </a:lnTo>
                <a:close/>
              </a:path>
              <a:path w="410209" h="267969">
                <a:moveTo>
                  <a:pt x="410209" y="3810"/>
                </a:moveTo>
                <a:lnTo>
                  <a:pt x="407670" y="3810"/>
                </a:lnTo>
                <a:lnTo>
                  <a:pt x="407670" y="5079"/>
                </a:lnTo>
                <a:lnTo>
                  <a:pt x="410209" y="5079"/>
                </a:lnTo>
                <a:lnTo>
                  <a:pt x="410209" y="3810"/>
                </a:lnTo>
                <a:close/>
              </a:path>
              <a:path w="410209" h="267969">
                <a:moveTo>
                  <a:pt x="410209" y="0"/>
                </a:moveTo>
                <a:lnTo>
                  <a:pt x="0" y="0"/>
                </a:lnTo>
                <a:lnTo>
                  <a:pt x="0" y="1269"/>
                </a:lnTo>
                <a:lnTo>
                  <a:pt x="410209" y="1269"/>
                </a:lnTo>
                <a:lnTo>
                  <a:pt x="410209" y="0"/>
                </a:lnTo>
                <a:close/>
              </a:path>
              <a:path w="410209" h="267969">
                <a:moveTo>
                  <a:pt x="3809" y="21590"/>
                </a:moveTo>
                <a:lnTo>
                  <a:pt x="0" y="2159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21590"/>
                </a:lnTo>
                <a:close/>
              </a:path>
              <a:path w="410209" h="267969">
                <a:moveTo>
                  <a:pt x="410209" y="21590"/>
                </a:moveTo>
                <a:lnTo>
                  <a:pt x="407670" y="21590"/>
                </a:lnTo>
                <a:lnTo>
                  <a:pt x="407670" y="34289"/>
                </a:lnTo>
                <a:lnTo>
                  <a:pt x="410209" y="34289"/>
                </a:lnTo>
                <a:lnTo>
                  <a:pt x="410209" y="21590"/>
                </a:lnTo>
                <a:close/>
              </a:path>
              <a:path w="410209" h="267969">
                <a:moveTo>
                  <a:pt x="3809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3809" y="40639"/>
                </a:lnTo>
                <a:lnTo>
                  <a:pt x="3809" y="34290"/>
                </a:lnTo>
                <a:close/>
              </a:path>
              <a:path w="410209" h="267969">
                <a:moveTo>
                  <a:pt x="410209" y="34290"/>
                </a:moveTo>
                <a:lnTo>
                  <a:pt x="407670" y="34290"/>
                </a:lnTo>
                <a:lnTo>
                  <a:pt x="407670" y="40639"/>
                </a:lnTo>
                <a:lnTo>
                  <a:pt x="410209" y="40639"/>
                </a:lnTo>
                <a:lnTo>
                  <a:pt x="410209" y="34290"/>
                </a:lnTo>
                <a:close/>
              </a:path>
              <a:path w="410209" h="267969">
                <a:moveTo>
                  <a:pt x="3809" y="40640"/>
                </a:moveTo>
                <a:lnTo>
                  <a:pt x="0" y="40640"/>
                </a:lnTo>
                <a:lnTo>
                  <a:pt x="0" y="59689"/>
                </a:lnTo>
                <a:lnTo>
                  <a:pt x="3809" y="59689"/>
                </a:lnTo>
                <a:lnTo>
                  <a:pt x="3809" y="40640"/>
                </a:lnTo>
                <a:close/>
              </a:path>
              <a:path w="410209" h="267969">
                <a:moveTo>
                  <a:pt x="410209" y="40640"/>
                </a:moveTo>
                <a:lnTo>
                  <a:pt x="407670" y="40640"/>
                </a:lnTo>
                <a:lnTo>
                  <a:pt x="407670" y="59689"/>
                </a:lnTo>
                <a:lnTo>
                  <a:pt x="410209" y="59689"/>
                </a:lnTo>
                <a:lnTo>
                  <a:pt x="410209" y="40640"/>
                </a:lnTo>
                <a:close/>
              </a:path>
              <a:path w="410209" h="267969">
                <a:moveTo>
                  <a:pt x="3809" y="59690"/>
                </a:moveTo>
                <a:lnTo>
                  <a:pt x="0" y="59690"/>
                </a:lnTo>
                <a:lnTo>
                  <a:pt x="0" y="85089"/>
                </a:lnTo>
                <a:lnTo>
                  <a:pt x="3809" y="85089"/>
                </a:lnTo>
                <a:lnTo>
                  <a:pt x="3809" y="59690"/>
                </a:lnTo>
                <a:close/>
              </a:path>
              <a:path w="410209" h="267969">
                <a:moveTo>
                  <a:pt x="410209" y="59690"/>
                </a:moveTo>
                <a:lnTo>
                  <a:pt x="407670" y="59690"/>
                </a:lnTo>
                <a:lnTo>
                  <a:pt x="407670" y="85089"/>
                </a:lnTo>
                <a:lnTo>
                  <a:pt x="410209" y="85089"/>
                </a:lnTo>
                <a:lnTo>
                  <a:pt x="410209" y="59690"/>
                </a:lnTo>
                <a:close/>
              </a:path>
              <a:path w="410209" h="267969">
                <a:moveTo>
                  <a:pt x="3809" y="85090"/>
                </a:moveTo>
                <a:lnTo>
                  <a:pt x="0" y="85090"/>
                </a:lnTo>
                <a:lnTo>
                  <a:pt x="0" y="101600"/>
                </a:lnTo>
                <a:lnTo>
                  <a:pt x="3809" y="101600"/>
                </a:lnTo>
                <a:lnTo>
                  <a:pt x="3809" y="85090"/>
                </a:lnTo>
                <a:close/>
              </a:path>
              <a:path w="410209" h="267969">
                <a:moveTo>
                  <a:pt x="410209" y="85090"/>
                </a:moveTo>
                <a:lnTo>
                  <a:pt x="407670" y="85090"/>
                </a:lnTo>
                <a:lnTo>
                  <a:pt x="407670" y="101600"/>
                </a:lnTo>
                <a:lnTo>
                  <a:pt x="410209" y="101600"/>
                </a:lnTo>
                <a:lnTo>
                  <a:pt x="410209" y="85090"/>
                </a:lnTo>
                <a:close/>
              </a:path>
              <a:path w="410209" h="267969">
                <a:moveTo>
                  <a:pt x="3809" y="101600"/>
                </a:moveTo>
                <a:lnTo>
                  <a:pt x="0" y="101600"/>
                </a:lnTo>
                <a:lnTo>
                  <a:pt x="0" y="173989"/>
                </a:lnTo>
                <a:lnTo>
                  <a:pt x="3809" y="173989"/>
                </a:lnTo>
                <a:lnTo>
                  <a:pt x="3809" y="101600"/>
                </a:lnTo>
                <a:close/>
              </a:path>
              <a:path w="410209" h="267969">
                <a:moveTo>
                  <a:pt x="410209" y="101600"/>
                </a:moveTo>
                <a:lnTo>
                  <a:pt x="407670" y="101600"/>
                </a:lnTo>
                <a:lnTo>
                  <a:pt x="407670" y="173989"/>
                </a:lnTo>
                <a:lnTo>
                  <a:pt x="410209" y="173989"/>
                </a:lnTo>
                <a:lnTo>
                  <a:pt x="410209" y="101600"/>
                </a:lnTo>
                <a:close/>
              </a:path>
              <a:path w="410209" h="267969">
                <a:moveTo>
                  <a:pt x="3809" y="173990"/>
                </a:moveTo>
                <a:lnTo>
                  <a:pt x="0" y="173990"/>
                </a:lnTo>
                <a:lnTo>
                  <a:pt x="0" y="212089"/>
                </a:lnTo>
                <a:lnTo>
                  <a:pt x="3809" y="212089"/>
                </a:lnTo>
                <a:lnTo>
                  <a:pt x="3809" y="173990"/>
                </a:lnTo>
                <a:close/>
              </a:path>
              <a:path w="410209" h="267969">
                <a:moveTo>
                  <a:pt x="410209" y="173990"/>
                </a:moveTo>
                <a:lnTo>
                  <a:pt x="407670" y="173990"/>
                </a:lnTo>
                <a:lnTo>
                  <a:pt x="407670" y="212089"/>
                </a:lnTo>
                <a:lnTo>
                  <a:pt x="410209" y="212089"/>
                </a:lnTo>
                <a:lnTo>
                  <a:pt x="410209" y="173990"/>
                </a:lnTo>
                <a:close/>
              </a:path>
              <a:path w="410209" h="267969">
                <a:moveTo>
                  <a:pt x="3809" y="212090"/>
                </a:moveTo>
                <a:lnTo>
                  <a:pt x="0" y="212090"/>
                </a:lnTo>
                <a:lnTo>
                  <a:pt x="0" y="224789"/>
                </a:lnTo>
                <a:lnTo>
                  <a:pt x="3809" y="224789"/>
                </a:lnTo>
                <a:lnTo>
                  <a:pt x="3809" y="212090"/>
                </a:lnTo>
                <a:close/>
              </a:path>
              <a:path w="410209" h="267969">
                <a:moveTo>
                  <a:pt x="410209" y="212090"/>
                </a:moveTo>
                <a:lnTo>
                  <a:pt x="407670" y="212090"/>
                </a:lnTo>
                <a:lnTo>
                  <a:pt x="407670" y="224789"/>
                </a:lnTo>
                <a:lnTo>
                  <a:pt x="410209" y="224789"/>
                </a:lnTo>
                <a:lnTo>
                  <a:pt x="410209" y="212090"/>
                </a:lnTo>
                <a:close/>
              </a:path>
              <a:path w="410209" h="267969">
                <a:moveTo>
                  <a:pt x="3809" y="224790"/>
                </a:moveTo>
                <a:lnTo>
                  <a:pt x="0" y="224790"/>
                </a:lnTo>
                <a:lnTo>
                  <a:pt x="0" y="250189"/>
                </a:lnTo>
                <a:lnTo>
                  <a:pt x="3809" y="250189"/>
                </a:lnTo>
                <a:lnTo>
                  <a:pt x="3809" y="224790"/>
                </a:lnTo>
                <a:close/>
              </a:path>
              <a:path w="410209" h="267969">
                <a:moveTo>
                  <a:pt x="410209" y="224790"/>
                </a:moveTo>
                <a:lnTo>
                  <a:pt x="407670" y="224790"/>
                </a:lnTo>
                <a:lnTo>
                  <a:pt x="407670" y="250189"/>
                </a:lnTo>
                <a:lnTo>
                  <a:pt x="410209" y="250189"/>
                </a:lnTo>
                <a:lnTo>
                  <a:pt x="410209" y="224790"/>
                </a:lnTo>
                <a:close/>
              </a:path>
              <a:path w="410209" h="267969">
                <a:moveTo>
                  <a:pt x="3809" y="250190"/>
                </a:moveTo>
                <a:lnTo>
                  <a:pt x="0" y="250190"/>
                </a:lnTo>
                <a:lnTo>
                  <a:pt x="0" y="256539"/>
                </a:lnTo>
                <a:lnTo>
                  <a:pt x="3809" y="256539"/>
                </a:lnTo>
                <a:lnTo>
                  <a:pt x="3809" y="250190"/>
                </a:lnTo>
                <a:close/>
              </a:path>
              <a:path w="410209" h="267969">
                <a:moveTo>
                  <a:pt x="410209" y="250190"/>
                </a:moveTo>
                <a:lnTo>
                  <a:pt x="407670" y="250190"/>
                </a:lnTo>
                <a:lnTo>
                  <a:pt x="407670" y="256539"/>
                </a:lnTo>
                <a:lnTo>
                  <a:pt x="410209" y="256539"/>
                </a:lnTo>
                <a:lnTo>
                  <a:pt x="410209" y="250190"/>
                </a:lnTo>
                <a:close/>
              </a:path>
              <a:path w="410209" h="267969">
                <a:moveTo>
                  <a:pt x="3809" y="256540"/>
                </a:moveTo>
                <a:lnTo>
                  <a:pt x="0" y="256540"/>
                </a:lnTo>
                <a:lnTo>
                  <a:pt x="0" y="262889"/>
                </a:lnTo>
                <a:lnTo>
                  <a:pt x="3809" y="262889"/>
                </a:lnTo>
                <a:lnTo>
                  <a:pt x="3809" y="256540"/>
                </a:lnTo>
                <a:close/>
              </a:path>
              <a:path w="410209" h="267969">
                <a:moveTo>
                  <a:pt x="410209" y="256540"/>
                </a:moveTo>
                <a:lnTo>
                  <a:pt x="407670" y="256540"/>
                </a:lnTo>
                <a:lnTo>
                  <a:pt x="407670" y="262889"/>
                </a:lnTo>
                <a:lnTo>
                  <a:pt x="410209" y="262889"/>
                </a:lnTo>
                <a:lnTo>
                  <a:pt x="410209" y="256540"/>
                </a:lnTo>
                <a:close/>
              </a:path>
              <a:path w="410209" h="267969">
                <a:moveTo>
                  <a:pt x="3809" y="263017"/>
                </a:moveTo>
                <a:lnTo>
                  <a:pt x="0" y="263017"/>
                </a:lnTo>
                <a:lnTo>
                  <a:pt x="0" y="267970"/>
                </a:lnTo>
                <a:lnTo>
                  <a:pt x="410209" y="267970"/>
                </a:lnTo>
                <a:lnTo>
                  <a:pt x="410209" y="264160"/>
                </a:lnTo>
                <a:lnTo>
                  <a:pt x="3809" y="264160"/>
                </a:lnTo>
                <a:lnTo>
                  <a:pt x="3809" y="263017"/>
                </a:lnTo>
                <a:close/>
              </a:path>
              <a:path w="410209" h="267969">
                <a:moveTo>
                  <a:pt x="410209" y="263017"/>
                </a:moveTo>
                <a:lnTo>
                  <a:pt x="407670" y="263017"/>
                </a:lnTo>
                <a:lnTo>
                  <a:pt x="407670" y="264160"/>
                </a:lnTo>
                <a:lnTo>
                  <a:pt x="410209" y="264160"/>
                </a:lnTo>
                <a:lnTo>
                  <a:pt x="410209" y="263017"/>
                </a:lnTo>
                <a:close/>
              </a:path>
            </a:pathLst>
          </a:custGeom>
          <a:solidFill>
            <a:srgbClr val="4B1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279130" y="1689100"/>
            <a:ext cx="403860" cy="260350"/>
          </a:xfrm>
          <a:custGeom>
            <a:avLst/>
            <a:gdLst/>
            <a:ahLst/>
            <a:cxnLst/>
            <a:rect l="l" t="t" r="r" b="b"/>
            <a:pathLst>
              <a:path w="403859" h="260350">
                <a:moveTo>
                  <a:pt x="3810" y="16637"/>
                </a:moveTo>
                <a:lnTo>
                  <a:pt x="0" y="16637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6637"/>
                </a:lnTo>
                <a:close/>
              </a:path>
              <a:path w="403859" h="260350">
                <a:moveTo>
                  <a:pt x="403860" y="16637"/>
                </a:moveTo>
                <a:lnTo>
                  <a:pt x="400050" y="16637"/>
                </a:lnTo>
                <a:lnTo>
                  <a:pt x="400050" y="17779"/>
                </a:lnTo>
                <a:lnTo>
                  <a:pt x="403860" y="17779"/>
                </a:lnTo>
                <a:lnTo>
                  <a:pt x="403860" y="16637"/>
                </a:lnTo>
                <a:close/>
              </a:path>
              <a:path w="403859" h="260350">
                <a:moveTo>
                  <a:pt x="3810" y="14096"/>
                </a:moveTo>
                <a:lnTo>
                  <a:pt x="0" y="14096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14096"/>
                </a:lnTo>
                <a:close/>
              </a:path>
              <a:path w="403859" h="260350">
                <a:moveTo>
                  <a:pt x="403860" y="14096"/>
                </a:moveTo>
                <a:lnTo>
                  <a:pt x="400050" y="14096"/>
                </a:lnTo>
                <a:lnTo>
                  <a:pt x="400050" y="16509"/>
                </a:lnTo>
                <a:lnTo>
                  <a:pt x="403860" y="16509"/>
                </a:lnTo>
                <a:lnTo>
                  <a:pt x="403860" y="14096"/>
                </a:lnTo>
                <a:close/>
              </a:path>
              <a:path w="403859" h="260350">
                <a:moveTo>
                  <a:pt x="3810" y="10287"/>
                </a:moveTo>
                <a:lnTo>
                  <a:pt x="0" y="10287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0287"/>
                </a:lnTo>
                <a:close/>
              </a:path>
              <a:path w="403859" h="260350">
                <a:moveTo>
                  <a:pt x="403860" y="10287"/>
                </a:moveTo>
                <a:lnTo>
                  <a:pt x="400050" y="10287"/>
                </a:lnTo>
                <a:lnTo>
                  <a:pt x="400050" y="13969"/>
                </a:lnTo>
                <a:lnTo>
                  <a:pt x="403860" y="13969"/>
                </a:lnTo>
                <a:lnTo>
                  <a:pt x="403860" y="10287"/>
                </a:lnTo>
                <a:close/>
              </a:path>
              <a:path w="403859" h="260350">
                <a:moveTo>
                  <a:pt x="3810" y="7746"/>
                </a:moveTo>
                <a:lnTo>
                  <a:pt x="0" y="7746"/>
                </a:lnTo>
                <a:lnTo>
                  <a:pt x="0" y="10159"/>
                </a:lnTo>
                <a:lnTo>
                  <a:pt x="3810" y="10159"/>
                </a:lnTo>
                <a:lnTo>
                  <a:pt x="3810" y="7746"/>
                </a:lnTo>
                <a:close/>
              </a:path>
              <a:path w="403859" h="260350">
                <a:moveTo>
                  <a:pt x="403860" y="7746"/>
                </a:moveTo>
                <a:lnTo>
                  <a:pt x="400050" y="7746"/>
                </a:lnTo>
                <a:lnTo>
                  <a:pt x="400050" y="10159"/>
                </a:lnTo>
                <a:lnTo>
                  <a:pt x="403860" y="10159"/>
                </a:lnTo>
                <a:lnTo>
                  <a:pt x="403860" y="7746"/>
                </a:lnTo>
                <a:close/>
              </a:path>
              <a:path w="403859" h="260350">
                <a:moveTo>
                  <a:pt x="3810" y="3937"/>
                </a:moveTo>
                <a:lnTo>
                  <a:pt x="0" y="3937"/>
                </a:lnTo>
                <a:lnTo>
                  <a:pt x="0" y="7619"/>
                </a:lnTo>
                <a:lnTo>
                  <a:pt x="3810" y="7619"/>
                </a:lnTo>
                <a:lnTo>
                  <a:pt x="3810" y="3937"/>
                </a:lnTo>
                <a:close/>
              </a:path>
              <a:path w="403859" h="260350">
                <a:moveTo>
                  <a:pt x="403860" y="3937"/>
                </a:moveTo>
                <a:lnTo>
                  <a:pt x="400050" y="3937"/>
                </a:lnTo>
                <a:lnTo>
                  <a:pt x="400050" y="7619"/>
                </a:lnTo>
                <a:lnTo>
                  <a:pt x="403860" y="7619"/>
                </a:lnTo>
                <a:lnTo>
                  <a:pt x="403860" y="3937"/>
                </a:lnTo>
                <a:close/>
              </a:path>
              <a:path w="403859" h="260350">
                <a:moveTo>
                  <a:pt x="403860" y="1396"/>
                </a:moveTo>
                <a:lnTo>
                  <a:pt x="0" y="1396"/>
                </a:lnTo>
                <a:lnTo>
                  <a:pt x="0" y="3809"/>
                </a:lnTo>
                <a:lnTo>
                  <a:pt x="403860" y="3809"/>
                </a:lnTo>
                <a:lnTo>
                  <a:pt x="403860" y="1396"/>
                </a:lnTo>
                <a:close/>
              </a:path>
              <a:path w="403859" h="260350">
                <a:moveTo>
                  <a:pt x="403860" y="0"/>
                </a:moveTo>
                <a:lnTo>
                  <a:pt x="0" y="0"/>
                </a:lnTo>
                <a:lnTo>
                  <a:pt x="0" y="1269"/>
                </a:lnTo>
                <a:lnTo>
                  <a:pt x="403860" y="1269"/>
                </a:lnTo>
                <a:lnTo>
                  <a:pt x="403860" y="0"/>
                </a:lnTo>
                <a:close/>
              </a:path>
              <a:path w="403859" h="260350">
                <a:moveTo>
                  <a:pt x="3810" y="17780"/>
                </a:moveTo>
                <a:lnTo>
                  <a:pt x="0" y="17780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17780"/>
                </a:lnTo>
                <a:close/>
              </a:path>
              <a:path w="403859" h="260350">
                <a:moveTo>
                  <a:pt x="403860" y="17780"/>
                </a:moveTo>
                <a:lnTo>
                  <a:pt x="400050" y="17780"/>
                </a:lnTo>
                <a:lnTo>
                  <a:pt x="400050" y="30479"/>
                </a:lnTo>
                <a:lnTo>
                  <a:pt x="403860" y="30479"/>
                </a:lnTo>
                <a:lnTo>
                  <a:pt x="403860" y="17780"/>
                </a:lnTo>
                <a:close/>
              </a:path>
              <a:path w="403859" h="260350">
                <a:moveTo>
                  <a:pt x="381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0480"/>
                </a:lnTo>
                <a:close/>
              </a:path>
              <a:path w="403859" h="260350">
                <a:moveTo>
                  <a:pt x="403860" y="30480"/>
                </a:moveTo>
                <a:lnTo>
                  <a:pt x="400050" y="30480"/>
                </a:lnTo>
                <a:lnTo>
                  <a:pt x="400050" y="36829"/>
                </a:lnTo>
                <a:lnTo>
                  <a:pt x="403860" y="36829"/>
                </a:lnTo>
                <a:lnTo>
                  <a:pt x="403860" y="30480"/>
                </a:lnTo>
                <a:close/>
              </a:path>
              <a:path w="403859" h="260350">
                <a:moveTo>
                  <a:pt x="3810" y="36830"/>
                </a:moveTo>
                <a:lnTo>
                  <a:pt x="0" y="3683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36830"/>
                </a:lnTo>
                <a:close/>
              </a:path>
              <a:path w="403859" h="260350">
                <a:moveTo>
                  <a:pt x="403860" y="36830"/>
                </a:moveTo>
                <a:lnTo>
                  <a:pt x="400050" y="36830"/>
                </a:lnTo>
                <a:lnTo>
                  <a:pt x="400050" y="55879"/>
                </a:lnTo>
                <a:lnTo>
                  <a:pt x="403860" y="55879"/>
                </a:lnTo>
                <a:lnTo>
                  <a:pt x="403860" y="36830"/>
                </a:lnTo>
                <a:close/>
              </a:path>
              <a:path w="403859" h="260350">
                <a:moveTo>
                  <a:pt x="3810" y="55880"/>
                </a:moveTo>
                <a:lnTo>
                  <a:pt x="0" y="55880"/>
                </a:lnTo>
                <a:lnTo>
                  <a:pt x="0" y="81279"/>
                </a:lnTo>
                <a:lnTo>
                  <a:pt x="3810" y="81279"/>
                </a:lnTo>
                <a:lnTo>
                  <a:pt x="3810" y="55880"/>
                </a:lnTo>
                <a:close/>
              </a:path>
              <a:path w="403859" h="260350">
                <a:moveTo>
                  <a:pt x="403860" y="55880"/>
                </a:moveTo>
                <a:lnTo>
                  <a:pt x="400050" y="55880"/>
                </a:lnTo>
                <a:lnTo>
                  <a:pt x="400050" y="81279"/>
                </a:lnTo>
                <a:lnTo>
                  <a:pt x="403860" y="81279"/>
                </a:lnTo>
                <a:lnTo>
                  <a:pt x="403860" y="55880"/>
                </a:lnTo>
                <a:close/>
              </a:path>
              <a:path w="403859" h="260350">
                <a:moveTo>
                  <a:pt x="3810" y="81280"/>
                </a:moveTo>
                <a:lnTo>
                  <a:pt x="0" y="81280"/>
                </a:lnTo>
                <a:lnTo>
                  <a:pt x="0" y="97789"/>
                </a:lnTo>
                <a:lnTo>
                  <a:pt x="3810" y="97789"/>
                </a:lnTo>
                <a:lnTo>
                  <a:pt x="3810" y="81280"/>
                </a:lnTo>
                <a:close/>
              </a:path>
              <a:path w="403859" h="260350">
                <a:moveTo>
                  <a:pt x="403860" y="81280"/>
                </a:moveTo>
                <a:lnTo>
                  <a:pt x="400050" y="81280"/>
                </a:lnTo>
                <a:lnTo>
                  <a:pt x="400050" y="97789"/>
                </a:lnTo>
                <a:lnTo>
                  <a:pt x="403860" y="97789"/>
                </a:lnTo>
                <a:lnTo>
                  <a:pt x="403860" y="81280"/>
                </a:lnTo>
                <a:close/>
              </a:path>
              <a:path w="403859" h="260350">
                <a:moveTo>
                  <a:pt x="3810" y="97790"/>
                </a:moveTo>
                <a:lnTo>
                  <a:pt x="0" y="97790"/>
                </a:lnTo>
                <a:lnTo>
                  <a:pt x="0" y="170179"/>
                </a:lnTo>
                <a:lnTo>
                  <a:pt x="3810" y="170179"/>
                </a:lnTo>
                <a:lnTo>
                  <a:pt x="3810" y="97790"/>
                </a:lnTo>
                <a:close/>
              </a:path>
              <a:path w="403859" h="260350">
                <a:moveTo>
                  <a:pt x="403860" y="97790"/>
                </a:moveTo>
                <a:lnTo>
                  <a:pt x="400050" y="97790"/>
                </a:lnTo>
                <a:lnTo>
                  <a:pt x="400050" y="170179"/>
                </a:lnTo>
                <a:lnTo>
                  <a:pt x="403860" y="170179"/>
                </a:lnTo>
                <a:lnTo>
                  <a:pt x="403860" y="97790"/>
                </a:lnTo>
                <a:close/>
              </a:path>
              <a:path w="403859" h="260350">
                <a:moveTo>
                  <a:pt x="3810" y="170180"/>
                </a:moveTo>
                <a:lnTo>
                  <a:pt x="0" y="170180"/>
                </a:lnTo>
                <a:lnTo>
                  <a:pt x="0" y="208279"/>
                </a:lnTo>
                <a:lnTo>
                  <a:pt x="3810" y="208279"/>
                </a:lnTo>
                <a:lnTo>
                  <a:pt x="3810" y="170180"/>
                </a:lnTo>
                <a:close/>
              </a:path>
              <a:path w="403859" h="260350">
                <a:moveTo>
                  <a:pt x="403860" y="170180"/>
                </a:moveTo>
                <a:lnTo>
                  <a:pt x="400050" y="170180"/>
                </a:lnTo>
                <a:lnTo>
                  <a:pt x="400050" y="208279"/>
                </a:lnTo>
                <a:lnTo>
                  <a:pt x="403860" y="208279"/>
                </a:lnTo>
                <a:lnTo>
                  <a:pt x="403860" y="170180"/>
                </a:lnTo>
                <a:close/>
              </a:path>
              <a:path w="403859" h="260350">
                <a:moveTo>
                  <a:pt x="3810" y="208280"/>
                </a:moveTo>
                <a:lnTo>
                  <a:pt x="0" y="208280"/>
                </a:lnTo>
                <a:lnTo>
                  <a:pt x="0" y="220979"/>
                </a:lnTo>
                <a:lnTo>
                  <a:pt x="3810" y="220979"/>
                </a:lnTo>
                <a:lnTo>
                  <a:pt x="3810" y="208280"/>
                </a:lnTo>
                <a:close/>
              </a:path>
              <a:path w="403859" h="260350">
                <a:moveTo>
                  <a:pt x="403860" y="208280"/>
                </a:moveTo>
                <a:lnTo>
                  <a:pt x="400050" y="208280"/>
                </a:lnTo>
                <a:lnTo>
                  <a:pt x="400050" y="220979"/>
                </a:lnTo>
                <a:lnTo>
                  <a:pt x="403860" y="220979"/>
                </a:lnTo>
                <a:lnTo>
                  <a:pt x="403860" y="208280"/>
                </a:lnTo>
                <a:close/>
              </a:path>
              <a:path w="403859" h="260350">
                <a:moveTo>
                  <a:pt x="3810" y="220980"/>
                </a:moveTo>
                <a:lnTo>
                  <a:pt x="0" y="220980"/>
                </a:lnTo>
                <a:lnTo>
                  <a:pt x="0" y="246379"/>
                </a:lnTo>
                <a:lnTo>
                  <a:pt x="3810" y="246379"/>
                </a:lnTo>
                <a:lnTo>
                  <a:pt x="3810" y="220980"/>
                </a:lnTo>
                <a:close/>
              </a:path>
              <a:path w="403859" h="260350">
                <a:moveTo>
                  <a:pt x="403860" y="220980"/>
                </a:moveTo>
                <a:lnTo>
                  <a:pt x="400050" y="220980"/>
                </a:lnTo>
                <a:lnTo>
                  <a:pt x="400050" y="246379"/>
                </a:lnTo>
                <a:lnTo>
                  <a:pt x="403860" y="246379"/>
                </a:lnTo>
                <a:lnTo>
                  <a:pt x="403860" y="220980"/>
                </a:lnTo>
                <a:close/>
              </a:path>
              <a:path w="403859" h="260350">
                <a:moveTo>
                  <a:pt x="3810" y="246380"/>
                </a:moveTo>
                <a:lnTo>
                  <a:pt x="0" y="246380"/>
                </a:lnTo>
                <a:lnTo>
                  <a:pt x="0" y="252729"/>
                </a:lnTo>
                <a:lnTo>
                  <a:pt x="3810" y="252729"/>
                </a:lnTo>
                <a:lnTo>
                  <a:pt x="3810" y="246380"/>
                </a:lnTo>
                <a:close/>
              </a:path>
              <a:path w="403859" h="260350">
                <a:moveTo>
                  <a:pt x="403860" y="246380"/>
                </a:moveTo>
                <a:lnTo>
                  <a:pt x="400050" y="246380"/>
                </a:lnTo>
                <a:lnTo>
                  <a:pt x="400050" y="252729"/>
                </a:lnTo>
                <a:lnTo>
                  <a:pt x="403860" y="252729"/>
                </a:lnTo>
                <a:lnTo>
                  <a:pt x="403860" y="246380"/>
                </a:lnTo>
                <a:close/>
              </a:path>
              <a:path w="403859" h="260350">
                <a:moveTo>
                  <a:pt x="3810" y="252730"/>
                </a:moveTo>
                <a:lnTo>
                  <a:pt x="0" y="252730"/>
                </a:lnTo>
                <a:lnTo>
                  <a:pt x="0" y="259079"/>
                </a:lnTo>
                <a:lnTo>
                  <a:pt x="403860" y="259079"/>
                </a:lnTo>
                <a:lnTo>
                  <a:pt x="403860" y="256539"/>
                </a:lnTo>
                <a:lnTo>
                  <a:pt x="3810" y="256539"/>
                </a:lnTo>
                <a:lnTo>
                  <a:pt x="3810" y="252730"/>
                </a:lnTo>
                <a:close/>
              </a:path>
              <a:path w="403859" h="260350">
                <a:moveTo>
                  <a:pt x="403860" y="252730"/>
                </a:moveTo>
                <a:lnTo>
                  <a:pt x="400050" y="252730"/>
                </a:lnTo>
                <a:lnTo>
                  <a:pt x="400050" y="256539"/>
                </a:lnTo>
                <a:lnTo>
                  <a:pt x="403860" y="256539"/>
                </a:lnTo>
                <a:lnTo>
                  <a:pt x="403860" y="252730"/>
                </a:lnTo>
                <a:close/>
              </a:path>
              <a:path w="403859" h="260350">
                <a:moveTo>
                  <a:pt x="403860" y="259207"/>
                </a:moveTo>
                <a:lnTo>
                  <a:pt x="0" y="259207"/>
                </a:lnTo>
                <a:lnTo>
                  <a:pt x="0" y="260350"/>
                </a:lnTo>
                <a:lnTo>
                  <a:pt x="403860" y="260350"/>
                </a:lnTo>
                <a:lnTo>
                  <a:pt x="403860" y="259207"/>
                </a:lnTo>
                <a:close/>
              </a:path>
            </a:pathLst>
          </a:custGeom>
          <a:solidFill>
            <a:srgbClr val="4E1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282940" y="1693036"/>
            <a:ext cx="396240" cy="252729"/>
          </a:xfrm>
          <a:custGeom>
            <a:avLst/>
            <a:gdLst/>
            <a:ahLst/>
            <a:cxnLst/>
            <a:rect l="l" t="t" r="r" b="b"/>
            <a:pathLst>
              <a:path w="396240" h="252730">
                <a:moveTo>
                  <a:pt x="3809" y="12700"/>
                </a:moveTo>
                <a:lnTo>
                  <a:pt x="0" y="12700"/>
                </a:lnTo>
                <a:lnTo>
                  <a:pt x="0" y="13842"/>
                </a:lnTo>
                <a:lnTo>
                  <a:pt x="3809" y="13842"/>
                </a:lnTo>
                <a:lnTo>
                  <a:pt x="3809" y="12700"/>
                </a:lnTo>
                <a:close/>
              </a:path>
              <a:path w="396240" h="252730">
                <a:moveTo>
                  <a:pt x="396239" y="12700"/>
                </a:moveTo>
                <a:lnTo>
                  <a:pt x="392429" y="12700"/>
                </a:lnTo>
                <a:lnTo>
                  <a:pt x="392429" y="13842"/>
                </a:lnTo>
                <a:lnTo>
                  <a:pt x="396239" y="13842"/>
                </a:lnTo>
                <a:lnTo>
                  <a:pt x="396239" y="12700"/>
                </a:lnTo>
                <a:close/>
              </a:path>
              <a:path w="396240" h="25273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396240" h="252730">
                <a:moveTo>
                  <a:pt x="396239" y="10159"/>
                </a:moveTo>
                <a:lnTo>
                  <a:pt x="392429" y="10159"/>
                </a:lnTo>
                <a:lnTo>
                  <a:pt x="392429" y="12572"/>
                </a:lnTo>
                <a:lnTo>
                  <a:pt x="396239" y="12572"/>
                </a:lnTo>
                <a:lnTo>
                  <a:pt x="396239" y="10159"/>
                </a:lnTo>
                <a:close/>
              </a:path>
              <a:path w="396240" h="25273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396240" h="252730">
                <a:moveTo>
                  <a:pt x="396239" y="6350"/>
                </a:moveTo>
                <a:lnTo>
                  <a:pt x="392429" y="6350"/>
                </a:lnTo>
                <a:lnTo>
                  <a:pt x="392429" y="10032"/>
                </a:lnTo>
                <a:lnTo>
                  <a:pt x="396239" y="10032"/>
                </a:lnTo>
                <a:lnTo>
                  <a:pt x="396239" y="6350"/>
                </a:lnTo>
                <a:close/>
              </a:path>
              <a:path w="396240" h="25273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396240" h="252730">
                <a:moveTo>
                  <a:pt x="396239" y="3809"/>
                </a:moveTo>
                <a:lnTo>
                  <a:pt x="392429" y="3809"/>
                </a:lnTo>
                <a:lnTo>
                  <a:pt x="392429" y="6222"/>
                </a:lnTo>
                <a:lnTo>
                  <a:pt x="396239" y="6222"/>
                </a:lnTo>
                <a:lnTo>
                  <a:pt x="396239" y="3809"/>
                </a:lnTo>
                <a:close/>
              </a:path>
              <a:path w="396240" h="252730">
                <a:moveTo>
                  <a:pt x="396239" y="0"/>
                </a:moveTo>
                <a:lnTo>
                  <a:pt x="0" y="0"/>
                </a:lnTo>
                <a:lnTo>
                  <a:pt x="0" y="3682"/>
                </a:lnTo>
                <a:lnTo>
                  <a:pt x="3809" y="3682"/>
                </a:lnTo>
                <a:lnTo>
                  <a:pt x="3809" y="2412"/>
                </a:lnTo>
                <a:lnTo>
                  <a:pt x="396239" y="2412"/>
                </a:lnTo>
                <a:lnTo>
                  <a:pt x="396239" y="0"/>
                </a:lnTo>
                <a:close/>
              </a:path>
              <a:path w="396240" h="252730">
                <a:moveTo>
                  <a:pt x="396239" y="2412"/>
                </a:moveTo>
                <a:lnTo>
                  <a:pt x="392429" y="2412"/>
                </a:lnTo>
                <a:lnTo>
                  <a:pt x="392429" y="3682"/>
                </a:lnTo>
                <a:lnTo>
                  <a:pt x="396239" y="3682"/>
                </a:lnTo>
                <a:lnTo>
                  <a:pt x="396239" y="2412"/>
                </a:lnTo>
                <a:close/>
              </a:path>
              <a:path w="396240" h="252730">
                <a:moveTo>
                  <a:pt x="3809" y="13843"/>
                </a:moveTo>
                <a:lnTo>
                  <a:pt x="0" y="13843"/>
                </a:lnTo>
                <a:lnTo>
                  <a:pt x="0" y="26542"/>
                </a:lnTo>
                <a:lnTo>
                  <a:pt x="3809" y="26542"/>
                </a:lnTo>
                <a:lnTo>
                  <a:pt x="3809" y="13843"/>
                </a:lnTo>
                <a:close/>
              </a:path>
              <a:path w="396240" h="252730">
                <a:moveTo>
                  <a:pt x="396239" y="13843"/>
                </a:moveTo>
                <a:lnTo>
                  <a:pt x="392429" y="13843"/>
                </a:lnTo>
                <a:lnTo>
                  <a:pt x="392429" y="26542"/>
                </a:lnTo>
                <a:lnTo>
                  <a:pt x="396239" y="26542"/>
                </a:lnTo>
                <a:lnTo>
                  <a:pt x="396239" y="13843"/>
                </a:lnTo>
                <a:close/>
              </a:path>
              <a:path w="396240" h="252730">
                <a:moveTo>
                  <a:pt x="3809" y="26543"/>
                </a:moveTo>
                <a:lnTo>
                  <a:pt x="0" y="26543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26543"/>
                </a:lnTo>
                <a:close/>
              </a:path>
              <a:path w="396240" h="252730">
                <a:moveTo>
                  <a:pt x="396239" y="26543"/>
                </a:moveTo>
                <a:lnTo>
                  <a:pt x="392429" y="26543"/>
                </a:lnTo>
                <a:lnTo>
                  <a:pt x="392429" y="32892"/>
                </a:lnTo>
                <a:lnTo>
                  <a:pt x="396239" y="32892"/>
                </a:lnTo>
                <a:lnTo>
                  <a:pt x="396239" y="26543"/>
                </a:lnTo>
                <a:close/>
              </a:path>
              <a:path w="396240" h="252730">
                <a:moveTo>
                  <a:pt x="3809" y="32893"/>
                </a:moveTo>
                <a:lnTo>
                  <a:pt x="0" y="3289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32893"/>
                </a:lnTo>
                <a:close/>
              </a:path>
              <a:path w="396240" h="252730">
                <a:moveTo>
                  <a:pt x="396239" y="32893"/>
                </a:moveTo>
                <a:lnTo>
                  <a:pt x="392429" y="32893"/>
                </a:lnTo>
                <a:lnTo>
                  <a:pt x="392429" y="51942"/>
                </a:lnTo>
                <a:lnTo>
                  <a:pt x="396239" y="51942"/>
                </a:lnTo>
                <a:lnTo>
                  <a:pt x="396239" y="32893"/>
                </a:lnTo>
                <a:close/>
              </a:path>
              <a:path w="396240" h="252730">
                <a:moveTo>
                  <a:pt x="3809" y="51943"/>
                </a:moveTo>
                <a:lnTo>
                  <a:pt x="0" y="51943"/>
                </a:lnTo>
                <a:lnTo>
                  <a:pt x="0" y="77342"/>
                </a:lnTo>
                <a:lnTo>
                  <a:pt x="3809" y="77342"/>
                </a:lnTo>
                <a:lnTo>
                  <a:pt x="3809" y="51943"/>
                </a:lnTo>
                <a:close/>
              </a:path>
              <a:path w="396240" h="252730">
                <a:moveTo>
                  <a:pt x="396239" y="51943"/>
                </a:moveTo>
                <a:lnTo>
                  <a:pt x="392429" y="51943"/>
                </a:lnTo>
                <a:lnTo>
                  <a:pt x="392429" y="77342"/>
                </a:lnTo>
                <a:lnTo>
                  <a:pt x="396239" y="77342"/>
                </a:lnTo>
                <a:lnTo>
                  <a:pt x="396239" y="51943"/>
                </a:lnTo>
                <a:close/>
              </a:path>
              <a:path w="396240" h="252730">
                <a:moveTo>
                  <a:pt x="3809" y="77343"/>
                </a:moveTo>
                <a:lnTo>
                  <a:pt x="0" y="77343"/>
                </a:lnTo>
                <a:lnTo>
                  <a:pt x="0" y="93852"/>
                </a:lnTo>
                <a:lnTo>
                  <a:pt x="3809" y="93852"/>
                </a:lnTo>
                <a:lnTo>
                  <a:pt x="3809" y="77343"/>
                </a:lnTo>
                <a:close/>
              </a:path>
              <a:path w="396240" h="252730">
                <a:moveTo>
                  <a:pt x="396239" y="77343"/>
                </a:moveTo>
                <a:lnTo>
                  <a:pt x="392429" y="77343"/>
                </a:lnTo>
                <a:lnTo>
                  <a:pt x="392429" y="93852"/>
                </a:lnTo>
                <a:lnTo>
                  <a:pt x="396239" y="93852"/>
                </a:lnTo>
                <a:lnTo>
                  <a:pt x="396239" y="77343"/>
                </a:lnTo>
                <a:close/>
              </a:path>
              <a:path w="396240" h="252730">
                <a:moveTo>
                  <a:pt x="3809" y="93853"/>
                </a:moveTo>
                <a:lnTo>
                  <a:pt x="0" y="93853"/>
                </a:lnTo>
                <a:lnTo>
                  <a:pt x="0" y="166242"/>
                </a:lnTo>
                <a:lnTo>
                  <a:pt x="3809" y="166242"/>
                </a:lnTo>
                <a:lnTo>
                  <a:pt x="3809" y="93853"/>
                </a:lnTo>
                <a:close/>
              </a:path>
              <a:path w="396240" h="252730">
                <a:moveTo>
                  <a:pt x="396239" y="93853"/>
                </a:moveTo>
                <a:lnTo>
                  <a:pt x="392429" y="93853"/>
                </a:lnTo>
                <a:lnTo>
                  <a:pt x="392429" y="166242"/>
                </a:lnTo>
                <a:lnTo>
                  <a:pt x="396239" y="166242"/>
                </a:lnTo>
                <a:lnTo>
                  <a:pt x="396239" y="93853"/>
                </a:lnTo>
                <a:close/>
              </a:path>
              <a:path w="396240" h="252730">
                <a:moveTo>
                  <a:pt x="3809" y="166243"/>
                </a:moveTo>
                <a:lnTo>
                  <a:pt x="0" y="166243"/>
                </a:lnTo>
                <a:lnTo>
                  <a:pt x="0" y="204342"/>
                </a:lnTo>
                <a:lnTo>
                  <a:pt x="3809" y="204342"/>
                </a:lnTo>
                <a:lnTo>
                  <a:pt x="3809" y="166243"/>
                </a:lnTo>
                <a:close/>
              </a:path>
              <a:path w="396240" h="252730">
                <a:moveTo>
                  <a:pt x="396239" y="166243"/>
                </a:moveTo>
                <a:lnTo>
                  <a:pt x="392429" y="166243"/>
                </a:lnTo>
                <a:lnTo>
                  <a:pt x="392429" y="204342"/>
                </a:lnTo>
                <a:lnTo>
                  <a:pt x="396239" y="204342"/>
                </a:lnTo>
                <a:lnTo>
                  <a:pt x="396239" y="166243"/>
                </a:lnTo>
                <a:close/>
              </a:path>
              <a:path w="396240" h="252730">
                <a:moveTo>
                  <a:pt x="3809" y="204343"/>
                </a:moveTo>
                <a:lnTo>
                  <a:pt x="0" y="204343"/>
                </a:lnTo>
                <a:lnTo>
                  <a:pt x="0" y="217042"/>
                </a:lnTo>
                <a:lnTo>
                  <a:pt x="3809" y="217042"/>
                </a:lnTo>
                <a:lnTo>
                  <a:pt x="3809" y="204343"/>
                </a:lnTo>
                <a:close/>
              </a:path>
              <a:path w="396240" h="252730">
                <a:moveTo>
                  <a:pt x="396239" y="204343"/>
                </a:moveTo>
                <a:lnTo>
                  <a:pt x="392429" y="204343"/>
                </a:lnTo>
                <a:lnTo>
                  <a:pt x="392429" y="217042"/>
                </a:lnTo>
                <a:lnTo>
                  <a:pt x="396239" y="217042"/>
                </a:lnTo>
                <a:lnTo>
                  <a:pt x="396239" y="204343"/>
                </a:lnTo>
                <a:close/>
              </a:path>
              <a:path w="396240" h="252730">
                <a:moveTo>
                  <a:pt x="3809" y="217043"/>
                </a:moveTo>
                <a:lnTo>
                  <a:pt x="0" y="217043"/>
                </a:lnTo>
                <a:lnTo>
                  <a:pt x="0" y="242442"/>
                </a:lnTo>
                <a:lnTo>
                  <a:pt x="3809" y="242442"/>
                </a:lnTo>
                <a:lnTo>
                  <a:pt x="3809" y="217043"/>
                </a:lnTo>
                <a:close/>
              </a:path>
              <a:path w="396240" h="252730">
                <a:moveTo>
                  <a:pt x="396239" y="217043"/>
                </a:moveTo>
                <a:lnTo>
                  <a:pt x="392429" y="217043"/>
                </a:lnTo>
                <a:lnTo>
                  <a:pt x="392429" y="242442"/>
                </a:lnTo>
                <a:lnTo>
                  <a:pt x="396239" y="242442"/>
                </a:lnTo>
                <a:lnTo>
                  <a:pt x="396239" y="217043"/>
                </a:lnTo>
                <a:close/>
              </a:path>
              <a:path w="396240" h="252730">
                <a:moveTo>
                  <a:pt x="3809" y="242443"/>
                </a:moveTo>
                <a:lnTo>
                  <a:pt x="0" y="242443"/>
                </a:lnTo>
                <a:lnTo>
                  <a:pt x="0" y="248792"/>
                </a:lnTo>
                <a:lnTo>
                  <a:pt x="3809" y="248792"/>
                </a:lnTo>
                <a:lnTo>
                  <a:pt x="3809" y="242443"/>
                </a:lnTo>
                <a:close/>
              </a:path>
              <a:path w="396240" h="252730">
                <a:moveTo>
                  <a:pt x="396239" y="242443"/>
                </a:moveTo>
                <a:lnTo>
                  <a:pt x="392429" y="242443"/>
                </a:lnTo>
                <a:lnTo>
                  <a:pt x="392429" y="248792"/>
                </a:lnTo>
                <a:lnTo>
                  <a:pt x="396239" y="248792"/>
                </a:lnTo>
                <a:lnTo>
                  <a:pt x="396239" y="242443"/>
                </a:lnTo>
                <a:close/>
              </a:path>
              <a:path w="396240" h="252730">
                <a:moveTo>
                  <a:pt x="396239" y="248793"/>
                </a:moveTo>
                <a:lnTo>
                  <a:pt x="0" y="248793"/>
                </a:lnTo>
                <a:lnTo>
                  <a:pt x="0" y="252602"/>
                </a:lnTo>
                <a:lnTo>
                  <a:pt x="396239" y="252602"/>
                </a:lnTo>
                <a:lnTo>
                  <a:pt x="396239" y="248793"/>
                </a:lnTo>
                <a:close/>
              </a:path>
            </a:pathLst>
          </a:custGeom>
          <a:solidFill>
            <a:srgbClr val="5111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286750" y="1695450"/>
            <a:ext cx="388620" cy="246379"/>
          </a:xfrm>
          <a:custGeom>
            <a:avLst/>
            <a:gdLst/>
            <a:ahLst/>
            <a:cxnLst/>
            <a:rect l="l" t="t" r="r" b="b"/>
            <a:pathLst>
              <a:path w="388620" h="246380">
                <a:moveTo>
                  <a:pt x="2540" y="10287"/>
                </a:moveTo>
                <a:lnTo>
                  <a:pt x="0" y="10287"/>
                </a:lnTo>
                <a:lnTo>
                  <a:pt x="0" y="11429"/>
                </a:lnTo>
                <a:lnTo>
                  <a:pt x="2540" y="11429"/>
                </a:lnTo>
                <a:lnTo>
                  <a:pt x="2540" y="10287"/>
                </a:lnTo>
                <a:close/>
              </a:path>
              <a:path w="388620" h="246380">
                <a:moveTo>
                  <a:pt x="388620" y="10287"/>
                </a:moveTo>
                <a:lnTo>
                  <a:pt x="384809" y="10287"/>
                </a:lnTo>
                <a:lnTo>
                  <a:pt x="384809" y="11429"/>
                </a:lnTo>
                <a:lnTo>
                  <a:pt x="388620" y="11429"/>
                </a:lnTo>
                <a:lnTo>
                  <a:pt x="388620" y="10287"/>
                </a:lnTo>
                <a:close/>
              </a:path>
              <a:path w="388620" h="246380">
                <a:moveTo>
                  <a:pt x="2540" y="7746"/>
                </a:moveTo>
                <a:lnTo>
                  <a:pt x="0" y="7746"/>
                </a:lnTo>
                <a:lnTo>
                  <a:pt x="0" y="10159"/>
                </a:lnTo>
                <a:lnTo>
                  <a:pt x="2540" y="10159"/>
                </a:lnTo>
                <a:lnTo>
                  <a:pt x="2540" y="7746"/>
                </a:lnTo>
                <a:close/>
              </a:path>
              <a:path w="388620" h="246380">
                <a:moveTo>
                  <a:pt x="388620" y="7746"/>
                </a:moveTo>
                <a:lnTo>
                  <a:pt x="384809" y="7746"/>
                </a:lnTo>
                <a:lnTo>
                  <a:pt x="384809" y="10159"/>
                </a:lnTo>
                <a:lnTo>
                  <a:pt x="388620" y="10159"/>
                </a:lnTo>
                <a:lnTo>
                  <a:pt x="388620" y="7746"/>
                </a:lnTo>
                <a:close/>
              </a:path>
              <a:path w="388620" h="246380">
                <a:moveTo>
                  <a:pt x="2540" y="3937"/>
                </a:moveTo>
                <a:lnTo>
                  <a:pt x="0" y="3937"/>
                </a:lnTo>
                <a:lnTo>
                  <a:pt x="0" y="7619"/>
                </a:lnTo>
                <a:lnTo>
                  <a:pt x="2540" y="7619"/>
                </a:lnTo>
                <a:lnTo>
                  <a:pt x="2540" y="3937"/>
                </a:lnTo>
                <a:close/>
              </a:path>
              <a:path w="388620" h="246380">
                <a:moveTo>
                  <a:pt x="388620" y="3937"/>
                </a:moveTo>
                <a:lnTo>
                  <a:pt x="384809" y="3937"/>
                </a:lnTo>
                <a:lnTo>
                  <a:pt x="384809" y="7619"/>
                </a:lnTo>
                <a:lnTo>
                  <a:pt x="388620" y="7619"/>
                </a:lnTo>
                <a:lnTo>
                  <a:pt x="388620" y="3937"/>
                </a:lnTo>
                <a:close/>
              </a:path>
              <a:path w="388620" h="246380">
                <a:moveTo>
                  <a:pt x="388620" y="1396"/>
                </a:moveTo>
                <a:lnTo>
                  <a:pt x="0" y="1396"/>
                </a:lnTo>
                <a:lnTo>
                  <a:pt x="0" y="3809"/>
                </a:lnTo>
                <a:lnTo>
                  <a:pt x="388620" y="3809"/>
                </a:lnTo>
                <a:lnTo>
                  <a:pt x="388620" y="1396"/>
                </a:lnTo>
                <a:close/>
              </a:path>
              <a:path w="388620" h="246380">
                <a:moveTo>
                  <a:pt x="388620" y="0"/>
                </a:moveTo>
                <a:lnTo>
                  <a:pt x="0" y="0"/>
                </a:lnTo>
                <a:lnTo>
                  <a:pt x="0" y="1269"/>
                </a:lnTo>
                <a:lnTo>
                  <a:pt x="388620" y="1269"/>
                </a:lnTo>
                <a:lnTo>
                  <a:pt x="388620" y="0"/>
                </a:lnTo>
                <a:close/>
              </a:path>
              <a:path w="388620" h="246380">
                <a:moveTo>
                  <a:pt x="2540" y="11430"/>
                </a:moveTo>
                <a:lnTo>
                  <a:pt x="0" y="11430"/>
                </a:lnTo>
                <a:lnTo>
                  <a:pt x="0" y="24129"/>
                </a:lnTo>
                <a:lnTo>
                  <a:pt x="2540" y="24129"/>
                </a:lnTo>
                <a:lnTo>
                  <a:pt x="2540" y="11430"/>
                </a:lnTo>
                <a:close/>
              </a:path>
              <a:path w="388620" h="246380">
                <a:moveTo>
                  <a:pt x="388620" y="11430"/>
                </a:moveTo>
                <a:lnTo>
                  <a:pt x="384809" y="11430"/>
                </a:lnTo>
                <a:lnTo>
                  <a:pt x="384809" y="24129"/>
                </a:lnTo>
                <a:lnTo>
                  <a:pt x="388620" y="24129"/>
                </a:lnTo>
                <a:lnTo>
                  <a:pt x="388620" y="11430"/>
                </a:lnTo>
                <a:close/>
              </a:path>
              <a:path w="388620" h="246380">
                <a:moveTo>
                  <a:pt x="254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2540" y="30479"/>
                </a:lnTo>
                <a:lnTo>
                  <a:pt x="2540" y="24130"/>
                </a:lnTo>
                <a:close/>
              </a:path>
              <a:path w="388620" h="246380">
                <a:moveTo>
                  <a:pt x="388620" y="24130"/>
                </a:moveTo>
                <a:lnTo>
                  <a:pt x="384809" y="24130"/>
                </a:lnTo>
                <a:lnTo>
                  <a:pt x="384809" y="30479"/>
                </a:lnTo>
                <a:lnTo>
                  <a:pt x="388620" y="30479"/>
                </a:lnTo>
                <a:lnTo>
                  <a:pt x="388620" y="24130"/>
                </a:lnTo>
                <a:close/>
              </a:path>
              <a:path w="388620" h="246380">
                <a:moveTo>
                  <a:pt x="2540" y="30480"/>
                </a:moveTo>
                <a:lnTo>
                  <a:pt x="0" y="30480"/>
                </a:lnTo>
                <a:lnTo>
                  <a:pt x="0" y="49529"/>
                </a:lnTo>
                <a:lnTo>
                  <a:pt x="2540" y="49529"/>
                </a:lnTo>
                <a:lnTo>
                  <a:pt x="2540" y="30480"/>
                </a:lnTo>
                <a:close/>
              </a:path>
              <a:path w="388620" h="246380">
                <a:moveTo>
                  <a:pt x="388620" y="30480"/>
                </a:moveTo>
                <a:lnTo>
                  <a:pt x="384809" y="30480"/>
                </a:lnTo>
                <a:lnTo>
                  <a:pt x="384809" y="49529"/>
                </a:lnTo>
                <a:lnTo>
                  <a:pt x="388620" y="49529"/>
                </a:lnTo>
                <a:lnTo>
                  <a:pt x="388620" y="30480"/>
                </a:lnTo>
                <a:close/>
              </a:path>
              <a:path w="388620" h="246380">
                <a:moveTo>
                  <a:pt x="2540" y="49530"/>
                </a:moveTo>
                <a:lnTo>
                  <a:pt x="0" y="49530"/>
                </a:lnTo>
                <a:lnTo>
                  <a:pt x="0" y="74929"/>
                </a:lnTo>
                <a:lnTo>
                  <a:pt x="2540" y="74929"/>
                </a:lnTo>
                <a:lnTo>
                  <a:pt x="2540" y="49530"/>
                </a:lnTo>
                <a:close/>
              </a:path>
              <a:path w="388620" h="246380">
                <a:moveTo>
                  <a:pt x="388620" y="49530"/>
                </a:moveTo>
                <a:lnTo>
                  <a:pt x="384809" y="49530"/>
                </a:lnTo>
                <a:lnTo>
                  <a:pt x="384809" y="74929"/>
                </a:lnTo>
                <a:lnTo>
                  <a:pt x="388620" y="74929"/>
                </a:lnTo>
                <a:lnTo>
                  <a:pt x="388620" y="49530"/>
                </a:lnTo>
                <a:close/>
              </a:path>
              <a:path w="388620" h="246380">
                <a:moveTo>
                  <a:pt x="2540" y="74930"/>
                </a:moveTo>
                <a:lnTo>
                  <a:pt x="0" y="74930"/>
                </a:lnTo>
                <a:lnTo>
                  <a:pt x="0" y="91439"/>
                </a:lnTo>
                <a:lnTo>
                  <a:pt x="2540" y="91439"/>
                </a:lnTo>
                <a:lnTo>
                  <a:pt x="2540" y="74930"/>
                </a:lnTo>
                <a:close/>
              </a:path>
              <a:path w="388620" h="246380">
                <a:moveTo>
                  <a:pt x="388620" y="74930"/>
                </a:moveTo>
                <a:lnTo>
                  <a:pt x="384809" y="74930"/>
                </a:lnTo>
                <a:lnTo>
                  <a:pt x="384809" y="91439"/>
                </a:lnTo>
                <a:lnTo>
                  <a:pt x="388620" y="91439"/>
                </a:lnTo>
                <a:lnTo>
                  <a:pt x="388620" y="74930"/>
                </a:lnTo>
                <a:close/>
              </a:path>
              <a:path w="388620" h="246380">
                <a:moveTo>
                  <a:pt x="2540" y="91440"/>
                </a:moveTo>
                <a:lnTo>
                  <a:pt x="0" y="91440"/>
                </a:lnTo>
                <a:lnTo>
                  <a:pt x="0" y="163829"/>
                </a:lnTo>
                <a:lnTo>
                  <a:pt x="2540" y="163829"/>
                </a:lnTo>
                <a:lnTo>
                  <a:pt x="2540" y="91440"/>
                </a:lnTo>
                <a:close/>
              </a:path>
              <a:path w="388620" h="246380">
                <a:moveTo>
                  <a:pt x="388620" y="91440"/>
                </a:moveTo>
                <a:lnTo>
                  <a:pt x="384809" y="91440"/>
                </a:lnTo>
                <a:lnTo>
                  <a:pt x="384809" y="163829"/>
                </a:lnTo>
                <a:lnTo>
                  <a:pt x="388620" y="163829"/>
                </a:lnTo>
                <a:lnTo>
                  <a:pt x="388620" y="91440"/>
                </a:lnTo>
                <a:close/>
              </a:path>
              <a:path w="388620" h="246380">
                <a:moveTo>
                  <a:pt x="2540" y="163830"/>
                </a:moveTo>
                <a:lnTo>
                  <a:pt x="0" y="163830"/>
                </a:lnTo>
                <a:lnTo>
                  <a:pt x="0" y="201929"/>
                </a:lnTo>
                <a:lnTo>
                  <a:pt x="2540" y="201929"/>
                </a:lnTo>
                <a:lnTo>
                  <a:pt x="2540" y="163830"/>
                </a:lnTo>
                <a:close/>
              </a:path>
              <a:path w="388620" h="246380">
                <a:moveTo>
                  <a:pt x="388620" y="163830"/>
                </a:moveTo>
                <a:lnTo>
                  <a:pt x="384809" y="163830"/>
                </a:lnTo>
                <a:lnTo>
                  <a:pt x="384809" y="201929"/>
                </a:lnTo>
                <a:lnTo>
                  <a:pt x="388620" y="201929"/>
                </a:lnTo>
                <a:lnTo>
                  <a:pt x="388620" y="163830"/>
                </a:lnTo>
                <a:close/>
              </a:path>
              <a:path w="388620" h="246380">
                <a:moveTo>
                  <a:pt x="2540" y="201930"/>
                </a:moveTo>
                <a:lnTo>
                  <a:pt x="0" y="201930"/>
                </a:lnTo>
                <a:lnTo>
                  <a:pt x="0" y="214629"/>
                </a:lnTo>
                <a:lnTo>
                  <a:pt x="2540" y="214629"/>
                </a:lnTo>
                <a:lnTo>
                  <a:pt x="2540" y="201930"/>
                </a:lnTo>
                <a:close/>
              </a:path>
              <a:path w="388620" h="246380">
                <a:moveTo>
                  <a:pt x="388620" y="201930"/>
                </a:moveTo>
                <a:lnTo>
                  <a:pt x="384809" y="201930"/>
                </a:lnTo>
                <a:lnTo>
                  <a:pt x="384809" y="214629"/>
                </a:lnTo>
                <a:lnTo>
                  <a:pt x="388620" y="214629"/>
                </a:lnTo>
                <a:lnTo>
                  <a:pt x="388620" y="201930"/>
                </a:lnTo>
                <a:close/>
              </a:path>
              <a:path w="388620" h="246380">
                <a:moveTo>
                  <a:pt x="2540" y="214630"/>
                </a:moveTo>
                <a:lnTo>
                  <a:pt x="0" y="214630"/>
                </a:lnTo>
                <a:lnTo>
                  <a:pt x="0" y="240029"/>
                </a:lnTo>
                <a:lnTo>
                  <a:pt x="2540" y="240029"/>
                </a:lnTo>
                <a:lnTo>
                  <a:pt x="2540" y="214630"/>
                </a:lnTo>
                <a:close/>
              </a:path>
              <a:path w="388620" h="246380">
                <a:moveTo>
                  <a:pt x="388620" y="214630"/>
                </a:moveTo>
                <a:lnTo>
                  <a:pt x="384809" y="214630"/>
                </a:lnTo>
                <a:lnTo>
                  <a:pt x="384809" y="240029"/>
                </a:lnTo>
                <a:lnTo>
                  <a:pt x="388620" y="240029"/>
                </a:lnTo>
                <a:lnTo>
                  <a:pt x="388620" y="214630"/>
                </a:lnTo>
                <a:close/>
              </a:path>
              <a:path w="388620" h="246380">
                <a:moveTo>
                  <a:pt x="2540" y="240030"/>
                </a:moveTo>
                <a:lnTo>
                  <a:pt x="0" y="240030"/>
                </a:lnTo>
                <a:lnTo>
                  <a:pt x="0" y="246379"/>
                </a:lnTo>
                <a:lnTo>
                  <a:pt x="388620" y="246379"/>
                </a:lnTo>
                <a:lnTo>
                  <a:pt x="388620" y="242570"/>
                </a:lnTo>
                <a:lnTo>
                  <a:pt x="2540" y="242570"/>
                </a:lnTo>
                <a:lnTo>
                  <a:pt x="2540" y="240030"/>
                </a:lnTo>
                <a:close/>
              </a:path>
              <a:path w="388620" h="246380">
                <a:moveTo>
                  <a:pt x="388620" y="240030"/>
                </a:moveTo>
                <a:lnTo>
                  <a:pt x="384809" y="240030"/>
                </a:lnTo>
                <a:lnTo>
                  <a:pt x="384809" y="242570"/>
                </a:lnTo>
                <a:lnTo>
                  <a:pt x="388620" y="242570"/>
                </a:lnTo>
                <a:lnTo>
                  <a:pt x="388620" y="240030"/>
                </a:lnTo>
                <a:close/>
              </a:path>
            </a:pathLst>
          </a:custGeom>
          <a:solidFill>
            <a:srgbClr val="5311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89290" y="1699386"/>
            <a:ext cx="382270" cy="238760"/>
          </a:xfrm>
          <a:custGeom>
            <a:avLst/>
            <a:gdLst/>
            <a:ahLst/>
            <a:cxnLst/>
            <a:rect l="l" t="t" r="r" b="b"/>
            <a:pathLst>
              <a:path w="382270" h="238760">
                <a:moveTo>
                  <a:pt x="3809" y="6350"/>
                </a:moveTo>
                <a:lnTo>
                  <a:pt x="0" y="6350"/>
                </a:lnTo>
                <a:lnTo>
                  <a:pt x="0" y="7492"/>
                </a:lnTo>
                <a:lnTo>
                  <a:pt x="3809" y="7492"/>
                </a:lnTo>
                <a:lnTo>
                  <a:pt x="3809" y="6350"/>
                </a:lnTo>
                <a:close/>
              </a:path>
              <a:path w="382270" h="238760">
                <a:moveTo>
                  <a:pt x="382269" y="6350"/>
                </a:moveTo>
                <a:lnTo>
                  <a:pt x="378459" y="6350"/>
                </a:lnTo>
                <a:lnTo>
                  <a:pt x="378459" y="7492"/>
                </a:lnTo>
                <a:lnTo>
                  <a:pt x="382269" y="7492"/>
                </a:lnTo>
                <a:lnTo>
                  <a:pt x="382269" y="6350"/>
                </a:lnTo>
                <a:close/>
              </a:path>
              <a:path w="382270" h="23876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382270" h="238760">
                <a:moveTo>
                  <a:pt x="382269" y="3809"/>
                </a:moveTo>
                <a:lnTo>
                  <a:pt x="378459" y="3809"/>
                </a:lnTo>
                <a:lnTo>
                  <a:pt x="378459" y="6222"/>
                </a:lnTo>
                <a:lnTo>
                  <a:pt x="382269" y="6222"/>
                </a:lnTo>
                <a:lnTo>
                  <a:pt x="382269" y="3809"/>
                </a:lnTo>
                <a:close/>
              </a:path>
              <a:path w="382270" h="238760">
                <a:moveTo>
                  <a:pt x="382269" y="0"/>
                </a:moveTo>
                <a:lnTo>
                  <a:pt x="0" y="0"/>
                </a:lnTo>
                <a:lnTo>
                  <a:pt x="0" y="3682"/>
                </a:lnTo>
                <a:lnTo>
                  <a:pt x="382269" y="3682"/>
                </a:lnTo>
                <a:lnTo>
                  <a:pt x="382269" y="0"/>
                </a:lnTo>
                <a:close/>
              </a:path>
              <a:path w="382270" h="238760">
                <a:moveTo>
                  <a:pt x="3809" y="7493"/>
                </a:moveTo>
                <a:lnTo>
                  <a:pt x="0" y="7493"/>
                </a:lnTo>
                <a:lnTo>
                  <a:pt x="0" y="20192"/>
                </a:lnTo>
                <a:lnTo>
                  <a:pt x="3809" y="20192"/>
                </a:lnTo>
                <a:lnTo>
                  <a:pt x="3809" y="7493"/>
                </a:lnTo>
                <a:close/>
              </a:path>
              <a:path w="382270" h="238760">
                <a:moveTo>
                  <a:pt x="382269" y="7493"/>
                </a:moveTo>
                <a:lnTo>
                  <a:pt x="378459" y="7493"/>
                </a:lnTo>
                <a:lnTo>
                  <a:pt x="378459" y="20192"/>
                </a:lnTo>
                <a:lnTo>
                  <a:pt x="382269" y="20192"/>
                </a:lnTo>
                <a:lnTo>
                  <a:pt x="382269" y="7493"/>
                </a:lnTo>
                <a:close/>
              </a:path>
              <a:path w="382270" h="238760">
                <a:moveTo>
                  <a:pt x="3809" y="20193"/>
                </a:moveTo>
                <a:lnTo>
                  <a:pt x="0" y="20193"/>
                </a:lnTo>
                <a:lnTo>
                  <a:pt x="0" y="26542"/>
                </a:lnTo>
                <a:lnTo>
                  <a:pt x="3809" y="26542"/>
                </a:lnTo>
                <a:lnTo>
                  <a:pt x="3809" y="20193"/>
                </a:lnTo>
                <a:close/>
              </a:path>
              <a:path w="382270" h="238760">
                <a:moveTo>
                  <a:pt x="382269" y="20193"/>
                </a:moveTo>
                <a:lnTo>
                  <a:pt x="378459" y="20193"/>
                </a:lnTo>
                <a:lnTo>
                  <a:pt x="378459" y="26542"/>
                </a:lnTo>
                <a:lnTo>
                  <a:pt x="382269" y="26542"/>
                </a:lnTo>
                <a:lnTo>
                  <a:pt x="382269" y="20193"/>
                </a:lnTo>
                <a:close/>
              </a:path>
              <a:path w="382270" h="238760">
                <a:moveTo>
                  <a:pt x="3809" y="26543"/>
                </a:moveTo>
                <a:lnTo>
                  <a:pt x="0" y="26543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26543"/>
                </a:lnTo>
                <a:close/>
              </a:path>
              <a:path w="382270" h="238760">
                <a:moveTo>
                  <a:pt x="382269" y="26543"/>
                </a:moveTo>
                <a:lnTo>
                  <a:pt x="378459" y="26543"/>
                </a:lnTo>
                <a:lnTo>
                  <a:pt x="378459" y="45592"/>
                </a:lnTo>
                <a:lnTo>
                  <a:pt x="382269" y="45592"/>
                </a:lnTo>
                <a:lnTo>
                  <a:pt x="382269" y="26543"/>
                </a:lnTo>
                <a:close/>
              </a:path>
              <a:path w="382270" h="238760">
                <a:moveTo>
                  <a:pt x="3809" y="45593"/>
                </a:moveTo>
                <a:lnTo>
                  <a:pt x="0" y="45593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45593"/>
                </a:lnTo>
                <a:close/>
              </a:path>
              <a:path w="382270" h="238760">
                <a:moveTo>
                  <a:pt x="382269" y="45593"/>
                </a:moveTo>
                <a:lnTo>
                  <a:pt x="378459" y="45593"/>
                </a:lnTo>
                <a:lnTo>
                  <a:pt x="378459" y="70992"/>
                </a:lnTo>
                <a:lnTo>
                  <a:pt x="382269" y="70992"/>
                </a:lnTo>
                <a:lnTo>
                  <a:pt x="382269" y="45593"/>
                </a:lnTo>
                <a:close/>
              </a:path>
              <a:path w="382270" h="238760">
                <a:moveTo>
                  <a:pt x="3809" y="70993"/>
                </a:moveTo>
                <a:lnTo>
                  <a:pt x="0" y="70993"/>
                </a:lnTo>
                <a:lnTo>
                  <a:pt x="0" y="87502"/>
                </a:lnTo>
                <a:lnTo>
                  <a:pt x="3809" y="87502"/>
                </a:lnTo>
                <a:lnTo>
                  <a:pt x="3809" y="70993"/>
                </a:lnTo>
                <a:close/>
              </a:path>
              <a:path w="382270" h="238760">
                <a:moveTo>
                  <a:pt x="382269" y="70993"/>
                </a:moveTo>
                <a:lnTo>
                  <a:pt x="378459" y="70993"/>
                </a:lnTo>
                <a:lnTo>
                  <a:pt x="378459" y="87502"/>
                </a:lnTo>
                <a:lnTo>
                  <a:pt x="382269" y="87502"/>
                </a:lnTo>
                <a:lnTo>
                  <a:pt x="382269" y="70993"/>
                </a:lnTo>
                <a:close/>
              </a:path>
              <a:path w="382270" h="238760">
                <a:moveTo>
                  <a:pt x="3809" y="87503"/>
                </a:moveTo>
                <a:lnTo>
                  <a:pt x="0" y="87503"/>
                </a:lnTo>
                <a:lnTo>
                  <a:pt x="0" y="159892"/>
                </a:lnTo>
                <a:lnTo>
                  <a:pt x="3809" y="159892"/>
                </a:lnTo>
                <a:lnTo>
                  <a:pt x="3809" y="87503"/>
                </a:lnTo>
                <a:close/>
              </a:path>
              <a:path w="382270" h="238760">
                <a:moveTo>
                  <a:pt x="382269" y="87503"/>
                </a:moveTo>
                <a:lnTo>
                  <a:pt x="378459" y="87503"/>
                </a:lnTo>
                <a:lnTo>
                  <a:pt x="378459" y="159892"/>
                </a:lnTo>
                <a:lnTo>
                  <a:pt x="382269" y="159892"/>
                </a:lnTo>
                <a:lnTo>
                  <a:pt x="382269" y="87503"/>
                </a:lnTo>
                <a:close/>
              </a:path>
              <a:path w="382270" h="238760">
                <a:moveTo>
                  <a:pt x="3809" y="159893"/>
                </a:moveTo>
                <a:lnTo>
                  <a:pt x="0" y="159893"/>
                </a:lnTo>
                <a:lnTo>
                  <a:pt x="0" y="197992"/>
                </a:lnTo>
                <a:lnTo>
                  <a:pt x="3809" y="197992"/>
                </a:lnTo>
                <a:lnTo>
                  <a:pt x="3809" y="159893"/>
                </a:lnTo>
                <a:close/>
              </a:path>
              <a:path w="382270" h="238760">
                <a:moveTo>
                  <a:pt x="382269" y="159893"/>
                </a:moveTo>
                <a:lnTo>
                  <a:pt x="378459" y="159893"/>
                </a:lnTo>
                <a:lnTo>
                  <a:pt x="378459" y="197992"/>
                </a:lnTo>
                <a:lnTo>
                  <a:pt x="382269" y="197992"/>
                </a:lnTo>
                <a:lnTo>
                  <a:pt x="382269" y="159893"/>
                </a:lnTo>
                <a:close/>
              </a:path>
              <a:path w="382270" h="238760">
                <a:moveTo>
                  <a:pt x="3809" y="197993"/>
                </a:moveTo>
                <a:lnTo>
                  <a:pt x="0" y="197993"/>
                </a:lnTo>
                <a:lnTo>
                  <a:pt x="0" y="210692"/>
                </a:lnTo>
                <a:lnTo>
                  <a:pt x="3809" y="210692"/>
                </a:lnTo>
                <a:lnTo>
                  <a:pt x="3809" y="197993"/>
                </a:lnTo>
                <a:close/>
              </a:path>
              <a:path w="382270" h="238760">
                <a:moveTo>
                  <a:pt x="382269" y="197993"/>
                </a:moveTo>
                <a:lnTo>
                  <a:pt x="378459" y="197993"/>
                </a:lnTo>
                <a:lnTo>
                  <a:pt x="378459" y="210692"/>
                </a:lnTo>
                <a:lnTo>
                  <a:pt x="382269" y="210692"/>
                </a:lnTo>
                <a:lnTo>
                  <a:pt x="382269" y="197993"/>
                </a:lnTo>
                <a:close/>
              </a:path>
              <a:path w="382270" h="238760">
                <a:moveTo>
                  <a:pt x="3809" y="210693"/>
                </a:moveTo>
                <a:lnTo>
                  <a:pt x="0" y="210693"/>
                </a:lnTo>
                <a:lnTo>
                  <a:pt x="0" y="236092"/>
                </a:lnTo>
                <a:lnTo>
                  <a:pt x="382269" y="236092"/>
                </a:lnTo>
                <a:lnTo>
                  <a:pt x="382269" y="234823"/>
                </a:lnTo>
                <a:lnTo>
                  <a:pt x="3809" y="234823"/>
                </a:lnTo>
                <a:lnTo>
                  <a:pt x="3809" y="210693"/>
                </a:lnTo>
                <a:close/>
              </a:path>
              <a:path w="382270" h="238760">
                <a:moveTo>
                  <a:pt x="382269" y="210693"/>
                </a:moveTo>
                <a:lnTo>
                  <a:pt x="378459" y="210693"/>
                </a:lnTo>
                <a:lnTo>
                  <a:pt x="378459" y="234823"/>
                </a:lnTo>
                <a:lnTo>
                  <a:pt x="382269" y="234823"/>
                </a:lnTo>
                <a:lnTo>
                  <a:pt x="382269" y="210693"/>
                </a:lnTo>
                <a:close/>
              </a:path>
              <a:path w="382270" h="238760">
                <a:moveTo>
                  <a:pt x="382269" y="236093"/>
                </a:moveTo>
                <a:lnTo>
                  <a:pt x="0" y="236093"/>
                </a:lnTo>
                <a:lnTo>
                  <a:pt x="0" y="238633"/>
                </a:lnTo>
                <a:lnTo>
                  <a:pt x="382269" y="238633"/>
                </a:lnTo>
                <a:lnTo>
                  <a:pt x="382269" y="236093"/>
                </a:lnTo>
                <a:close/>
              </a:path>
            </a:pathLst>
          </a:custGeom>
          <a:solidFill>
            <a:srgbClr val="561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93100" y="1703197"/>
            <a:ext cx="374650" cy="231140"/>
          </a:xfrm>
          <a:custGeom>
            <a:avLst/>
            <a:gdLst/>
            <a:ahLst/>
            <a:cxnLst/>
            <a:rect l="l" t="t" r="r" b="b"/>
            <a:pathLst>
              <a:path w="374650" h="231139">
                <a:moveTo>
                  <a:pt x="374650" y="2540"/>
                </a:moveTo>
                <a:lnTo>
                  <a:pt x="0" y="2540"/>
                </a:lnTo>
                <a:lnTo>
                  <a:pt x="0" y="16383"/>
                </a:lnTo>
                <a:lnTo>
                  <a:pt x="3809" y="16383"/>
                </a:lnTo>
                <a:lnTo>
                  <a:pt x="3809" y="3683"/>
                </a:lnTo>
                <a:lnTo>
                  <a:pt x="374650" y="3683"/>
                </a:lnTo>
                <a:lnTo>
                  <a:pt x="374650" y="2540"/>
                </a:lnTo>
                <a:close/>
              </a:path>
              <a:path w="374650" h="231139">
                <a:moveTo>
                  <a:pt x="374650" y="3683"/>
                </a:moveTo>
                <a:lnTo>
                  <a:pt x="370840" y="3683"/>
                </a:lnTo>
                <a:lnTo>
                  <a:pt x="370840" y="16383"/>
                </a:lnTo>
                <a:lnTo>
                  <a:pt x="374650" y="16383"/>
                </a:lnTo>
                <a:lnTo>
                  <a:pt x="374650" y="3683"/>
                </a:lnTo>
                <a:close/>
              </a:path>
              <a:path w="374650" h="231139">
                <a:moveTo>
                  <a:pt x="374650" y="0"/>
                </a:moveTo>
                <a:lnTo>
                  <a:pt x="0" y="0"/>
                </a:lnTo>
                <a:lnTo>
                  <a:pt x="0" y="2412"/>
                </a:lnTo>
                <a:lnTo>
                  <a:pt x="374650" y="2412"/>
                </a:lnTo>
                <a:lnTo>
                  <a:pt x="374650" y="0"/>
                </a:lnTo>
                <a:close/>
              </a:path>
              <a:path w="374650" h="231139">
                <a:moveTo>
                  <a:pt x="3809" y="16383"/>
                </a:moveTo>
                <a:lnTo>
                  <a:pt x="0" y="16383"/>
                </a:lnTo>
                <a:lnTo>
                  <a:pt x="0" y="22733"/>
                </a:lnTo>
                <a:lnTo>
                  <a:pt x="3809" y="22733"/>
                </a:lnTo>
                <a:lnTo>
                  <a:pt x="3809" y="16383"/>
                </a:lnTo>
                <a:close/>
              </a:path>
              <a:path w="374650" h="231139">
                <a:moveTo>
                  <a:pt x="374650" y="16383"/>
                </a:moveTo>
                <a:lnTo>
                  <a:pt x="370840" y="16383"/>
                </a:lnTo>
                <a:lnTo>
                  <a:pt x="370840" y="22733"/>
                </a:lnTo>
                <a:lnTo>
                  <a:pt x="374650" y="22733"/>
                </a:lnTo>
                <a:lnTo>
                  <a:pt x="374650" y="16383"/>
                </a:lnTo>
                <a:close/>
              </a:path>
              <a:path w="374650" h="231139">
                <a:moveTo>
                  <a:pt x="3809" y="22733"/>
                </a:moveTo>
                <a:lnTo>
                  <a:pt x="0" y="22733"/>
                </a:lnTo>
                <a:lnTo>
                  <a:pt x="0" y="41783"/>
                </a:lnTo>
                <a:lnTo>
                  <a:pt x="3809" y="41783"/>
                </a:lnTo>
                <a:lnTo>
                  <a:pt x="3809" y="22733"/>
                </a:lnTo>
                <a:close/>
              </a:path>
              <a:path w="374650" h="231139">
                <a:moveTo>
                  <a:pt x="374650" y="22733"/>
                </a:moveTo>
                <a:lnTo>
                  <a:pt x="370840" y="22733"/>
                </a:lnTo>
                <a:lnTo>
                  <a:pt x="370840" y="41783"/>
                </a:lnTo>
                <a:lnTo>
                  <a:pt x="374650" y="41783"/>
                </a:lnTo>
                <a:lnTo>
                  <a:pt x="374650" y="22733"/>
                </a:lnTo>
                <a:close/>
              </a:path>
              <a:path w="374650" h="231139">
                <a:moveTo>
                  <a:pt x="3809" y="41783"/>
                </a:moveTo>
                <a:lnTo>
                  <a:pt x="0" y="41783"/>
                </a:lnTo>
                <a:lnTo>
                  <a:pt x="0" y="67183"/>
                </a:lnTo>
                <a:lnTo>
                  <a:pt x="3809" y="67183"/>
                </a:lnTo>
                <a:lnTo>
                  <a:pt x="3809" y="41783"/>
                </a:lnTo>
                <a:close/>
              </a:path>
              <a:path w="374650" h="231139">
                <a:moveTo>
                  <a:pt x="374650" y="41783"/>
                </a:moveTo>
                <a:lnTo>
                  <a:pt x="370840" y="41783"/>
                </a:lnTo>
                <a:lnTo>
                  <a:pt x="370840" y="67183"/>
                </a:lnTo>
                <a:lnTo>
                  <a:pt x="374650" y="67183"/>
                </a:lnTo>
                <a:lnTo>
                  <a:pt x="374650" y="41783"/>
                </a:lnTo>
                <a:close/>
              </a:path>
              <a:path w="374650" h="231139">
                <a:moveTo>
                  <a:pt x="3809" y="67183"/>
                </a:moveTo>
                <a:lnTo>
                  <a:pt x="0" y="67183"/>
                </a:lnTo>
                <a:lnTo>
                  <a:pt x="0" y="83693"/>
                </a:lnTo>
                <a:lnTo>
                  <a:pt x="3809" y="83693"/>
                </a:lnTo>
                <a:lnTo>
                  <a:pt x="3809" y="67183"/>
                </a:lnTo>
                <a:close/>
              </a:path>
              <a:path w="374650" h="231139">
                <a:moveTo>
                  <a:pt x="374650" y="67183"/>
                </a:moveTo>
                <a:lnTo>
                  <a:pt x="370840" y="67183"/>
                </a:lnTo>
                <a:lnTo>
                  <a:pt x="370840" y="83693"/>
                </a:lnTo>
                <a:lnTo>
                  <a:pt x="374650" y="83693"/>
                </a:lnTo>
                <a:lnTo>
                  <a:pt x="374650" y="67183"/>
                </a:lnTo>
                <a:close/>
              </a:path>
              <a:path w="374650" h="231139">
                <a:moveTo>
                  <a:pt x="3809" y="83693"/>
                </a:moveTo>
                <a:lnTo>
                  <a:pt x="0" y="83693"/>
                </a:lnTo>
                <a:lnTo>
                  <a:pt x="0" y="156083"/>
                </a:lnTo>
                <a:lnTo>
                  <a:pt x="3809" y="156083"/>
                </a:lnTo>
                <a:lnTo>
                  <a:pt x="3809" y="83693"/>
                </a:lnTo>
                <a:close/>
              </a:path>
              <a:path w="374650" h="231139">
                <a:moveTo>
                  <a:pt x="374650" y="83693"/>
                </a:moveTo>
                <a:lnTo>
                  <a:pt x="370840" y="83693"/>
                </a:lnTo>
                <a:lnTo>
                  <a:pt x="370840" y="156083"/>
                </a:lnTo>
                <a:lnTo>
                  <a:pt x="374650" y="156083"/>
                </a:lnTo>
                <a:lnTo>
                  <a:pt x="374650" y="83693"/>
                </a:lnTo>
                <a:close/>
              </a:path>
              <a:path w="374650" h="231139">
                <a:moveTo>
                  <a:pt x="3809" y="156083"/>
                </a:moveTo>
                <a:lnTo>
                  <a:pt x="0" y="156083"/>
                </a:lnTo>
                <a:lnTo>
                  <a:pt x="0" y="194183"/>
                </a:lnTo>
                <a:lnTo>
                  <a:pt x="3809" y="194183"/>
                </a:lnTo>
                <a:lnTo>
                  <a:pt x="3809" y="156083"/>
                </a:lnTo>
                <a:close/>
              </a:path>
              <a:path w="374650" h="231139">
                <a:moveTo>
                  <a:pt x="374650" y="156083"/>
                </a:moveTo>
                <a:lnTo>
                  <a:pt x="370840" y="156083"/>
                </a:lnTo>
                <a:lnTo>
                  <a:pt x="370840" y="194183"/>
                </a:lnTo>
                <a:lnTo>
                  <a:pt x="374650" y="194183"/>
                </a:lnTo>
                <a:lnTo>
                  <a:pt x="374650" y="156083"/>
                </a:lnTo>
                <a:close/>
              </a:path>
              <a:path w="374650" h="231139">
                <a:moveTo>
                  <a:pt x="3809" y="194183"/>
                </a:moveTo>
                <a:lnTo>
                  <a:pt x="0" y="194183"/>
                </a:lnTo>
                <a:lnTo>
                  <a:pt x="0" y="206883"/>
                </a:lnTo>
                <a:lnTo>
                  <a:pt x="3809" y="206883"/>
                </a:lnTo>
                <a:lnTo>
                  <a:pt x="3809" y="194183"/>
                </a:lnTo>
                <a:close/>
              </a:path>
              <a:path w="374650" h="231139">
                <a:moveTo>
                  <a:pt x="374650" y="194183"/>
                </a:moveTo>
                <a:lnTo>
                  <a:pt x="370840" y="194183"/>
                </a:lnTo>
                <a:lnTo>
                  <a:pt x="370840" y="206883"/>
                </a:lnTo>
                <a:lnTo>
                  <a:pt x="374650" y="206883"/>
                </a:lnTo>
                <a:lnTo>
                  <a:pt x="374650" y="194183"/>
                </a:lnTo>
                <a:close/>
              </a:path>
              <a:path w="374650" h="231139">
                <a:moveTo>
                  <a:pt x="3809" y="206883"/>
                </a:moveTo>
                <a:lnTo>
                  <a:pt x="0" y="206883"/>
                </a:lnTo>
                <a:lnTo>
                  <a:pt x="0" y="231013"/>
                </a:lnTo>
                <a:lnTo>
                  <a:pt x="374650" y="231013"/>
                </a:lnTo>
                <a:lnTo>
                  <a:pt x="374650" y="228473"/>
                </a:lnTo>
                <a:lnTo>
                  <a:pt x="3809" y="228473"/>
                </a:lnTo>
                <a:lnTo>
                  <a:pt x="3809" y="206883"/>
                </a:lnTo>
                <a:close/>
              </a:path>
              <a:path w="374650" h="231139">
                <a:moveTo>
                  <a:pt x="374650" y="206883"/>
                </a:moveTo>
                <a:lnTo>
                  <a:pt x="370840" y="206883"/>
                </a:lnTo>
                <a:lnTo>
                  <a:pt x="370840" y="228473"/>
                </a:lnTo>
                <a:lnTo>
                  <a:pt x="374650" y="228473"/>
                </a:lnTo>
                <a:lnTo>
                  <a:pt x="374650" y="206883"/>
                </a:lnTo>
                <a:close/>
              </a:path>
            </a:pathLst>
          </a:custGeom>
          <a:solidFill>
            <a:srgbClr val="5913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296909" y="1706879"/>
            <a:ext cx="367030" cy="224790"/>
          </a:xfrm>
          <a:custGeom>
            <a:avLst/>
            <a:gdLst/>
            <a:ahLst/>
            <a:cxnLst/>
            <a:rect l="l" t="t" r="r" b="b"/>
            <a:pathLst>
              <a:path w="367029" h="224789">
                <a:moveTo>
                  <a:pt x="367030" y="0"/>
                </a:moveTo>
                <a:lnTo>
                  <a:pt x="0" y="0"/>
                </a:lnTo>
                <a:lnTo>
                  <a:pt x="0" y="12700"/>
                </a:lnTo>
                <a:lnTo>
                  <a:pt x="3810" y="12700"/>
                </a:lnTo>
                <a:lnTo>
                  <a:pt x="3810" y="3810"/>
                </a:lnTo>
                <a:lnTo>
                  <a:pt x="367030" y="3810"/>
                </a:lnTo>
                <a:lnTo>
                  <a:pt x="367030" y="0"/>
                </a:lnTo>
                <a:close/>
              </a:path>
              <a:path w="367029" h="224789">
                <a:moveTo>
                  <a:pt x="367030" y="3810"/>
                </a:moveTo>
                <a:lnTo>
                  <a:pt x="364490" y="3810"/>
                </a:lnTo>
                <a:lnTo>
                  <a:pt x="364490" y="12700"/>
                </a:lnTo>
                <a:lnTo>
                  <a:pt x="367030" y="12700"/>
                </a:lnTo>
                <a:lnTo>
                  <a:pt x="367030" y="3810"/>
                </a:lnTo>
                <a:close/>
              </a:path>
              <a:path w="367029" h="224789">
                <a:moveTo>
                  <a:pt x="3810" y="12700"/>
                </a:moveTo>
                <a:lnTo>
                  <a:pt x="0" y="12700"/>
                </a:lnTo>
                <a:lnTo>
                  <a:pt x="0" y="19050"/>
                </a:lnTo>
                <a:lnTo>
                  <a:pt x="3810" y="19050"/>
                </a:lnTo>
                <a:lnTo>
                  <a:pt x="3810" y="12700"/>
                </a:lnTo>
                <a:close/>
              </a:path>
              <a:path w="367029" h="224789">
                <a:moveTo>
                  <a:pt x="367030" y="12700"/>
                </a:moveTo>
                <a:lnTo>
                  <a:pt x="364490" y="12700"/>
                </a:lnTo>
                <a:lnTo>
                  <a:pt x="364490" y="19050"/>
                </a:lnTo>
                <a:lnTo>
                  <a:pt x="367030" y="19050"/>
                </a:lnTo>
                <a:lnTo>
                  <a:pt x="367030" y="12700"/>
                </a:lnTo>
                <a:close/>
              </a:path>
              <a:path w="367029" h="224789">
                <a:moveTo>
                  <a:pt x="3810" y="19050"/>
                </a:moveTo>
                <a:lnTo>
                  <a:pt x="0" y="1905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19050"/>
                </a:lnTo>
                <a:close/>
              </a:path>
              <a:path w="367029" h="224789">
                <a:moveTo>
                  <a:pt x="367030" y="19050"/>
                </a:moveTo>
                <a:lnTo>
                  <a:pt x="364490" y="19050"/>
                </a:lnTo>
                <a:lnTo>
                  <a:pt x="364490" y="38100"/>
                </a:lnTo>
                <a:lnTo>
                  <a:pt x="367030" y="38100"/>
                </a:lnTo>
                <a:lnTo>
                  <a:pt x="367030" y="19050"/>
                </a:lnTo>
                <a:close/>
              </a:path>
              <a:path w="367029" h="224789">
                <a:moveTo>
                  <a:pt x="3810" y="38100"/>
                </a:moveTo>
                <a:lnTo>
                  <a:pt x="0" y="3810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38100"/>
                </a:lnTo>
                <a:close/>
              </a:path>
              <a:path w="367029" h="224789">
                <a:moveTo>
                  <a:pt x="367030" y="38100"/>
                </a:moveTo>
                <a:lnTo>
                  <a:pt x="364490" y="38100"/>
                </a:lnTo>
                <a:lnTo>
                  <a:pt x="364490" y="63500"/>
                </a:lnTo>
                <a:lnTo>
                  <a:pt x="367030" y="63500"/>
                </a:lnTo>
                <a:lnTo>
                  <a:pt x="367030" y="38100"/>
                </a:lnTo>
                <a:close/>
              </a:path>
              <a:path w="367029" h="224789">
                <a:moveTo>
                  <a:pt x="3810" y="63500"/>
                </a:moveTo>
                <a:lnTo>
                  <a:pt x="0" y="63500"/>
                </a:lnTo>
                <a:lnTo>
                  <a:pt x="0" y="80010"/>
                </a:lnTo>
                <a:lnTo>
                  <a:pt x="3810" y="80010"/>
                </a:lnTo>
                <a:lnTo>
                  <a:pt x="3810" y="63500"/>
                </a:lnTo>
                <a:close/>
              </a:path>
              <a:path w="367029" h="224789">
                <a:moveTo>
                  <a:pt x="367030" y="63500"/>
                </a:moveTo>
                <a:lnTo>
                  <a:pt x="364490" y="63500"/>
                </a:lnTo>
                <a:lnTo>
                  <a:pt x="364490" y="80010"/>
                </a:lnTo>
                <a:lnTo>
                  <a:pt x="367030" y="80010"/>
                </a:lnTo>
                <a:lnTo>
                  <a:pt x="367030" y="63500"/>
                </a:lnTo>
                <a:close/>
              </a:path>
              <a:path w="367029" h="224789">
                <a:moveTo>
                  <a:pt x="3810" y="80010"/>
                </a:moveTo>
                <a:lnTo>
                  <a:pt x="0" y="80010"/>
                </a:lnTo>
                <a:lnTo>
                  <a:pt x="0" y="152400"/>
                </a:lnTo>
                <a:lnTo>
                  <a:pt x="3810" y="152400"/>
                </a:lnTo>
                <a:lnTo>
                  <a:pt x="3810" y="80010"/>
                </a:lnTo>
                <a:close/>
              </a:path>
              <a:path w="367029" h="224789">
                <a:moveTo>
                  <a:pt x="367030" y="80010"/>
                </a:moveTo>
                <a:lnTo>
                  <a:pt x="364490" y="80010"/>
                </a:lnTo>
                <a:lnTo>
                  <a:pt x="364490" y="152400"/>
                </a:lnTo>
                <a:lnTo>
                  <a:pt x="367030" y="152400"/>
                </a:lnTo>
                <a:lnTo>
                  <a:pt x="367030" y="80010"/>
                </a:lnTo>
                <a:close/>
              </a:path>
              <a:path w="367029" h="224789">
                <a:moveTo>
                  <a:pt x="381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" y="190500"/>
                </a:lnTo>
                <a:lnTo>
                  <a:pt x="3810" y="152400"/>
                </a:lnTo>
                <a:close/>
              </a:path>
              <a:path w="367029" h="224789">
                <a:moveTo>
                  <a:pt x="367030" y="152400"/>
                </a:moveTo>
                <a:lnTo>
                  <a:pt x="364490" y="152400"/>
                </a:lnTo>
                <a:lnTo>
                  <a:pt x="364490" y="190500"/>
                </a:lnTo>
                <a:lnTo>
                  <a:pt x="367030" y="190500"/>
                </a:lnTo>
                <a:lnTo>
                  <a:pt x="367030" y="152400"/>
                </a:lnTo>
                <a:close/>
              </a:path>
              <a:path w="367029" h="224789">
                <a:moveTo>
                  <a:pt x="3810" y="190500"/>
                </a:moveTo>
                <a:lnTo>
                  <a:pt x="0" y="190500"/>
                </a:lnTo>
                <a:lnTo>
                  <a:pt x="0" y="203200"/>
                </a:lnTo>
                <a:lnTo>
                  <a:pt x="3810" y="203200"/>
                </a:lnTo>
                <a:lnTo>
                  <a:pt x="3810" y="190500"/>
                </a:lnTo>
                <a:close/>
              </a:path>
              <a:path w="367029" h="224789">
                <a:moveTo>
                  <a:pt x="367030" y="190500"/>
                </a:moveTo>
                <a:lnTo>
                  <a:pt x="364490" y="190500"/>
                </a:lnTo>
                <a:lnTo>
                  <a:pt x="364490" y="203200"/>
                </a:lnTo>
                <a:lnTo>
                  <a:pt x="367030" y="203200"/>
                </a:lnTo>
                <a:lnTo>
                  <a:pt x="367030" y="190500"/>
                </a:lnTo>
                <a:close/>
              </a:path>
              <a:path w="367029" h="224789">
                <a:moveTo>
                  <a:pt x="3810" y="203200"/>
                </a:moveTo>
                <a:lnTo>
                  <a:pt x="0" y="203200"/>
                </a:lnTo>
                <a:lnTo>
                  <a:pt x="0" y="224790"/>
                </a:lnTo>
                <a:lnTo>
                  <a:pt x="367030" y="224790"/>
                </a:lnTo>
                <a:lnTo>
                  <a:pt x="367030" y="220980"/>
                </a:lnTo>
                <a:lnTo>
                  <a:pt x="3810" y="220980"/>
                </a:lnTo>
                <a:lnTo>
                  <a:pt x="3810" y="203200"/>
                </a:lnTo>
                <a:close/>
              </a:path>
              <a:path w="367029" h="224789">
                <a:moveTo>
                  <a:pt x="367030" y="203200"/>
                </a:moveTo>
                <a:lnTo>
                  <a:pt x="364490" y="203200"/>
                </a:lnTo>
                <a:lnTo>
                  <a:pt x="364490" y="220980"/>
                </a:lnTo>
                <a:lnTo>
                  <a:pt x="367030" y="220980"/>
                </a:lnTo>
                <a:lnTo>
                  <a:pt x="367030" y="203200"/>
                </a:lnTo>
                <a:close/>
              </a:path>
            </a:pathLst>
          </a:custGeom>
          <a:solidFill>
            <a:srgbClr val="5B13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300719" y="1710689"/>
            <a:ext cx="360680" cy="217170"/>
          </a:xfrm>
          <a:custGeom>
            <a:avLst/>
            <a:gdLst/>
            <a:ahLst/>
            <a:cxnLst/>
            <a:rect l="l" t="t" r="r" b="b"/>
            <a:pathLst>
              <a:path w="360679" h="217169">
                <a:moveTo>
                  <a:pt x="360679" y="0"/>
                </a:moveTo>
                <a:lnTo>
                  <a:pt x="0" y="0"/>
                </a:lnTo>
                <a:lnTo>
                  <a:pt x="0" y="8889"/>
                </a:lnTo>
                <a:lnTo>
                  <a:pt x="3809" y="8889"/>
                </a:lnTo>
                <a:lnTo>
                  <a:pt x="3809" y="3810"/>
                </a:lnTo>
                <a:lnTo>
                  <a:pt x="360679" y="3810"/>
                </a:lnTo>
                <a:lnTo>
                  <a:pt x="360679" y="0"/>
                </a:lnTo>
                <a:close/>
              </a:path>
              <a:path w="360679" h="217169">
                <a:moveTo>
                  <a:pt x="360679" y="3810"/>
                </a:moveTo>
                <a:lnTo>
                  <a:pt x="356870" y="3810"/>
                </a:lnTo>
                <a:lnTo>
                  <a:pt x="356870" y="8889"/>
                </a:lnTo>
                <a:lnTo>
                  <a:pt x="360679" y="8889"/>
                </a:lnTo>
                <a:lnTo>
                  <a:pt x="360679" y="3810"/>
                </a:lnTo>
                <a:close/>
              </a:path>
              <a:path w="360679" h="217169">
                <a:moveTo>
                  <a:pt x="3809" y="8890"/>
                </a:moveTo>
                <a:lnTo>
                  <a:pt x="0" y="8890"/>
                </a:lnTo>
                <a:lnTo>
                  <a:pt x="0" y="15239"/>
                </a:lnTo>
                <a:lnTo>
                  <a:pt x="3809" y="15239"/>
                </a:lnTo>
                <a:lnTo>
                  <a:pt x="3809" y="8890"/>
                </a:lnTo>
                <a:close/>
              </a:path>
              <a:path w="360679" h="217169">
                <a:moveTo>
                  <a:pt x="360679" y="8890"/>
                </a:moveTo>
                <a:lnTo>
                  <a:pt x="356870" y="8890"/>
                </a:lnTo>
                <a:lnTo>
                  <a:pt x="356870" y="15239"/>
                </a:lnTo>
                <a:lnTo>
                  <a:pt x="360679" y="15239"/>
                </a:lnTo>
                <a:lnTo>
                  <a:pt x="360679" y="8890"/>
                </a:lnTo>
                <a:close/>
              </a:path>
              <a:path w="360679" h="217169">
                <a:moveTo>
                  <a:pt x="3809" y="15240"/>
                </a:moveTo>
                <a:lnTo>
                  <a:pt x="0" y="1524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15240"/>
                </a:lnTo>
                <a:close/>
              </a:path>
              <a:path w="360679" h="217169">
                <a:moveTo>
                  <a:pt x="360679" y="15240"/>
                </a:moveTo>
                <a:lnTo>
                  <a:pt x="356870" y="15240"/>
                </a:lnTo>
                <a:lnTo>
                  <a:pt x="356870" y="34289"/>
                </a:lnTo>
                <a:lnTo>
                  <a:pt x="360679" y="34289"/>
                </a:lnTo>
                <a:lnTo>
                  <a:pt x="360679" y="15240"/>
                </a:lnTo>
                <a:close/>
              </a:path>
              <a:path w="360679" h="217169">
                <a:moveTo>
                  <a:pt x="3809" y="34290"/>
                </a:moveTo>
                <a:lnTo>
                  <a:pt x="0" y="34290"/>
                </a:lnTo>
                <a:lnTo>
                  <a:pt x="0" y="59689"/>
                </a:lnTo>
                <a:lnTo>
                  <a:pt x="3809" y="59689"/>
                </a:lnTo>
                <a:lnTo>
                  <a:pt x="3809" y="34290"/>
                </a:lnTo>
                <a:close/>
              </a:path>
              <a:path w="360679" h="217169">
                <a:moveTo>
                  <a:pt x="360679" y="34290"/>
                </a:moveTo>
                <a:lnTo>
                  <a:pt x="356870" y="34290"/>
                </a:lnTo>
                <a:lnTo>
                  <a:pt x="356870" y="59689"/>
                </a:lnTo>
                <a:lnTo>
                  <a:pt x="360679" y="59689"/>
                </a:lnTo>
                <a:lnTo>
                  <a:pt x="360679" y="34290"/>
                </a:lnTo>
                <a:close/>
              </a:path>
              <a:path w="360679" h="217169">
                <a:moveTo>
                  <a:pt x="3809" y="59690"/>
                </a:moveTo>
                <a:lnTo>
                  <a:pt x="0" y="59690"/>
                </a:lnTo>
                <a:lnTo>
                  <a:pt x="0" y="76200"/>
                </a:lnTo>
                <a:lnTo>
                  <a:pt x="3809" y="76200"/>
                </a:lnTo>
                <a:lnTo>
                  <a:pt x="3809" y="59690"/>
                </a:lnTo>
                <a:close/>
              </a:path>
              <a:path w="360679" h="217169">
                <a:moveTo>
                  <a:pt x="360679" y="59690"/>
                </a:moveTo>
                <a:lnTo>
                  <a:pt x="356870" y="59690"/>
                </a:lnTo>
                <a:lnTo>
                  <a:pt x="356870" y="76200"/>
                </a:lnTo>
                <a:lnTo>
                  <a:pt x="360679" y="76200"/>
                </a:lnTo>
                <a:lnTo>
                  <a:pt x="360679" y="59690"/>
                </a:lnTo>
                <a:close/>
              </a:path>
              <a:path w="360679" h="217169">
                <a:moveTo>
                  <a:pt x="3809" y="76200"/>
                </a:moveTo>
                <a:lnTo>
                  <a:pt x="0" y="76200"/>
                </a:lnTo>
                <a:lnTo>
                  <a:pt x="0" y="148589"/>
                </a:lnTo>
                <a:lnTo>
                  <a:pt x="3809" y="148589"/>
                </a:lnTo>
                <a:lnTo>
                  <a:pt x="3809" y="76200"/>
                </a:lnTo>
                <a:close/>
              </a:path>
              <a:path w="360679" h="217169">
                <a:moveTo>
                  <a:pt x="360679" y="76200"/>
                </a:moveTo>
                <a:lnTo>
                  <a:pt x="356870" y="76200"/>
                </a:lnTo>
                <a:lnTo>
                  <a:pt x="356870" y="148589"/>
                </a:lnTo>
                <a:lnTo>
                  <a:pt x="360679" y="148589"/>
                </a:lnTo>
                <a:lnTo>
                  <a:pt x="360679" y="76200"/>
                </a:lnTo>
                <a:close/>
              </a:path>
              <a:path w="360679" h="217169">
                <a:moveTo>
                  <a:pt x="3809" y="148590"/>
                </a:moveTo>
                <a:lnTo>
                  <a:pt x="0" y="148590"/>
                </a:lnTo>
                <a:lnTo>
                  <a:pt x="0" y="186689"/>
                </a:lnTo>
                <a:lnTo>
                  <a:pt x="3809" y="186689"/>
                </a:lnTo>
                <a:lnTo>
                  <a:pt x="3809" y="148590"/>
                </a:lnTo>
                <a:close/>
              </a:path>
              <a:path w="360679" h="217169">
                <a:moveTo>
                  <a:pt x="360679" y="148590"/>
                </a:moveTo>
                <a:lnTo>
                  <a:pt x="356870" y="148590"/>
                </a:lnTo>
                <a:lnTo>
                  <a:pt x="356870" y="186689"/>
                </a:lnTo>
                <a:lnTo>
                  <a:pt x="360679" y="186689"/>
                </a:lnTo>
                <a:lnTo>
                  <a:pt x="360679" y="148590"/>
                </a:lnTo>
                <a:close/>
              </a:path>
              <a:path w="360679" h="217169">
                <a:moveTo>
                  <a:pt x="3809" y="186690"/>
                </a:moveTo>
                <a:lnTo>
                  <a:pt x="0" y="186690"/>
                </a:lnTo>
                <a:lnTo>
                  <a:pt x="0" y="199389"/>
                </a:lnTo>
                <a:lnTo>
                  <a:pt x="3809" y="199389"/>
                </a:lnTo>
                <a:lnTo>
                  <a:pt x="3809" y="186690"/>
                </a:lnTo>
                <a:close/>
              </a:path>
              <a:path w="360679" h="217169">
                <a:moveTo>
                  <a:pt x="360679" y="186690"/>
                </a:moveTo>
                <a:lnTo>
                  <a:pt x="356870" y="186690"/>
                </a:lnTo>
                <a:lnTo>
                  <a:pt x="356870" y="199389"/>
                </a:lnTo>
                <a:lnTo>
                  <a:pt x="360679" y="199389"/>
                </a:lnTo>
                <a:lnTo>
                  <a:pt x="360679" y="186690"/>
                </a:lnTo>
                <a:close/>
              </a:path>
              <a:path w="360679" h="217169">
                <a:moveTo>
                  <a:pt x="3809" y="199390"/>
                </a:moveTo>
                <a:lnTo>
                  <a:pt x="0" y="199390"/>
                </a:lnTo>
                <a:lnTo>
                  <a:pt x="0" y="217170"/>
                </a:lnTo>
                <a:lnTo>
                  <a:pt x="360679" y="217170"/>
                </a:lnTo>
                <a:lnTo>
                  <a:pt x="360679" y="213360"/>
                </a:lnTo>
                <a:lnTo>
                  <a:pt x="3809" y="213360"/>
                </a:lnTo>
                <a:lnTo>
                  <a:pt x="3809" y="199390"/>
                </a:lnTo>
                <a:close/>
              </a:path>
              <a:path w="360679" h="217169">
                <a:moveTo>
                  <a:pt x="360679" y="199390"/>
                </a:moveTo>
                <a:lnTo>
                  <a:pt x="356870" y="199390"/>
                </a:lnTo>
                <a:lnTo>
                  <a:pt x="356870" y="213360"/>
                </a:lnTo>
                <a:lnTo>
                  <a:pt x="360679" y="213360"/>
                </a:lnTo>
                <a:lnTo>
                  <a:pt x="360679" y="199390"/>
                </a:lnTo>
                <a:close/>
              </a:path>
            </a:pathLst>
          </a:custGeom>
          <a:solidFill>
            <a:srgbClr val="5E1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304530" y="1714500"/>
            <a:ext cx="353060" cy="209550"/>
          </a:xfrm>
          <a:custGeom>
            <a:avLst/>
            <a:gdLst/>
            <a:ahLst/>
            <a:cxnLst/>
            <a:rect l="l" t="t" r="r" b="b"/>
            <a:pathLst>
              <a:path w="353059" h="209550">
                <a:moveTo>
                  <a:pt x="353060" y="0"/>
                </a:moveTo>
                <a:lnTo>
                  <a:pt x="0" y="0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353060" y="3810"/>
                </a:lnTo>
                <a:lnTo>
                  <a:pt x="353060" y="0"/>
                </a:lnTo>
                <a:close/>
              </a:path>
              <a:path w="353059" h="209550">
                <a:moveTo>
                  <a:pt x="353060" y="3810"/>
                </a:moveTo>
                <a:lnTo>
                  <a:pt x="349250" y="3810"/>
                </a:lnTo>
                <a:lnTo>
                  <a:pt x="349250" y="5079"/>
                </a:lnTo>
                <a:lnTo>
                  <a:pt x="353060" y="5079"/>
                </a:lnTo>
                <a:lnTo>
                  <a:pt x="353060" y="3810"/>
                </a:lnTo>
                <a:close/>
              </a:path>
              <a:path w="353059" h="209550">
                <a:moveTo>
                  <a:pt x="3810" y="5080"/>
                </a:moveTo>
                <a:lnTo>
                  <a:pt x="0" y="5080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5080"/>
                </a:lnTo>
                <a:close/>
              </a:path>
              <a:path w="353059" h="209550">
                <a:moveTo>
                  <a:pt x="353060" y="5080"/>
                </a:moveTo>
                <a:lnTo>
                  <a:pt x="349250" y="5080"/>
                </a:lnTo>
                <a:lnTo>
                  <a:pt x="349250" y="11429"/>
                </a:lnTo>
                <a:lnTo>
                  <a:pt x="353060" y="11429"/>
                </a:lnTo>
                <a:lnTo>
                  <a:pt x="353060" y="5080"/>
                </a:lnTo>
                <a:close/>
              </a:path>
              <a:path w="353059" h="209550">
                <a:moveTo>
                  <a:pt x="3810" y="11430"/>
                </a:moveTo>
                <a:lnTo>
                  <a:pt x="0" y="11430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11430"/>
                </a:lnTo>
                <a:close/>
              </a:path>
              <a:path w="353059" h="209550">
                <a:moveTo>
                  <a:pt x="353060" y="11430"/>
                </a:moveTo>
                <a:lnTo>
                  <a:pt x="349250" y="11430"/>
                </a:lnTo>
                <a:lnTo>
                  <a:pt x="349250" y="30479"/>
                </a:lnTo>
                <a:lnTo>
                  <a:pt x="353060" y="30479"/>
                </a:lnTo>
                <a:lnTo>
                  <a:pt x="353060" y="11430"/>
                </a:lnTo>
                <a:close/>
              </a:path>
              <a:path w="353059" h="209550">
                <a:moveTo>
                  <a:pt x="3810" y="30480"/>
                </a:moveTo>
                <a:lnTo>
                  <a:pt x="0" y="3048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30480"/>
                </a:lnTo>
                <a:close/>
              </a:path>
              <a:path w="353059" h="209550">
                <a:moveTo>
                  <a:pt x="353060" y="30480"/>
                </a:moveTo>
                <a:lnTo>
                  <a:pt x="349250" y="30480"/>
                </a:lnTo>
                <a:lnTo>
                  <a:pt x="349250" y="55879"/>
                </a:lnTo>
                <a:lnTo>
                  <a:pt x="353060" y="55879"/>
                </a:lnTo>
                <a:lnTo>
                  <a:pt x="353060" y="30480"/>
                </a:lnTo>
                <a:close/>
              </a:path>
              <a:path w="353059" h="209550">
                <a:moveTo>
                  <a:pt x="3810" y="55880"/>
                </a:moveTo>
                <a:lnTo>
                  <a:pt x="0" y="5588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55880"/>
                </a:lnTo>
                <a:close/>
              </a:path>
              <a:path w="353059" h="209550">
                <a:moveTo>
                  <a:pt x="353060" y="55880"/>
                </a:moveTo>
                <a:lnTo>
                  <a:pt x="349250" y="55880"/>
                </a:lnTo>
                <a:lnTo>
                  <a:pt x="349250" y="72389"/>
                </a:lnTo>
                <a:lnTo>
                  <a:pt x="353060" y="72389"/>
                </a:lnTo>
                <a:lnTo>
                  <a:pt x="353060" y="55880"/>
                </a:lnTo>
                <a:close/>
              </a:path>
              <a:path w="353059" h="209550">
                <a:moveTo>
                  <a:pt x="3810" y="72390"/>
                </a:moveTo>
                <a:lnTo>
                  <a:pt x="0" y="72390"/>
                </a:lnTo>
                <a:lnTo>
                  <a:pt x="0" y="144779"/>
                </a:lnTo>
                <a:lnTo>
                  <a:pt x="3810" y="144779"/>
                </a:lnTo>
                <a:lnTo>
                  <a:pt x="3810" y="72390"/>
                </a:lnTo>
                <a:close/>
              </a:path>
              <a:path w="353059" h="209550">
                <a:moveTo>
                  <a:pt x="353060" y="72390"/>
                </a:moveTo>
                <a:lnTo>
                  <a:pt x="349250" y="72390"/>
                </a:lnTo>
                <a:lnTo>
                  <a:pt x="349250" y="144779"/>
                </a:lnTo>
                <a:lnTo>
                  <a:pt x="353060" y="144779"/>
                </a:lnTo>
                <a:lnTo>
                  <a:pt x="353060" y="72390"/>
                </a:lnTo>
                <a:close/>
              </a:path>
              <a:path w="353059" h="209550">
                <a:moveTo>
                  <a:pt x="3810" y="144780"/>
                </a:moveTo>
                <a:lnTo>
                  <a:pt x="0" y="144780"/>
                </a:lnTo>
                <a:lnTo>
                  <a:pt x="0" y="182879"/>
                </a:lnTo>
                <a:lnTo>
                  <a:pt x="3810" y="182879"/>
                </a:lnTo>
                <a:lnTo>
                  <a:pt x="3810" y="144780"/>
                </a:lnTo>
                <a:close/>
              </a:path>
              <a:path w="353059" h="209550">
                <a:moveTo>
                  <a:pt x="353060" y="144780"/>
                </a:moveTo>
                <a:lnTo>
                  <a:pt x="349250" y="144780"/>
                </a:lnTo>
                <a:lnTo>
                  <a:pt x="349250" y="182879"/>
                </a:lnTo>
                <a:lnTo>
                  <a:pt x="353060" y="182879"/>
                </a:lnTo>
                <a:lnTo>
                  <a:pt x="353060" y="144780"/>
                </a:lnTo>
                <a:close/>
              </a:path>
              <a:path w="353059" h="209550">
                <a:moveTo>
                  <a:pt x="3810" y="182880"/>
                </a:moveTo>
                <a:lnTo>
                  <a:pt x="0" y="182880"/>
                </a:lnTo>
                <a:lnTo>
                  <a:pt x="0" y="195579"/>
                </a:lnTo>
                <a:lnTo>
                  <a:pt x="3810" y="195579"/>
                </a:lnTo>
                <a:lnTo>
                  <a:pt x="3810" y="182880"/>
                </a:lnTo>
                <a:close/>
              </a:path>
              <a:path w="353059" h="209550">
                <a:moveTo>
                  <a:pt x="353060" y="182880"/>
                </a:moveTo>
                <a:lnTo>
                  <a:pt x="349250" y="182880"/>
                </a:lnTo>
                <a:lnTo>
                  <a:pt x="349250" y="195579"/>
                </a:lnTo>
                <a:lnTo>
                  <a:pt x="353060" y="195579"/>
                </a:lnTo>
                <a:lnTo>
                  <a:pt x="353060" y="182880"/>
                </a:lnTo>
                <a:close/>
              </a:path>
              <a:path w="353059" h="209550">
                <a:moveTo>
                  <a:pt x="3810" y="195580"/>
                </a:moveTo>
                <a:lnTo>
                  <a:pt x="0" y="195580"/>
                </a:lnTo>
                <a:lnTo>
                  <a:pt x="0" y="209550"/>
                </a:lnTo>
                <a:lnTo>
                  <a:pt x="353060" y="209550"/>
                </a:lnTo>
                <a:lnTo>
                  <a:pt x="353060" y="205739"/>
                </a:lnTo>
                <a:lnTo>
                  <a:pt x="3810" y="205739"/>
                </a:lnTo>
                <a:lnTo>
                  <a:pt x="3810" y="195580"/>
                </a:lnTo>
                <a:close/>
              </a:path>
              <a:path w="353059" h="209550">
                <a:moveTo>
                  <a:pt x="353060" y="195580"/>
                </a:moveTo>
                <a:lnTo>
                  <a:pt x="349250" y="195580"/>
                </a:lnTo>
                <a:lnTo>
                  <a:pt x="349250" y="205739"/>
                </a:lnTo>
                <a:lnTo>
                  <a:pt x="353060" y="205739"/>
                </a:lnTo>
                <a:lnTo>
                  <a:pt x="353060" y="195580"/>
                </a:lnTo>
                <a:close/>
              </a:path>
            </a:pathLst>
          </a:custGeom>
          <a:solidFill>
            <a:srgbClr val="6114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308340" y="1718310"/>
            <a:ext cx="345440" cy="201930"/>
          </a:xfrm>
          <a:custGeom>
            <a:avLst/>
            <a:gdLst/>
            <a:ahLst/>
            <a:cxnLst/>
            <a:rect l="l" t="t" r="r" b="b"/>
            <a:pathLst>
              <a:path w="345440" h="201930">
                <a:moveTo>
                  <a:pt x="345439" y="0"/>
                </a:moveTo>
                <a:lnTo>
                  <a:pt x="0" y="0"/>
                </a:lnTo>
                <a:lnTo>
                  <a:pt x="0" y="1269"/>
                </a:lnTo>
                <a:lnTo>
                  <a:pt x="345439" y="1269"/>
                </a:lnTo>
                <a:lnTo>
                  <a:pt x="345439" y="0"/>
                </a:lnTo>
                <a:close/>
              </a:path>
              <a:path w="345440" h="201930">
                <a:moveTo>
                  <a:pt x="345439" y="1270"/>
                </a:moveTo>
                <a:lnTo>
                  <a:pt x="0" y="1270"/>
                </a:lnTo>
                <a:lnTo>
                  <a:pt x="0" y="7619"/>
                </a:lnTo>
                <a:lnTo>
                  <a:pt x="3809" y="7619"/>
                </a:lnTo>
                <a:lnTo>
                  <a:pt x="3809" y="3810"/>
                </a:lnTo>
                <a:lnTo>
                  <a:pt x="345439" y="3810"/>
                </a:lnTo>
                <a:lnTo>
                  <a:pt x="345439" y="1270"/>
                </a:lnTo>
                <a:close/>
              </a:path>
              <a:path w="345440" h="201930">
                <a:moveTo>
                  <a:pt x="345439" y="3810"/>
                </a:moveTo>
                <a:lnTo>
                  <a:pt x="341629" y="3810"/>
                </a:lnTo>
                <a:lnTo>
                  <a:pt x="341629" y="7619"/>
                </a:lnTo>
                <a:lnTo>
                  <a:pt x="345439" y="7619"/>
                </a:lnTo>
                <a:lnTo>
                  <a:pt x="345439" y="3810"/>
                </a:lnTo>
                <a:close/>
              </a:path>
              <a:path w="345440" h="201930">
                <a:moveTo>
                  <a:pt x="3809" y="7620"/>
                </a:moveTo>
                <a:lnTo>
                  <a:pt x="0" y="7620"/>
                </a:lnTo>
                <a:lnTo>
                  <a:pt x="0" y="26669"/>
                </a:lnTo>
                <a:lnTo>
                  <a:pt x="3809" y="26669"/>
                </a:lnTo>
                <a:lnTo>
                  <a:pt x="3809" y="7620"/>
                </a:lnTo>
                <a:close/>
              </a:path>
              <a:path w="345440" h="201930">
                <a:moveTo>
                  <a:pt x="345439" y="7620"/>
                </a:moveTo>
                <a:lnTo>
                  <a:pt x="341629" y="7620"/>
                </a:lnTo>
                <a:lnTo>
                  <a:pt x="341629" y="26669"/>
                </a:lnTo>
                <a:lnTo>
                  <a:pt x="345439" y="26669"/>
                </a:lnTo>
                <a:lnTo>
                  <a:pt x="345439" y="7620"/>
                </a:lnTo>
                <a:close/>
              </a:path>
              <a:path w="345440" h="201930">
                <a:moveTo>
                  <a:pt x="3809" y="26670"/>
                </a:moveTo>
                <a:lnTo>
                  <a:pt x="0" y="26670"/>
                </a:lnTo>
                <a:lnTo>
                  <a:pt x="0" y="52069"/>
                </a:lnTo>
                <a:lnTo>
                  <a:pt x="3809" y="52069"/>
                </a:lnTo>
                <a:lnTo>
                  <a:pt x="3809" y="26670"/>
                </a:lnTo>
                <a:close/>
              </a:path>
              <a:path w="345440" h="201930">
                <a:moveTo>
                  <a:pt x="345439" y="26670"/>
                </a:moveTo>
                <a:lnTo>
                  <a:pt x="341629" y="26670"/>
                </a:lnTo>
                <a:lnTo>
                  <a:pt x="341629" y="52069"/>
                </a:lnTo>
                <a:lnTo>
                  <a:pt x="345439" y="52069"/>
                </a:lnTo>
                <a:lnTo>
                  <a:pt x="345439" y="26670"/>
                </a:lnTo>
                <a:close/>
              </a:path>
              <a:path w="345440" h="201930">
                <a:moveTo>
                  <a:pt x="3809" y="52070"/>
                </a:moveTo>
                <a:lnTo>
                  <a:pt x="0" y="52070"/>
                </a:lnTo>
                <a:lnTo>
                  <a:pt x="0" y="68579"/>
                </a:lnTo>
                <a:lnTo>
                  <a:pt x="3809" y="68579"/>
                </a:lnTo>
                <a:lnTo>
                  <a:pt x="3809" y="52070"/>
                </a:lnTo>
                <a:close/>
              </a:path>
              <a:path w="345440" h="201930">
                <a:moveTo>
                  <a:pt x="345439" y="52070"/>
                </a:moveTo>
                <a:lnTo>
                  <a:pt x="341629" y="52070"/>
                </a:lnTo>
                <a:lnTo>
                  <a:pt x="341629" y="68579"/>
                </a:lnTo>
                <a:lnTo>
                  <a:pt x="345439" y="68579"/>
                </a:lnTo>
                <a:lnTo>
                  <a:pt x="345439" y="52070"/>
                </a:lnTo>
                <a:close/>
              </a:path>
              <a:path w="345440" h="201930">
                <a:moveTo>
                  <a:pt x="3809" y="68580"/>
                </a:moveTo>
                <a:lnTo>
                  <a:pt x="0" y="68580"/>
                </a:lnTo>
                <a:lnTo>
                  <a:pt x="0" y="140969"/>
                </a:lnTo>
                <a:lnTo>
                  <a:pt x="3809" y="140969"/>
                </a:lnTo>
                <a:lnTo>
                  <a:pt x="3809" y="68580"/>
                </a:lnTo>
                <a:close/>
              </a:path>
              <a:path w="345440" h="201930">
                <a:moveTo>
                  <a:pt x="345439" y="68580"/>
                </a:moveTo>
                <a:lnTo>
                  <a:pt x="341629" y="68580"/>
                </a:lnTo>
                <a:lnTo>
                  <a:pt x="341629" y="140969"/>
                </a:lnTo>
                <a:lnTo>
                  <a:pt x="345439" y="140969"/>
                </a:lnTo>
                <a:lnTo>
                  <a:pt x="345439" y="68580"/>
                </a:lnTo>
                <a:close/>
              </a:path>
              <a:path w="345440" h="201930">
                <a:moveTo>
                  <a:pt x="3809" y="140970"/>
                </a:moveTo>
                <a:lnTo>
                  <a:pt x="0" y="140970"/>
                </a:lnTo>
                <a:lnTo>
                  <a:pt x="0" y="179069"/>
                </a:lnTo>
                <a:lnTo>
                  <a:pt x="3809" y="179069"/>
                </a:lnTo>
                <a:lnTo>
                  <a:pt x="3809" y="140970"/>
                </a:lnTo>
                <a:close/>
              </a:path>
              <a:path w="345440" h="201930">
                <a:moveTo>
                  <a:pt x="345439" y="140970"/>
                </a:moveTo>
                <a:lnTo>
                  <a:pt x="341629" y="140970"/>
                </a:lnTo>
                <a:lnTo>
                  <a:pt x="341629" y="179069"/>
                </a:lnTo>
                <a:lnTo>
                  <a:pt x="345439" y="179069"/>
                </a:lnTo>
                <a:lnTo>
                  <a:pt x="345439" y="140970"/>
                </a:lnTo>
                <a:close/>
              </a:path>
              <a:path w="345440" h="201930">
                <a:moveTo>
                  <a:pt x="3809" y="179070"/>
                </a:moveTo>
                <a:lnTo>
                  <a:pt x="0" y="179070"/>
                </a:lnTo>
                <a:lnTo>
                  <a:pt x="0" y="191769"/>
                </a:lnTo>
                <a:lnTo>
                  <a:pt x="3809" y="191769"/>
                </a:lnTo>
                <a:lnTo>
                  <a:pt x="3809" y="179070"/>
                </a:lnTo>
                <a:close/>
              </a:path>
              <a:path w="345440" h="201930">
                <a:moveTo>
                  <a:pt x="345439" y="179070"/>
                </a:moveTo>
                <a:lnTo>
                  <a:pt x="341629" y="179070"/>
                </a:lnTo>
                <a:lnTo>
                  <a:pt x="341629" y="191769"/>
                </a:lnTo>
                <a:lnTo>
                  <a:pt x="345439" y="191769"/>
                </a:lnTo>
                <a:lnTo>
                  <a:pt x="345439" y="179070"/>
                </a:lnTo>
                <a:close/>
              </a:path>
              <a:path w="345440" h="201930">
                <a:moveTo>
                  <a:pt x="3809" y="191770"/>
                </a:moveTo>
                <a:lnTo>
                  <a:pt x="0" y="191770"/>
                </a:lnTo>
                <a:lnTo>
                  <a:pt x="0" y="201929"/>
                </a:lnTo>
                <a:lnTo>
                  <a:pt x="345439" y="201929"/>
                </a:lnTo>
                <a:lnTo>
                  <a:pt x="345439" y="198119"/>
                </a:lnTo>
                <a:lnTo>
                  <a:pt x="3809" y="198119"/>
                </a:lnTo>
                <a:lnTo>
                  <a:pt x="3809" y="191770"/>
                </a:lnTo>
                <a:close/>
              </a:path>
              <a:path w="345440" h="201930">
                <a:moveTo>
                  <a:pt x="345439" y="191770"/>
                </a:moveTo>
                <a:lnTo>
                  <a:pt x="341629" y="191770"/>
                </a:lnTo>
                <a:lnTo>
                  <a:pt x="341629" y="198119"/>
                </a:lnTo>
                <a:lnTo>
                  <a:pt x="345439" y="198119"/>
                </a:lnTo>
                <a:lnTo>
                  <a:pt x="345439" y="191770"/>
                </a:lnTo>
                <a:close/>
              </a:path>
            </a:pathLst>
          </a:custGeom>
          <a:solidFill>
            <a:srgbClr val="631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312150" y="1722120"/>
            <a:ext cx="337820" cy="194310"/>
          </a:xfrm>
          <a:custGeom>
            <a:avLst/>
            <a:gdLst/>
            <a:ahLst/>
            <a:cxnLst/>
            <a:rect l="l" t="t" r="r" b="b"/>
            <a:pathLst>
              <a:path w="337820" h="194310">
                <a:moveTo>
                  <a:pt x="337820" y="0"/>
                </a:moveTo>
                <a:lnTo>
                  <a:pt x="0" y="0"/>
                </a:lnTo>
                <a:lnTo>
                  <a:pt x="0" y="3809"/>
                </a:lnTo>
                <a:lnTo>
                  <a:pt x="2540" y="3809"/>
                </a:lnTo>
                <a:lnTo>
                  <a:pt x="2540" y="2539"/>
                </a:lnTo>
                <a:lnTo>
                  <a:pt x="337820" y="2539"/>
                </a:lnTo>
                <a:lnTo>
                  <a:pt x="337820" y="0"/>
                </a:lnTo>
                <a:close/>
              </a:path>
              <a:path w="337820" h="194310">
                <a:moveTo>
                  <a:pt x="337820" y="2539"/>
                </a:moveTo>
                <a:lnTo>
                  <a:pt x="334009" y="2539"/>
                </a:lnTo>
                <a:lnTo>
                  <a:pt x="334009" y="3809"/>
                </a:lnTo>
                <a:lnTo>
                  <a:pt x="337820" y="3809"/>
                </a:lnTo>
                <a:lnTo>
                  <a:pt x="337820" y="2539"/>
                </a:lnTo>
                <a:close/>
              </a:path>
              <a:path w="337820" h="194310">
                <a:moveTo>
                  <a:pt x="2540" y="3810"/>
                </a:moveTo>
                <a:lnTo>
                  <a:pt x="0" y="3810"/>
                </a:lnTo>
                <a:lnTo>
                  <a:pt x="0" y="22859"/>
                </a:lnTo>
                <a:lnTo>
                  <a:pt x="2540" y="22859"/>
                </a:lnTo>
                <a:lnTo>
                  <a:pt x="2540" y="3810"/>
                </a:lnTo>
                <a:close/>
              </a:path>
              <a:path w="337820" h="194310">
                <a:moveTo>
                  <a:pt x="337820" y="3810"/>
                </a:moveTo>
                <a:lnTo>
                  <a:pt x="334009" y="3810"/>
                </a:lnTo>
                <a:lnTo>
                  <a:pt x="334009" y="22859"/>
                </a:lnTo>
                <a:lnTo>
                  <a:pt x="337820" y="22859"/>
                </a:lnTo>
                <a:lnTo>
                  <a:pt x="337820" y="3810"/>
                </a:lnTo>
                <a:close/>
              </a:path>
              <a:path w="337820" h="194310">
                <a:moveTo>
                  <a:pt x="2540" y="22860"/>
                </a:moveTo>
                <a:lnTo>
                  <a:pt x="0" y="22860"/>
                </a:lnTo>
                <a:lnTo>
                  <a:pt x="0" y="48259"/>
                </a:lnTo>
                <a:lnTo>
                  <a:pt x="2540" y="48259"/>
                </a:lnTo>
                <a:lnTo>
                  <a:pt x="2540" y="22860"/>
                </a:lnTo>
                <a:close/>
              </a:path>
              <a:path w="337820" h="194310">
                <a:moveTo>
                  <a:pt x="337820" y="22860"/>
                </a:moveTo>
                <a:lnTo>
                  <a:pt x="334009" y="22860"/>
                </a:lnTo>
                <a:lnTo>
                  <a:pt x="334009" y="48259"/>
                </a:lnTo>
                <a:lnTo>
                  <a:pt x="337820" y="48259"/>
                </a:lnTo>
                <a:lnTo>
                  <a:pt x="337820" y="22860"/>
                </a:lnTo>
                <a:close/>
              </a:path>
              <a:path w="337820" h="194310">
                <a:moveTo>
                  <a:pt x="2540" y="48260"/>
                </a:moveTo>
                <a:lnTo>
                  <a:pt x="0" y="48260"/>
                </a:lnTo>
                <a:lnTo>
                  <a:pt x="0" y="64769"/>
                </a:lnTo>
                <a:lnTo>
                  <a:pt x="2540" y="64769"/>
                </a:lnTo>
                <a:lnTo>
                  <a:pt x="2540" y="48260"/>
                </a:lnTo>
                <a:close/>
              </a:path>
              <a:path w="337820" h="194310">
                <a:moveTo>
                  <a:pt x="337820" y="48260"/>
                </a:moveTo>
                <a:lnTo>
                  <a:pt x="334009" y="48260"/>
                </a:lnTo>
                <a:lnTo>
                  <a:pt x="334009" y="64769"/>
                </a:lnTo>
                <a:lnTo>
                  <a:pt x="337820" y="64769"/>
                </a:lnTo>
                <a:lnTo>
                  <a:pt x="337820" y="48260"/>
                </a:lnTo>
                <a:close/>
              </a:path>
              <a:path w="337820" h="194310">
                <a:moveTo>
                  <a:pt x="2540" y="64770"/>
                </a:moveTo>
                <a:lnTo>
                  <a:pt x="0" y="64770"/>
                </a:lnTo>
                <a:lnTo>
                  <a:pt x="0" y="137159"/>
                </a:lnTo>
                <a:lnTo>
                  <a:pt x="2540" y="137159"/>
                </a:lnTo>
                <a:lnTo>
                  <a:pt x="2540" y="64770"/>
                </a:lnTo>
                <a:close/>
              </a:path>
              <a:path w="337820" h="194310">
                <a:moveTo>
                  <a:pt x="337820" y="64770"/>
                </a:moveTo>
                <a:lnTo>
                  <a:pt x="334009" y="64770"/>
                </a:lnTo>
                <a:lnTo>
                  <a:pt x="334009" y="137159"/>
                </a:lnTo>
                <a:lnTo>
                  <a:pt x="337820" y="137159"/>
                </a:lnTo>
                <a:lnTo>
                  <a:pt x="337820" y="64770"/>
                </a:lnTo>
                <a:close/>
              </a:path>
              <a:path w="337820" h="194310">
                <a:moveTo>
                  <a:pt x="2540" y="137160"/>
                </a:moveTo>
                <a:lnTo>
                  <a:pt x="0" y="137160"/>
                </a:lnTo>
                <a:lnTo>
                  <a:pt x="0" y="175259"/>
                </a:lnTo>
                <a:lnTo>
                  <a:pt x="2540" y="175259"/>
                </a:lnTo>
                <a:lnTo>
                  <a:pt x="2540" y="137160"/>
                </a:lnTo>
                <a:close/>
              </a:path>
              <a:path w="337820" h="194310">
                <a:moveTo>
                  <a:pt x="337820" y="137160"/>
                </a:moveTo>
                <a:lnTo>
                  <a:pt x="334009" y="137160"/>
                </a:lnTo>
                <a:lnTo>
                  <a:pt x="334009" y="175259"/>
                </a:lnTo>
                <a:lnTo>
                  <a:pt x="337820" y="175259"/>
                </a:lnTo>
                <a:lnTo>
                  <a:pt x="337820" y="137160"/>
                </a:lnTo>
                <a:close/>
              </a:path>
              <a:path w="337820" h="194310">
                <a:moveTo>
                  <a:pt x="2540" y="175260"/>
                </a:moveTo>
                <a:lnTo>
                  <a:pt x="0" y="175260"/>
                </a:lnTo>
                <a:lnTo>
                  <a:pt x="0" y="187959"/>
                </a:lnTo>
                <a:lnTo>
                  <a:pt x="2540" y="187959"/>
                </a:lnTo>
                <a:lnTo>
                  <a:pt x="2540" y="175260"/>
                </a:lnTo>
                <a:close/>
              </a:path>
              <a:path w="337820" h="194310">
                <a:moveTo>
                  <a:pt x="337820" y="175260"/>
                </a:moveTo>
                <a:lnTo>
                  <a:pt x="334009" y="175260"/>
                </a:lnTo>
                <a:lnTo>
                  <a:pt x="334009" y="187959"/>
                </a:lnTo>
                <a:lnTo>
                  <a:pt x="337820" y="187959"/>
                </a:lnTo>
                <a:lnTo>
                  <a:pt x="337820" y="175260"/>
                </a:lnTo>
                <a:close/>
              </a:path>
              <a:path w="337820" h="194310">
                <a:moveTo>
                  <a:pt x="2540" y="187960"/>
                </a:moveTo>
                <a:lnTo>
                  <a:pt x="0" y="187960"/>
                </a:lnTo>
                <a:lnTo>
                  <a:pt x="0" y="194309"/>
                </a:lnTo>
                <a:lnTo>
                  <a:pt x="337820" y="194309"/>
                </a:lnTo>
                <a:lnTo>
                  <a:pt x="337820" y="190500"/>
                </a:lnTo>
                <a:lnTo>
                  <a:pt x="2540" y="190500"/>
                </a:lnTo>
                <a:lnTo>
                  <a:pt x="2540" y="187960"/>
                </a:lnTo>
                <a:close/>
              </a:path>
              <a:path w="337820" h="194310">
                <a:moveTo>
                  <a:pt x="337820" y="187960"/>
                </a:moveTo>
                <a:lnTo>
                  <a:pt x="334009" y="187960"/>
                </a:lnTo>
                <a:lnTo>
                  <a:pt x="334009" y="190500"/>
                </a:lnTo>
                <a:lnTo>
                  <a:pt x="337820" y="190500"/>
                </a:lnTo>
                <a:lnTo>
                  <a:pt x="337820" y="187960"/>
                </a:lnTo>
                <a:close/>
              </a:path>
            </a:pathLst>
          </a:custGeom>
          <a:solidFill>
            <a:srgbClr val="661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314690" y="1725295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31469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314690" y="1727200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64235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31469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64235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3146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6423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146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6423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31469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64235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14690" y="1909445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314690" y="189737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0" y="11429"/>
                </a:moveTo>
                <a:lnTo>
                  <a:pt x="3809" y="11429"/>
                </a:lnTo>
                <a:lnTo>
                  <a:pt x="380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642350" y="189737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3809" y="0"/>
                </a:moveTo>
                <a:lnTo>
                  <a:pt x="0" y="0"/>
                </a:lnTo>
                <a:lnTo>
                  <a:pt x="0" y="11429"/>
                </a:lnTo>
                <a:lnTo>
                  <a:pt x="3809" y="1142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314690" y="1911350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18500" y="1728470"/>
            <a:ext cx="323850" cy="180340"/>
          </a:xfrm>
          <a:custGeom>
            <a:avLst/>
            <a:gdLst/>
            <a:ahLst/>
            <a:cxnLst/>
            <a:rect l="l" t="t" r="r" b="b"/>
            <a:pathLst>
              <a:path w="323850" h="180339">
                <a:moveTo>
                  <a:pt x="323850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3809"/>
                </a:lnTo>
                <a:lnTo>
                  <a:pt x="323850" y="3809"/>
                </a:lnTo>
                <a:lnTo>
                  <a:pt x="323850" y="0"/>
                </a:lnTo>
                <a:close/>
              </a:path>
              <a:path w="323850" h="180339">
                <a:moveTo>
                  <a:pt x="323850" y="3809"/>
                </a:moveTo>
                <a:lnTo>
                  <a:pt x="320040" y="3809"/>
                </a:lnTo>
                <a:lnTo>
                  <a:pt x="320040" y="16509"/>
                </a:lnTo>
                <a:lnTo>
                  <a:pt x="323850" y="16509"/>
                </a:lnTo>
                <a:lnTo>
                  <a:pt x="323850" y="3809"/>
                </a:lnTo>
                <a:close/>
              </a:path>
              <a:path w="323850" h="180339">
                <a:moveTo>
                  <a:pt x="3809" y="16510"/>
                </a:moveTo>
                <a:lnTo>
                  <a:pt x="0" y="16510"/>
                </a:lnTo>
                <a:lnTo>
                  <a:pt x="0" y="41909"/>
                </a:lnTo>
                <a:lnTo>
                  <a:pt x="3809" y="41909"/>
                </a:lnTo>
                <a:lnTo>
                  <a:pt x="3809" y="16510"/>
                </a:lnTo>
                <a:close/>
              </a:path>
              <a:path w="323850" h="180339">
                <a:moveTo>
                  <a:pt x="323850" y="16510"/>
                </a:moveTo>
                <a:lnTo>
                  <a:pt x="320040" y="16510"/>
                </a:lnTo>
                <a:lnTo>
                  <a:pt x="320040" y="41909"/>
                </a:lnTo>
                <a:lnTo>
                  <a:pt x="323850" y="41909"/>
                </a:lnTo>
                <a:lnTo>
                  <a:pt x="323850" y="16510"/>
                </a:lnTo>
                <a:close/>
              </a:path>
              <a:path w="323850" h="180339">
                <a:moveTo>
                  <a:pt x="3809" y="41910"/>
                </a:moveTo>
                <a:lnTo>
                  <a:pt x="0" y="41910"/>
                </a:lnTo>
                <a:lnTo>
                  <a:pt x="0" y="58419"/>
                </a:lnTo>
                <a:lnTo>
                  <a:pt x="3809" y="58419"/>
                </a:lnTo>
                <a:lnTo>
                  <a:pt x="3809" y="41910"/>
                </a:lnTo>
                <a:close/>
              </a:path>
              <a:path w="323850" h="180339">
                <a:moveTo>
                  <a:pt x="323850" y="41910"/>
                </a:moveTo>
                <a:lnTo>
                  <a:pt x="320040" y="41910"/>
                </a:lnTo>
                <a:lnTo>
                  <a:pt x="320040" y="58419"/>
                </a:lnTo>
                <a:lnTo>
                  <a:pt x="323850" y="58419"/>
                </a:lnTo>
                <a:lnTo>
                  <a:pt x="323850" y="41910"/>
                </a:lnTo>
                <a:close/>
              </a:path>
              <a:path w="323850" h="180339">
                <a:moveTo>
                  <a:pt x="3809" y="58420"/>
                </a:moveTo>
                <a:lnTo>
                  <a:pt x="0" y="58420"/>
                </a:lnTo>
                <a:lnTo>
                  <a:pt x="0" y="130809"/>
                </a:lnTo>
                <a:lnTo>
                  <a:pt x="3809" y="130809"/>
                </a:lnTo>
                <a:lnTo>
                  <a:pt x="3809" y="58420"/>
                </a:lnTo>
                <a:close/>
              </a:path>
              <a:path w="323850" h="180339">
                <a:moveTo>
                  <a:pt x="323850" y="58420"/>
                </a:moveTo>
                <a:lnTo>
                  <a:pt x="320040" y="58420"/>
                </a:lnTo>
                <a:lnTo>
                  <a:pt x="320040" y="130809"/>
                </a:lnTo>
                <a:lnTo>
                  <a:pt x="323850" y="130809"/>
                </a:lnTo>
                <a:lnTo>
                  <a:pt x="323850" y="58420"/>
                </a:lnTo>
                <a:close/>
              </a:path>
              <a:path w="323850" h="180339">
                <a:moveTo>
                  <a:pt x="3809" y="130810"/>
                </a:moveTo>
                <a:lnTo>
                  <a:pt x="0" y="130810"/>
                </a:lnTo>
                <a:lnTo>
                  <a:pt x="0" y="168909"/>
                </a:lnTo>
                <a:lnTo>
                  <a:pt x="3809" y="168909"/>
                </a:lnTo>
                <a:lnTo>
                  <a:pt x="3809" y="130810"/>
                </a:lnTo>
                <a:close/>
              </a:path>
              <a:path w="323850" h="180339">
                <a:moveTo>
                  <a:pt x="323850" y="130810"/>
                </a:moveTo>
                <a:lnTo>
                  <a:pt x="320040" y="130810"/>
                </a:lnTo>
                <a:lnTo>
                  <a:pt x="320040" y="168909"/>
                </a:lnTo>
                <a:lnTo>
                  <a:pt x="323850" y="168909"/>
                </a:lnTo>
                <a:lnTo>
                  <a:pt x="323850" y="130810"/>
                </a:lnTo>
                <a:close/>
              </a:path>
              <a:path w="323850" h="180339">
                <a:moveTo>
                  <a:pt x="3809" y="168910"/>
                </a:moveTo>
                <a:lnTo>
                  <a:pt x="0" y="168910"/>
                </a:lnTo>
                <a:lnTo>
                  <a:pt x="0" y="180339"/>
                </a:lnTo>
                <a:lnTo>
                  <a:pt x="323850" y="180339"/>
                </a:lnTo>
                <a:lnTo>
                  <a:pt x="323850" y="176529"/>
                </a:lnTo>
                <a:lnTo>
                  <a:pt x="3809" y="176529"/>
                </a:lnTo>
                <a:lnTo>
                  <a:pt x="3809" y="168910"/>
                </a:lnTo>
                <a:close/>
              </a:path>
              <a:path w="323850" h="180339">
                <a:moveTo>
                  <a:pt x="323850" y="168910"/>
                </a:moveTo>
                <a:lnTo>
                  <a:pt x="320040" y="168910"/>
                </a:lnTo>
                <a:lnTo>
                  <a:pt x="320040" y="176529"/>
                </a:lnTo>
                <a:lnTo>
                  <a:pt x="323850" y="176529"/>
                </a:lnTo>
                <a:lnTo>
                  <a:pt x="323850" y="168910"/>
                </a:lnTo>
                <a:close/>
              </a:path>
            </a:pathLst>
          </a:custGeom>
          <a:solidFill>
            <a:srgbClr val="6B1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22309" y="1732279"/>
            <a:ext cx="316230" cy="172720"/>
          </a:xfrm>
          <a:custGeom>
            <a:avLst/>
            <a:gdLst/>
            <a:ahLst/>
            <a:cxnLst/>
            <a:rect l="l" t="t" r="r" b="b"/>
            <a:pathLst>
              <a:path w="316229" h="172719">
                <a:moveTo>
                  <a:pt x="316230" y="0"/>
                </a:moveTo>
                <a:lnTo>
                  <a:pt x="0" y="0"/>
                </a:lnTo>
                <a:lnTo>
                  <a:pt x="0" y="12700"/>
                </a:lnTo>
                <a:lnTo>
                  <a:pt x="3810" y="12700"/>
                </a:lnTo>
                <a:lnTo>
                  <a:pt x="3810" y="3810"/>
                </a:lnTo>
                <a:lnTo>
                  <a:pt x="316230" y="3810"/>
                </a:lnTo>
                <a:lnTo>
                  <a:pt x="316230" y="0"/>
                </a:lnTo>
                <a:close/>
              </a:path>
              <a:path w="316229" h="172719">
                <a:moveTo>
                  <a:pt x="316230" y="3810"/>
                </a:moveTo>
                <a:lnTo>
                  <a:pt x="312420" y="3810"/>
                </a:lnTo>
                <a:lnTo>
                  <a:pt x="312420" y="12700"/>
                </a:lnTo>
                <a:lnTo>
                  <a:pt x="316230" y="12700"/>
                </a:lnTo>
                <a:lnTo>
                  <a:pt x="316230" y="3810"/>
                </a:lnTo>
                <a:close/>
              </a:path>
              <a:path w="316229" h="172719">
                <a:moveTo>
                  <a:pt x="3810" y="12700"/>
                </a:moveTo>
                <a:lnTo>
                  <a:pt x="0" y="1270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12700"/>
                </a:lnTo>
                <a:close/>
              </a:path>
              <a:path w="316229" h="172719">
                <a:moveTo>
                  <a:pt x="316230" y="12700"/>
                </a:moveTo>
                <a:lnTo>
                  <a:pt x="312420" y="12700"/>
                </a:lnTo>
                <a:lnTo>
                  <a:pt x="312420" y="38100"/>
                </a:lnTo>
                <a:lnTo>
                  <a:pt x="316230" y="38100"/>
                </a:lnTo>
                <a:lnTo>
                  <a:pt x="316230" y="12700"/>
                </a:lnTo>
                <a:close/>
              </a:path>
              <a:path w="316229" h="172719">
                <a:moveTo>
                  <a:pt x="3810" y="38100"/>
                </a:moveTo>
                <a:lnTo>
                  <a:pt x="0" y="38100"/>
                </a:lnTo>
                <a:lnTo>
                  <a:pt x="0" y="54610"/>
                </a:lnTo>
                <a:lnTo>
                  <a:pt x="3810" y="54610"/>
                </a:lnTo>
                <a:lnTo>
                  <a:pt x="3810" y="38100"/>
                </a:lnTo>
                <a:close/>
              </a:path>
              <a:path w="316229" h="172719">
                <a:moveTo>
                  <a:pt x="316230" y="38100"/>
                </a:moveTo>
                <a:lnTo>
                  <a:pt x="312420" y="38100"/>
                </a:lnTo>
                <a:lnTo>
                  <a:pt x="312420" y="54610"/>
                </a:lnTo>
                <a:lnTo>
                  <a:pt x="316230" y="54610"/>
                </a:lnTo>
                <a:lnTo>
                  <a:pt x="316230" y="38100"/>
                </a:lnTo>
                <a:close/>
              </a:path>
              <a:path w="316229" h="172719">
                <a:moveTo>
                  <a:pt x="3810" y="54610"/>
                </a:moveTo>
                <a:lnTo>
                  <a:pt x="0" y="54610"/>
                </a:lnTo>
                <a:lnTo>
                  <a:pt x="0" y="127000"/>
                </a:lnTo>
                <a:lnTo>
                  <a:pt x="3810" y="127000"/>
                </a:lnTo>
                <a:lnTo>
                  <a:pt x="3810" y="54610"/>
                </a:lnTo>
                <a:close/>
              </a:path>
              <a:path w="316229" h="172719">
                <a:moveTo>
                  <a:pt x="316230" y="54610"/>
                </a:moveTo>
                <a:lnTo>
                  <a:pt x="312420" y="54610"/>
                </a:lnTo>
                <a:lnTo>
                  <a:pt x="312420" y="127000"/>
                </a:lnTo>
                <a:lnTo>
                  <a:pt x="316230" y="127000"/>
                </a:lnTo>
                <a:lnTo>
                  <a:pt x="316230" y="54610"/>
                </a:lnTo>
                <a:close/>
              </a:path>
              <a:path w="316229" h="172719">
                <a:moveTo>
                  <a:pt x="3810" y="127000"/>
                </a:moveTo>
                <a:lnTo>
                  <a:pt x="0" y="127000"/>
                </a:lnTo>
                <a:lnTo>
                  <a:pt x="0" y="165100"/>
                </a:lnTo>
                <a:lnTo>
                  <a:pt x="3810" y="165100"/>
                </a:lnTo>
                <a:lnTo>
                  <a:pt x="3810" y="127000"/>
                </a:lnTo>
                <a:close/>
              </a:path>
              <a:path w="316229" h="172719">
                <a:moveTo>
                  <a:pt x="316230" y="127000"/>
                </a:moveTo>
                <a:lnTo>
                  <a:pt x="312420" y="127000"/>
                </a:lnTo>
                <a:lnTo>
                  <a:pt x="312420" y="165100"/>
                </a:lnTo>
                <a:lnTo>
                  <a:pt x="316230" y="165100"/>
                </a:lnTo>
                <a:lnTo>
                  <a:pt x="316230" y="127000"/>
                </a:lnTo>
                <a:close/>
              </a:path>
              <a:path w="316229" h="172719">
                <a:moveTo>
                  <a:pt x="3810" y="165100"/>
                </a:moveTo>
                <a:lnTo>
                  <a:pt x="0" y="165100"/>
                </a:lnTo>
                <a:lnTo>
                  <a:pt x="0" y="172720"/>
                </a:lnTo>
                <a:lnTo>
                  <a:pt x="316230" y="172720"/>
                </a:lnTo>
                <a:lnTo>
                  <a:pt x="316230" y="170180"/>
                </a:lnTo>
                <a:lnTo>
                  <a:pt x="3810" y="170180"/>
                </a:lnTo>
                <a:lnTo>
                  <a:pt x="3810" y="165100"/>
                </a:lnTo>
                <a:close/>
              </a:path>
              <a:path w="316229" h="172719">
                <a:moveTo>
                  <a:pt x="316230" y="165100"/>
                </a:moveTo>
                <a:lnTo>
                  <a:pt x="312420" y="165100"/>
                </a:lnTo>
                <a:lnTo>
                  <a:pt x="312420" y="170180"/>
                </a:lnTo>
                <a:lnTo>
                  <a:pt x="316230" y="170180"/>
                </a:lnTo>
                <a:lnTo>
                  <a:pt x="316230" y="165100"/>
                </a:lnTo>
                <a:close/>
              </a:path>
            </a:pathLst>
          </a:custGeom>
          <a:solidFill>
            <a:srgbClr val="6E17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26119" y="1736089"/>
            <a:ext cx="308610" cy="166370"/>
          </a:xfrm>
          <a:custGeom>
            <a:avLst/>
            <a:gdLst/>
            <a:ahLst/>
            <a:cxnLst/>
            <a:rect l="l" t="t" r="r" b="b"/>
            <a:pathLst>
              <a:path w="308609" h="166369">
                <a:moveTo>
                  <a:pt x="308609" y="0"/>
                </a:moveTo>
                <a:lnTo>
                  <a:pt x="0" y="0"/>
                </a:lnTo>
                <a:lnTo>
                  <a:pt x="0" y="8889"/>
                </a:lnTo>
                <a:lnTo>
                  <a:pt x="3809" y="8889"/>
                </a:lnTo>
                <a:lnTo>
                  <a:pt x="3809" y="3810"/>
                </a:lnTo>
                <a:lnTo>
                  <a:pt x="308609" y="3810"/>
                </a:lnTo>
                <a:lnTo>
                  <a:pt x="308609" y="0"/>
                </a:lnTo>
                <a:close/>
              </a:path>
              <a:path w="308609" h="166369">
                <a:moveTo>
                  <a:pt x="308609" y="3810"/>
                </a:moveTo>
                <a:lnTo>
                  <a:pt x="306070" y="3810"/>
                </a:lnTo>
                <a:lnTo>
                  <a:pt x="306070" y="8889"/>
                </a:lnTo>
                <a:lnTo>
                  <a:pt x="308609" y="8889"/>
                </a:lnTo>
                <a:lnTo>
                  <a:pt x="308609" y="3810"/>
                </a:lnTo>
                <a:close/>
              </a:path>
              <a:path w="308609" h="166369">
                <a:moveTo>
                  <a:pt x="3809" y="8890"/>
                </a:moveTo>
                <a:lnTo>
                  <a:pt x="0" y="889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8890"/>
                </a:lnTo>
                <a:close/>
              </a:path>
              <a:path w="308609" h="166369">
                <a:moveTo>
                  <a:pt x="308609" y="8890"/>
                </a:moveTo>
                <a:lnTo>
                  <a:pt x="306070" y="8890"/>
                </a:lnTo>
                <a:lnTo>
                  <a:pt x="306070" y="34289"/>
                </a:lnTo>
                <a:lnTo>
                  <a:pt x="308609" y="34289"/>
                </a:lnTo>
                <a:lnTo>
                  <a:pt x="308609" y="8890"/>
                </a:lnTo>
                <a:close/>
              </a:path>
              <a:path w="308609" h="166369">
                <a:moveTo>
                  <a:pt x="3809" y="34290"/>
                </a:moveTo>
                <a:lnTo>
                  <a:pt x="0" y="34290"/>
                </a:lnTo>
                <a:lnTo>
                  <a:pt x="0" y="50800"/>
                </a:lnTo>
                <a:lnTo>
                  <a:pt x="3809" y="50800"/>
                </a:lnTo>
                <a:lnTo>
                  <a:pt x="3809" y="34290"/>
                </a:lnTo>
                <a:close/>
              </a:path>
              <a:path w="308609" h="166369">
                <a:moveTo>
                  <a:pt x="308609" y="34290"/>
                </a:moveTo>
                <a:lnTo>
                  <a:pt x="306070" y="34290"/>
                </a:lnTo>
                <a:lnTo>
                  <a:pt x="306070" y="50800"/>
                </a:lnTo>
                <a:lnTo>
                  <a:pt x="308609" y="50800"/>
                </a:lnTo>
                <a:lnTo>
                  <a:pt x="308609" y="34290"/>
                </a:lnTo>
                <a:close/>
              </a:path>
              <a:path w="308609" h="166369">
                <a:moveTo>
                  <a:pt x="3809" y="50800"/>
                </a:moveTo>
                <a:lnTo>
                  <a:pt x="0" y="50800"/>
                </a:lnTo>
                <a:lnTo>
                  <a:pt x="0" y="123189"/>
                </a:lnTo>
                <a:lnTo>
                  <a:pt x="3809" y="123189"/>
                </a:lnTo>
                <a:lnTo>
                  <a:pt x="3809" y="50800"/>
                </a:lnTo>
                <a:close/>
              </a:path>
              <a:path w="308609" h="166369">
                <a:moveTo>
                  <a:pt x="308609" y="50800"/>
                </a:moveTo>
                <a:lnTo>
                  <a:pt x="306070" y="50800"/>
                </a:lnTo>
                <a:lnTo>
                  <a:pt x="306070" y="123189"/>
                </a:lnTo>
                <a:lnTo>
                  <a:pt x="308609" y="123189"/>
                </a:lnTo>
                <a:lnTo>
                  <a:pt x="308609" y="50800"/>
                </a:lnTo>
                <a:close/>
              </a:path>
              <a:path w="308609" h="166369">
                <a:moveTo>
                  <a:pt x="3809" y="123190"/>
                </a:moveTo>
                <a:lnTo>
                  <a:pt x="0" y="123190"/>
                </a:lnTo>
                <a:lnTo>
                  <a:pt x="0" y="161289"/>
                </a:lnTo>
                <a:lnTo>
                  <a:pt x="3809" y="161289"/>
                </a:lnTo>
                <a:lnTo>
                  <a:pt x="3809" y="123190"/>
                </a:lnTo>
                <a:close/>
              </a:path>
              <a:path w="308609" h="166369">
                <a:moveTo>
                  <a:pt x="308609" y="123190"/>
                </a:moveTo>
                <a:lnTo>
                  <a:pt x="306070" y="123190"/>
                </a:lnTo>
                <a:lnTo>
                  <a:pt x="306070" y="161289"/>
                </a:lnTo>
                <a:lnTo>
                  <a:pt x="308609" y="161289"/>
                </a:lnTo>
                <a:lnTo>
                  <a:pt x="308609" y="123190"/>
                </a:lnTo>
                <a:close/>
              </a:path>
              <a:path w="308609" h="166369">
                <a:moveTo>
                  <a:pt x="3809" y="161290"/>
                </a:moveTo>
                <a:lnTo>
                  <a:pt x="0" y="161290"/>
                </a:lnTo>
                <a:lnTo>
                  <a:pt x="0" y="166370"/>
                </a:lnTo>
                <a:lnTo>
                  <a:pt x="308609" y="166370"/>
                </a:lnTo>
                <a:lnTo>
                  <a:pt x="308609" y="162560"/>
                </a:lnTo>
                <a:lnTo>
                  <a:pt x="3809" y="162560"/>
                </a:lnTo>
                <a:lnTo>
                  <a:pt x="3809" y="161290"/>
                </a:lnTo>
                <a:close/>
              </a:path>
              <a:path w="308609" h="166369">
                <a:moveTo>
                  <a:pt x="308609" y="161290"/>
                </a:moveTo>
                <a:lnTo>
                  <a:pt x="306070" y="161290"/>
                </a:lnTo>
                <a:lnTo>
                  <a:pt x="306070" y="162560"/>
                </a:lnTo>
                <a:lnTo>
                  <a:pt x="308609" y="162560"/>
                </a:lnTo>
                <a:lnTo>
                  <a:pt x="308609" y="161290"/>
                </a:lnTo>
                <a:close/>
              </a:path>
            </a:pathLst>
          </a:custGeom>
          <a:solidFill>
            <a:srgbClr val="7118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329930" y="174371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329930" y="174180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809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628380" y="174371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32993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62838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299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62838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3299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62838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329930" y="189611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329930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0" y="35560"/>
                </a:moveTo>
                <a:lnTo>
                  <a:pt x="3810" y="35560"/>
                </a:lnTo>
                <a:lnTo>
                  <a:pt x="381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628380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3810" y="0"/>
                </a:moveTo>
                <a:lnTo>
                  <a:pt x="0" y="0"/>
                </a:lnTo>
                <a:lnTo>
                  <a:pt x="0" y="35559"/>
                </a:lnTo>
                <a:lnTo>
                  <a:pt x="3810" y="3555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329930" y="189801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333740" y="174434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175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333740" y="1746250"/>
            <a:ext cx="2540" cy="24130"/>
          </a:xfrm>
          <a:custGeom>
            <a:avLst/>
            <a:gdLst/>
            <a:ahLst/>
            <a:cxnLst/>
            <a:rect l="l" t="t" r="r" b="b"/>
            <a:pathLst>
              <a:path w="2540" h="24130">
                <a:moveTo>
                  <a:pt x="0" y="24129"/>
                </a:moveTo>
                <a:lnTo>
                  <a:pt x="2539" y="24129"/>
                </a:lnTo>
                <a:lnTo>
                  <a:pt x="253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333740" y="1745614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175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624569" y="1746250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3809" y="0"/>
                </a:moveTo>
                <a:lnTo>
                  <a:pt x="0" y="0"/>
                </a:lnTo>
                <a:lnTo>
                  <a:pt x="0" y="24129"/>
                </a:lnTo>
                <a:lnTo>
                  <a:pt x="3809" y="2412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333740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62456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333740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62456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333740" y="189293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810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333740" y="1859279"/>
            <a:ext cx="2540" cy="31750"/>
          </a:xfrm>
          <a:custGeom>
            <a:avLst/>
            <a:gdLst/>
            <a:ahLst/>
            <a:cxnLst/>
            <a:rect l="l" t="t" r="r" b="b"/>
            <a:pathLst>
              <a:path w="2540" h="31750">
                <a:moveTo>
                  <a:pt x="0" y="31750"/>
                </a:moveTo>
                <a:lnTo>
                  <a:pt x="2539" y="31750"/>
                </a:lnTo>
                <a:lnTo>
                  <a:pt x="2539" y="0"/>
                </a:lnTo>
                <a:lnTo>
                  <a:pt x="0" y="0"/>
                </a:lnTo>
                <a:lnTo>
                  <a:pt x="0" y="3175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624569" y="1859279"/>
            <a:ext cx="3810" cy="31750"/>
          </a:xfrm>
          <a:custGeom>
            <a:avLst/>
            <a:gdLst/>
            <a:ahLst/>
            <a:cxnLst/>
            <a:rect l="l" t="t" r="r" b="b"/>
            <a:pathLst>
              <a:path w="3809" h="31750">
                <a:moveTo>
                  <a:pt x="3809" y="0"/>
                </a:moveTo>
                <a:lnTo>
                  <a:pt x="0" y="0"/>
                </a:lnTo>
                <a:lnTo>
                  <a:pt x="0" y="31749"/>
                </a:lnTo>
                <a:lnTo>
                  <a:pt x="3809" y="3174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336280" y="1750060"/>
            <a:ext cx="3810" cy="20320"/>
          </a:xfrm>
          <a:custGeom>
            <a:avLst/>
            <a:gdLst/>
            <a:ahLst/>
            <a:cxnLst/>
            <a:rect l="l" t="t" r="r" b="b"/>
            <a:pathLst>
              <a:path w="3809" h="20319">
                <a:moveTo>
                  <a:pt x="0" y="20320"/>
                </a:moveTo>
                <a:lnTo>
                  <a:pt x="3810" y="20320"/>
                </a:lnTo>
                <a:lnTo>
                  <a:pt x="381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336280" y="1748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09">
            <a:solidFill>
              <a:srgbClr val="781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620759" y="1750060"/>
            <a:ext cx="3810" cy="20320"/>
          </a:xfrm>
          <a:custGeom>
            <a:avLst/>
            <a:gdLst/>
            <a:ahLst/>
            <a:cxnLst/>
            <a:rect l="l" t="t" r="r" b="b"/>
            <a:pathLst>
              <a:path w="3809" h="20319">
                <a:moveTo>
                  <a:pt x="3810" y="0"/>
                </a:moveTo>
                <a:lnTo>
                  <a:pt x="0" y="0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33628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62075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33628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62075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336280" y="1889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781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336280" y="185927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09" h="27939">
                <a:moveTo>
                  <a:pt x="0" y="27939"/>
                </a:moveTo>
                <a:lnTo>
                  <a:pt x="3810" y="27939"/>
                </a:lnTo>
                <a:lnTo>
                  <a:pt x="3810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620759" y="185927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09" h="27939">
                <a:moveTo>
                  <a:pt x="3810" y="0"/>
                </a:moveTo>
                <a:lnTo>
                  <a:pt x="0" y="0"/>
                </a:lnTo>
                <a:lnTo>
                  <a:pt x="0" y="27939"/>
                </a:lnTo>
                <a:lnTo>
                  <a:pt x="3810" y="2793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340090" y="17538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40090" y="175196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9" y="0"/>
                </a:lnTo>
              </a:path>
            </a:pathLst>
          </a:custGeom>
          <a:ln w="3810">
            <a:solidFill>
              <a:srgbClr val="7B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616950" y="17538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3400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6169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3400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6169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340090" y="188531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9" y="0"/>
                </a:lnTo>
              </a:path>
            </a:pathLst>
          </a:custGeom>
          <a:ln w="3810">
            <a:solidFill>
              <a:srgbClr val="7B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340090" y="1859279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0" y="24129"/>
                </a:moveTo>
                <a:lnTo>
                  <a:pt x="3809" y="24129"/>
                </a:lnTo>
                <a:lnTo>
                  <a:pt x="380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616950" y="1859279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3809" y="0"/>
                </a:moveTo>
                <a:lnTo>
                  <a:pt x="0" y="0"/>
                </a:lnTo>
                <a:lnTo>
                  <a:pt x="0" y="24129"/>
                </a:lnTo>
                <a:lnTo>
                  <a:pt x="3809" y="2412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343900" y="1757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12700"/>
                </a:moveTo>
                <a:lnTo>
                  <a:pt x="3809" y="12700"/>
                </a:lnTo>
                <a:lnTo>
                  <a:pt x="380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343900" y="175577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810">
            <a:solidFill>
              <a:srgbClr val="7E1B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613140" y="1757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700"/>
                </a:lnTo>
                <a:lnTo>
                  <a:pt x="3809" y="12700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34390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6131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34390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6131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343900" y="1882139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7E1B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34390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0" y="21589"/>
                </a:moveTo>
                <a:lnTo>
                  <a:pt x="3809" y="21589"/>
                </a:lnTo>
                <a:lnTo>
                  <a:pt x="3809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61314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3809" y="0"/>
                </a:moveTo>
                <a:lnTo>
                  <a:pt x="0" y="0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347709" y="176148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0" y="8889"/>
                </a:moveTo>
                <a:lnTo>
                  <a:pt x="3810" y="8889"/>
                </a:lnTo>
                <a:lnTo>
                  <a:pt x="381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347709" y="175958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810">
            <a:solidFill>
              <a:srgbClr val="80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610600" y="1761489"/>
            <a:ext cx="2540" cy="8890"/>
          </a:xfrm>
          <a:custGeom>
            <a:avLst/>
            <a:gdLst/>
            <a:ahLst/>
            <a:cxnLst/>
            <a:rect l="l" t="t" r="r" b="b"/>
            <a:pathLst>
              <a:path w="2540" h="8889">
                <a:moveTo>
                  <a:pt x="2540" y="0"/>
                </a:moveTo>
                <a:lnTo>
                  <a:pt x="0" y="0"/>
                </a:lnTo>
                <a:lnTo>
                  <a:pt x="0" y="8889"/>
                </a:lnTo>
                <a:lnTo>
                  <a:pt x="2540" y="888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3477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610600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40" y="0"/>
                </a:moveTo>
                <a:lnTo>
                  <a:pt x="0" y="0"/>
                </a:lnTo>
                <a:lnTo>
                  <a:pt x="0" y="16509"/>
                </a:lnTo>
                <a:lnTo>
                  <a:pt x="2540" y="1650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3477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610600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40" y="0"/>
                </a:moveTo>
                <a:lnTo>
                  <a:pt x="0" y="0"/>
                </a:lnTo>
                <a:lnTo>
                  <a:pt x="0" y="72389"/>
                </a:lnTo>
                <a:lnTo>
                  <a:pt x="2540" y="7238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347709" y="187896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810">
            <a:solidFill>
              <a:srgbClr val="80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347709" y="1859279"/>
            <a:ext cx="3810" cy="17780"/>
          </a:xfrm>
          <a:custGeom>
            <a:avLst/>
            <a:gdLst/>
            <a:ahLst/>
            <a:cxnLst/>
            <a:rect l="l" t="t" r="r" b="b"/>
            <a:pathLst>
              <a:path w="3809" h="17780">
                <a:moveTo>
                  <a:pt x="0" y="17779"/>
                </a:moveTo>
                <a:lnTo>
                  <a:pt x="3810" y="17779"/>
                </a:lnTo>
                <a:lnTo>
                  <a:pt x="381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610600" y="185927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40" h="17780">
                <a:moveTo>
                  <a:pt x="2540" y="0"/>
                </a:moveTo>
                <a:lnTo>
                  <a:pt x="0" y="0"/>
                </a:lnTo>
                <a:lnTo>
                  <a:pt x="0" y="17779"/>
                </a:lnTo>
                <a:lnTo>
                  <a:pt x="2540" y="1777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351519" y="176530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0" y="5079"/>
                </a:moveTo>
                <a:lnTo>
                  <a:pt x="3809" y="5079"/>
                </a:lnTo>
                <a:lnTo>
                  <a:pt x="3809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351519" y="176339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810">
            <a:solidFill>
              <a:srgbClr val="831C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606790" y="176530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3809" y="0"/>
                </a:moveTo>
                <a:lnTo>
                  <a:pt x="0" y="0"/>
                </a:lnTo>
                <a:lnTo>
                  <a:pt x="0" y="5079"/>
                </a:lnTo>
                <a:lnTo>
                  <a:pt x="3809" y="507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3515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6067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3515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6067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351519" y="187515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809">
            <a:solidFill>
              <a:srgbClr val="831C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351519" y="1765300"/>
            <a:ext cx="259079" cy="11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405369" y="2540"/>
            <a:ext cx="1740762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 txBox="1">
            <a:spLocks noGrp="1"/>
          </p:cNvSpPr>
          <p:nvPr>
            <p:ph type="title"/>
          </p:nvPr>
        </p:nvSpPr>
        <p:spPr>
          <a:xfrm>
            <a:off x="763269" y="321309"/>
            <a:ext cx="66713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12.3.1 Identifikasi dan Perumusan</a:t>
            </a:r>
            <a:r>
              <a:rPr sz="2400" spc="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Masalah</a:t>
            </a:r>
            <a:endParaRPr sz="2400"/>
          </a:p>
        </p:txBody>
      </p:sp>
      <p:sp>
        <p:nvSpPr>
          <p:cNvPr id="261" name="object 261"/>
          <p:cNvSpPr txBox="1"/>
          <p:nvPr/>
        </p:nvSpPr>
        <p:spPr>
          <a:xfrm>
            <a:off x="8317230" y="1310640"/>
            <a:ext cx="399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6080" algn="l"/>
              </a:tabLst>
            </a:pPr>
            <a:r>
              <a:rPr sz="2400" u="sng" dirty="0">
                <a:solidFill>
                  <a:srgbClr val="FFCC00"/>
                </a:solidFill>
                <a:uFill>
                  <a:solidFill>
                    <a:srgbClr val="140306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763269" y="873760"/>
            <a:ext cx="7447915" cy="511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 marR="5080" indent="-224790">
              <a:lnSpc>
                <a:spcPct val="109700"/>
              </a:lnSpc>
              <a:spcBef>
                <a:spcPts val="100"/>
              </a:spcBef>
            </a:pP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Identifikasi bisa diawali </a:t>
            </a:r>
            <a:r>
              <a:rPr sz="2400" dirty="0">
                <a:solidFill>
                  <a:srgbClr val="FFCC00"/>
                </a:solidFill>
                <a:latin typeface="Tahoma"/>
                <a:cs typeface="Tahoma"/>
              </a:rPr>
              <a:t>dengan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mempelajari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spesifikasi  sistem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dan </a:t>
            </a:r>
            <a:r>
              <a:rPr sz="2400" dirty="0">
                <a:solidFill>
                  <a:srgbClr val="FFCC00"/>
                </a:solidFill>
                <a:latin typeface="Tahoma"/>
                <a:cs typeface="Tahoma"/>
              </a:rPr>
              <a:t>atau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rencana proyek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perangkat</a:t>
            </a:r>
            <a:r>
              <a:rPr sz="2400" spc="9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lunak.</a:t>
            </a:r>
            <a:endParaRPr sz="2400">
              <a:latin typeface="Tahoma"/>
              <a:cs typeface="Tahoma"/>
            </a:endParaRPr>
          </a:p>
          <a:p>
            <a:pPr marL="236854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FFCC00"/>
                </a:solidFill>
                <a:latin typeface="Tahoma"/>
                <a:cs typeface="Tahoma"/>
              </a:rPr>
              <a:t>Contohnya :</a:t>
            </a:r>
            <a:endParaRPr sz="2400">
              <a:latin typeface="Tahoma"/>
              <a:cs typeface="Tahoma"/>
            </a:endParaRPr>
          </a:p>
          <a:p>
            <a:pPr marL="236854" marR="521970">
              <a:lnSpc>
                <a:spcPct val="110000"/>
              </a:lnSpc>
              <a:spcBef>
                <a:spcPts val="590"/>
              </a:spcBef>
            </a:pP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Pemasok besar suku cadang kendaraan bermotor  membutuhkan sistem </a:t>
            </a:r>
            <a:r>
              <a:rPr sz="2400" dirty="0">
                <a:solidFill>
                  <a:srgbClr val="FFCC00"/>
                </a:solidFill>
                <a:latin typeface="Tahoma"/>
                <a:cs typeface="Tahoma"/>
              </a:rPr>
              <a:t>kontrol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inventaris. Analis  merumuskan masalah yang </a:t>
            </a:r>
            <a:r>
              <a:rPr sz="2400" dirty="0">
                <a:solidFill>
                  <a:srgbClr val="FFCC00"/>
                </a:solidFill>
                <a:latin typeface="Tahoma"/>
                <a:cs typeface="Tahoma"/>
              </a:rPr>
              <a:t>berhubungan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dengan  sistem manual yang ada</a:t>
            </a:r>
            <a:r>
              <a:rPr sz="2400" spc="7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sbb.</a:t>
            </a:r>
            <a:endParaRPr sz="2400">
              <a:latin typeface="Tahoma"/>
              <a:cs typeface="Tahoma"/>
            </a:endParaRPr>
          </a:p>
          <a:p>
            <a:pPr marL="642620" marR="301625" indent="-290830">
              <a:lnSpc>
                <a:spcPct val="110000"/>
              </a:lnSpc>
              <a:spcBef>
                <a:spcPts val="500"/>
              </a:spcBef>
              <a:buClr>
                <a:srgbClr val="FD1E07"/>
              </a:buClr>
              <a:buFont typeface="Wingdings"/>
              <a:buChar char=""/>
              <a:tabLst>
                <a:tab pos="642620" algn="l"/>
              </a:tabLst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Ketidakmampuan untuk dengan cepat memperoleh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status  suatu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 komponen.</a:t>
            </a:r>
            <a:endParaRPr sz="2000">
              <a:latin typeface="Tahoma"/>
              <a:cs typeface="Tahoma"/>
            </a:endParaRPr>
          </a:p>
          <a:p>
            <a:pPr marL="642620" indent="-290830">
              <a:lnSpc>
                <a:spcPct val="100000"/>
              </a:lnSpc>
              <a:spcBef>
                <a:spcPts val="740"/>
              </a:spcBef>
              <a:buClr>
                <a:srgbClr val="FD1E07"/>
              </a:buClr>
              <a:buFont typeface="Wingdings"/>
              <a:buChar char=""/>
              <a:tabLst>
                <a:tab pos="642620" algn="l"/>
              </a:tabLst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Dua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atau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tiga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hari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berkali-kali memperbarui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suatu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kartu.</a:t>
            </a:r>
            <a:endParaRPr sz="2000">
              <a:latin typeface="Tahoma"/>
              <a:cs typeface="Tahoma"/>
            </a:endParaRPr>
          </a:p>
          <a:p>
            <a:pPr marL="642620" marR="134620" indent="-290830">
              <a:lnSpc>
                <a:spcPct val="109800"/>
              </a:lnSpc>
              <a:spcBef>
                <a:spcPts val="505"/>
              </a:spcBef>
              <a:buClr>
                <a:srgbClr val="FD1E07"/>
              </a:buClr>
              <a:buFont typeface="Wingdings"/>
              <a:buChar char=""/>
              <a:tabLst>
                <a:tab pos="642620" algn="l"/>
              </a:tabLst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Pemesanan kembali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secara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bertingkat kepada penjual yang 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sama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karena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tidak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ada </a:t>
            </a:r>
            <a:r>
              <a:rPr sz="2000" spc="5" dirty="0">
                <a:solidFill>
                  <a:srgbClr val="FFFFFF"/>
                </a:solidFill>
                <a:latin typeface="Tahoma"/>
                <a:cs typeface="Tahoma"/>
              </a:rPr>
              <a:t>cara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untuk menghubungkan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para 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penjual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dengan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komponen,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dsb.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8459469" y="6177279"/>
            <a:ext cx="684529" cy="680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350" y="2046668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73109" y="1595119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10" y="0"/>
                </a:moveTo>
                <a:lnTo>
                  <a:pt x="0" y="0"/>
                </a:lnTo>
                <a:lnTo>
                  <a:pt x="3810" y="126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6919" y="1594611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7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0" y="1593341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8350" y="159194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66150" y="1591310"/>
            <a:ext cx="7620" cy="635"/>
          </a:xfrm>
          <a:custGeom>
            <a:avLst/>
            <a:gdLst/>
            <a:ahLst/>
            <a:cxnLst/>
            <a:rect l="l" t="t" r="r" b="b"/>
            <a:pathLst>
              <a:path w="7620" h="634">
                <a:moveTo>
                  <a:pt x="7620" y="0"/>
                </a:moveTo>
                <a:lnTo>
                  <a:pt x="0" y="0"/>
                </a:lnTo>
                <a:lnTo>
                  <a:pt x="0" y="254"/>
                </a:lnTo>
                <a:lnTo>
                  <a:pt x="7620" y="254"/>
                </a:lnTo>
                <a:lnTo>
                  <a:pt x="7620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81340" y="1758950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0" y="11429"/>
                </a:moveTo>
                <a:lnTo>
                  <a:pt x="3809" y="11429"/>
                </a:lnTo>
                <a:lnTo>
                  <a:pt x="380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82609" y="1755139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3880" y="175132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6969" y="1751329"/>
            <a:ext cx="2540" cy="19050"/>
          </a:xfrm>
          <a:custGeom>
            <a:avLst/>
            <a:gdLst/>
            <a:ahLst/>
            <a:cxnLst/>
            <a:rect l="l" t="t" r="r" b="b"/>
            <a:pathLst>
              <a:path w="2540" h="19050">
                <a:moveTo>
                  <a:pt x="0" y="19050"/>
                </a:moveTo>
                <a:lnTo>
                  <a:pt x="2539" y="19050"/>
                </a:lnTo>
                <a:lnTo>
                  <a:pt x="2539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6969" y="1747520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813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6969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813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6969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6969" y="188848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6969" y="1859279"/>
            <a:ext cx="2540" cy="29209"/>
          </a:xfrm>
          <a:custGeom>
            <a:avLst/>
            <a:gdLst/>
            <a:ahLst/>
            <a:cxnLst/>
            <a:rect l="l" t="t" r="r" b="b"/>
            <a:pathLst>
              <a:path w="2540" h="29210">
                <a:moveTo>
                  <a:pt x="0" y="29210"/>
                </a:moveTo>
                <a:lnTo>
                  <a:pt x="2539" y="29210"/>
                </a:lnTo>
                <a:lnTo>
                  <a:pt x="2539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83880" y="188467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82609" y="1880870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8134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0" y="21589"/>
                </a:moveTo>
                <a:lnTo>
                  <a:pt x="3809" y="21589"/>
                </a:lnTo>
                <a:lnTo>
                  <a:pt x="3809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85809" y="2045335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62950" y="1598294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91550" y="159766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5079" y="0"/>
                </a:moveTo>
                <a:lnTo>
                  <a:pt x="0" y="0"/>
                </a:lnTo>
                <a:lnTo>
                  <a:pt x="0" y="254"/>
                </a:lnTo>
                <a:lnTo>
                  <a:pt x="5079" y="254"/>
                </a:lnTo>
                <a:lnTo>
                  <a:pt x="507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68030" y="1597152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73109" y="159575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87690" y="17424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69" y="0"/>
                </a:moveTo>
                <a:lnTo>
                  <a:pt x="0" y="0"/>
                </a:lnTo>
                <a:lnTo>
                  <a:pt x="0" y="2539"/>
                </a:lnTo>
                <a:lnTo>
                  <a:pt x="126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3159" y="17424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3159" y="173990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70" y="2539"/>
                </a:lnTo>
                <a:lnTo>
                  <a:pt x="127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85150" y="1747520"/>
            <a:ext cx="3810" cy="22860"/>
          </a:xfrm>
          <a:custGeom>
            <a:avLst/>
            <a:gdLst/>
            <a:ahLst/>
            <a:cxnLst/>
            <a:rect l="l" t="t" r="r" b="b"/>
            <a:pathLst>
              <a:path w="3809" h="22860">
                <a:moveTo>
                  <a:pt x="0" y="22860"/>
                </a:moveTo>
                <a:lnTo>
                  <a:pt x="3809" y="22860"/>
                </a:lnTo>
                <a:lnTo>
                  <a:pt x="3809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86419" y="17449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315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851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315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851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7315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87690" y="18948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86419" y="189230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85150" y="1859279"/>
            <a:ext cx="3810" cy="33020"/>
          </a:xfrm>
          <a:custGeom>
            <a:avLst/>
            <a:gdLst/>
            <a:ahLst/>
            <a:cxnLst/>
            <a:rect l="l" t="t" r="r" b="b"/>
            <a:pathLst>
              <a:path w="3809" h="33019">
                <a:moveTo>
                  <a:pt x="0" y="33020"/>
                </a:moveTo>
                <a:lnTo>
                  <a:pt x="3809" y="33020"/>
                </a:lnTo>
                <a:lnTo>
                  <a:pt x="3809" y="0"/>
                </a:lnTo>
                <a:lnTo>
                  <a:pt x="0" y="0"/>
                </a:lnTo>
                <a:lnTo>
                  <a:pt x="0" y="3302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73159" y="18948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73159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0" y="35560"/>
                </a:moveTo>
                <a:lnTo>
                  <a:pt x="3810" y="35560"/>
                </a:lnTo>
                <a:lnTo>
                  <a:pt x="381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73159" y="189737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70" y="0"/>
                </a:moveTo>
                <a:lnTo>
                  <a:pt x="0" y="0"/>
                </a:lnTo>
                <a:lnTo>
                  <a:pt x="0" y="2539"/>
                </a:lnTo>
                <a:lnTo>
                  <a:pt x="1270" y="2539"/>
                </a:lnTo>
                <a:lnTo>
                  <a:pt x="127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75650" y="204279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71840" y="2041588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88959" y="1598930"/>
            <a:ext cx="584200" cy="440690"/>
          </a:xfrm>
          <a:custGeom>
            <a:avLst/>
            <a:gdLst/>
            <a:ahLst/>
            <a:cxnLst/>
            <a:rect l="l" t="t" r="r" b="b"/>
            <a:pathLst>
              <a:path w="584200" h="440689">
                <a:moveTo>
                  <a:pt x="167640" y="2539"/>
                </a:moveTo>
                <a:lnTo>
                  <a:pt x="163830" y="2539"/>
                </a:lnTo>
                <a:lnTo>
                  <a:pt x="167640" y="2666"/>
                </a:lnTo>
                <a:close/>
              </a:path>
              <a:path w="584200" h="440689">
                <a:moveTo>
                  <a:pt x="416560" y="1524"/>
                </a:moveTo>
                <a:lnTo>
                  <a:pt x="167640" y="1524"/>
                </a:lnTo>
                <a:lnTo>
                  <a:pt x="167640" y="2539"/>
                </a:lnTo>
                <a:lnTo>
                  <a:pt x="416560" y="2539"/>
                </a:lnTo>
                <a:lnTo>
                  <a:pt x="416560" y="1524"/>
                </a:lnTo>
                <a:close/>
              </a:path>
              <a:path w="584200" h="440689">
                <a:moveTo>
                  <a:pt x="414020" y="0"/>
                </a:moveTo>
                <a:lnTo>
                  <a:pt x="171450" y="0"/>
                </a:lnTo>
                <a:lnTo>
                  <a:pt x="171450" y="1524"/>
                </a:lnTo>
                <a:lnTo>
                  <a:pt x="414020" y="1524"/>
                </a:lnTo>
                <a:lnTo>
                  <a:pt x="414020" y="0"/>
                </a:lnTo>
                <a:close/>
              </a:path>
              <a:path w="584200" h="440689">
                <a:moveTo>
                  <a:pt x="3810" y="134620"/>
                </a:moveTo>
                <a:lnTo>
                  <a:pt x="2540" y="134620"/>
                </a:lnTo>
                <a:lnTo>
                  <a:pt x="2540" y="137160"/>
                </a:lnTo>
                <a:lnTo>
                  <a:pt x="1270" y="137160"/>
                </a:lnTo>
                <a:lnTo>
                  <a:pt x="1270" y="140970"/>
                </a:lnTo>
                <a:lnTo>
                  <a:pt x="0" y="140970"/>
                </a:lnTo>
                <a:lnTo>
                  <a:pt x="0" y="146050"/>
                </a:lnTo>
                <a:lnTo>
                  <a:pt x="3810" y="146050"/>
                </a:lnTo>
                <a:lnTo>
                  <a:pt x="3810" y="134620"/>
                </a:lnTo>
                <a:close/>
              </a:path>
              <a:path w="584200" h="440689">
                <a:moveTo>
                  <a:pt x="581660" y="132080"/>
                </a:moveTo>
                <a:lnTo>
                  <a:pt x="580390" y="132080"/>
                </a:lnTo>
                <a:lnTo>
                  <a:pt x="580390" y="146050"/>
                </a:lnTo>
                <a:lnTo>
                  <a:pt x="584200" y="146050"/>
                </a:lnTo>
                <a:lnTo>
                  <a:pt x="584200" y="137160"/>
                </a:lnTo>
                <a:lnTo>
                  <a:pt x="582930" y="137160"/>
                </a:lnTo>
                <a:lnTo>
                  <a:pt x="582930" y="134620"/>
                </a:lnTo>
                <a:lnTo>
                  <a:pt x="581660" y="134620"/>
                </a:lnTo>
                <a:lnTo>
                  <a:pt x="581660" y="132080"/>
                </a:lnTo>
                <a:close/>
              </a:path>
              <a:path w="584200" h="440689">
                <a:moveTo>
                  <a:pt x="3810" y="146050"/>
                </a:moveTo>
                <a:lnTo>
                  <a:pt x="0" y="146050"/>
                </a:lnTo>
                <a:lnTo>
                  <a:pt x="0" y="171450"/>
                </a:lnTo>
                <a:lnTo>
                  <a:pt x="3810" y="171450"/>
                </a:lnTo>
                <a:lnTo>
                  <a:pt x="3810" y="146050"/>
                </a:lnTo>
                <a:close/>
              </a:path>
              <a:path w="584200" h="440689">
                <a:moveTo>
                  <a:pt x="584200" y="146050"/>
                </a:moveTo>
                <a:lnTo>
                  <a:pt x="580390" y="146050"/>
                </a:lnTo>
                <a:lnTo>
                  <a:pt x="580390" y="171450"/>
                </a:lnTo>
                <a:lnTo>
                  <a:pt x="584200" y="171450"/>
                </a:lnTo>
                <a:lnTo>
                  <a:pt x="584200" y="146050"/>
                </a:lnTo>
                <a:close/>
              </a:path>
              <a:path w="584200" h="440689">
                <a:moveTo>
                  <a:pt x="3810" y="171450"/>
                </a:moveTo>
                <a:lnTo>
                  <a:pt x="0" y="171450"/>
                </a:lnTo>
                <a:lnTo>
                  <a:pt x="0" y="187960"/>
                </a:lnTo>
                <a:lnTo>
                  <a:pt x="3810" y="187960"/>
                </a:lnTo>
                <a:lnTo>
                  <a:pt x="3810" y="171450"/>
                </a:lnTo>
                <a:close/>
              </a:path>
              <a:path w="584200" h="440689">
                <a:moveTo>
                  <a:pt x="584200" y="171450"/>
                </a:moveTo>
                <a:lnTo>
                  <a:pt x="580390" y="171450"/>
                </a:lnTo>
                <a:lnTo>
                  <a:pt x="580390" y="187960"/>
                </a:lnTo>
                <a:lnTo>
                  <a:pt x="584200" y="187960"/>
                </a:lnTo>
                <a:lnTo>
                  <a:pt x="584200" y="171450"/>
                </a:lnTo>
                <a:close/>
              </a:path>
              <a:path w="584200" h="440689">
                <a:moveTo>
                  <a:pt x="3810" y="187960"/>
                </a:moveTo>
                <a:lnTo>
                  <a:pt x="0" y="187960"/>
                </a:lnTo>
                <a:lnTo>
                  <a:pt x="0" y="260350"/>
                </a:lnTo>
                <a:lnTo>
                  <a:pt x="3810" y="260350"/>
                </a:lnTo>
                <a:lnTo>
                  <a:pt x="3810" y="187960"/>
                </a:lnTo>
                <a:close/>
              </a:path>
              <a:path w="584200" h="440689">
                <a:moveTo>
                  <a:pt x="584200" y="187960"/>
                </a:moveTo>
                <a:lnTo>
                  <a:pt x="580390" y="187960"/>
                </a:lnTo>
                <a:lnTo>
                  <a:pt x="580390" y="260350"/>
                </a:lnTo>
                <a:lnTo>
                  <a:pt x="584200" y="260350"/>
                </a:lnTo>
                <a:lnTo>
                  <a:pt x="584200" y="187960"/>
                </a:lnTo>
                <a:close/>
              </a:path>
              <a:path w="584200" h="440689">
                <a:moveTo>
                  <a:pt x="3810" y="260350"/>
                </a:moveTo>
                <a:lnTo>
                  <a:pt x="0" y="260350"/>
                </a:lnTo>
                <a:lnTo>
                  <a:pt x="0" y="298450"/>
                </a:lnTo>
                <a:lnTo>
                  <a:pt x="3810" y="298450"/>
                </a:lnTo>
                <a:lnTo>
                  <a:pt x="3810" y="260350"/>
                </a:lnTo>
                <a:close/>
              </a:path>
              <a:path w="584200" h="440689">
                <a:moveTo>
                  <a:pt x="584200" y="260350"/>
                </a:moveTo>
                <a:lnTo>
                  <a:pt x="580390" y="260350"/>
                </a:lnTo>
                <a:lnTo>
                  <a:pt x="580390" y="298450"/>
                </a:lnTo>
                <a:lnTo>
                  <a:pt x="584200" y="298450"/>
                </a:lnTo>
                <a:lnTo>
                  <a:pt x="584200" y="260350"/>
                </a:lnTo>
                <a:close/>
              </a:path>
              <a:path w="584200" h="440689">
                <a:moveTo>
                  <a:pt x="584200" y="298450"/>
                </a:moveTo>
                <a:lnTo>
                  <a:pt x="580390" y="298450"/>
                </a:lnTo>
                <a:lnTo>
                  <a:pt x="580390" y="308610"/>
                </a:lnTo>
                <a:lnTo>
                  <a:pt x="581660" y="308610"/>
                </a:lnTo>
                <a:lnTo>
                  <a:pt x="581660" y="306070"/>
                </a:lnTo>
                <a:lnTo>
                  <a:pt x="582930" y="306070"/>
                </a:lnTo>
                <a:lnTo>
                  <a:pt x="582930" y="303530"/>
                </a:lnTo>
                <a:lnTo>
                  <a:pt x="584200" y="303530"/>
                </a:lnTo>
                <a:lnTo>
                  <a:pt x="584200" y="298450"/>
                </a:lnTo>
                <a:close/>
              </a:path>
              <a:path w="584200" h="440689">
                <a:moveTo>
                  <a:pt x="3810" y="298450"/>
                </a:moveTo>
                <a:lnTo>
                  <a:pt x="0" y="298450"/>
                </a:lnTo>
                <a:lnTo>
                  <a:pt x="0" y="300990"/>
                </a:lnTo>
                <a:lnTo>
                  <a:pt x="1270" y="300990"/>
                </a:lnTo>
                <a:lnTo>
                  <a:pt x="1270" y="303530"/>
                </a:lnTo>
                <a:lnTo>
                  <a:pt x="2540" y="303530"/>
                </a:lnTo>
                <a:lnTo>
                  <a:pt x="2540" y="306070"/>
                </a:lnTo>
                <a:lnTo>
                  <a:pt x="3810" y="306070"/>
                </a:lnTo>
                <a:lnTo>
                  <a:pt x="3810" y="298450"/>
                </a:lnTo>
                <a:close/>
              </a:path>
              <a:path w="584200" h="440689">
                <a:moveTo>
                  <a:pt x="414020" y="439420"/>
                </a:moveTo>
                <a:lnTo>
                  <a:pt x="171450" y="439420"/>
                </a:lnTo>
                <a:lnTo>
                  <a:pt x="171450" y="440690"/>
                </a:lnTo>
                <a:lnTo>
                  <a:pt x="414020" y="440690"/>
                </a:lnTo>
                <a:lnTo>
                  <a:pt x="414020" y="439420"/>
                </a:lnTo>
                <a:close/>
              </a:path>
              <a:path w="584200" h="440689">
                <a:moveTo>
                  <a:pt x="417830" y="438277"/>
                </a:moveTo>
                <a:lnTo>
                  <a:pt x="168910" y="438277"/>
                </a:lnTo>
                <a:lnTo>
                  <a:pt x="168910" y="439420"/>
                </a:lnTo>
                <a:lnTo>
                  <a:pt x="417830" y="439420"/>
                </a:lnTo>
                <a:lnTo>
                  <a:pt x="417830" y="438277"/>
                </a:lnTo>
                <a:close/>
              </a:path>
              <a:path w="584200" h="440689">
                <a:moveTo>
                  <a:pt x="421640" y="436880"/>
                </a:moveTo>
                <a:lnTo>
                  <a:pt x="166370" y="436880"/>
                </a:lnTo>
                <a:lnTo>
                  <a:pt x="166370" y="438277"/>
                </a:lnTo>
                <a:lnTo>
                  <a:pt x="421640" y="438277"/>
                </a:lnTo>
                <a:lnTo>
                  <a:pt x="421640" y="436880"/>
                </a:lnTo>
                <a:close/>
              </a:path>
            </a:pathLst>
          </a:custGeom>
          <a:solidFill>
            <a:srgbClr val="0C01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46440" y="1604644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11869" y="1604010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10" y="0"/>
                </a:moveTo>
                <a:lnTo>
                  <a:pt x="0" y="0"/>
                </a:lnTo>
                <a:lnTo>
                  <a:pt x="0" y="254"/>
                </a:lnTo>
                <a:lnTo>
                  <a:pt x="3810" y="254"/>
                </a:lnTo>
                <a:lnTo>
                  <a:pt x="3810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48980" y="160350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52790" y="160210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65540" y="172338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69" y="0"/>
                </a:moveTo>
                <a:lnTo>
                  <a:pt x="0" y="0"/>
                </a:lnTo>
                <a:lnTo>
                  <a:pt x="0" y="2539"/>
                </a:lnTo>
                <a:lnTo>
                  <a:pt x="126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92769" y="1731010"/>
            <a:ext cx="2540" cy="13970"/>
          </a:xfrm>
          <a:custGeom>
            <a:avLst/>
            <a:gdLst/>
            <a:ahLst/>
            <a:cxnLst/>
            <a:rect l="l" t="t" r="r" b="b"/>
            <a:pathLst>
              <a:path w="2540" h="13969">
                <a:moveTo>
                  <a:pt x="0" y="13970"/>
                </a:moveTo>
                <a:lnTo>
                  <a:pt x="2539" y="13970"/>
                </a:lnTo>
                <a:lnTo>
                  <a:pt x="253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94040" y="172847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6554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65540" y="172592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92769" y="1744979"/>
            <a:ext cx="2540" cy="25400"/>
          </a:xfrm>
          <a:custGeom>
            <a:avLst/>
            <a:gdLst/>
            <a:ahLst/>
            <a:cxnLst/>
            <a:rect l="l" t="t" r="r" b="b"/>
            <a:pathLst>
              <a:path w="2540" h="25400">
                <a:moveTo>
                  <a:pt x="2539" y="0"/>
                </a:moveTo>
                <a:lnTo>
                  <a:pt x="0" y="0"/>
                </a:lnTo>
                <a:lnTo>
                  <a:pt x="0" y="25399"/>
                </a:lnTo>
                <a:lnTo>
                  <a:pt x="2539" y="2539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6554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192769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7655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192769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655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92769" y="1859279"/>
            <a:ext cx="2540" cy="38100"/>
          </a:xfrm>
          <a:custGeom>
            <a:avLst/>
            <a:gdLst/>
            <a:ahLst/>
            <a:cxnLst/>
            <a:rect l="l" t="t" r="r" b="b"/>
            <a:pathLst>
              <a:path w="2540" h="38100">
                <a:moveTo>
                  <a:pt x="2539" y="0"/>
                </a:moveTo>
                <a:lnTo>
                  <a:pt x="0" y="0"/>
                </a:lnTo>
                <a:lnTo>
                  <a:pt x="0" y="38099"/>
                </a:lnTo>
                <a:lnTo>
                  <a:pt x="2539" y="3809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6554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194040" y="19075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192769" y="1897379"/>
            <a:ext cx="2540" cy="10160"/>
          </a:xfrm>
          <a:custGeom>
            <a:avLst/>
            <a:gdLst/>
            <a:ahLst/>
            <a:cxnLst/>
            <a:rect l="l" t="t" r="r" b="b"/>
            <a:pathLst>
              <a:path w="2540" h="10160">
                <a:moveTo>
                  <a:pt x="0" y="10160"/>
                </a:moveTo>
                <a:lnTo>
                  <a:pt x="2539" y="10160"/>
                </a:lnTo>
                <a:lnTo>
                  <a:pt x="253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65540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65540" y="191262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65540" y="19100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36280" y="1608455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22030" y="1607819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09" y="0"/>
                </a:moveTo>
                <a:lnTo>
                  <a:pt x="0" y="0"/>
                </a:lnTo>
                <a:lnTo>
                  <a:pt x="3809" y="126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38819" y="1607311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42630" y="1606041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61730" y="171831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96580" y="172338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97850" y="17221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761730" y="172212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10" y="3810"/>
                </a:lnTo>
                <a:lnTo>
                  <a:pt x="38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61730" y="17195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9530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10" y="0"/>
                </a:moveTo>
                <a:lnTo>
                  <a:pt x="0" y="0"/>
                </a:lnTo>
                <a:lnTo>
                  <a:pt x="0" y="19049"/>
                </a:lnTo>
                <a:lnTo>
                  <a:pt x="3810" y="1904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61730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10" y="0"/>
                </a:moveTo>
                <a:lnTo>
                  <a:pt x="0" y="0"/>
                </a:lnTo>
                <a:lnTo>
                  <a:pt x="0" y="19049"/>
                </a:lnTo>
                <a:lnTo>
                  <a:pt x="3810" y="1904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9530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6173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953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617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953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617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530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10" y="0"/>
                </a:moveTo>
                <a:lnTo>
                  <a:pt x="0" y="0"/>
                </a:lnTo>
                <a:lnTo>
                  <a:pt x="0" y="38099"/>
                </a:lnTo>
                <a:lnTo>
                  <a:pt x="3810" y="380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6173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10" y="0"/>
                </a:moveTo>
                <a:lnTo>
                  <a:pt x="0" y="0"/>
                </a:lnTo>
                <a:lnTo>
                  <a:pt x="0" y="38099"/>
                </a:lnTo>
                <a:lnTo>
                  <a:pt x="3810" y="380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9530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0" y="0"/>
                </a:lnTo>
                <a:lnTo>
                  <a:pt x="0" y="12699"/>
                </a:lnTo>
                <a:lnTo>
                  <a:pt x="381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61730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0" y="0"/>
                </a:lnTo>
                <a:lnTo>
                  <a:pt x="0" y="12699"/>
                </a:lnTo>
                <a:lnTo>
                  <a:pt x="381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61730" y="19189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61730" y="191642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61730" y="19100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0" y="6350"/>
                </a:moveTo>
                <a:lnTo>
                  <a:pt x="3810" y="6350"/>
                </a:lnTo>
                <a:lnTo>
                  <a:pt x="381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197850" y="191516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40"/>
                </a:move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96580" y="19126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195309" y="1910079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0" y="2539"/>
                </a:moveTo>
                <a:lnTo>
                  <a:pt x="3810" y="2539"/>
                </a:lnTo>
                <a:lnTo>
                  <a:pt x="381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41359" y="2031428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37550" y="2030222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333740" y="2028951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327390" y="1612328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329930" y="1610994"/>
            <a:ext cx="300990" cy="0"/>
          </a:xfrm>
          <a:custGeom>
            <a:avLst/>
            <a:gdLst/>
            <a:ahLst/>
            <a:cxnLst/>
            <a:rect l="l" t="t" r="r" b="b"/>
            <a:pathLst>
              <a:path w="300990">
                <a:moveTo>
                  <a:pt x="0" y="0"/>
                </a:moveTo>
                <a:lnTo>
                  <a:pt x="30099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29650" y="161036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270" y="0"/>
                </a:moveTo>
                <a:lnTo>
                  <a:pt x="0" y="0"/>
                </a:lnTo>
                <a:lnTo>
                  <a:pt x="0" y="254"/>
                </a:lnTo>
                <a:lnTo>
                  <a:pt x="1270" y="254"/>
                </a:lnTo>
                <a:lnTo>
                  <a:pt x="1270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33740" y="1609852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36280" y="1609280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200390" y="17170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201659" y="17157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57919" y="171577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09" y="3810"/>
                </a:lnTo>
                <a:lnTo>
                  <a:pt x="380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757919" y="171450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1269"/>
                </a:moveTo>
                <a:lnTo>
                  <a:pt x="2539" y="1269"/>
                </a:lnTo>
                <a:lnTo>
                  <a:pt x="253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757919" y="1713229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69" y="1270"/>
                </a:lnTo>
                <a:lnTo>
                  <a:pt x="12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199119" y="17195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380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757919" y="17195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380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19911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0"/>
                </a:moveTo>
                <a:lnTo>
                  <a:pt x="0" y="0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5791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0"/>
                </a:moveTo>
                <a:lnTo>
                  <a:pt x="0" y="0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19911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5791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1991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7579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1991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7579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19911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75791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19911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75791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757919" y="19253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69" y="1270"/>
                </a:lnTo>
                <a:lnTo>
                  <a:pt x="12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757919" y="19227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757919" y="19100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12700"/>
                </a:moveTo>
                <a:lnTo>
                  <a:pt x="3809" y="12700"/>
                </a:lnTo>
                <a:lnTo>
                  <a:pt x="380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01659" y="192151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40"/>
                </a:move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200390" y="191897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199119" y="191007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0" y="8889"/>
                </a:moveTo>
                <a:lnTo>
                  <a:pt x="3809" y="8889"/>
                </a:lnTo>
                <a:lnTo>
                  <a:pt x="3809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331200" y="202755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28659" y="2026285"/>
            <a:ext cx="307340" cy="0"/>
          </a:xfrm>
          <a:custGeom>
            <a:avLst/>
            <a:gdLst/>
            <a:ahLst/>
            <a:cxnLst/>
            <a:rect l="l" t="t" r="r" b="b"/>
            <a:pathLst>
              <a:path w="307340">
                <a:moveTo>
                  <a:pt x="0" y="0"/>
                </a:moveTo>
                <a:lnTo>
                  <a:pt x="30734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326119" y="2025014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202930" y="1613027"/>
            <a:ext cx="554990" cy="411480"/>
          </a:xfrm>
          <a:custGeom>
            <a:avLst/>
            <a:gdLst/>
            <a:ahLst/>
            <a:cxnLst/>
            <a:rect l="l" t="t" r="r" b="b"/>
            <a:pathLst>
              <a:path w="554990" h="411480">
                <a:moveTo>
                  <a:pt x="116840" y="3682"/>
                </a:moveTo>
                <a:lnTo>
                  <a:pt x="114300" y="3682"/>
                </a:lnTo>
                <a:lnTo>
                  <a:pt x="114300" y="3810"/>
                </a:lnTo>
                <a:lnTo>
                  <a:pt x="116840" y="3810"/>
                </a:lnTo>
                <a:lnTo>
                  <a:pt x="116840" y="3682"/>
                </a:lnTo>
                <a:close/>
              </a:path>
              <a:path w="554990" h="411480">
                <a:moveTo>
                  <a:pt x="438150" y="2666"/>
                </a:moveTo>
                <a:lnTo>
                  <a:pt x="116840" y="2666"/>
                </a:lnTo>
                <a:lnTo>
                  <a:pt x="116840" y="3682"/>
                </a:lnTo>
                <a:lnTo>
                  <a:pt x="438150" y="3682"/>
                </a:lnTo>
                <a:lnTo>
                  <a:pt x="438150" y="2666"/>
                </a:lnTo>
                <a:close/>
              </a:path>
              <a:path w="554990" h="411480">
                <a:moveTo>
                  <a:pt x="121920" y="1142"/>
                </a:moveTo>
                <a:lnTo>
                  <a:pt x="119379" y="1142"/>
                </a:lnTo>
                <a:lnTo>
                  <a:pt x="119379" y="2666"/>
                </a:lnTo>
                <a:lnTo>
                  <a:pt x="435609" y="2666"/>
                </a:lnTo>
                <a:lnTo>
                  <a:pt x="435609" y="1269"/>
                </a:lnTo>
                <a:lnTo>
                  <a:pt x="121920" y="1269"/>
                </a:lnTo>
                <a:close/>
              </a:path>
              <a:path w="554990" h="411480">
                <a:moveTo>
                  <a:pt x="435609" y="1142"/>
                </a:moveTo>
                <a:lnTo>
                  <a:pt x="433070" y="1142"/>
                </a:lnTo>
                <a:lnTo>
                  <a:pt x="435609" y="1269"/>
                </a:lnTo>
                <a:close/>
              </a:path>
              <a:path w="554990" h="411480">
                <a:moveTo>
                  <a:pt x="433070" y="126"/>
                </a:moveTo>
                <a:lnTo>
                  <a:pt x="121920" y="126"/>
                </a:lnTo>
                <a:lnTo>
                  <a:pt x="121920" y="1142"/>
                </a:lnTo>
                <a:lnTo>
                  <a:pt x="433070" y="1142"/>
                </a:lnTo>
                <a:lnTo>
                  <a:pt x="433070" y="126"/>
                </a:lnTo>
                <a:close/>
              </a:path>
              <a:path w="554990" h="411480">
                <a:moveTo>
                  <a:pt x="430530" y="0"/>
                </a:moveTo>
                <a:lnTo>
                  <a:pt x="124460" y="0"/>
                </a:lnTo>
                <a:lnTo>
                  <a:pt x="430530" y="126"/>
                </a:lnTo>
                <a:close/>
              </a:path>
              <a:path w="554990" h="411480">
                <a:moveTo>
                  <a:pt x="3810" y="96393"/>
                </a:moveTo>
                <a:lnTo>
                  <a:pt x="2540" y="96393"/>
                </a:lnTo>
                <a:lnTo>
                  <a:pt x="2540" y="98933"/>
                </a:lnTo>
                <a:lnTo>
                  <a:pt x="1270" y="98933"/>
                </a:lnTo>
                <a:lnTo>
                  <a:pt x="1270" y="100202"/>
                </a:lnTo>
                <a:lnTo>
                  <a:pt x="0" y="100202"/>
                </a:lnTo>
                <a:lnTo>
                  <a:pt x="0" y="106552"/>
                </a:lnTo>
                <a:lnTo>
                  <a:pt x="3810" y="106552"/>
                </a:lnTo>
                <a:lnTo>
                  <a:pt x="3810" y="96393"/>
                </a:lnTo>
                <a:close/>
              </a:path>
              <a:path w="554990" h="411480">
                <a:moveTo>
                  <a:pt x="553720" y="96393"/>
                </a:moveTo>
                <a:lnTo>
                  <a:pt x="552450" y="96393"/>
                </a:lnTo>
                <a:lnTo>
                  <a:pt x="552450" y="106552"/>
                </a:lnTo>
                <a:lnTo>
                  <a:pt x="554990" y="106552"/>
                </a:lnTo>
                <a:lnTo>
                  <a:pt x="554990" y="97662"/>
                </a:lnTo>
                <a:lnTo>
                  <a:pt x="553720" y="97662"/>
                </a:lnTo>
                <a:lnTo>
                  <a:pt x="553720" y="96393"/>
                </a:lnTo>
                <a:close/>
              </a:path>
              <a:path w="554990" h="411480">
                <a:moveTo>
                  <a:pt x="3810" y="106553"/>
                </a:moveTo>
                <a:lnTo>
                  <a:pt x="0" y="106553"/>
                </a:lnTo>
                <a:lnTo>
                  <a:pt x="0" y="112902"/>
                </a:lnTo>
                <a:lnTo>
                  <a:pt x="3810" y="112902"/>
                </a:lnTo>
                <a:lnTo>
                  <a:pt x="3810" y="106553"/>
                </a:lnTo>
                <a:close/>
              </a:path>
              <a:path w="554990" h="411480">
                <a:moveTo>
                  <a:pt x="554990" y="106553"/>
                </a:moveTo>
                <a:lnTo>
                  <a:pt x="552450" y="106553"/>
                </a:lnTo>
                <a:lnTo>
                  <a:pt x="552450" y="112902"/>
                </a:lnTo>
                <a:lnTo>
                  <a:pt x="554990" y="112902"/>
                </a:lnTo>
                <a:lnTo>
                  <a:pt x="554990" y="106553"/>
                </a:lnTo>
                <a:close/>
              </a:path>
              <a:path w="554990" h="411480">
                <a:moveTo>
                  <a:pt x="3810" y="112903"/>
                </a:moveTo>
                <a:lnTo>
                  <a:pt x="0" y="112903"/>
                </a:lnTo>
                <a:lnTo>
                  <a:pt x="0" y="131952"/>
                </a:lnTo>
                <a:lnTo>
                  <a:pt x="3810" y="131952"/>
                </a:lnTo>
                <a:lnTo>
                  <a:pt x="3810" y="112903"/>
                </a:lnTo>
                <a:close/>
              </a:path>
              <a:path w="554990" h="411480">
                <a:moveTo>
                  <a:pt x="554990" y="112903"/>
                </a:moveTo>
                <a:lnTo>
                  <a:pt x="552450" y="112903"/>
                </a:lnTo>
                <a:lnTo>
                  <a:pt x="552450" y="131952"/>
                </a:lnTo>
                <a:lnTo>
                  <a:pt x="554990" y="131952"/>
                </a:lnTo>
                <a:lnTo>
                  <a:pt x="554990" y="112903"/>
                </a:lnTo>
                <a:close/>
              </a:path>
              <a:path w="554990" h="411480">
                <a:moveTo>
                  <a:pt x="3810" y="131953"/>
                </a:moveTo>
                <a:lnTo>
                  <a:pt x="0" y="131953"/>
                </a:lnTo>
                <a:lnTo>
                  <a:pt x="0" y="157352"/>
                </a:lnTo>
                <a:lnTo>
                  <a:pt x="3810" y="157352"/>
                </a:lnTo>
                <a:lnTo>
                  <a:pt x="3810" y="131953"/>
                </a:lnTo>
                <a:close/>
              </a:path>
              <a:path w="554990" h="411480">
                <a:moveTo>
                  <a:pt x="554990" y="131953"/>
                </a:moveTo>
                <a:lnTo>
                  <a:pt x="552450" y="131953"/>
                </a:lnTo>
                <a:lnTo>
                  <a:pt x="552450" y="157352"/>
                </a:lnTo>
                <a:lnTo>
                  <a:pt x="554990" y="157352"/>
                </a:lnTo>
                <a:lnTo>
                  <a:pt x="554990" y="131953"/>
                </a:lnTo>
                <a:close/>
              </a:path>
              <a:path w="554990" h="411480">
                <a:moveTo>
                  <a:pt x="3810" y="157353"/>
                </a:moveTo>
                <a:lnTo>
                  <a:pt x="0" y="157353"/>
                </a:lnTo>
                <a:lnTo>
                  <a:pt x="0" y="173862"/>
                </a:lnTo>
                <a:lnTo>
                  <a:pt x="3810" y="173862"/>
                </a:lnTo>
                <a:lnTo>
                  <a:pt x="3810" y="157353"/>
                </a:lnTo>
                <a:close/>
              </a:path>
              <a:path w="554990" h="411480">
                <a:moveTo>
                  <a:pt x="554990" y="157353"/>
                </a:moveTo>
                <a:lnTo>
                  <a:pt x="552450" y="157353"/>
                </a:lnTo>
                <a:lnTo>
                  <a:pt x="552450" y="173862"/>
                </a:lnTo>
                <a:lnTo>
                  <a:pt x="554990" y="173862"/>
                </a:lnTo>
                <a:lnTo>
                  <a:pt x="554990" y="157353"/>
                </a:lnTo>
                <a:close/>
              </a:path>
              <a:path w="554990" h="411480">
                <a:moveTo>
                  <a:pt x="3810" y="173863"/>
                </a:moveTo>
                <a:lnTo>
                  <a:pt x="0" y="173863"/>
                </a:lnTo>
                <a:lnTo>
                  <a:pt x="0" y="246252"/>
                </a:lnTo>
                <a:lnTo>
                  <a:pt x="3810" y="246252"/>
                </a:lnTo>
                <a:lnTo>
                  <a:pt x="3810" y="173863"/>
                </a:lnTo>
                <a:close/>
              </a:path>
              <a:path w="554990" h="411480">
                <a:moveTo>
                  <a:pt x="554990" y="173863"/>
                </a:moveTo>
                <a:lnTo>
                  <a:pt x="552450" y="173863"/>
                </a:lnTo>
                <a:lnTo>
                  <a:pt x="552450" y="246252"/>
                </a:lnTo>
                <a:lnTo>
                  <a:pt x="554990" y="246252"/>
                </a:lnTo>
                <a:lnTo>
                  <a:pt x="554990" y="173863"/>
                </a:lnTo>
                <a:close/>
              </a:path>
              <a:path w="554990" h="411480">
                <a:moveTo>
                  <a:pt x="3810" y="246253"/>
                </a:moveTo>
                <a:lnTo>
                  <a:pt x="0" y="246253"/>
                </a:lnTo>
                <a:lnTo>
                  <a:pt x="0" y="284352"/>
                </a:lnTo>
                <a:lnTo>
                  <a:pt x="3810" y="284352"/>
                </a:lnTo>
                <a:lnTo>
                  <a:pt x="3810" y="246253"/>
                </a:lnTo>
                <a:close/>
              </a:path>
              <a:path w="554990" h="411480">
                <a:moveTo>
                  <a:pt x="554990" y="246253"/>
                </a:moveTo>
                <a:lnTo>
                  <a:pt x="552450" y="246253"/>
                </a:lnTo>
                <a:lnTo>
                  <a:pt x="552450" y="284352"/>
                </a:lnTo>
                <a:lnTo>
                  <a:pt x="554990" y="284352"/>
                </a:lnTo>
                <a:lnTo>
                  <a:pt x="554990" y="246253"/>
                </a:lnTo>
                <a:close/>
              </a:path>
              <a:path w="554990" h="411480">
                <a:moveTo>
                  <a:pt x="3810" y="284353"/>
                </a:moveTo>
                <a:lnTo>
                  <a:pt x="0" y="284353"/>
                </a:lnTo>
                <a:lnTo>
                  <a:pt x="0" y="297052"/>
                </a:lnTo>
                <a:lnTo>
                  <a:pt x="3810" y="297052"/>
                </a:lnTo>
                <a:lnTo>
                  <a:pt x="3810" y="284353"/>
                </a:lnTo>
                <a:close/>
              </a:path>
              <a:path w="554990" h="411480">
                <a:moveTo>
                  <a:pt x="554990" y="284353"/>
                </a:moveTo>
                <a:lnTo>
                  <a:pt x="552450" y="284353"/>
                </a:lnTo>
                <a:lnTo>
                  <a:pt x="552450" y="297052"/>
                </a:lnTo>
                <a:lnTo>
                  <a:pt x="554990" y="297052"/>
                </a:lnTo>
                <a:lnTo>
                  <a:pt x="554990" y="284353"/>
                </a:lnTo>
                <a:close/>
              </a:path>
              <a:path w="554990" h="411480">
                <a:moveTo>
                  <a:pt x="3810" y="297053"/>
                </a:moveTo>
                <a:lnTo>
                  <a:pt x="0" y="297053"/>
                </a:lnTo>
                <a:lnTo>
                  <a:pt x="0" y="313563"/>
                </a:lnTo>
                <a:lnTo>
                  <a:pt x="1270" y="313563"/>
                </a:lnTo>
                <a:lnTo>
                  <a:pt x="1270" y="314833"/>
                </a:lnTo>
                <a:lnTo>
                  <a:pt x="2540" y="314833"/>
                </a:lnTo>
                <a:lnTo>
                  <a:pt x="2540" y="317373"/>
                </a:lnTo>
                <a:lnTo>
                  <a:pt x="3810" y="317373"/>
                </a:lnTo>
                <a:lnTo>
                  <a:pt x="3810" y="297053"/>
                </a:lnTo>
                <a:close/>
              </a:path>
              <a:path w="554990" h="411480">
                <a:moveTo>
                  <a:pt x="554990" y="297053"/>
                </a:moveTo>
                <a:lnTo>
                  <a:pt x="552450" y="297053"/>
                </a:lnTo>
                <a:lnTo>
                  <a:pt x="552450" y="317373"/>
                </a:lnTo>
                <a:lnTo>
                  <a:pt x="553720" y="317373"/>
                </a:lnTo>
                <a:lnTo>
                  <a:pt x="553720" y="316102"/>
                </a:lnTo>
                <a:lnTo>
                  <a:pt x="554990" y="316102"/>
                </a:lnTo>
                <a:lnTo>
                  <a:pt x="554990" y="297053"/>
                </a:lnTo>
                <a:close/>
              </a:path>
              <a:path w="554990" h="411480">
                <a:moveTo>
                  <a:pt x="439420" y="410083"/>
                </a:moveTo>
                <a:lnTo>
                  <a:pt x="120650" y="410083"/>
                </a:lnTo>
                <a:lnTo>
                  <a:pt x="120650" y="411353"/>
                </a:lnTo>
                <a:lnTo>
                  <a:pt x="439420" y="411353"/>
                </a:lnTo>
                <a:lnTo>
                  <a:pt x="439420" y="410083"/>
                </a:lnTo>
                <a:close/>
              </a:path>
              <a:path w="554990" h="411480">
                <a:moveTo>
                  <a:pt x="441960" y="408940"/>
                </a:moveTo>
                <a:lnTo>
                  <a:pt x="118110" y="408940"/>
                </a:lnTo>
                <a:lnTo>
                  <a:pt x="118110" y="410083"/>
                </a:lnTo>
                <a:lnTo>
                  <a:pt x="441960" y="410083"/>
                </a:lnTo>
                <a:lnTo>
                  <a:pt x="441960" y="408940"/>
                </a:lnTo>
                <a:close/>
              </a:path>
            </a:pathLst>
          </a:custGeom>
          <a:solidFill>
            <a:srgbClr val="1604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206740" y="1616710"/>
            <a:ext cx="548640" cy="405130"/>
          </a:xfrm>
          <a:custGeom>
            <a:avLst/>
            <a:gdLst/>
            <a:ahLst/>
            <a:cxnLst/>
            <a:rect l="l" t="t" r="r" b="b"/>
            <a:pathLst>
              <a:path w="548640" h="405130">
                <a:moveTo>
                  <a:pt x="2539" y="88900"/>
                </a:moveTo>
                <a:lnTo>
                  <a:pt x="1269" y="88900"/>
                </a:lnTo>
                <a:lnTo>
                  <a:pt x="1269" y="90170"/>
                </a:lnTo>
                <a:lnTo>
                  <a:pt x="3809" y="90170"/>
                </a:lnTo>
                <a:lnTo>
                  <a:pt x="3809" y="89154"/>
                </a:lnTo>
                <a:lnTo>
                  <a:pt x="2539" y="89154"/>
                </a:lnTo>
                <a:lnTo>
                  <a:pt x="2539" y="88900"/>
                </a:lnTo>
                <a:close/>
              </a:path>
              <a:path w="548640" h="405130">
                <a:moveTo>
                  <a:pt x="547369" y="88900"/>
                </a:moveTo>
                <a:lnTo>
                  <a:pt x="546099" y="88900"/>
                </a:lnTo>
                <a:lnTo>
                  <a:pt x="546099" y="89154"/>
                </a:lnTo>
                <a:lnTo>
                  <a:pt x="544829" y="89154"/>
                </a:lnTo>
                <a:lnTo>
                  <a:pt x="544829" y="90170"/>
                </a:lnTo>
                <a:lnTo>
                  <a:pt x="547369" y="90170"/>
                </a:lnTo>
                <a:lnTo>
                  <a:pt x="547369" y="88900"/>
                </a:lnTo>
                <a:close/>
              </a:path>
              <a:path w="548640" h="405130">
                <a:moveTo>
                  <a:pt x="3809" y="87884"/>
                </a:moveTo>
                <a:lnTo>
                  <a:pt x="2539" y="87884"/>
                </a:lnTo>
                <a:lnTo>
                  <a:pt x="2539" y="88900"/>
                </a:lnTo>
                <a:lnTo>
                  <a:pt x="3809" y="88900"/>
                </a:lnTo>
                <a:lnTo>
                  <a:pt x="3809" y="87884"/>
                </a:lnTo>
                <a:close/>
              </a:path>
              <a:path w="548640" h="405130">
                <a:moveTo>
                  <a:pt x="546100" y="86360"/>
                </a:moveTo>
                <a:lnTo>
                  <a:pt x="544829" y="86360"/>
                </a:lnTo>
                <a:lnTo>
                  <a:pt x="544829" y="88900"/>
                </a:lnTo>
                <a:lnTo>
                  <a:pt x="546099" y="88900"/>
                </a:lnTo>
                <a:lnTo>
                  <a:pt x="546100" y="86360"/>
                </a:lnTo>
                <a:close/>
              </a:path>
              <a:path w="548640" h="405130">
                <a:moveTo>
                  <a:pt x="105409" y="3810"/>
                </a:moveTo>
                <a:lnTo>
                  <a:pt x="102869" y="3810"/>
                </a:lnTo>
                <a:lnTo>
                  <a:pt x="105409" y="3937"/>
                </a:lnTo>
                <a:close/>
              </a:path>
              <a:path w="548640" h="405130">
                <a:moveTo>
                  <a:pt x="441959" y="2794"/>
                </a:moveTo>
                <a:lnTo>
                  <a:pt x="105409" y="2794"/>
                </a:lnTo>
                <a:lnTo>
                  <a:pt x="105409" y="3810"/>
                </a:lnTo>
                <a:lnTo>
                  <a:pt x="441959" y="3810"/>
                </a:lnTo>
                <a:lnTo>
                  <a:pt x="441959" y="2794"/>
                </a:lnTo>
                <a:close/>
              </a:path>
              <a:path w="548640" h="405130">
                <a:moveTo>
                  <a:pt x="439420" y="1270"/>
                </a:moveTo>
                <a:lnTo>
                  <a:pt x="107950" y="1270"/>
                </a:lnTo>
                <a:lnTo>
                  <a:pt x="107950" y="2794"/>
                </a:lnTo>
                <a:lnTo>
                  <a:pt x="439420" y="2794"/>
                </a:lnTo>
                <a:lnTo>
                  <a:pt x="439420" y="1270"/>
                </a:lnTo>
                <a:close/>
              </a:path>
              <a:path w="548640" h="405130">
                <a:moveTo>
                  <a:pt x="113029" y="127"/>
                </a:moveTo>
                <a:lnTo>
                  <a:pt x="110489" y="127"/>
                </a:lnTo>
                <a:lnTo>
                  <a:pt x="110489" y="1270"/>
                </a:lnTo>
                <a:lnTo>
                  <a:pt x="436879" y="1270"/>
                </a:lnTo>
                <a:lnTo>
                  <a:pt x="436879" y="254"/>
                </a:lnTo>
                <a:lnTo>
                  <a:pt x="113029" y="254"/>
                </a:lnTo>
                <a:close/>
              </a:path>
              <a:path w="548640" h="405130">
                <a:moveTo>
                  <a:pt x="436879" y="0"/>
                </a:moveTo>
                <a:lnTo>
                  <a:pt x="434339" y="0"/>
                </a:lnTo>
                <a:lnTo>
                  <a:pt x="434339" y="254"/>
                </a:lnTo>
                <a:lnTo>
                  <a:pt x="436879" y="254"/>
                </a:lnTo>
                <a:lnTo>
                  <a:pt x="436879" y="0"/>
                </a:lnTo>
                <a:close/>
              </a:path>
              <a:path w="548640" h="405130">
                <a:moveTo>
                  <a:pt x="3809" y="90170"/>
                </a:moveTo>
                <a:lnTo>
                  <a:pt x="0" y="90170"/>
                </a:lnTo>
                <a:lnTo>
                  <a:pt x="0" y="102870"/>
                </a:lnTo>
                <a:lnTo>
                  <a:pt x="3809" y="102870"/>
                </a:lnTo>
                <a:lnTo>
                  <a:pt x="3809" y="90170"/>
                </a:lnTo>
                <a:close/>
              </a:path>
              <a:path w="548640" h="405130">
                <a:moveTo>
                  <a:pt x="548640" y="90170"/>
                </a:moveTo>
                <a:lnTo>
                  <a:pt x="544829" y="90170"/>
                </a:lnTo>
                <a:lnTo>
                  <a:pt x="544829" y="102870"/>
                </a:lnTo>
                <a:lnTo>
                  <a:pt x="548639" y="102870"/>
                </a:lnTo>
                <a:lnTo>
                  <a:pt x="548640" y="90170"/>
                </a:lnTo>
                <a:close/>
              </a:path>
              <a:path w="548640" h="405130">
                <a:moveTo>
                  <a:pt x="3809" y="102870"/>
                </a:moveTo>
                <a:lnTo>
                  <a:pt x="0" y="102870"/>
                </a:lnTo>
                <a:lnTo>
                  <a:pt x="0" y="109220"/>
                </a:lnTo>
                <a:lnTo>
                  <a:pt x="3809" y="109220"/>
                </a:lnTo>
                <a:lnTo>
                  <a:pt x="3809" y="102870"/>
                </a:lnTo>
                <a:close/>
              </a:path>
              <a:path w="548640" h="405130">
                <a:moveTo>
                  <a:pt x="548639" y="102870"/>
                </a:moveTo>
                <a:lnTo>
                  <a:pt x="544829" y="102870"/>
                </a:lnTo>
                <a:lnTo>
                  <a:pt x="544829" y="109220"/>
                </a:lnTo>
                <a:lnTo>
                  <a:pt x="548639" y="109220"/>
                </a:lnTo>
                <a:lnTo>
                  <a:pt x="548639" y="102870"/>
                </a:lnTo>
                <a:close/>
              </a:path>
              <a:path w="548640" h="405130">
                <a:moveTo>
                  <a:pt x="3809" y="109220"/>
                </a:moveTo>
                <a:lnTo>
                  <a:pt x="0" y="109220"/>
                </a:lnTo>
                <a:lnTo>
                  <a:pt x="0" y="128270"/>
                </a:lnTo>
                <a:lnTo>
                  <a:pt x="3809" y="128270"/>
                </a:lnTo>
                <a:lnTo>
                  <a:pt x="3809" y="109220"/>
                </a:lnTo>
                <a:close/>
              </a:path>
              <a:path w="548640" h="405130">
                <a:moveTo>
                  <a:pt x="548639" y="109220"/>
                </a:moveTo>
                <a:lnTo>
                  <a:pt x="544829" y="109220"/>
                </a:lnTo>
                <a:lnTo>
                  <a:pt x="544829" y="128270"/>
                </a:lnTo>
                <a:lnTo>
                  <a:pt x="548639" y="128270"/>
                </a:lnTo>
                <a:lnTo>
                  <a:pt x="548639" y="109220"/>
                </a:lnTo>
                <a:close/>
              </a:path>
              <a:path w="548640" h="405130">
                <a:moveTo>
                  <a:pt x="3809" y="128270"/>
                </a:moveTo>
                <a:lnTo>
                  <a:pt x="0" y="128270"/>
                </a:lnTo>
                <a:lnTo>
                  <a:pt x="0" y="153670"/>
                </a:lnTo>
                <a:lnTo>
                  <a:pt x="3809" y="153670"/>
                </a:lnTo>
                <a:lnTo>
                  <a:pt x="3809" y="128270"/>
                </a:lnTo>
                <a:close/>
              </a:path>
              <a:path w="548640" h="405130">
                <a:moveTo>
                  <a:pt x="548639" y="128270"/>
                </a:moveTo>
                <a:lnTo>
                  <a:pt x="544829" y="128270"/>
                </a:lnTo>
                <a:lnTo>
                  <a:pt x="544829" y="153670"/>
                </a:lnTo>
                <a:lnTo>
                  <a:pt x="548639" y="153670"/>
                </a:lnTo>
                <a:lnTo>
                  <a:pt x="548639" y="128270"/>
                </a:lnTo>
                <a:close/>
              </a:path>
              <a:path w="548640" h="405130">
                <a:moveTo>
                  <a:pt x="3809" y="153670"/>
                </a:moveTo>
                <a:lnTo>
                  <a:pt x="0" y="153670"/>
                </a:lnTo>
                <a:lnTo>
                  <a:pt x="0" y="170180"/>
                </a:lnTo>
                <a:lnTo>
                  <a:pt x="3809" y="170180"/>
                </a:lnTo>
                <a:lnTo>
                  <a:pt x="3809" y="153670"/>
                </a:lnTo>
                <a:close/>
              </a:path>
              <a:path w="548640" h="405130">
                <a:moveTo>
                  <a:pt x="548639" y="153670"/>
                </a:moveTo>
                <a:lnTo>
                  <a:pt x="544829" y="153670"/>
                </a:lnTo>
                <a:lnTo>
                  <a:pt x="544829" y="170180"/>
                </a:lnTo>
                <a:lnTo>
                  <a:pt x="548639" y="170180"/>
                </a:lnTo>
                <a:lnTo>
                  <a:pt x="548639" y="153670"/>
                </a:lnTo>
                <a:close/>
              </a:path>
              <a:path w="548640" h="405130">
                <a:moveTo>
                  <a:pt x="3809" y="170180"/>
                </a:moveTo>
                <a:lnTo>
                  <a:pt x="0" y="170180"/>
                </a:lnTo>
                <a:lnTo>
                  <a:pt x="0" y="242570"/>
                </a:lnTo>
                <a:lnTo>
                  <a:pt x="3809" y="242570"/>
                </a:lnTo>
                <a:lnTo>
                  <a:pt x="3809" y="170180"/>
                </a:lnTo>
                <a:close/>
              </a:path>
              <a:path w="548640" h="405130">
                <a:moveTo>
                  <a:pt x="548639" y="170180"/>
                </a:moveTo>
                <a:lnTo>
                  <a:pt x="544829" y="170180"/>
                </a:lnTo>
                <a:lnTo>
                  <a:pt x="544829" y="242570"/>
                </a:lnTo>
                <a:lnTo>
                  <a:pt x="548639" y="242570"/>
                </a:lnTo>
                <a:lnTo>
                  <a:pt x="548639" y="170180"/>
                </a:lnTo>
                <a:close/>
              </a:path>
              <a:path w="548640" h="405130">
                <a:moveTo>
                  <a:pt x="3809" y="242570"/>
                </a:moveTo>
                <a:lnTo>
                  <a:pt x="0" y="242570"/>
                </a:lnTo>
                <a:lnTo>
                  <a:pt x="0" y="280670"/>
                </a:lnTo>
                <a:lnTo>
                  <a:pt x="3809" y="280670"/>
                </a:lnTo>
                <a:lnTo>
                  <a:pt x="3809" y="242570"/>
                </a:lnTo>
                <a:close/>
              </a:path>
              <a:path w="548640" h="405130">
                <a:moveTo>
                  <a:pt x="548639" y="242570"/>
                </a:moveTo>
                <a:lnTo>
                  <a:pt x="544829" y="242570"/>
                </a:lnTo>
                <a:lnTo>
                  <a:pt x="544829" y="280670"/>
                </a:lnTo>
                <a:lnTo>
                  <a:pt x="548639" y="280670"/>
                </a:lnTo>
                <a:lnTo>
                  <a:pt x="548639" y="242570"/>
                </a:lnTo>
                <a:close/>
              </a:path>
              <a:path w="548640" h="405130">
                <a:moveTo>
                  <a:pt x="3809" y="280670"/>
                </a:moveTo>
                <a:lnTo>
                  <a:pt x="0" y="280670"/>
                </a:lnTo>
                <a:lnTo>
                  <a:pt x="0" y="293370"/>
                </a:lnTo>
                <a:lnTo>
                  <a:pt x="3809" y="293370"/>
                </a:lnTo>
                <a:lnTo>
                  <a:pt x="3809" y="280670"/>
                </a:lnTo>
                <a:close/>
              </a:path>
              <a:path w="548640" h="405130">
                <a:moveTo>
                  <a:pt x="548639" y="280670"/>
                </a:moveTo>
                <a:lnTo>
                  <a:pt x="544829" y="280670"/>
                </a:lnTo>
                <a:lnTo>
                  <a:pt x="544829" y="293370"/>
                </a:lnTo>
                <a:lnTo>
                  <a:pt x="548639" y="293370"/>
                </a:lnTo>
                <a:lnTo>
                  <a:pt x="548639" y="280670"/>
                </a:lnTo>
                <a:close/>
              </a:path>
              <a:path w="548640" h="405130">
                <a:moveTo>
                  <a:pt x="3809" y="293370"/>
                </a:moveTo>
                <a:lnTo>
                  <a:pt x="0" y="293370"/>
                </a:lnTo>
                <a:lnTo>
                  <a:pt x="0" y="316230"/>
                </a:lnTo>
                <a:lnTo>
                  <a:pt x="1269" y="316230"/>
                </a:lnTo>
                <a:lnTo>
                  <a:pt x="1269" y="317500"/>
                </a:lnTo>
                <a:lnTo>
                  <a:pt x="2539" y="317500"/>
                </a:lnTo>
                <a:lnTo>
                  <a:pt x="2539" y="318770"/>
                </a:lnTo>
                <a:lnTo>
                  <a:pt x="3809" y="318770"/>
                </a:lnTo>
                <a:lnTo>
                  <a:pt x="3809" y="293370"/>
                </a:lnTo>
                <a:close/>
              </a:path>
              <a:path w="548640" h="405130">
                <a:moveTo>
                  <a:pt x="548639" y="293370"/>
                </a:moveTo>
                <a:lnTo>
                  <a:pt x="544829" y="293370"/>
                </a:lnTo>
                <a:lnTo>
                  <a:pt x="544829" y="318770"/>
                </a:lnTo>
                <a:lnTo>
                  <a:pt x="546099" y="318770"/>
                </a:lnTo>
                <a:lnTo>
                  <a:pt x="546099" y="317500"/>
                </a:lnTo>
                <a:lnTo>
                  <a:pt x="547369" y="317500"/>
                </a:lnTo>
                <a:lnTo>
                  <a:pt x="547369" y="316230"/>
                </a:lnTo>
                <a:lnTo>
                  <a:pt x="548640" y="316230"/>
                </a:lnTo>
                <a:lnTo>
                  <a:pt x="548639" y="293370"/>
                </a:lnTo>
                <a:close/>
              </a:path>
              <a:path w="548640" h="405130">
                <a:moveTo>
                  <a:pt x="440689" y="403860"/>
                </a:moveTo>
                <a:lnTo>
                  <a:pt x="110489" y="403860"/>
                </a:lnTo>
                <a:lnTo>
                  <a:pt x="110489" y="405130"/>
                </a:lnTo>
                <a:lnTo>
                  <a:pt x="440689" y="405130"/>
                </a:lnTo>
                <a:lnTo>
                  <a:pt x="440689" y="403860"/>
                </a:lnTo>
                <a:close/>
              </a:path>
              <a:path w="548640" h="405130">
                <a:moveTo>
                  <a:pt x="443229" y="402590"/>
                </a:moveTo>
                <a:lnTo>
                  <a:pt x="107950" y="402590"/>
                </a:lnTo>
                <a:lnTo>
                  <a:pt x="107950" y="403860"/>
                </a:lnTo>
                <a:lnTo>
                  <a:pt x="443229" y="403860"/>
                </a:lnTo>
                <a:lnTo>
                  <a:pt x="443229" y="402590"/>
                </a:lnTo>
                <a:close/>
              </a:path>
              <a:path w="548640" h="405130">
                <a:moveTo>
                  <a:pt x="445769" y="401320"/>
                </a:moveTo>
                <a:lnTo>
                  <a:pt x="105409" y="401320"/>
                </a:lnTo>
                <a:lnTo>
                  <a:pt x="105409" y="402590"/>
                </a:lnTo>
                <a:lnTo>
                  <a:pt x="445769" y="402590"/>
                </a:lnTo>
                <a:lnTo>
                  <a:pt x="445769" y="401320"/>
                </a:lnTo>
                <a:close/>
              </a:path>
            </a:pathLst>
          </a:custGeom>
          <a:solidFill>
            <a:srgbClr val="190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210550" y="1620647"/>
            <a:ext cx="541020" cy="397510"/>
          </a:xfrm>
          <a:custGeom>
            <a:avLst/>
            <a:gdLst/>
            <a:ahLst/>
            <a:cxnLst/>
            <a:rect l="l" t="t" r="r" b="b"/>
            <a:pathLst>
              <a:path w="541020" h="397510">
                <a:moveTo>
                  <a:pt x="3809" y="85090"/>
                </a:moveTo>
                <a:lnTo>
                  <a:pt x="0" y="85090"/>
                </a:lnTo>
                <a:lnTo>
                  <a:pt x="0" y="86233"/>
                </a:lnTo>
                <a:lnTo>
                  <a:pt x="3809" y="86233"/>
                </a:lnTo>
                <a:lnTo>
                  <a:pt x="3809" y="85090"/>
                </a:lnTo>
                <a:close/>
              </a:path>
              <a:path w="541020" h="397510">
                <a:moveTo>
                  <a:pt x="541020" y="85090"/>
                </a:moveTo>
                <a:lnTo>
                  <a:pt x="537209" y="85090"/>
                </a:lnTo>
                <a:lnTo>
                  <a:pt x="537209" y="86233"/>
                </a:lnTo>
                <a:lnTo>
                  <a:pt x="541020" y="86233"/>
                </a:lnTo>
                <a:lnTo>
                  <a:pt x="541020" y="85090"/>
                </a:lnTo>
                <a:close/>
              </a:path>
              <a:path w="541020" h="397510">
                <a:moveTo>
                  <a:pt x="3809" y="82676"/>
                </a:moveTo>
                <a:lnTo>
                  <a:pt x="0" y="82676"/>
                </a:lnTo>
                <a:lnTo>
                  <a:pt x="0" y="84962"/>
                </a:lnTo>
                <a:lnTo>
                  <a:pt x="3809" y="84962"/>
                </a:lnTo>
                <a:lnTo>
                  <a:pt x="3809" y="82676"/>
                </a:lnTo>
                <a:close/>
              </a:path>
              <a:path w="541020" h="397510">
                <a:moveTo>
                  <a:pt x="541020" y="82676"/>
                </a:moveTo>
                <a:lnTo>
                  <a:pt x="537209" y="82676"/>
                </a:lnTo>
                <a:lnTo>
                  <a:pt x="537209" y="84962"/>
                </a:lnTo>
                <a:lnTo>
                  <a:pt x="541020" y="84962"/>
                </a:lnTo>
                <a:lnTo>
                  <a:pt x="541020" y="82676"/>
                </a:lnTo>
                <a:close/>
              </a:path>
              <a:path w="541020" h="397510">
                <a:moveTo>
                  <a:pt x="3809" y="78612"/>
                </a:moveTo>
                <a:lnTo>
                  <a:pt x="2540" y="78612"/>
                </a:lnTo>
                <a:lnTo>
                  <a:pt x="2540" y="80010"/>
                </a:lnTo>
                <a:lnTo>
                  <a:pt x="1270" y="80010"/>
                </a:lnTo>
                <a:lnTo>
                  <a:pt x="1270" y="81407"/>
                </a:lnTo>
                <a:lnTo>
                  <a:pt x="0" y="81407"/>
                </a:lnTo>
                <a:lnTo>
                  <a:pt x="0" y="82550"/>
                </a:lnTo>
                <a:lnTo>
                  <a:pt x="3809" y="82550"/>
                </a:lnTo>
                <a:lnTo>
                  <a:pt x="3809" y="78612"/>
                </a:lnTo>
                <a:close/>
              </a:path>
              <a:path w="541020" h="397510">
                <a:moveTo>
                  <a:pt x="538480" y="78866"/>
                </a:moveTo>
                <a:lnTo>
                  <a:pt x="537209" y="78866"/>
                </a:lnTo>
                <a:lnTo>
                  <a:pt x="537209" y="82550"/>
                </a:lnTo>
                <a:lnTo>
                  <a:pt x="541020" y="82550"/>
                </a:lnTo>
                <a:lnTo>
                  <a:pt x="541020" y="81407"/>
                </a:lnTo>
                <a:lnTo>
                  <a:pt x="539750" y="81407"/>
                </a:lnTo>
                <a:lnTo>
                  <a:pt x="539750" y="80010"/>
                </a:lnTo>
                <a:lnTo>
                  <a:pt x="538480" y="80010"/>
                </a:lnTo>
                <a:lnTo>
                  <a:pt x="538480" y="78866"/>
                </a:lnTo>
                <a:close/>
              </a:path>
              <a:path w="541020" h="397510">
                <a:moveTo>
                  <a:pt x="538479" y="77597"/>
                </a:moveTo>
                <a:lnTo>
                  <a:pt x="537209" y="77597"/>
                </a:lnTo>
                <a:lnTo>
                  <a:pt x="537209" y="78612"/>
                </a:lnTo>
                <a:lnTo>
                  <a:pt x="538480" y="78612"/>
                </a:lnTo>
                <a:lnTo>
                  <a:pt x="538479" y="77597"/>
                </a:lnTo>
                <a:close/>
              </a:path>
              <a:path w="541020" h="397510">
                <a:moveTo>
                  <a:pt x="97790" y="2412"/>
                </a:moveTo>
                <a:lnTo>
                  <a:pt x="95250" y="2412"/>
                </a:lnTo>
                <a:lnTo>
                  <a:pt x="97790" y="2539"/>
                </a:lnTo>
                <a:close/>
              </a:path>
              <a:path w="541020" h="397510">
                <a:moveTo>
                  <a:pt x="444500" y="1397"/>
                </a:moveTo>
                <a:lnTo>
                  <a:pt x="97790" y="1397"/>
                </a:lnTo>
                <a:lnTo>
                  <a:pt x="97790" y="2412"/>
                </a:lnTo>
                <a:lnTo>
                  <a:pt x="444500" y="2412"/>
                </a:lnTo>
                <a:lnTo>
                  <a:pt x="444500" y="1397"/>
                </a:lnTo>
                <a:close/>
              </a:path>
              <a:path w="541020" h="397510">
                <a:moveTo>
                  <a:pt x="101600" y="0"/>
                </a:moveTo>
                <a:lnTo>
                  <a:pt x="99059" y="0"/>
                </a:lnTo>
                <a:lnTo>
                  <a:pt x="99059" y="1397"/>
                </a:lnTo>
                <a:lnTo>
                  <a:pt x="440689" y="1397"/>
                </a:lnTo>
                <a:lnTo>
                  <a:pt x="440689" y="126"/>
                </a:lnTo>
                <a:lnTo>
                  <a:pt x="101600" y="126"/>
                </a:lnTo>
                <a:close/>
              </a:path>
              <a:path w="541020" h="397510">
                <a:moveTo>
                  <a:pt x="440689" y="0"/>
                </a:moveTo>
                <a:lnTo>
                  <a:pt x="438150" y="0"/>
                </a:lnTo>
                <a:lnTo>
                  <a:pt x="440689" y="126"/>
                </a:lnTo>
                <a:close/>
              </a:path>
              <a:path w="541020" h="397510">
                <a:moveTo>
                  <a:pt x="3809" y="86233"/>
                </a:moveTo>
                <a:lnTo>
                  <a:pt x="0" y="86233"/>
                </a:lnTo>
                <a:lnTo>
                  <a:pt x="0" y="98933"/>
                </a:lnTo>
                <a:lnTo>
                  <a:pt x="3809" y="98933"/>
                </a:lnTo>
                <a:lnTo>
                  <a:pt x="3809" y="86233"/>
                </a:lnTo>
                <a:close/>
              </a:path>
              <a:path w="541020" h="397510">
                <a:moveTo>
                  <a:pt x="541020" y="86233"/>
                </a:moveTo>
                <a:lnTo>
                  <a:pt x="537209" y="86233"/>
                </a:lnTo>
                <a:lnTo>
                  <a:pt x="537209" y="98933"/>
                </a:lnTo>
                <a:lnTo>
                  <a:pt x="541020" y="98933"/>
                </a:lnTo>
                <a:lnTo>
                  <a:pt x="541020" y="86233"/>
                </a:lnTo>
                <a:close/>
              </a:path>
              <a:path w="541020" h="397510">
                <a:moveTo>
                  <a:pt x="3809" y="98933"/>
                </a:moveTo>
                <a:lnTo>
                  <a:pt x="0" y="98933"/>
                </a:lnTo>
                <a:lnTo>
                  <a:pt x="0" y="105283"/>
                </a:lnTo>
                <a:lnTo>
                  <a:pt x="3809" y="105283"/>
                </a:lnTo>
                <a:lnTo>
                  <a:pt x="3809" y="98933"/>
                </a:lnTo>
                <a:close/>
              </a:path>
              <a:path w="541020" h="397510">
                <a:moveTo>
                  <a:pt x="541020" y="98933"/>
                </a:moveTo>
                <a:lnTo>
                  <a:pt x="537209" y="98933"/>
                </a:lnTo>
                <a:lnTo>
                  <a:pt x="537209" y="105283"/>
                </a:lnTo>
                <a:lnTo>
                  <a:pt x="541020" y="105283"/>
                </a:lnTo>
                <a:lnTo>
                  <a:pt x="541020" y="98933"/>
                </a:lnTo>
                <a:close/>
              </a:path>
              <a:path w="541020" h="397510">
                <a:moveTo>
                  <a:pt x="3809" y="105283"/>
                </a:moveTo>
                <a:lnTo>
                  <a:pt x="0" y="105283"/>
                </a:lnTo>
                <a:lnTo>
                  <a:pt x="0" y="124333"/>
                </a:lnTo>
                <a:lnTo>
                  <a:pt x="3809" y="124333"/>
                </a:lnTo>
                <a:lnTo>
                  <a:pt x="3809" y="105283"/>
                </a:lnTo>
                <a:close/>
              </a:path>
              <a:path w="541020" h="397510">
                <a:moveTo>
                  <a:pt x="541020" y="105283"/>
                </a:moveTo>
                <a:lnTo>
                  <a:pt x="537209" y="105283"/>
                </a:lnTo>
                <a:lnTo>
                  <a:pt x="537209" y="124333"/>
                </a:lnTo>
                <a:lnTo>
                  <a:pt x="541020" y="124333"/>
                </a:lnTo>
                <a:lnTo>
                  <a:pt x="541020" y="105283"/>
                </a:lnTo>
                <a:close/>
              </a:path>
              <a:path w="541020" h="397510">
                <a:moveTo>
                  <a:pt x="3809" y="124333"/>
                </a:moveTo>
                <a:lnTo>
                  <a:pt x="0" y="124333"/>
                </a:lnTo>
                <a:lnTo>
                  <a:pt x="0" y="149733"/>
                </a:lnTo>
                <a:lnTo>
                  <a:pt x="3809" y="149733"/>
                </a:lnTo>
                <a:lnTo>
                  <a:pt x="3809" y="124333"/>
                </a:lnTo>
                <a:close/>
              </a:path>
              <a:path w="541020" h="397510">
                <a:moveTo>
                  <a:pt x="541020" y="124333"/>
                </a:moveTo>
                <a:lnTo>
                  <a:pt x="537209" y="124333"/>
                </a:lnTo>
                <a:lnTo>
                  <a:pt x="537209" y="149733"/>
                </a:lnTo>
                <a:lnTo>
                  <a:pt x="541020" y="149733"/>
                </a:lnTo>
                <a:lnTo>
                  <a:pt x="541020" y="124333"/>
                </a:lnTo>
                <a:close/>
              </a:path>
              <a:path w="541020" h="397510">
                <a:moveTo>
                  <a:pt x="3809" y="149733"/>
                </a:moveTo>
                <a:lnTo>
                  <a:pt x="0" y="149733"/>
                </a:lnTo>
                <a:lnTo>
                  <a:pt x="0" y="166243"/>
                </a:lnTo>
                <a:lnTo>
                  <a:pt x="3809" y="166243"/>
                </a:lnTo>
                <a:lnTo>
                  <a:pt x="3809" y="149733"/>
                </a:lnTo>
                <a:close/>
              </a:path>
              <a:path w="541020" h="397510">
                <a:moveTo>
                  <a:pt x="541020" y="149733"/>
                </a:moveTo>
                <a:lnTo>
                  <a:pt x="537209" y="149733"/>
                </a:lnTo>
                <a:lnTo>
                  <a:pt x="537209" y="166243"/>
                </a:lnTo>
                <a:lnTo>
                  <a:pt x="541020" y="166243"/>
                </a:lnTo>
                <a:lnTo>
                  <a:pt x="541020" y="149733"/>
                </a:lnTo>
                <a:close/>
              </a:path>
              <a:path w="541020" h="397510">
                <a:moveTo>
                  <a:pt x="3809" y="166243"/>
                </a:moveTo>
                <a:lnTo>
                  <a:pt x="0" y="166243"/>
                </a:lnTo>
                <a:lnTo>
                  <a:pt x="0" y="238633"/>
                </a:lnTo>
                <a:lnTo>
                  <a:pt x="3809" y="238633"/>
                </a:lnTo>
                <a:lnTo>
                  <a:pt x="3809" y="166243"/>
                </a:lnTo>
                <a:close/>
              </a:path>
              <a:path w="541020" h="397510">
                <a:moveTo>
                  <a:pt x="541020" y="166243"/>
                </a:moveTo>
                <a:lnTo>
                  <a:pt x="537209" y="166243"/>
                </a:lnTo>
                <a:lnTo>
                  <a:pt x="537209" y="238633"/>
                </a:lnTo>
                <a:lnTo>
                  <a:pt x="541020" y="238633"/>
                </a:lnTo>
                <a:lnTo>
                  <a:pt x="541020" y="166243"/>
                </a:lnTo>
                <a:close/>
              </a:path>
              <a:path w="541020" h="397510">
                <a:moveTo>
                  <a:pt x="3809" y="238633"/>
                </a:moveTo>
                <a:lnTo>
                  <a:pt x="0" y="238633"/>
                </a:lnTo>
                <a:lnTo>
                  <a:pt x="0" y="276733"/>
                </a:lnTo>
                <a:lnTo>
                  <a:pt x="3809" y="276733"/>
                </a:lnTo>
                <a:lnTo>
                  <a:pt x="3809" y="238633"/>
                </a:lnTo>
                <a:close/>
              </a:path>
              <a:path w="541020" h="397510">
                <a:moveTo>
                  <a:pt x="541020" y="238633"/>
                </a:moveTo>
                <a:lnTo>
                  <a:pt x="537209" y="238633"/>
                </a:lnTo>
                <a:lnTo>
                  <a:pt x="537209" y="276733"/>
                </a:lnTo>
                <a:lnTo>
                  <a:pt x="541020" y="276733"/>
                </a:lnTo>
                <a:lnTo>
                  <a:pt x="541020" y="238633"/>
                </a:lnTo>
                <a:close/>
              </a:path>
              <a:path w="541020" h="397510">
                <a:moveTo>
                  <a:pt x="3809" y="276733"/>
                </a:moveTo>
                <a:lnTo>
                  <a:pt x="0" y="276733"/>
                </a:lnTo>
                <a:lnTo>
                  <a:pt x="0" y="289433"/>
                </a:lnTo>
                <a:lnTo>
                  <a:pt x="3809" y="289433"/>
                </a:lnTo>
                <a:lnTo>
                  <a:pt x="3809" y="276733"/>
                </a:lnTo>
                <a:close/>
              </a:path>
              <a:path w="541020" h="397510">
                <a:moveTo>
                  <a:pt x="541020" y="276733"/>
                </a:moveTo>
                <a:lnTo>
                  <a:pt x="537209" y="276733"/>
                </a:lnTo>
                <a:lnTo>
                  <a:pt x="537209" y="289433"/>
                </a:lnTo>
                <a:lnTo>
                  <a:pt x="541020" y="289433"/>
                </a:lnTo>
                <a:lnTo>
                  <a:pt x="541020" y="276733"/>
                </a:lnTo>
                <a:close/>
              </a:path>
              <a:path w="541020" h="397510">
                <a:moveTo>
                  <a:pt x="3809" y="289433"/>
                </a:moveTo>
                <a:lnTo>
                  <a:pt x="0" y="289433"/>
                </a:lnTo>
                <a:lnTo>
                  <a:pt x="0" y="314833"/>
                </a:lnTo>
                <a:lnTo>
                  <a:pt x="3809" y="314833"/>
                </a:lnTo>
                <a:lnTo>
                  <a:pt x="3809" y="289433"/>
                </a:lnTo>
                <a:close/>
              </a:path>
              <a:path w="541020" h="397510">
                <a:moveTo>
                  <a:pt x="541020" y="289433"/>
                </a:moveTo>
                <a:lnTo>
                  <a:pt x="537209" y="289433"/>
                </a:lnTo>
                <a:lnTo>
                  <a:pt x="537209" y="314833"/>
                </a:lnTo>
                <a:lnTo>
                  <a:pt x="541020" y="314833"/>
                </a:lnTo>
                <a:lnTo>
                  <a:pt x="541020" y="289433"/>
                </a:lnTo>
                <a:close/>
              </a:path>
              <a:path w="541020" h="397510">
                <a:moveTo>
                  <a:pt x="3809" y="314833"/>
                </a:moveTo>
                <a:lnTo>
                  <a:pt x="0" y="314833"/>
                </a:lnTo>
                <a:lnTo>
                  <a:pt x="0" y="317373"/>
                </a:lnTo>
                <a:lnTo>
                  <a:pt x="1270" y="317373"/>
                </a:lnTo>
                <a:lnTo>
                  <a:pt x="1270" y="318643"/>
                </a:lnTo>
                <a:lnTo>
                  <a:pt x="2540" y="318643"/>
                </a:lnTo>
                <a:lnTo>
                  <a:pt x="2540" y="319913"/>
                </a:lnTo>
                <a:lnTo>
                  <a:pt x="3809" y="319913"/>
                </a:lnTo>
                <a:lnTo>
                  <a:pt x="3809" y="314833"/>
                </a:lnTo>
                <a:close/>
              </a:path>
              <a:path w="541020" h="397510">
                <a:moveTo>
                  <a:pt x="541020" y="314833"/>
                </a:moveTo>
                <a:lnTo>
                  <a:pt x="537209" y="314833"/>
                </a:lnTo>
                <a:lnTo>
                  <a:pt x="537209" y="319913"/>
                </a:lnTo>
                <a:lnTo>
                  <a:pt x="538480" y="319913"/>
                </a:lnTo>
                <a:lnTo>
                  <a:pt x="538480" y="318643"/>
                </a:lnTo>
                <a:lnTo>
                  <a:pt x="539750" y="318643"/>
                </a:lnTo>
                <a:lnTo>
                  <a:pt x="539750" y="317373"/>
                </a:lnTo>
                <a:lnTo>
                  <a:pt x="541020" y="317373"/>
                </a:lnTo>
                <a:lnTo>
                  <a:pt x="541020" y="314833"/>
                </a:lnTo>
                <a:close/>
              </a:path>
              <a:path w="541020" h="397510">
                <a:moveTo>
                  <a:pt x="444500" y="396113"/>
                </a:moveTo>
                <a:lnTo>
                  <a:pt x="97790" y="396113"/>
                </a:lnTo>
                <a:lnTo>
                  <a:pt x="97790" y="397383"/>
                </a:lnTo>
                <a:lnTo>
                  <a:pt x="444500" y="397383"/>
                </a:lnTo>
                <a:lnTo>
                  <a:pt x="444500" y="396113"/>
                </a:lnTo>
                <a:close/>
              </a:path>
              <a:path w="541020" h="397510">
                <a:moveTo>
                  <a:pt x="447040" y="394970"/>
                </a:moveTo>
                <a:lnTo>
                  <a:pt x="96520" y="394970"/>
                </a:lnTo>
                <a:lnTo>
                  <a:pt x="96520" y="396113"/>
                </a:lnTo>
                <a:lnTo>
                  <a:pt x="447040" y="396113"/>
                </a:lnTo>
                <a:lnTo>
                  <a:pt x="447040" y="394970"/>
                </a:lnTo>
                <a:close/>
              </a:path>
              <a:path w="541020" h="397510">
                <a:moveTo>
                  <a:pt x="449579" y="393573"/>
                </a:moveTo>
                <a:lnTo>
                  <a:pt x="93979" y="393573"/>
                </a:lnTo>
                <a:lnTo>
                  <a:pt x="93979" y="394970"/>
                </a:lnTo>
                <a:lnTo>
                  <a:pt x="449579" y="394970"/>
                </a:lnTo>
                <a:lnTo>
                  <a:pt x="449579" y="393573"/>
                </a:lnTo>
                <a:close/>
              </a:path>
            </a:pathLst>
          </a:custGeom>
          <a:solidFill>
            <a:srgbClr val="1C05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214359" y="1623060"/>
            <a:ext cx="533400" cy="391160"/>
          </a:xfrm>
          <a:custGeom>
            <a:avLst/>
            <a:gdLst/>
            <a:ahLst/>
            <a:cxnLst/>
            <a:rect l="l" t="t" r="r" b="b"/>
            <a:pathLst>
              <a:path w="533400" h="391160">
                <a:moveTo>
                  <a:pt x="2540" y="82677"/>
                </a:moveTo>
                <a:lnTo>
                  <a:pt x="0" y="82677"/>
                </a:lnTo>
                <a:lnTo>
                  <a:pt x="0" y="83820"/>
                </a:lnTo>
                <a:lnTo>
                  <a:pt x="2540" y="83820"/>
                </a:lnTo>
                <a:lnTo>
                  <a:pt x="2540" y="82677"/>
                </a:lnTo>
                <a:close/>
              </a:path>
              <a:path w="533400" h="391160">
                <a:moveTo>
                  <a:pt x="533400" y="82677"/>
                </a:moveTo>
                <a:lnTo>
                  <a:pt x="529590" y="82677"/>
                </a:lnTo>
                <a:lnTo>
                  <a:pt x="529590" y="83820"/>
                </a:lnTo>
                <a:lnTo>
                  <a:pt x="533400" y="83820"/>
                </a:lnTo>
                <a:lnTo>
                  <a:pt x="533400" y="82677"/>
                </a:lnTo>
                <a:close/>
              </a:path>
              <a:path w="533400" h="391160">
                <a:moveTo>
                  <a:pt x="2540" y="80137"/>
                </a:moveTo>
                <a:lnTo>
                  <a:pt x="0" y="80137"/>
                </a:lnTo>
                <a:lnTo>
                  <a:pt x="0" y="82550"/>
                </a:lnTo>
                <a:lnTo>
                  <a:pt x="2540" y="82550"/>
                </a:lnTo>
                <a:lnTo>
                  <a:pt x="2540" y="80137"/>
                </a:lnTo>
                <a:close/>
              </a:path>
              <a:path w="533400" h="391160">
                <a:moveTo>
                  <a:pt x="533400" y="80137"/>
                </a:moveTo>
                <a:lnTo>
                  <a:pt x="529590" y="80137"/>
                </a:lnTo>
                <a:lnTo>
                  <a:pt x="529590" y="82550"/>
                </a:lnTo>
                <a:lnTo>
                  <a:pt x="533400" y="82550"/>
                </a:lnTo>
                <a:lnTo>
                  <a:pt x="533400" y="80137"/>
                </a:lnTo>
                <a:close/>
              </a:path>
              <a:path w="533400" h="391160">
                <a:moveTo>
                  <a:pt x="2540" y="76454"/>
                </a:moveTo>
                <a:lnTo>
                  <a:pt x="0" y="76454"/>
                </a:lnTo>
                <a:lnTo>
                  <a:pt x="0" y="80010"/>
                </a:lnTo>
                <a:lnTo>
                  <a:pt x="2540" y="80010"/>
                </a:lnTo>
                <a:lnTo>
                  <a:pt x="2540" y="76454"/>
                </a:lnTo>
                <a:close/>
              </a:path>
              <a:path w="533400" h="391160">
                <a:moveTo>
                  <a:pt x="533400" y="76454"/>
                </a:moveTo>
                <a:lnTo>
                  <a:pt x="529590" y="76454"/>
                </a:lnTo>
                <a:lnTo>
                  <a:pt x="529590" y="80010"/>
                </a:lnTo>
                <a:lnTo>
                  <a:pt x="533400" y="80010"/>
                </a:lnTo>
                <a:lnTo>
                  <a:pt x="533400" y="76454"/>
                </a:lnTo>
                <a:close/>
              </a:path>
              <a:path w="533400" h="391160">
                <a:moveTo>
                  <a:pt x="1270" y="73660"/>
                </a:moveTo>
                <a:lnTo>
                  <a:pt x="0" y="73660"/>
                </a:lnTo>
                <a:lnTo>
                  <a:pt x="0" y="76200"/>
                </a:lnTo>
                <a:lnTo>
                  <a:pt x="2540" y="76200"/>
                </a:lnTo>
                <a:lnTo>
                  <a:pt x="2540" y="73787"/>
                </a:lnTo>
                <a:lnTo>
                  <a:pt x="1270" y="73787"/>
                </a:lnTo>
                <a:close/>
              </a:path>
              <a:path w="533400" h="391160">
                <a:moveTo>
                  <a:pt x="533400" y="73660"/>
                </a:moveTo>
                <a:lnTo>
                  <a:pt x="532129" y="73660"/>
                </a:lnTo>
                <a:lnTo>
                  <a:pt x="529590" y="73787"/>
                </a:lnTo>
                <a:lnTo>
                  <a:pt x="529590" y="76200"/>
                </a:lnTo>
                <a:lnTo>
                  <a:pt x="533400" y="76200"/>
                </a:lnTo>
                <a:lnTo>
                  <a:pt x="533400" y="73660"/>
                </a:lnTo>
                <a:close/>
              </a:path>
              <a:path w="533400" h="391160">
                <a:moveTo>
                  <a:pt x="2540" y="72644"/>
                </a:moveTo>
                <a:lnTo>
                  <a:pt x="1270" y="72644"/>
                </a:lnTo>
                <a:lnTo>
                  <a:pt x="1270" y="73660"/>
                </a:lnTo>
                <a:lnTo>
                  <a:pt x="2540" y="73660"/>
                </a:lnTo>
                <a:lnTo>
                  <a:pt x="2540" y="72644"/>
                </a:lnTo>
                <a:close/>
              </a:path>
              <a:path w="533400" h="391160">
                <a:moveTo>
                  <a:pt x="530860" y="69850"/>
                </a:moveTo>
                <a:lnTo>
                  <a:pt x="529590" y="69850"/>
                </a:lnTo>
                <a:lnTo>
                  <a:pt x="529590" y="73660"/>
                </a:lnTo>
                <a:lnTo>
                  <a:pt x="532129" y="73660"/>
                </a:lnTo>
                <a:lnTo>
                  <a:pt x="532129" y="72644"/>
                </a:lnTo>
                <a:lnTo>
                  <a:pt x="530860" y="72644"/>
                </a:lnTo>
                <a:lnTo>
                  <a:pt x="530860" y="69850"/>
                </a:lnTo>
                <a:close/>
              </a:path>
              <a:path w="533400" h="391160">
                <a:moveTo>
                  <a:pt x="86360" y="3810"/>
                </a:moveTo>
                <a:lnTo>
                  <a:pt x="83820" y="3810"/>
                </a:lnTo>
                <a:lnTo>
                  <a:pt x="86360" y="3937"/>
                </a:lnTo>
                <a:close/>
              </a:path>
              <a:path w="533400" h="391160">
                <a:moveTo>
                  <a:pt x="447040" y="2794"/>
                </a:moveTo>
                <a:lnTo>
                  <a:pt x="86360" y="2794"/>
                </a:lnTo>
                <a:lnTo>
                  <a:pt x="86360" y="3810"/>
                </a:lnTo>
                <a:lnTo>
                  <a:pt x="447040" y="3810"/>
                </a:lnTo>
                <a:lnTo>
                  <a:pt x="447040" y="2794"/>
                </a:lnTo>
                <a:close/>
              </a:path>
              <a:path w="533400" h="391160">
                <a:moveTo>
                  <a:pt x="444500" y="1397"/>
                </a:moveTo>
                <a:lnTo>
                  <a:pt x="88900" y="1397"/>
                </a:lnTo>
                <a:lnTo>
                  <a:pt x="88900" y="2794"/>
                </a:lnTo>
                <a:lnTo>
                  <a:pt x="444500" y="2794"/>
                </a:lnTo>
                <a:lnTo>
                  <a:pt x="444500" y="1397"/>
                </a:lnTo>
                <a:close/>
              </a:path>
              <a:path w="533400" h="391160">
                <a:moveTo>
                  <a:pt x="93980" y="126"/>
                </a:moveTo>
                <a:lnTo>
                  <a:pt x="91440" y="126"/>
                </a:lnTo>
                <a:lnTo>
                  <a:pt x="91440" y="1397"/>
                </a:lnTo>
                <a:lnTo>
                  <a:pt x="441960" y="1397"/>
                </a:lnTo>
                <a:lnTo>
                  <a:pt x="441960" y="254"/>
                </a:lnTo>
                <a:lnTo>
                  <a:pt x="93980" y="254"/>
                </a:lnTo>
                <a:lnTo>
                  <a:pt x="93980" y="126"/>
                </a:lnTo>
                <a:close/>
              </a:path>
              <a:path w="533400" h="391160">
                <a:moveTo>
                  <a:pt x="441960" y="0"/>
                </a:moveTo>
                <a:lnTo>
                  <a:pt x="440690" y="0"/>
                </a:lnTo>
                <a:lnTo>
                  <a:pt x="440690" y="254"/>
                </a:lnTo>
                <a:lnTo>
                  <a:pt x="441960" y="254"/>
                </a:lnTo>
                <a:lnTo>
                  <a:pt x="441960" y="0"/>
                </a:lnTo>
                <a:close/>
              </a:path>
              <a:path w="533400" h="391160">
                <a:moveTo>
                  <a:pt x="2540" y="83820"/>
                </a:moveTo>
                <a:lnTo>
                  <a:pt x="0" y="83820"/>
                </a:lnTo>
                <a:lnTo>
                  <a:pt x="0" y="96520"/>
                </a:lnTo>
                <a:lnTo>
                  <a:pt x="2540" y="96520"/>
                </a:lnTo>
                <a:lnTo>
                  <a:pt x="2540" y="83820"/>
                </a:lnTo>
                <a:close/>
              </a:path>
              <a:path w="533400" h="391160">
                <a:moveTo>
                  <a:pt x="533400" y="83820"/>
                </a:moveTo>
                <a:lnTo>
                  <a:pt x="529590" y="83820"/>
                </a:lnTo>
                <a:lnTo>
                  <a:pt x="529590" y="96520"/>
                </a:lnTo>
                <a:lnTo>
                  <a:pt x="533400" y="96520"/>
                </a:lnTo>
                <a:lnTo>
                  <a:pt x="533400" y="83820"/>
                </a:lnTo>
                <a:close/>
              </a:path>
              <a:path w="533400" h="391160">
                <a:moveTo>
                  <a:pt x="2540" y="96520"/>
                </a:moveTo>
                <a:lnTo>
                  <a:pt x="0" y="96520"/>
                </a:lnTo>
                <a:lnTo>
                  <a:pt x="0" y="102870"/>
                </a:lnTo>
                <a:lnTo>
                  <a:pt x="2540" y="102870"/>
                </a:lnTo>
                <a:lnTo>
                  <a:pt x="2540" y="96520"/>
                </a:lnTo>
                <a:close/>
              </a:path>
              <a:path w="533400" h="391160">
                <a:moveTo>
                  <a:pt x="533400" y="96520"/>
                </a:moveTo>
                <a:lnTo>
                  <a:pt x="529590" y="96520"/>
                </a:lnTo>
                <a:lnTo>
                  <a:pt x="529590" y="102870"/>
                </a:lnTo>
                <a:lnTo>
                  <a:pt x="533400" y="102870"/>
                </a:lnTo>
                <a:lnTo>
                  <a:pt x="533400" y="96520"/>
                </a:lnTo>
                <a:close/>
              </a:path>
              <a:path w="533400" h="391160">
                <a:moveTo>
                  <a:pt x="2540" y="102870"/>
                </a:moveTo>
                <a:lnTo>
                  <a:pt x="0" y="102870"/>
                </a:lnTo>
                <a:lnTo>
                  <a:pt x="0" y="121920"/>
                </a:lnTo>
                <a:lnTo>
                  <a:pt x="2540" y="121920"/>
                </a:lnTo>
                <a:lnTo>
                  <a:pt x="2540" y="102870"/>
                </a:lnTo>
                <a:close/>
              </a:path>
              <a:path w="533400" h="391160">
                <a:moveTo>
                  <a:pt x="533400" y="102870"/>
                </a:moveTo>
                <a:lnTo>
                  <a:pt x="529590" y="102870"/>
                </a:lnTo>
                <a:lnTo>
                  <a:pt x="529590" y="121920"/>
                </a:lnTo>
                <a:lnTo>
                  <a:pt x="533400" y="121920"/>
                </a:lnTo>
                <a:lnTo>
                  <a:pt x="533400" y="102870"/>
                </a:lnTo>
                <a:close/>
              </a:path>
              <a:path w="533400" h="391160">
                <a:moveTo>
                  <a:pt x="2540" y="121920"/>
                </a:moveTo>
                <a:lnTo>
                  <a:pt x="0" y="121920"/>
                </a:lnTo>
                <a:lnTo>
                  <a:pt x="0" y="147320"/>
                </a:lnTo>
                <a:lnTo>
                  <a:pt x="2540" y="147320"/>
                </a:lnTo>
                <a:lnTo>
                  <a:pt x="2540" y="121920"/>
                </a:lnTo>
                <a:close/>
              </a:path>
              <a:path w="533400" h="391160">
                <a:moveTo>
                  <a:pt x="533400" y="121920"/>
                </a:moveTo>
                <a:lnTo>
                  <a:pt x="529590" y="121920"/>
                </a:lnTo>
                <a:lnTo>
                  <a:pt x="529590" y="147320"/>
                </a:lnTo>
                <a:lnTo>
                  <a:pt x="533400" y="147320"/>
                </a:lnTo>
                <a:lnTo>
                  <a:pt x="533400" y="121920"/>
                </a:lnTo>
                <a:close/>
              </a:path>
              <a:path w="533400" h="391160">
                <a:moveTo>
                  <a:pt x="2540" y="147320"/>
                </a:moveTo>
                <a:lnTo>
                  <a:pt x="0" y="147320"/>
                </a:lnTo>
                <a:lnTo>
                  <a:pt x="0" y="163830"/>
                </a:lnTo>
                <a:lnTo>
                  <a:pt x="2540" y="163830"/>
                </a:lnTo>
                <a:lnTo>
                  <a:pt x="2540" y="147320"/>
                </a:lnTo>
                <a:close/>
              </a:path>
              <a:path w="533400" h="391160">
                <a:moveTo>
                  <a:pt x="533400" y="147320"/>
                </a:moveTo>
                <a:lnTo>
                  <a:pt x="529590" y="147320"/>
                </a:lnTo>
                <a:lnTo>
                  <a:pt x="529590" y="163830"/>
                </a:lnTo>
                <a:lnTo>
                  <a:pt x="533400" y="163830"/>
                </a:lnTo>
                <a:lnTo>
                  <a:pt x="533400" y="147320"/>
                </a:lnTo>
                <a:close/>
              </a:path>
              <a:path w="533400" h="391160">
                <a:moveTo>
                  <a:pt x="2540" y="163830"/>
                </a:moveTo>
                <a:lnTo>
                  <a:pt x="0" y="163830"/>
                </a:lnTo>
                <a:lnTo>
                  <a:pt x="0" y="236220"/>
                </a:lnTo>
                <a:lnTo>
                  <a:pt x="2540" y="236220"/>
                </a:lnTo>
                <a:lnTo>
                  <a:pt x="2540" y="163830"/>
                </a:lnTo>
                <a:close/>
              </a:path>
              <a:path w="533400" h="391160">
                <a:moveTo>
                  <a:pt x="533400" y="163830"/>
                </a:moveTo>
                <a:lnTo>
                  <a:pt x="529590" y="163830"/>
                </a:lnTo>
                <a:lnTo>
                  <a:pt x="529590" y="236220"/>
                </a:lnTo>
                <a:lnTo>
                  <a:pt x="533400" y="236220"/>
                </a:lnTo>
                <a:lnTo>
                  <a:pt x="533400" y="163830"/>
                </a:lnTo>
                <a:close/>
              </a:path>
              <a:path w="533400" h="391160">
                <a:moveTo>
                  <a:pt x="2540" y="236220"/>
                </a:moveTo>
                <a:lnTo>
                  <a:pt x="0" y="236220"/>
                </a:lnTo>
                <a:lnTo>
                  <a:pt x="0" y="274320"/>
                </a:lnTo>
                <a:lnTo>
                  <a:pt x="2540" y="274320"/>
                </a:lnTo>
                <a:lnTo>
                  <a:pt x="2540" y="236220"/>
                </a:lnTo>
                <a:close/>
              </a:path>
              <a:path w="533400" h="391160">
                <a:moveTo>
                  <a:pt x="533400" y="236220"/>
                </a:moveTo>
                <a:lnTo>
                  <a:pt x="529590" y="236220"/>
                </a:lnTo>
                <a:lnTo>
                  <a:pt x="529590" y="274320"/>
                </a:lnTo>
                <a:lnTo>
                  <a:pt x="533400" y="274320"/>
                </a:lnTo>
                <a:lnTo>
                  <a:pt x="533400" y="236220"/>
                </a:lnTo>
                <a:close/>
              </a:path>
              <a:path w="533400" h="391160">
                <a:moveTo>
                  <a:pt x="2540" y="274320"/>
                </a:moveTo>
                <a:lnTo>
                  <a:pt x="0" y="274320"/>
                </a:lnTo>
                <a:lnTo>
                  <a:pt x="0" y="287020"/>
                </a:lnTo>
                <a:lnTo>
                  <a:pt x="2540" y="287020"/>
                </a:lnTo>
                <a:lnTo>
                  <a:pt x="2540" y="274320"/>
                </a:lnTo>
                <a:close/>
              </a:path>
              <a:path w="533400" h="391160">
                <a:moveTo>
                  <a:pt x="533400" y="274320"/>
                </a:moveTo>
                <a:lnTo>
                  <a:pt x="529590" y="274320"/>
                </a:lnTo>
                <a:lnTo>
                  <a:pt x="529590" y="287020"/>
                </a:lnTo>
                <a:lnTo>
                  <a:pt x="533400" y="287020"/>
                </a:lnTo>
                <a:lnTo>
                  <a:pt x="533400" y="274320"/>
                </a:lnTo>
                <a:close/>
              </a:path>
              <a:path w="533400" h="391160">
                <a:moveTo>
                  <a:pt x="2540" y="287020"/>
                </a:moveTo>
                <a:lnTo>
                  <a:pt x="0" y="287020"/>
                </a:lnTo>
                <a:lnTo>
                  <a:pt x="0" y="312420"/>
                </a:lnTo>
                <a:lnTo>
                  <a:pt x="2540" y="312420"/>
                </a:lnTo>
                <a:lnTo>
                  <a:pt x="2540" y="287020"/>
                </a:lnTo>
                <a:close/>
              </a:path>
              <a:path w="533400" h="391160">
                <a:moveTo>
                  <a:pt x="533400" y="287020"/>
                </a:moveTo>
                <a:lnTo>
                  <a:pt x="529590" y="287020"/>
                </a:lnTo>
                <a:lnTo>
                  <a:pt x="529590" y="312420"/>
                </a:lnTo>
                <a:lnTo>
                  <a:pt x="533400" y="312420"/>
                </a:lnTo>
                <a:lnTo>
                  <a:pt x="533400" y="287020"/>
                </a:lnTo>
                <a:close/>
              </a:path>
              <a:path w="533400" h="391160">
                <a:moveTo>
                  <a:pt x="2540" y="312420"/>
                </a:moveTo>
                <a:lnTo>
                  <a:pt x="0" y="312420"/>
                </a:lnTo>
                <a:lnTo>
                  <a:pt x="0" y="318770"/>
                </a:lnTo>
                <a:lnTo>
                  <a:pt x="2540" y="318770"/>
                </a:lnTo>
                <a:lnTo>
                  <a:pt x="2540" y="312420"/>
                </a:lnTo>
                <a:close/>
              </a:path>
              <a:path w="533400" h="391160">
                <a:moveTo>
                  <a:pt x="533400" y="312420"/>
                </a:moveTo>
                <a:lnTo>
                  <a:pt x="529590" y="312420"/>
                </a:lnTo>
                <a:lnTo>
                  <a:pt x="529590" y="318770"/>
                </a:lnTo>
                <a:lnTo>
                  <a:pt x="533400" y="318770"/>
                </a:lnTo>
                <a:lnTo>
                  <a:pt x="533400" y="312420"/>
                </a:lnTo>
                <a:close/>
              </a:path>
              <a:path w="533400" h="391160">
                <a:moveTo>
                  <a:pt x="532129" y="318770"/>
                </a:moveTo>
                <a:lnTo>
                  <a:pt x="529590" y="318770"/>
                </a:lnTo>
                <a:lnTo>
                  <a:pt x="529590" y="322580"/>
                </a:lnTo>
                <a:lnTo>
                  <a:pt x="530860" y="322580"/>
                </a:lnTo>
                <a:lnTo>
                  <a:pt x="530860" y="321310"/>
                </a:lnTo>
                <a:lnTo>
                  <a:pt x="532129" y="321310"/>
                </a:lnTo>
                <a:lnTo>
                  <a:pt x="532129" y="318770"/>
                </a:lnTo>
                <a:close/>
              </a:path>
              <a:path w="533400" h="391160">
                <a:moveTo>
                  <a:pt x="2540" y="318770"/>
                </a:moveTo>
                <a:lnTo>
                  <a:pt x="1270" y="318770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18770"/>
                </a:lnTo>
                <a:close/>
              </a:path>
              <a:path w="533400" h="391160">
                <a:moveTo>
                  <a:pt x="448310" y="389890"/>
                </a:moveTo>
                <a:lnTo>
                  <a:pt x="87630" y="389890"/>
                </a:lnTo>
                <a:lnTo>
                  <a:pt x="87630" y="391160"/>
                </a:lnTo>
                <a:lnTo>
                  <a:pt x="448310" y="391160"/>
                </a:lnTo>
                <a:lnTo>
                  <a:pt x="448310" y="389890"/>
                </a:lnTo>
                <a:close/>
              </a:path>
              <a:path w="533400" h="391160">
                <a:moveTo>
                  <a:pt x="449580" y="388747"/>
                </a:moveTo>
                <a:lnTo>
                  <a:pt x="85090" y="388747"/>
                </a:lnTo>
                <a:lnTo>
                  <a:pt x="85090" y="389890"/>
                </a:lnTo>
                <a:lnTo>
                  <a:pt x="449580" y="389890"/>
                </a:lnTo>
                <a:lnTo>
                  <a:pt x="449580" y="388747"/>
                </a:lnTo>
                <a:close/>
              </a:path>
              <a:path w="533400" h="391160">
                <a:moveTo>
                  <a:pt x="452120" y="387350"/>
                </a:moveTo>
                <a:lnTo>
                  <a:pt x="83820" y="387350"/>
                </a:lnTo>
                <a:lnTo>
                  <a:pt x="83820" y="388747"/>
                </a:lnTo>
                <a:lnTo>
                  <a:pt x="452120" y="388747"/>
                </a:lnTo>
                <a:lnTo>
                  <a:pt x="452120" y="387350"/>
                </a:lnTo>
                <a:close/>
              </a:path>
            </a:pathLst>
          </a:custGeom>
          <a:solidFill>
            <a:srgbClr val="1E06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216900" y="1626870"/>
            <a:ext cx="527050" cy="383540"/>
          </a:xfrm>
          <a:custGeom>
            <a:avLst/>
            <a:gdLst/>
            <a:ahLst/>
            <a:cxnLst/>
            <a:rect l="l" t="t" r="r" b="b"/>
            <a:pathLst>
              <a:path w="527050" h="383539">
                <a:moveTo>
                  <a:pt x="3809" y="78867"/>
                </a:moveTo>
                <a:lnTo>
                  <a:pt x="0" y="78867"/>
                </a:lnTo>
                <a:lnTo>
                  <a:pt x="0" y="80010"/>
                </a:lnTo>
                <a:lnTo>
                  <a:pt x="3809" y="80010"/>
                </a:lnTo>
                <a:lnTo>
                  <a:pt x="3809" y="78867"/>
                </a:lnTo>
                <a:close/>
              </a:path>
              <a:path w="527050" h="383539">
                <a:moveTo>
                  <a:pt x="527050" y="78867"/>
                </a:moveTo>
                <a:lnTo>
                  <a:pt x="523240" y="78867"/>
                </a:lnTo>
                <a:lnTo>
                  <a:pt x="523240" y="80010"/>
                </a:lnTo>
                <a:lnTo>
                  <a:pt x="527050" y="80010"/>
                </a:lnTo>
                <a:lnTo>
                  <a:pt x="527050" y="78867"/>
                </a:lnTo>
                <a:close/>
              </a:path>
              <a:path w="527050" h="383539">
                <a:moveTo>
                  <a:pt x="3809" y="76326"/>
                </a:moveTo>
                <a:lnTo>
                  <a:pt x="0" y="76326"/>
                </a:lnTo>
                <a:lnTo>
                  <a:pt x="0" y="78739"/>
                </a:lnTo>
                <a:lnTo>
                  <a:pt x="3809" y="78739"/>
                </a:lnTo>
                <a:lnTo>
                  <a:pt x="3809" y="76326"/>
                </a:lnTo>
                <a:close/>
              </a:path>
              <a:path w="527050" h="383539">
                <a:moveTo>
                  <a:pt x="527050" y="76326"/>
                </a:moveTo>
                <a:lnTo>
                  <a:pt x="523240" y="76326"/>
                </a:lnTo>
                <a:lnTo>
                  <a:pt x="523240" y="78739"/>
                </a:lnTo>
                <a:lnTo>
                  <a:pt x="527050" y="78739"/>
                </a:lnTo>
                <a:lnTo>
                  <a:pt x="527050" y="76326"/>
                </a:lnTo>
                <a:close/>
              </a:path>
              <a:path w="527050" h="383539">
                <a:moveTo>
                  <a:pt x="3809" y="72517"/>
                </a:moveTo>
                <a:lnTo>
                  <a:pt x="0" y="72517"/>
                </a:lnTo>
                <a:lnTo>
                  <a:pt x="0" y="76200"/>
                </a:lnTo>
                <a:lnTo>
                  <a:pt x="3809" y="76200"/>
                </a:lnTo>
                <a:lnTo>
                  <a:pt x="3809" y="72517"/>
                </a:lnTo>
                <a:close/>
              </a:path>
              <a:path w="527050" h="383539">
                <a:moveTo>
                  <a:pt x="527050" y="72517"/>
                </a:moveTo>
                <a:lnTo>
                  <a:pt x="523240" y="72517"/>
                </a:lnTo>
                <a:lnTo>
                  <a:pt x="523240" y="76200"/>
                </a:lnTo>
                <a:lnTo>
                  <a:pt x="527050" y="76200"/>
                </a:lnTo>
                <a:lnTo>
                  <a:pt x="527050" y="72517"/>
                </a:lnTo>
                <a:close/>
              </a:path>
              <a:path w="527050" h="383539">
                <a:moveTo>
                  <a:pt x="3809" y="69976"/>
                </a:moveTo>
                <a:lnTo>
                  <a:pt x="0" y="69976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69976"/>
                </a:lnTo>
                <a:close/>
              </a:path>
              <a:path w="527050" h="383539">
                <a:moveTo>
                  <a:pt x="527050" y="69976"/>
                </a:moveTo>
                <a:lnTo>
                  <a:pt x="523240" y="69976"/>
                </a:lnTo>
                <a:lnTo>
                  <a:pt x="523240" y="72389"/>
                </a:lnTo>
                <a:lnTo>
                  <a:pt x="527050" y="72389"/>
                </a:lnTo>
                <a:lnTo>
                  <a:pt x="527050" y="69976"/>
                </a:lnTo>
                <a:close/>
              </a:path>
              <a:path w="527050" h="383539">
                <a:moveTo>
                  <a:pt x="3809" y="66294"/>
                </a:moveTo>
                <a:lnTo>
                  <a:pt x="1270" y="66294"/>
                </a:lnTo>
                <a:lnTo>
                  <a:pt x="1270" y="67437"/>
                </a:lnTo>
                <a:lnTo>
                  <a:pt x="0" y="67437"/>
                </a:lnTo>
                <a:lnTo>
                  <a:pt x="0" y="69850"/>
                </a:lnTo>
                <a:lnTo>
                  <a:pt x="3809" y="69850"/>
                </a:lnTo>
                <a:lnTo>
                  <a:pt x="3809" y="66294"/>
                </a:lnTo>
                <a:close/>
              </a:path>
              <a:path w="527050" h="383539">
                <a:moveTo>
                  <a:pt x="527050" y="66294"/>
                </a:moveTo>
                <a:lnTo>
                  <a:pt x="523240" y="66294"/>
                </a:lnTo>
                <a:lnTo>
                  <a:pt x="523240" y="69850"/>
                </a:lnTo>
                <a:lnTo>
                  <a:pt x="527050" y="69850"/>
                </a:lnTo>
                <a:lnTo>
                  <a:pt x="527050" y="66294"/>
                </a:lnTo>
                <a:close/>
              </a:path>
              <a:path w="527050" h="383539">
                <a:moveTo>
                  <a:pt x="3809" y="63500"/>
                </a:moveTo>
                <a:lnTo>
                  <a:pt x="2540" y="63500"/>
                </a:lnTo>
                <a:lnTo>
                  <a:pt x="2540" y="65024"/>
                </a:lnTo>
                <a:lnTo>
                  <a:pt x="1270" y="65024"/>
                </a:lnTo>
                <a:lnTo>
                  <a:pt x="1270" y="66039"/>
                </a:lnTo>
                <a:lnTo>
                  <a:pt x="3809" y="66039"/>
                </a:lnTo>
                <a:lnTo>
                  <a:pt x="3809" y="63500"/>
                </a:lnTo>
                <a:close/>
              </a:path>
              <a:path w="527050" h="383539">
                <a:moveTo>
                  <a:pt x="525780" y="63500"/>
                </a:moveTo>
                <a:lnTo>
                  <a:pt x="524509" y="63500"/>
                </a:lnTo>
                <a:lnTo>
                  <a:pt x="523240" y="63626"/>
                </a:lnTo>
                <a:lnTo>
                  <a:pt x="523240" y="66039"/>
                </a:lnTo>
                <a:lnTo>
                  <a:pt x="527050" y="66039"/>
                </a:lnTo>
                <a:lnTo>
                  <a:pt x="527050" y="65024"/>
                </a:lnTo>
                <a:lnTo>
                  <a:pt x="525780" y="65024"/>
                </a:lnTo>
                <a:lnTo>
                  <a:pt x="525780" y="63500"/>
                </a:lnTo>
                <a:close/>
              </a:path>
              <a:path w="527050" h="383539">
                <a:moveTo>
                  <a:pt x="524509" y="61087"/>
                </a:moveTo>
                <a:lnTo>
                  <a:pt x="523240" y="61087"/>
                </a:lnTo>
                <a:lnTo>
                  <a:pt x="523240" y="63500"/>
                </a:lnTo>
                <a:lnTo>
                  <a:pt x="524509" y="63500"/>
                </a:lnTo>
                <a:lnTo>
                  <a:pt x="524509" y="61087"/>
                </a:lnTo>
                <a:close/>
              </a:path>
              <a:path w="527050" h="383539">
                <a:moveTo>
                  <a:pt x="78740" y="2539"/>
                </a:moveTo>
                <a:lnTo>
                  <a:pt x="76200" y="2539"/>
                </a:lnTo>
                <a:lnTo>
                  <a:pt x="76200" y="3937"/>
                </a:lnTo>
                <a:lnTo>
                  <a:pt x="452120" y="3937"/>
                </a:lnTo>
                <a:lnTo>
                  <a:pt x="452120" y="2794"/>
                </a:lnTo>
                <a:lnTo>
                  <a:pt x="78740" y="2794"/>
                </a:lnTo>
                <a:lnTo>
                  <a:pt x="78740" y="2539"/>
                </a:lnTo>
                <a:close/>
              </a:path>
              <a:path w="527050" h="383539">
                <a:moveTo>
                  <a:pt x="452120" y="2539"/>
                </a:moveTo>
                <a:lnTo>
                  <a:pt x="449580" y="2539"/>
                </a:lnTo>
                <a:lnTo>
                  <a:pt x="449580" y="2794"/>
                </a:lnTo>
                <a:lnTo>
                  <a:pt x="452120" y="2794"/>
                </a:lnTo>
                <a:lnTo>
                  <a:pt x="452120" y="2539"/>
                </a:lnTo>
                <a:close/>
              </a:path>
              <a:path w="527050" h="383539">
                <a:moveTo>
                  <a:pt x="449580" y="1524"/>
                </a:moveTo>
                <a:lnTo>
                  <a:pt x="78740" y="1524"/>
                </a:lnTo>
                <a:lnTo>
                  <a:pt x="78740" y="2539"/>
                </a:lnTo>
                <a:lnTo>
                  <a:pt x="449580" y="2539"/>
                </a:lnTo>
                <a:lnTo>
                  <a:pt x="449580" y="1524"/>
                </a:lnTo>
                <a:close/>
              </a:path>
              <a:path w="527050" h="383539">
                <a:moveTo>
                  <a:pt x="447039" y="0"/>
                </a:moveTo>
                <a:lnTo>
                  <a:pt x="444500" y="0"/>
                </a:lnTo>
                <a:lnTo>
                  <a:pt x="81279" y="126"/>
                </a:lnTo>
                <a:lnTo>
                  <a:pt x="81279" y="1524"/>
                </a:lnTo>
                <a:lnTo>
                  <a:pt x="447039" y="1524"/>
                </a:lnTo>
                <a:lnTo>
                  <a:pt x="447039" y="0"/>
                </a:lnTo>
                <a:close/>
              </a:path>
              <a:path w="527050" h="383539">
                <a:moveTo>
                  <a:pt x="3809" y="80010"/>
                </a:moveTo>
                <a:lnTo>
                  <a:pt x="0" y="80010"/>
                </a:lnTo>
                <a:lnTo>
                  <a:pt x="0" y="92710"/>
                </a:lnTo>
                <a:lnTo>
                  <a:pt x="3809" y="92710"/>
                </a:lnTo>
                <a:lnTo>
                  <a:pt x="3809" y="80010"/>
                </a:lnTo>
                <a:close/>
              </a:path>
              <a:path w="527050" h="383539">
                <a:moveTo>
                  <a:pt x="527050" y="80010"/>
                </a:moveTo>
                <a:lnTo>
                  <a:pt x="523240" y="80010"/>
                </a:lnTo>
                <a:lnTo>
                  <a:pt x="523240" y="92710"/>
                </a:lnTo>
                <a:lnTo>
                  <a:pt x="527050" y="92710"/>
                </a:lnTo>
                <a:lnTo>
                  <a:pt x="527050" y="80010"/>
                </a:lnTo>
                <a:close/>
              </a:path>
              <a:path w="527050" h="383539">
                <a:moveTo>
                  <a:pt x="3809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3809" y="99060"/>
                </a:lnTo>
                <a:lnTo>
                  <a:pt x="3809" y="92710"/>
                </a:lnTo>
                <a:close/>
              </a:path>
              <a:path w="527050" h="383539">
                <a:moveTo>
                  <a:pt x="527050" y="92710"/>
                </a:moveTo>
                <a:lnTo>
                  <a:pt x="523240" y="92710"/>
                </a:lnTo>
                <a:lnTo>
                  <a:pt x="523240" y="99060"/>
                </a:lnTo>
                <a:lnTo>
                  <a:pt x="527050" y="99060"/>
                </a:lnTo>
                <a:lnTo>
                  <a:pt x="527050" y="92710"/>
                </a:lnTo>
                <a:close/>
              </a:path>
              <a:path w="527050" h="383539">
                <a:moveTo>
                  <a:pt x="3809" y="99060"/>
                </a:moveTo>
                <a:lnTo>
                  <a:pt x="0" y="99060"/>
                </a:lnTo>
                <a:lnTo>
                  <a:pt x="0" y="118110"/>
                </a:lnTo>
                <a:lnTo>
                  <a:pt x="3809" y="118110"/>
                </a:lnTo>
                <a:lnTo>
                  <a:pt x="3809" y="99060"/>
                </a:lnTo>
                <a:close/>
              </a:path>
              <a:path w="527050" h="383539">
                <a:moveTo>
                  <a:pt x="527050" y="99060"/>
                </a:moveTo>
                <a:lnTo>
                  <a:pt x="523240" y="99060"/>
                </a:lnTo>
                <a:lnTo>
                  <a:pt x="523240" y="118110"/>
                </a:lnTo>
                <a:lnTo>
                  <a:pt x="527050" y="118110"/>
                </a:lnTo>
                <a:lnTo>
                  <a:pt x="527050" y="99060"/>
                </a:lnTo>
                <a:close/>
              </a:path>
              <a:path w="527050" h="383539">
                <a:moveTo>
                  <a:pt x="3809" y="118110"/>
                </a:moveTo>
                <a:lnTo>
                  <a:pt x="0" y="118110"/>
                </a:lnTo>
                <a:lnTo>
                  <a:pt x="0" y="143510"/>
                </a:lnTo>
                <a:lnTo>
                  <a:pt x="3809" y="143510"/>
                </a:lnTo>
                <a:lnTo>
                  <a:pt x="3809" y="118110"/>
                </a:lnTo>
                <a:close/>
              </a:path>
              <a:path w="527050" h="383539">
                <a:moveTo>
                  <a:pt x="527050" y="118110"/>
                </a:moveTo>
                <a:lnTo>
                  <a:pt x="523240" y="118110"/>
                </a:lnTo>
                <a:lnTo>
                  <a:pt x="523240" y="143510"/>
                </a:lnTo>
                <a:lnTo>
                  <a:pt x="527050" y="143510"/>
                </a:lnTo>
                <a:lnTo>
                  <a:pt x="527050" y="118110"/>
                </a:lnTo>
                <a:close/>
              </a:path>
              <a:path w="527050" h="383539">
                <a:moveTo>
                  <a:pt x="3809" y="143510"/>
                </a:moveTo>
                <a:lnTo>
                  <a:pt x="0" y="143510"/>
                </a:lnTo>
                <a:lnTo>
                  <a:pt x="0" y="160020"/>
                </a:lnTo>
                <a:lnTo>
                  <a:pt x="3809" y="160020"/>
                </a:lnTo>
                <a:lnTo>
                  <a:pt x="3809" y="143510"/>
                </a:lnTo>
                <a:close/>
              </a:path>
              <a:path w="527050" h="383539">
                <a:moveTo>
                  <a:pt x="527050" y="143510"/>
                </a:moveTo>
                <a:lnTo>
                  <a:pt x="523240" y="143510"/>
                </a:lnTo>
                <a:lnTo>
                  <a:pt x="523240" y="160020"/>
                </a:lnTo>
                <a:lnTo>
                  <a:pt x="527050" y="160020"/>
                </a:lnTo>
                <a:lnTo>
                  <a:pt x="527050" y="143510"/>
                </a:lnTo>
                <a:close/>
              </a:path>
              <a:path w="527050" h="383539">
                <a:moveTo>
                  <a:pt x="3809" y="160020"/>
                </a:moveTo>
                <a:lnTo>
                  <a:pt x="0" y="160020"/>
                </a:lnTo>
                <a:lnTo>
                  <a:pt x="0" y="232410"/>
                </a:lnTo>
                <a:lnTo>
                  <a:pt x="3809" y="232410"/>
                </a:lnTo>
                <a:lnTo>
                  <a:pt x="3809" y="160020"/>
                </a:lnTo>
                <a:close/>
              </a:path>
              <a:path w="527050" h="383539">
                <a:moveTo>
                  <a:pt x="527050" y="160020"/>
                </a:moveTo>
                <a:lnTo>
                  <a:pt x="523240" y="160020"/>
                </a:lnTo>
                <a:lnTo>
                  <a:pt x="523240" y="232410"/>
                </a:lnTo>
                <a:lnTo>
                  <a:pt x="527050" y="232410"/>
                </a:lnTo>
                <a:lnTo>
                  <a:pt x="527050" y="160020"/>
                </a:lnTo>
                <a:close/>
              </a:path>
              <a:path w="527050" h="383539">
                <a:moveTo>
                  <a:pt x="3809" y="232410"/>
                </a:moveTo>
                <a:lnTo>
                  <a:pt x="0" y="232410"/>
                </a:lnTo>
                <a:lnTo>
                  <a:pt x="0" y="270510"/>
                </a:lnTo>
                <a:lnTo>
                  <a:pt x="3809" y="270510"/>
                </a:lnTo>
                <a:lnTo>
                  <a:pt x="3809" y="232410"/>
                </a:lnTo>
                <a:close/>
              </a:path>
              <a:path w="527050" h="383539">
                <a:moveTo>
                  <a:pt x="527050" y="232410"/>
                </a:moveTo>
                <a:lnTo>
                  <a:pt x="523240" y="232410"/>
                </a:lnTo>
                <a:lnTo>
                  <a:pt x="523240" y="270510"/>
                </a:lnTo>
                <a:lnTo>
                  <a:pt x="527050" y="270510"/>
                </a:lnTo>
                <a:lnTo>
                  <a:pt x="527050" y="232410"/>
                </a:lnTo>
                <a:close/>
              </a:path>
              <a:path w="527050" h="383539">
                <a:moveTo>
                  <a:pt x="3809" y="270510"/>
                </a:moveTo>
                <a:lnTo>
                  <a:pt x="0" y="270510"/>
                </a:lnTo>
                <a:lnTo>
                  <a:pt x="0" y="283210"/>
                </a:lnTo>
                <a:lnTo>
                  <a:pt x="3809" y="283210"/>
                </a:lnTo>
                <a:lnTo>
                  <a:pt x="3809" y="270510"/>
                </a:lnTo>
                <a:close/>
              </a:path>
              <a:path w="527050" h="383539">
                <a:moveTo>
                  <a:pt x="527050" y="270510"/>
                </a:moveTo>
                <a:lnTo>
                  <a:pt x="523240" y="270510"/>
                </a:lnTo>
                <a:lnTo>
                  <a:pt x="523240" y="283210"/>
                </a:lnTo>
                <a:lnTo>
                  <a:pt x="527050" y="283210"/>
                </a:lnTo>
                <a:lnTo>
                  <a:pt x="527050" y="270510"/>
                </a:lnTo>
                <a:close/>
              </a:path>
              <a:path w="527050" h="383539">
                <a:moveTo>
                  <a:pt x="3809" y="283210"/>
                </a:moveTo>
                <a:lnTo>
                  <a:pt x="0" y="283210"/>
                </a:lnTo>
                <a:lnTo>
                  <a:pt x="0" y="308610"/>
                </a:lnTo>
                <a:lnTo>
                  <a:pt x="3809" y="308610"/>
                </a:lnTo>
                <a:lnTo>
                  <a:pt x="3809" y="283210"/>
                </a:lnTo>
                <a:close/>
              </a:path>
              <a:path w="527050" h="383539">
                <a:moveTo>
                  <a:pt x="527050" y="283210"/>
                </a:moveTo>
                <a:lnTo>
                  <a:pt x="523240" y="283210"/>
                </a:lnTo>
                <a:lnTo>
                  <a:pt x="523240" y="308610"/>
                </a:lnTo>
                <a:lnTo>
                  <a:pt x="527050" y="308610"/>
                </a:lnTo>
                <a:lnTo>
                  <a:pt x="527050" y="283210"/>
                </a:lnTo>
                <a:close/>
              </a:path>
              <a:path w="527050" h="383539">
                <a:moveTo>
                  <a:pt x="3809" y="308610"/>
                </a:moveTo>
                <a:lnTo>
                  <a:pt x="0" y="308610"/>
                </a:lnTo>
                <a:lnTo>
                  <a:pt x="0" y="314960"/>
                </a:lnTo>
                <a:lnTo>
                  <a:pt x="3809" y="314960"/>
                </a:lnTo>
                <a:lnTo>
                  <a:pt x="3809" y="308610"/>
                </a:lnTo>
                <a:close/>
              </a:path>
              <a:path w="527050" h="383539">
                <a:moveTo>
                  <a:pt x="527050" y="308610"/>
                </a:moveTo>
                <a:lnTo>
                  <a:pt x="523240" y="308610"/>
                </a:lnTo>
                <a:lnTo>
                  <a:pt x="523240" y="314960"/>
                </a:lnTo>
                <a:lnTo>
                  <a:pt x="527050" y="314960"/>
                </a:lnTo>
                <a:lnTo>
                  <a:pt x="527050" y="308610"/>
                </a:lnTo>
                <a:close/>
              </a:path>
              <a:path w="527050" h="383539">
                <a:moveTo>
                  <a:pt x="3809" y="314960"/>
                </a:moveTo>
                <a:lnTo>
                  <a:pt x="0" y="314960"/>
                </a:lnTo>
                <a:lnTo>
                  <a:pt x="0" y="318770"/>
                </a:lnTo>
                <a:lnTo>
                  <a:pt x="1270" y="318770"/>
                </a:lnTo>
                <a:lnTo>
                  <a:pt x="1270" y="320040"/>
                </a:lnTo>
                <a:lnTo>
                  <a:pt x="2540" y="320040"/>
                </a:lnTo>
                <a:lnTo>
                  <a:pt x="2540" y="321310"/>
                </a:lnTo>
                <a:lnTo>
                  <a:pt x="3809" y="321310"/>
                </a:lnTo>
                <a:lnTo>
                  <a:pt x="3809" y="314960"/>
                </a:lnTo>
                <a:close/>
              </a:path>
              <a:path w="527050" h="383539">
                <a:moveTo>
                  <a:pt x="527050" y="314960"/>
                </a:moveTo>
                <a:lnTo>
                  <a:pt x="523240" y="314960"/>
                </a:lnTo>
                <a:lnTo>
                  <a:pt x="523240" y="321310"/>
                </a:lnTo>
                <a:lnTo>
                  <a:pt x="525780" y="321310"/>
                </a:lnTo>
                <a:lnTo>
                  <a:pt x="525780" y="320040"/>
                </a:lnTo>
                <a:lnTo>
                  <a:pt x="527050" y="320040"/>
                </a:lnTo>
                <a:lnTo>
                  <a:pt x="527050" y="314960"/>
                </a:lnTo>
                <a:close/>
              </a:path>
              <a:path w="527050" h="383539">
                <a:moveTo>
                  <a:pt x="452120" y="382397"/>
                </a:moveTo>
                <a:lnTo>
                  <a:pt x="78740" y="382397"/>
                </a:lnTo>
                <a:lnTo>
                  <a:pt x="78740" y="383540"/>
                </a:lnTo>
                <a:lnTo>
                  <a:pt x="452120" y="383540"/>
                </a:lnTo>
                <a:lnTo>
                  <a:pt x="452120" y="382397"/>
                </a:lnTo>
                <a:close/>
              </a:path>
              <a:path w="527050" h="383539">
                <a:moveTo>
                  <a:pt x="453390" y="381127"/>
                </a:moveTo>
                <a:lnTo>
                  <a:pt x="76200" y="381127"/>
                </a:lnTo>
                <a:lnTo>
                  <a:pt x="76200" y="382397"/>
                </a:lnTo>
                <a:lnTo>
                  <a:pt x="453390" y="382397"/>
                </a:lnTo>
                <a:lnTo>
                  <a:pt x="453390" y="381127"/>
                </a:lnTo>
                <a:close/>
              </a:path>
              <a:path w="527050" h="383539">
                <a:moveTo>
                  <a:pt x="455929" y="379730"/>
                </a:moveTo>
                <a:lnTo>
                  <a:pt x="74929" y="379730"/>
                </a:lnTo>
                <a:lnTo>
                  <a:pt x="74929" y="381127"/>
                </a:lnTo>
                <a:lnTo>
                  <a:pt x="455929" y="381127"/>
                </a:lnTo>
                <a:lnTo>
                  <a:pt x="455929" y="379730"/>
                </a:lnTo>
                <a:close/>
              </a:path>
              <a:path w="527050" h="383539">
                <a:moveTo>
                  <a:pt x="524509" y="321564"/>
                </a:moveTo>
                <a:lnTo>
                  <a:pt x="523240" y="321564"/>
                </a:lnTo>
                <a:lnTo>
                  <a:pt x="523240" y="323977"/>
                </a:lnTo>
                <a:lnTo>
                  <a:pt x="524509" y="323977"/>
                </a:lnTo>
                <a:lnTo>
                  <a:pt x="524509" y="321564"/>
                </a:lnTo>
                <a:close/>
              </a:path>
            </a:pathLst>
          </a:custGeom>
          <a:solidFill>
            <a:srgbClr val="2106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220709" y="1630807"/>
            <a:ext cx="519430" cy="375920"/>
          </a:xfrm>
          <a:custGeom>
            <a:avLst/>
            <a:gdLst/>
            <a:ahLst/>
            <a:cxnLst/>
            <a:rect l="l" t="t" r="r" b="b"/>
            <a:pathLst>
              <a:path w="519429" h="375919">
                <a:moveTo>
                  <a:pt x="3810" y="74930"/>
                </a:moveTo>
                <a:lnTo>
                  <a:pt x="0" y="74930"/>
                </a:lnTo>
                <a:lnTo>
                  <a:pt x="0" y="76073"/>
                </a:lnTo>
                <a:lnTo>
                  <a:pt x="3810" y="76073"/>
                </a:lnTo>
                <a:lnTo>
                  <a:pt x="3810" y="74930"/>
                </a:lnTo>
                <a:close/>
              </a:path>
              <a:path w="519429" h="375919">
                <a:moveTo>
                  <a:pt x="519430" y="74930"/>
                </a:moveTo>
                <a:lnTo>
                  <a:pt x="515620" y="74930"/>
                </a:lnTo>
                <a:lnTo>
                  <a:pt x="515620" y="76073"/>
                </a:lnTo>
                <a:lnTo>
                  <a:pt x="519430" y="76073"/>
                </a:lnTo>
                <a:lnTo>
                  <a:pt x="519430" y="74930"/>
                </a:lnTo>
                <a:close/>
              </a:path>
              <a:path w="519429" h="375919">
                <a:moveTo>
                  <a:pt x="3810" y="72389"/>
                </a:moveTo>
                <a:lnTo>
                  <a:pt x="0" y="72389"/>
                </a:lnTo>
                <a:lnTo>
                  <a:pt x="0" y="74802"/>
                </a:lnTo>
                <a:lnTo>
                  <a:pt x="3810" y="74802"/>
                </a:lnTo>
                <a:lnTo>
                  <a:pt x="3810" y="72389"/>
                </a:lnTo>
                <a:close/>
              </a:path>
              <a:path w="519429" h="375919">
                <a:moveTo>
                  <a:pt x="519430" y="72389"/>
                </a:moveTo>
                <a:lnTo>
                  <a:pt x="515620" y="72389"/>
                </a:lnTo>
                <a:lnTo>
                  <a:pt x="515620" y="74802"/>
                </a:lnTo>
                <a:lnTo>
                  <a:pt x="519430" y="74802"/>
                </a:lnTo>
                <a:lnTo>
                  <a:pt x="519430" y="72389"/>
                </a:lnTo>
                <a:close/>
              </a:path>
              <a:path w="519429" h="375919">
                <a:moveTo>
                  <a:pt x="3810" y="68580"/>
                </a:moveTo>
                <a:lnTo>
                  <a:pt x="0" y="68580"/>
                </a:lnTo>
                <a:lnTo>
                  <a:pt x="0" y="72262"/>
                </a:lnTo>
                <a:lnTo>
                  <a:pt x="3810" y="72262"/>
                </a:lnTo>
                <a:lnTo>
                  <a:pt x="3810" y="68580"/>
                </a:lnTo>
                <a:close/>
              </a:path>
              <a:path w="519429" h="375919">
                <a:moveTo>
                  <a:pt x="519430" y="68580"/>
                </a:moveTo>
                <a:lnTo>
                  <a:pt x="515620" y="68580"/>
                </a:lnTo>
                <a:lnTo>
                  <a:pt x="515620" y="72262"/>
                </a:lnTo>
                <a:lnTo>
                  <a:pt x="519430" y="72262"/>
                </a:lnTo>
                <a:lnTo>
                  <a:pt x="519430" y="68580"/>
                </a:lnTo>
                <a:close/>
              </a:path>
              <a:path w="519429" h="375919">
                <a:moveTo>
                  <a:pt x="3810" y="66039"/>
                </a:moveTo>
                <a:lnTo>
                  <a:pt x="0" y="66039"/>
                </a:lnTo>
                <a:lnTo>
                  <a:pt x="0" y="68452"/>
                </a:lnTo>
                <a:lnTo>
                  <a:pt x="3810" y="68452"/>
                </a:lnTo>
                <a:lnTo>
                  <a:pt x="3810" y="66039"/>
                </a:lnTo>
                <a:close/>
              </a:path>
              <a:path w="519429" h="375919">
                <a:moveTo>
                  <a:pt x="519430" y="66039"/>
                </a:moveTo>
                <a:lnTo>
                  <a:pt x="515620" y="66039"/>
                </a:lnTo>
                <a:lnTo>
                  <a:pt x="515620" y="68452"/>
                </a:lnTo>
                <a:lnTo>
                  <a:pt x="519430" y="68452"/>
                </a:lnTo>
                <a:lnTo>
                  <a:pt x="519430" y="66039"/>
                </a:lnTo>
                <a:close/>
              </a:path>
              <a:path w="519429" h="375919">
                <a:moveTo>
                  <a:pt x="3810" y="62230"/>
                </a:moveTo>
                <a:lnTo>
                  <a:pt x="0" y="62230"/>
                </a:lnTo>
                <a:lnTo>
                  <a:pt x="0" y="65912"/>
                </a:lnTo>
                <a:lnTo>
                  <a:pt x="3810" y="65912"/>
                </a:lnTo>
                <a:lnTo>
                  <a:pt x="3810" y="62230"/>
                </a:lnTo>
                <a:close/>
              </a:path>
              <a:path w="519429" h="375919">
                <a:moveTo>
                  <a:pt x="519430" y="62230"/>
                </a:moveTo>
                <a:lnTo>
                  <a:pt x="515620" y="62230"/>
                </a:lnTo>
                <a:lnTo>
                  <a:pt x="515620" y="65912"/>
                </a:lnTo>
                <a:lnTo>
                  <a:pt x="519430" y="65912"/>
                </a:lnTo>
                <a:lnTo>
                  <a:pt x="519430" y="62230"/>
                </a:lnTo>
                <a:close/>
              </a:path>
              <a:path w="519429" h="375919">
                <a:moveTo>
                  <a:pt x="3810" y="59816"/>
                </a:moveTo>
                <a:lnTo>
                  <a:pt x="0" y="59816"/>
                </a:lnTo>
                <a:lnTo>
                  <a:pt x="0" y="62102"/>
                </a:lnTo>
                <a:lnTo>
                  <a:pt x="3810" y="62102"/>
                </a:lnTo>
                <a:lnTo>
                  <a:pt x="3810" y="59816"/>
                </a:lnTo>
                <a:close/>
              </a:path>
              <a:path w="519429" h="375919">
                <a:moveTo>
                  <a:pt x="519430" y="59816"/>
                </a:moveTo>
                <a:lnTo>
                  <a:pt x="515620" y="59816"/>
                </a:lnTo>
                <a:lnTo>
                  <a:pt x="515620" y="62102"/>
                </a:lnTo>
                <a:lnTo>
                  <a:pt x="519430" y="62102"/>
                </a:lnTo>
                <a:lnTo>
                  <a:pt x="519430" y="59816"/>
                </a:lnTo>
                <a:close/>
              </a:path>
              <a:path w="519429" h="375919">
                <a:moveTo>
                  <a:pt x="2540" y="55752"/>
                </a:moveTo>
                <a:lnTo>
                  <a:pt x="1270" y="55752"/>
                </a:lnTo>
                <a:lnTo>
                  <a:pt x="1270" y="58547"/>
                </a:lnTo>
                <a:lnTo>
                  <a:pt x="0" y="58547"/>
                </a:lnTo>
                <a:lnTo>
                  <a:pt x="0" y="59689"/>
                </a:lnTo>
                <a:lnTo>
                  <a:pt x="3810" y="59689"/>
                </a:lnTo>
                <a:lnTo>
                  <a:pt x="3810" y="56006"/>
                </a:lnTo>
                <a:lnTo>
                  <a:pt x="2540" y="56006"/>
                </a:lnTo>
                <a:lnTo>
                  <a:pt x="2540" y="55752"/>
                </a:lnTo>
                <a:close/>
              </a:path>
              <a:path w="519429" h="375919">
                <a:moveTo>
                  <a:pt x="519429" y="55752"/>
                </a:moveTo>
                <a:lnTo>
                  <a:pt x="518160" y="55752"/>
                </a:lnTo>
                <a:lnTo>
                  <a:pt x="518160" y="56006"/>
                </a:lnTo>
                <a:lnTo>
                  <a:pt x="515620" y="56006"/>
                </a:lnTo>
                <a:lnTo>
                  <a:pt x="515620" y="59689"/>
                </a:lnTo>
                <a:lnTo>
                  <a:pt x="519430" y="59689"/>
                </a:lnTo>
                <a:lnTo>
                  <a:pt x="519429" y="55752"/>
                </a:lnTo>
                <a:close/>
              </a:path>
              <a:path w="519429" h="375919">
                <a:moveTo>
                  <a:pt x="3810" y="54737"/>
                </a:moveTo>
                <a:lnTo>
                  <a:pt x="2540" y="54737"/>
                </a:lnTo>
                <a:lnTo>
                  <a:pt x="2540" y="55752"/>
                </a:lnTo>
                <a:lnTo>
                  <a:pt x="3810" y="55752"/>
                </a:lnTo>
                <a:lnTo>
                  <a:pt x="3810" y="54737"/>
                </a:lnTo>
                <a:close/>
              </a:path>
              <a:path w="519429" h="375919">
                <a:moveTo>
                  <a:pt x="516890" y="53339"/>
                </a:moveTo>
                <a:lnTo>
                  <a:pt x="515620" y="53339"/>
                </a:lnTo>
                <a:lnTo>
                  <a:pt x="515620" y="55752"/>
                </a:lnTo>
                <a:lnTo>
                  <a:pt x="518160" y="55752"/>
                </a:lnTo>
                <a:lnTo>
                  <a:pt x="518160" y="54737"/>
                </a:lnTo>
                <a:lnTo>
                  <a:pt x="516890" y="54737"/>
                </a:lnTo>
                <a:lnTo>
                  <a:pt x="516890" y="53339"/>
                </a:lnTo>
                <a:close/>
              </a:path>
              <a:path w="519429" h="375919">
                <a:moveTo>
                  <a:pt x="67310" y="2539"/>
                </a:moveTo>
                <a:lnTo>
                  <a:pt x="64770" y="2539"/>
                </a:lnTo>
                <a:lnTo>
                  <a:pt x="64770" y="3810"/>
                </a:lnTo>
                <a:lnTo>
                  <a:pt x="455929" y="3810"/>
                </a:lnTo>
                <a:lnTo>
                  <a:pt x="455929" y="2666"/>
                </a:lnTo>
                <a:lnTo>
                  <a:pt x="67310" y="2666"/>
                </a:lnTo>
                <a:close/>
              </a:path>
              <a:path w="519429" h="375919">
                <a:moveTo>
                  <a:pt x="455929" y="2539"/>
                </a:moveTo>
                <a:lnTo>
                  <a:pt x="453390" y="2539"/>
                </a:lnTo>
                <a:lnTo>
                  <a:pt x="455929" y="2666"/>
                </a:lnTo>
                <a:close/>
              </a:path>
              <a:path w="519429" h="375919">
                <a:moveTo>
                  <a:pt x="453390" y="1397"/>
                </a:moveTo>
                <a:lnTo>
                  <a:pt x="67310" y="1397"/>
                </a:lnTo>
                <a:lnTo>
                  <a:pt x="67310" y="2539"/>
                </a:lnTo>
                <a:lnTo>
                  <a:pt x="453390" y="2539"/>
                </a:lnTo>
                <a:lnTo>
                  <a:pt x="453390" y="1397"/>
                </a:lnTo>
                <a:close/>
              </a:path>
              <a:path w="519429" h="375919">
                <a:moveTo>
                  <a:pt x="450850" y="0"/>
                </a:moveTo>
                <a:lnTo>
                  <a:pt x="69850" y="0"/>
                </a:lnTo>
                <a:lnTo>
                  <a:pt x="69850" y="1397"/>
                </a:lnTo>
                <a:lnTo>
                  <a:pt x="450850" y="1397"/>
                </a:lnTo>
                <a:lnTo>
                  <a:pt x="450850" y="0"/>
                </a:lnTo>
                <a:close/>
              </a:path>
              <a:path w="519429" h="375919">
                <a:moveTo>
                  <a:pt x="3810" y="76073"/>
                </a:moveTo>
                <a:lnTo>
                  <a:pt x="0" y="76073"/>
                </a:lnTo>
                <a:lnTo>
                  <a:pt x="0" y="88773"/>
                </a:lnTo>
                <a:lnTo>
                  <a:pt x="3810" y="88773"/>
                </a:lnTo>
                <a:lnTo>
                  <a:pt x="3810" y="76073"/>
                </a:lnTo>
                <a:close/>
              </a:path>
              <a:path w="519429" h="375919">
                <a:moveTo>
                  <a:pt x="519430" y="76073"/>
                </a:moveTo>
                <a:lnTo>
                  <a:pt x="515620" y="76073"/>
                </a:lnTo>
                <a:lnTo>
                  <a:pt x="515620" y="88773"/>
                </a:lnTo>
                <a:lnTo>
                  <a:pt x="519430" y="88773"/>
                </a:lnTo>
                <a:lnTo>
                  <a:pt x="519430" y="76073"/>
                </a:lnTo>
                <a:close/>
              </a:path>
              <a:path w="519429" h="375919">
                <a:moveTo>
                  <a:pt x="3810" y="88773"/>
                </a:moveTo>
                <a:lnTo>
                  <a:pt x="0" y="88773"/>
                </a:lnTo>
                <a:lnTo>
                  <a:pt x="0" y="95123"/>
                </a:lnTo>
                <a:lnTo>
                  <a:pt x="3810" y="95123"/>
                </a:lnTo>
                <a:lnTo>
                  <a:pt x="3810" y="88773"/>
                </a:lnTo>
                <a:close/>
              </a:path>
              <a:path w="519429" h="375919">
                <a:moveTo>
                  <a:pt x="519430" y="88773"/>
                </a:moveTo>
                <a:lnTo>
                  <a:pt x="515620" y="88773"/>
                </a:lnTo>
                <a:lnTo>
                  <a:pt x="515620" y="95123"/>
                </a:lnTo>
                <a:lnTo>
                  <a:pt x="519430" y="95123"/>
                </a:lnTo>
                <a:lnTo>
                  <a:pt x="519430" y="88773"/>
                </a:lnTo>
                <a:close/>
              </a:path>
              <a:path w="519429" h="375919">
                <a:moveTo>
                  <a:pt x="3810" y="95123"/>
                </a:moveTo>
                <a:lnTo>
                  <a:pt x="0" y="95123"/>
                </a:lnTo>
                <a:lnTo>
                  <a:pt x="0" y="114173"/>
                </a:lnTo>
                <a:lnTo>
                  <a:pt x="3810" y="114173"/>
                </a:lnTo>
                <a:lnTo>
                  <a:pt x="3810" y="95123"/>
                </a:lnTo>
                <a:close/>
              </a:path>
              <a:path w="519429" h="375919">
                <a:moveTo>
                  <a:pt x="519430" y="95123"/>
                </a:moveTo>
                <a:lnTo>
                  <a:pt x="515620" y="95123"/>
                </a:lnTo>
                <a:lnTo>
                  <a:pt x="515620" y="114173"/>
                </a:lnTo>
                <a:lnTo>
                  <a:pt x="519430" y="114173"/>
                </a:lnTo>
                <a:lnTo>
                  <a:pt x="519430" y="95123"/>
                </a:lnTo>
                <a:close/>
              </a:path>
              <a:path w="519429" h="375919">
                <a:moveTo>
                  <a:pt x="3810" y="114173"/>
                </a:moveTo>
                <a:lnTo>
                  <a:pt x="0" y="114173"/>
                </a:lnTo>
                <a:lnTo>
                  <a:pt x="0" y="139573"/>
                </a:lnTo>
                <a:lnTo>
                  <a:pt x="3810" y="139573"/>
                </a:lnTo>
                <a:lnTo>
                  <a:pt x="3810" y="114173"/>
                </a:lnTo>
                <a:close/>
              </a:path>
              <a:path w="519429" h="375919">
                <a:moveTo>
                  <a:pt x="519430" y="114173"/>
                </a:moveTo>
                <a:lnTo>
                  <a:pt x="515620" y="114173"/>
                </a:lnTo>
                <a:lnTo>
                  <a:pt x="515620" y="139573"/>
                </a:lnTo>
                <a:lnTo>
                  <a:pt x="519430" y="139573"/>
                </a:lnTo>
                <a:lnTo>
                  <a:pt x="519430" y="114173"/>
                </a:lnTo>
                <a:close/>
              </a:path>
              <a:path w="519429" h="375919">
                <a:moveTo>
                  <a:pt x="3810" y="139573"/>
                </a:moveTo>
                <a:lnTo>
                  <a:pt x="0" y="139573"/>
                </a:lnTo>
                <a:lnTo>
                  <a:pt x="0" y="156083"/>
                </a:lnTo>
                <a:lnTo>
                  <a:pt x="3810" y="156083"/>
                </a:lnTo>
                <a:lnTo>
                  <a:pt x="3810" y="139573"/>
                </a:lnTo>
                <a:close/>
              </a:path>
              <a:path w="519429" h="375919">
                <a:moveTo>
                  <a:pt x="519430" y="139573"/>
                </a:moveTo>
                <a:lnTo>
                  <a:pt x="515620" y="139573"/>
                </a:lnTo>
                <a:lnTo>
                  <a:pt x="515620" y="156083"/>
                </a:lnTo>
                <a:lnTo>
                  <a:pt x="519430" y="156083"/>
                </a:lnTo>
                <a:lnTo>
                  <a:pt x="519430" y="139573"/>
                </a:lnTo>
                <a:close/>
              </a:path>
              <a:path w="519429" h="375919">
                <a:moveTo>
                  <a:pt x="3810" y="156083"/>
                </a:moveTo>
                <a:lnTo>
                  <a:pt x="0" y="156083"/>
                </a:lnTo>
                <a:lnTo>
                  <a:pt x="0" y="228473"/>
                </a:lnTo>
                <a:lnTo>
                  <a:pt x="3810" y="228473"/>
                </a:lnTo>
                <a:lnTo>
                  <a:pt x="3810" y="156083"/>
                </a:lnTo>
                <a:close/>
              </a:path>
              <a:path w="519429" h="375919">
                <a:moveTo>
                  <a:pt x="519430" y="156083"/>
                </a:moveTo>
                <a:lnTo>
                  <a:pt x="515620" y="156083"/>
                </a:lnTo>
                <a:lnTo>
                  <a:pt x="515620" y="228473"/>
                </a:lnTo>
                <a:lnTo>
                  <a:pt x="519430" y="228473"/>
                </a:lnTo>
                <a:lnTo>
                  <a:pt x="519430" y="156083"/>
                </a:lnTo>
                <a:close/>
              </a:path>
              <a:path w="519429" h="375919">
                <a:moveTo>
                  <a:pt x="3810" y="228473"/>
                </a:moveTo>
                <a:lnTo>
                  <a:pt x="0" y="228473"/>
                </a:lnTo>
                <a:lnTo>
                  <a:pt x="0" y="266573"/>
                </a:lnTo>
                <a:lnTo>
                  <a:pt x="3810" y="266573"/>
                </a:lnTo>
                <a:lnTo>
                  <a:pt x="3810" y="228473"/>
                </a:lnTo>
                <a:close/>
              </a:path>
              <a:path w="519429" h="375919">
                <a:moveTo>
                  <a:pt x="519430" y="228473"/>
                </a:moveTo>
                <a:lnTo>
                  <a:pt x="515620" y="228473"/>
                </a:lnTo>
                <a:lnTo>
                  <a:pt x="515620" y="266573"/>
                </a:lnTo>
                <a:lnTo>
                  <a:pt x="519430" y="266573"/>
                </a:lnTo>
                <a:lnTo>
                  <a:pt x="519430" y="228473"/>
                </a:lnTo>
                <a:close/>
              </a:path>
              <a:path w="519429" h="375919">
                <a:moveTo>
                  <a:pt x="3810" y="266573"/>
                </a:moveTo>
                <a:lnTo>
                  <a:pt x="0" y="266573"/>
                </a:lnTo>
                <a:lnTo>
                  <a:pt x="0" y="279273"/>
                </a:lnTo>
                <a:lnTo>
                  <a:pt x="3810" y="279273"/>
                </a:lnTo>
                <a:lnTo>
                  <a:pt x="3810" y="266573"/>
                </a:lnTo>
                <a:close/>
              </a:path>
              <a:path w="519429" h="375919">
                <a:moveTo>
                  <a:pt x="519430" y="266573"/>
                </a:moveTo>
                <a:lnTo>
                  <a:pt x="515620" y="266573"/>
                </a:lnTo>
                <a:lnTo>
                  <a:pt x="515620" y="279273"/>
                </a:lnTo>
                <a:lnTo>
                  <a:pt x="519430" y="279273"/>
                </a:lnTo>
                <a:lnTo>
                  <a:pt x="519430" y="266573"/>
                </a:lnTo>
                <a:close/>
              </a:path>
              <a:path w="519429" h="375919">
                <a:moveTo>
                  <a:pt x="3810" y="279273"/>
                </a:moveTo>
                <a:lnTo>
                  <a:pt x="0" y="279273"/>
                </a:lnTo>
                <a:lnTo>
                  <a:pt x="0" y="304673"/>
                </a:lnTo>
                <a:lnTo>
                  <a:pt x="3810" y="304673"/>
                </a:lnTo>
                <a:lnTo>
                  <a:pt x="3810" y="279273"/>
                </a:lnTo>
                <a:close/>
              </a:path>
              <a:path w="519429" h="375919">
                <a:moveTo>
                  <a:pt x="519430" y="279273"/>
                </a:moveTo>
                <a:lnTo>
                  <a:pt x="515620" y="279273"/>
                </a:lnTo>
                <a:lnTo>
                  <a:pt x="515620" y="304673"/>
                </a:lnTo>
                <a:lnTo>
                  <a:pt x="519430" y="304673"/>
                </a:lnTo>
                <a:lnTo>
                  <a:pt x="519430" y="279273"/>
                </a:lnTo>
                <a:close/>
              </a:path>
              <a:path w="519429" h="375919">
                <a:moveTo>
                  <a:pt x="3810" y="304673"/>
                </a:moveTo>
                <a:lnTo>
                  <a:pt x="0" y="304673"/>
                </a:lnTo>
                <a:lnTo>
                  <a:pt x="0" y="311023"/>
                </a:lnTo>
                <a:lnTo>
                  <a:pt x="3810" y="311023"/>
                </a:lnTo>
                <a:lnTo>
                  <a:pt x="3810" y="304673"/>
                </a:lnTo>
                <a:close/>
              </a:path>
              <a:path w="519429" h="375919">
                <a:moveTo>
                  <a:pt x="519430" y="304673"/>
                </a:moveTo>
                <a:lnTo>
                  <a:pt x="515620" y="304673"/>
                </a:lnTo>
                <a:lnTo>
                  <a:pt x="515620" y="311023"/>
                </a:lnTo>
                <a:lnTo>
                  <a:pt x="519430" y="311023"/>
                </a:lnTo>
                <a:lnTo>
                  <a:pt x="519430" y="304673"/>
                </a:lnTo>
                <a:close/>
              </a:path>
              <a:path w="519429" h="375919">
                <a:moveTo>
                  <a:pt x="3810" y="311023"/>
                </a:moveTo>
                <a:lnTo>
                  <a:pt x="0" y="311023"/>
                </a:lnTo>
                <a:lnTo>
                  <a:pt x="0" y="317373"/>
                </a:lnTo>
                <a:lnTo>
                  <a:pt x="3810" y="317373"/>
                </a:lnTo>
                <a:lnTo>
                  <a:pt x="3810" y="311023"/>
                </a:lnTo>
                <a:close/>
              </a:path>
              <a:path w="519429" h="375919">
                <a:moveTo>
                  <a:pt x="519430" y="311023"/>
                </a:moveTo>
                <a:lnTo>
                  <a:pt x="515620" y="311023"/>
                </a:lnTo>
                <a:lnTo>
                  <a:pt x="515620" y="317373"/>
                </a:lnTo>
                <a:lnTo>
                  <a:pt x="519430" y="317373"/>
                </a:lnTo>
                <a:lnTo>
                  <a:pt x="519430" y="311023"/>
                </a:lnTo>
                <a:close/>
              </a:path>
              <a:path w="519429" h="375919">
                <a:moveTo>
                  <a:pt x="454660" y="374650"/>
                </a:moveTo>
                <a:lnTo>
                  <a:pt x="68580" y="374650"/>
                </a:lnTo>
                <a:lnTo>
                  <a:pt x="68580" y="375793"/>
                </a:lnTo>
                <a:lnTo>
                  <a:pt x="454660" y="375793"/>
                </a:lnTo>
                <a:lnTo>
                  <a:pt x="454660" y="374650"/>
                </a:lnTo>
                <a:close/>
              </a:path>
              <a:path w="519429" h="375919">
                <a:moveTo>
                  <a:pt x="457200" y="373380"/>
                </a:moveTo>
                <a:lnTo>
                  <a:pt x="66040" y="373380"/>
                </a:lnTo>
                <a:lnTo>
                  <a:pt x="66040" y="374650"/>
                </a:lnTo>
                <a:lnTo>
                  <a:pt x="457200" y="374650"/>
                </a:lnTo>
                <a:lnTo>
                  <a:pt x="457200" y="373380"/>
                </a:lnTo>
                <a:close/>
              </a:path>
              <a:path w="519429" h="375919">
                <a:moveTo>
                  <a:pt x="458470" y="372110"/>
                </a:moveTo>
                <a:lnTo>
                  <a:pt x="63500" y="372110"/>
                </a:lnTo>
                <a:lnTo>
                  <a:pt x="63500" y="373380"/>
                </a:lnTo>
                <a:lnTo>
                  <a:pt x="458470" y="373380"/>
                </a:lnTo>
                <a:lnTo>
                  <a:pt x="458470" y="372110"/>
                </a:lnTo>
                <a:close/>
              </a:path>
              <a:path w="519429" h="375919">
                <a:moveTo>
                  <a:pt x="519430" y="317627"/>
                </a:moveTo>
                <a:lnTo>
                  <a:pt x="515620" y="317627"/>
                </a:lnTo>
                <a:lnTo>
                  <a:pt x="515620" y="323850"/>
                </a:lnTo>
                <a:lnTo>
                  <a:pt x="516890" y="323850"/>
                </a:lnTo>
                <a:lnTo>
                  <a:pt x="516890" y="322580"/>
                </a:lnTo>
                <a:lnTo>
                  <a:pt x="518160" y="322580"/>
                </a:lnTo>
                <a:lnTo>
                  <a:pt x="518160" y="321310"/>
                </a:lnTo>
                <a:lnTo>
                  <a:pt x="519429" y="321310"/>
                </a:lnTo>
                <a:lnTo>
                  <a:pt x="519430" y="317627"/>
                </a:lnTo>
                <a:close/>
              </a:path>
              <a:path w="519429" h="375919">
                <a:moveTo>
                  <a:pt x="3810" y="317627"/>
                </a:moveTo>
                <a:lnTo>
                  <a:pt x="0" y="317627"/>
                </a:lnTo>
                <a:lnTo>
                  <a:pt x="0" y="320040"/>
                </a:lnTo>
                <a:lnTo>
                  <a:pt x="1270" y="320040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22580"/>
                </a:lnTo>
                <a:lnTo>
                  <a:pt x="3810" y="322580"/>
                </a:lnTo>
                <a:lnTo>
                  <a:pt x="3810" y="317627"/>
                </a:lnTo>
                <a:close/>
              </a:path>
            </a:pathLst>
          </a:custGeom>
          <a:solidFill>
            <a:srgbClr val="24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224519" y="1634617"/>
            <a:ext cx="511809" cy="368300"/>
          </a:xfrm>
          <a:custGeom>
            <a:avLst/>
            <a:gdLst/>
            <a:ahLst/>
            <a:cxnLst/>
            <a:rect l="l" t="t" r="r" b="b"/>
            <a:pathLst>
              <a:path w="511809" h="368300">
                <a:moveTo>
                  <a:pt x="3809" y="71120"/>
                </a:moveTo>
                <a:lnTo>
                  <a:pt x="0" y="71120"/>
                </a:lnTo>
                <a:lnTo>
                  <a:pt x="0" y="72262"/>
                </a:lnTo>
                <a:lnTo>
                  <a:pt x="3809" y="72262"/>
                </a:lnTo>
                <a:lnTo>
                  <a:pt x="3809" y="71120"/>
                </a:lnTo>
                <a:close/>
              </a:path>
              <a:path w="511809" h="368300">
                <a:moveTo>
                  <a:pt x="511809" y="71120"/>
                </a:moveTo>
                <a:lnTo>
                  <a:pt x="509270" y="71120"/>
                </a:lnTo>
                <a:lnTo>
                  <a:pt x="509270" y="72262"/>
                </a:lnTo>
                <a:lnTo>
                  <a:pt x="511809" y="72262"/>
                </a:lnTo>
                <a:lnTo>
                  <a:pt x="511809" y="71120"/>
                </a:lnTo>
                <a:close/>
              </a:path>
              <a:path w="511809" h="368300">
                <a:moveTo>
                  <a:pt x="3809" y="68579"/>
                </a:moveTo>
                <a:lnTo>
                  <a:pt x="0" y="68579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68579"/>
                </a:lnTo>
                <a:close/>
              </a:path>
              <a:path w="511809" h="368300">
                <a:moveTo>
                  <a:pt x="511809" y="68579"/>
                </a:moveTo>
                <a:lnTo>
                  <a:pt x="509270" y="68579"/>
                </a:lnTo>
                <a:lnTo>
                  <a:pt x="509270" y="70992"/>
                </a:lnTo>
                <a:lnTo>
                  <a:pt x="511809" y="70992"/>
                </a:lnTo>
                <a:lnTo>
                  <a:pt x="511809" y="68579"/>
                </a:lnTo>
                <a:close/>
              </a:path>
              <a:path w="511809" h="368300">
                <a:moveTo>
                  <a:pt x="3809" y="64770"/>
                </a:moveTo>
                <a:lnTo>
                  <a:pt x="0" y="64770"/>
                </a:lnTo>
                <a:lnTo>
                  <a:pt x="0" y="68452"/>
                </a:lnTo>
                <a:lnTo>
                  <a:pt x="3809" y="68452"/>
                </a:lnTo>
                <a:lnTo>
                  <a:pt x="3809" y="64770"/>
                </a:lnTo>
                <a:close/>
              </a:path>
              <a:path w="511809" h="368300">
                <a:moveTo>
                  <a:pt x="511809" y="64770"/>
                </a:moveTo>
                <a:lnTo>
                  <a:pt x="509270" y="64770"/>
                </a:lnTo>
                <a:lnTo>
                  <a:pt x="509270" y="68452"/>
                </a:lnTo>
                <a:lnTo>
                  <a:pt x="511809" y="68452"/>
                </a:lnTo>
                <a:lnTo>
                  <a:pt x="511809" y="64770"/>
                </a:lnTo>
                <a:close/>
              </a:path>
              <a:path w="511809" h="368300">
                <a:moveTo>
                  <a:pt x="3809" y="62229"/>
                </a:moveTo>
                <a:lnTo>
                  <a:pt x="0" y="62229"/>
                </a:lnTo>
                <a:lnTo>
                  <a:pt x="0" y="64642"/>
                </a:lnTo>
                <a:lnTo>
                  <a:pt x="3809" y="64642"/>
                </a:lnTo>
                <a:lnTo>
                  <a:pt x="3809" y="62229"/>
                </a:lnTo>
                <a:close/>
              </a:path>
              <a:path w="511809" h="368300">
                <a:moveTo>
                  <a:pt x="511809" y="62229"/>
                </a:moveTo>
                <a:lnTo>
                  <a:pt x="509270" y="62229"/>
                </a:lnTo>
                <a:lnTo>
                  <a:pt x="509270" y="64642"/>
                </a:lnTo>
                <a:lnTo>
                  <a:pt x="511809" y="64642"/>
                </a:lnTo>
                <a:lnTo>
                  <a:pt x="511809" y="62229"/>
                </a:lnTo>
                <a:close/>
              </a:path>
              <a:path w="511809" h="368300">
                <a:moveTo>
                  <a:pt x="3809" y="58420"/>
                </a:moveTo>
                <a:lnTo>
                  <a:pt x="0" y="58420"/>
                </a:lnTo>
                <a:lnTo>
                  <a:pt x="0" y="62102"/>
                </a:lnTo>
                <a:lnTo>
                  <a:pt x="3809" y="62102"/>
                </a:lnTo>
                <a:lnTo>
                  <a:pt x="3809" y="58420"/>
                </a:lnTo>
                <a:close/>
              </a:path>
              <a:path w="511809" h="368300">
                <a:moveTo>
                  <a:pt x="511809" y="58420"/>
                </a:moveTo>
                <a:lnTo>
                  <a:pt x="509270" y="58420"/>
                </a:lnTo>
                <a:lnTo>
                  <a:pt x="509270" y="62102"/>
                </a:lnTo>
                <a:lnTo>
                  <a:pt x="511809" y="62102"/>
                </a:lnTo>
                <a:lnTo>
                  <a:pt x="511809" y="58420"/>
                </a:lnTo>
                <a:close/>
              </a:path>
              <a:path w="511809" h="368300">
                <a:moveTo>
                  <a:pt x="3809" y="55879"/>
                </a:moveTo>
                <a:lnTo>
                  <a:pt x="0" y="55879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5879"/>
                </a:lnTo>
                <a:close/>
              </a:path>
              <a:path w="511809" h="368300">
                <a:moveTo>
                  <a:pt x="511809" y="55879"/>
                </a:moveTo>
                <a:lnTo>
                  <a:pt x="509270" y="55879"/>
                </a:lnTo>
                <a:lnTo>
                  <a:pt x="509270" y="58292"/>
                </a:lnTo>
                <a:lnTo>
                  <a:pt x="511809" y="58292"/>
                </a:lnTo>
                <a:lnTo>
                  <a:pt x="511809" y="55879"/>
                </a:lnTo>
                <a:close/>
              </a:path>
              <a:path w="511809" h="368300">
                <a:moveTo>
                  <a:pt x="3809" y="52070"/>
                </a:moveTo>
                <a:lnTo>
                  <a:pt x="0" y="52070"/>
                </a:lnTo>
                <a:lnTo>
                  <a:pt x="0" y="55752"/>
                </a:lnTo>
                <a:lnTo>
                  <a:pt x="3809" y="55752"/>
                </a:lnTo>
                <a:lnTo>
                  <a:pt x="3809" y="52070"/>
                </a:lnTo>
                <a:close/>
              </a:path>
              <a:path w="511809" h="368300">
                <a:moveTo>
                  <a:pt x="511809" y="52070"/>
                </a:moveTo>
                <a:lnTo>
                  <a:pt x="509270" y="52070"/>
                </a:lnTo>
                <a:lnTo>
                  <a:pt x="509270" y="55752"/>
                </a:lnTo>
                <a:lnTo>
                  <a:pt x="511809" y="55752"/>
                </a:lnTo>
                <a:lnTo>
                  <a:pt x="511809" y="52070"/>
                </a:lnTo>
                <a:close/>
              </a:path>
              <a:path w="511809" h="368300">
                <a:moveTo>
                  <a:pt x="1270" y="49529"/>
                </a:moveTo>
                <a:lnTo>
                  <a:pt x="0" y="49529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9656"/>
                </a:lnTo>
                <a:lnTo>
                  <a:pt x="1270" y="49656"/>
                </a:lnTo>
                <a:close/>
              </a:path>
              <a:path w="511809" h="368300">
                <a:moveTo>
                  <a:pt x="511809" y="49656"/>
                </a:moveTo>
                <a:lnTo>
                  <a:pt x="509270" y="49656"/>
                </a:lnTo>
                <a:lnTo>
                  <a:pt x="509270" y="51942"/>
                </a:lnTo>
                <a:lnTo>
                  <a:pt x="511809" y="51942"/>
                </a:lnTo>
                <a:lnTo>
                  <a:pt x="511809" y="49656"/>
                </a:lnTo>
                <a:close/>
              </a:path>
              <a:path w="511809" h="368300">
                <a:moveTo>
                  <a:pt x="3809" y="46989"/>
                </a:moveTo>
                <a:lnTo>
                  <a:pt x="2539" y="46989"/>
                </a:lnTo>
                <a:lnTo>
                  <a:pt x="2539" y="48387"/>
                </a:lnTo>
                <a:lnTo>
                  <a:pt x="1270" y="48387"/>
                </a:lnTo>
                <a:lnTo>
                  <a:pt x="1270" y="49529"/>
                </a:lnTo>
                <a:lnTo>
                  <a:pt x="3809" y="49529"/>
                </a:lnTo>
                <a:lnTo>
                  <a:pt x="3809" y="46989"/>
                </a:lnTo>
                <a:close/>
              </a:path>
              <a:path w="511809" h="368300">
                <a:moveTo>
                  <a:pt x="510539" y="46989"/>
                </a:moveTo>
                <a:lnTo>
                  <a:pt x="509270" y="46989"/>
                </a:lnTo>
                <a:lnTo>
                  <a:pt x="509270" y="49529"/>
                </a:lnTo>
                <a:lnTo>
                  <a:pt x="511810" y="49529"/>
                </a:lnTo>
                <a:lnTo>
                  <a:pt x="511810" y="48387"/>
                </a:lnTo>
                <a:lnTo>
                  <a:pt x="510539" y="48387"/>
                </a:lnTo>
                <a:lnTo>
                  <a:pt x="510539" y="46989"/>
                </a:lnTo>
                <a:close/>
              </a:path>
              <a:path w="511809" h="368300">
                <a:moveTo>
                  <a:pt x="457200" y="2539"/>
                </a:moveTo>
                <a:lnTo>
                  <a:pt x="55879" y="2539"/>
                </a:lnTo>
                <a:lnTo>
                  <a:pt x="55879" y="3809"/>
                </a:lnTo>
                <a:lnTo>
                  <a:pt x="457200" y="3809"/>
                </a:lnTo>
                <a:lnTo>
                  <a:pt x="457200" y="2539"/>
                </a:lnTo>
                <a:close/>
              </a:path>
              <a:path w="511809" h="368300">
                <a:moveTo>
                  <a:pt x="59689" y="1142"/>
                </a:moveTo>
                <a:lnTo>
                  <a:pt x="57150" y="1142"/>
                </a:lnTo>
                <a:lnTo>
                  <a:pt x="57150" y="2539"/>
                </a:lnTo>
                <a:lnTo>
                  <a:pt x="455929" y="2539"/>
                </a:lnTo>
                <a:lnTo>
                  <a:pt x="455929" y="1396"/>
                </a:lnTo>
                <a:lnTo>
                  <a:pt x="59689" y="1396"/>
                </a:lnTo>
                <a:lnTo>
                  <a:pt x="59689" y="1142"/>
                </a:lnTo>
                <a:close/>
              </a:path>
              <a:path w="511809" h="368300">
                <a:moveTo>
                  <a:pt x="455929" y="1142"/>
                </a:moveTo>
                <a:lnTo>
                  <a:pt x="454659" y="1142"/>
                </a:lnTo>
                <a:lnTo>
                  <a:pt x="454659" y="1396"/>
                </a:lnTo>
                <a:lnTo>
                  <a:pt x="455929" y="1396"/>
                </a:lnTo>
                <a:lnTo>
                  <a:pt x="455929" y="1142"/>
                </a:lnTo>
                <a:close/>
              </a:path>
              <a:path w="511809" h="368300">
                <a:moveTo>
                  <a:pt x="454659" y="126"/>
                </a:moveTo>
                <a:lnTo>
                  <a:pt x="59689" y="126"/>
                </a:lnTo>
                <a:lnTo>
                  <a:pt x="59689" y="1142"/>
                </a:lnTo>
                <a:lnTo>
                  <a:pt x="454659" y="1142"/>
                </a:lnTo>
                <a:lnTo>
                  <a:pt x="454659" y="126"/>
                </a:lnTo>
                <a:close/>
              </a:path>
              <a:path w="511809" h="368300">
                <a:moveTo>
                  <a:pt x="452119" y="0"/>
                </a:moveTo>
                <a:lnTo>
                  <a:pt x="60959" y="0"/>
                </a:lnTo>
                <a:lnTo>
                  <a:pt x="452119" y="126"/>
                </a:lnTo>
                <a:close/>
              </a:path>
              <a:path w="511809" h="368300">
                <a:moveTo>
                  <a:pt x="3809" y="72263"/>
                </a:moveTo>
                <a:lnTo>
                  <a:pt x="0" y="72263"/>
                </a:lnTo>
                <a:lnTo>
                  <a:pt x="0" y="84962"/>
                </a:lnTo>
                <a:lnTo>
                  <a:pt x="3809" y="84962"/>
                </a:lnTo>
                <a:lnTo>
                  <a:pt x="3809" y="72263"/>
                </a:lnTo>
                <a:close/>
              </a:path>
              <a:path w="511809" h="368300">
                <a:moveTo>
                  <a:pt x="511809" y="72263"/>
                </a:moveTo>
                <a:lnTo>
                  <a:pt x="509270" y="72263"/>
                </a:lnTo>
                <a:lnTo>
                  <a:pt x="509270" y="84962"/>
                </a:lnTo>
                <a:lnTo>
                  <a:pt x="511809" y="84962"/>
                </a:lnTo>
                <a:lnTo>
                  <a:pt x="511809" y="72263"/>
                </a:lnTo>
                <a:close/>
              </a:path>
              <a:path w="511809" h="368300">
                <a:moveTo>
                  <a:pt x="3809" y="84963"/>
                </a:moveTo>
                <a:lnTo>
                  <a:pt x="0" y="84963"/>
                </a:lnTo>
                <a:lnTo>
                  <a:pt x="0" y="91312"/>
                </a:lnTo>
                <a:lnTo>
                  <a:pt x="3809" y="91312"/>
                </a:lnTo>
                <a:lnTo>
                  <a:pt x="3809" y="84963"/>
                </a:lnTo>
                <a:close/>
              </a:path>
              <a:path w="511809" h="368300">
                <a:moveTo>
                  <a:pt x="511809" y="84963"/>
                </a:moveTo>
                <a:lnTo>
                  <a:pt x="509270" y="84963"/>
                </a:lnTo>
                <a:lnTo>
                  <a:pt x="509270" y="91312"/>
                </a:lnTo>
                <a:lnTo>
                  <a:pt x="511809" y="91312"/>
                </a:lnTo>
                <a:lnTo>
                  <a:pt x="511809" y="84963"/>
                </a:lnTo>
                <a:close/>
              </a:path>
              <a:path w="511809" h="368300">
                <a:moveTo>
                  <a:pt x="3809" y="91313"/>
                </a:moveTo>
                <a:lnTo>
                  <a:pt x="0" y="91313"/>
                </a:lnTo>
                <a:lnTo>
                  <a:pt x="0" y="110362"/>
                </a:lnTo>
                <a:lnTo>
                  <a:pt x="3809" y="110362"/>
                </a:lnTo>
                <a:lnTo>
                  <a:pt x="3809" y="91313"/>
                </a:lnTo>
                <a:close/>
              </a:path>
              <a:path w="511809" h="368300">
                <a:moveTo>
                  <a:pt x="511809" y="91313"/>
                </a:moveTo>
                <a:lnTo>
                  <a:pt x="509270" y="91313"/>
                </a:lnTo>
                <a:lnTo>
                  <a:pt x="509270" y="110362"/>
                </a:lnTo>
                <a:lnTo>
                  <a:pt x="511809" y="110362"/>
                </a:lnTo>
                <a:lnTo>
                  <a:pt x="511809" y="91313"/>
                </a:lnTo>
                <a:close/>
              </a:path>
              <a:path w="511809" h="368300">
                <a:moveTo>
                  <a:pt x="3809" y="110363"/>
                </a:moveTo>
                <a:lnTo>
                  <a:pt x="0" y="110363"/>
                </a:lnTo>
                <a:lnTo>
                  <a:pt x="0" y="135762"/>
                </a:lnTo>
                <a:lnTo>
                  <a:pt x="3809" y="135762"/>
                </a:lnTo>
                <a:lnTo>
                  <a:pt x="3809" y="110363"/>
                </a:lnTo>
                <a:close/>
              </a:path>
              <a:path w="511809" h="368300">
                <a:moveTo>
                  <a:pt x="511809" y="110363"/>
                </a:moveTo>
                <a:lnTo>
                  <a:pt x="509270" y="110363"/>
                </a:lnTo>
                <a:lnTo>
                  <a:pt x="509270" y="135762"/>
                </a:lnTo>
                <a:lnTo>
                  <a:pt x="511809" y="135762"/>
                </a:lnTo>
                <a:lnTo>
                  <a:pt x="511809" y="110363"/>
                </a:lnTo>
                <a:close/>
              </a:path>
              <a:path w="511809" h="368300">
                <a:moveTo>
                  <a:pt x="3809" y="135763"/>
                </a:moveTo>
                <a:lnTo>
                  <a:pt x="0" y="135763"/>
                </a:lnTo>
                <a:lnTo>
                  <a:pt x="0" y="152273"/>
                </a:lnTo>
                <a:lnTo>
                  <a:pt x="3809" y="152273"/>
                </a:lnTo>
                <a:lnTo>
                  <a:pt x="3809" y="135763"/>
                </a:lnTo>
                <a:close/>
              </a:path>
              <a:path w="511809" h="368300">
                <a:moveTo>
                  <a:pt x="511809" y="135763"/>
                </a:moveTo>
                <a:lnTo>
                  <a:pt x="509270" y="135763"/>
                </a:lnTo>
                <a:lnTo>
                  <a:pt x="509270" y="152273"/>
                </a:lnTo>
                <a:lnTo>
                  <a:pt x="511809" y="152273"/>
                </a:lnTo>
                <a:lnTo>
                  <a:pt x="511809" y="135763"/>
                </a:lnTo>
                <a:close/>
              </a:path>
              <a:path w="511809" h="368300">
                <a:moveTo>
                  <a:pt x="3809" y="152273"/>
                </a:moveTo>
                <a:lnTo>
                  <a:pt x="0" y="152273"/>
                </a:lnTo>
                <a:lnTo>
                  <a:pt x="0" y="224662"/>
                </a:lnTo>
                <a:lnTo>
                  <a:pt x="3809" y="224662"/>
                </a:lnTo>
                <a:lnTo>
                  <a:pt x="3809" y="152273"/>
                </a:lnTo>
                <a:close/>
              </a:path>
              <a:path w="511809" h="368300">
                <a:moveTo>
                  <a:pt x="511809" y="152273"/>
                </a:moveTo>
                <a:lnTo>
                  <a:pt x="509270" y="152273"/>
                </a:lnTo>
                <a:lnTo>
                  <a:pt x="509270" y="224662"/>
                </a:lnTo>
                <a:lnTo>
                  <a:pt x="511809" y="224662"/>
                </a:lnTo>
                <a:lnTo>
                  <a:pt x="511809" y="152273"/>
                </a:lnTo>
                <a:close/>
              </a:path>
              <a:path w="511809" h="368300">
                <a:moveTo>
                  <a:pt x="3809" y="224663"/>
                </a:moveTo>
                <a:lnTo>
                  <a:pt x="0" y="224663"/>
                </a:lnTo>
                <a:lnTo>
                  <a:pt x="0" y="262763"/>
                </a:lnTo>
                <a:lnTo>
                  <a:pt x="3809" y="262763"/>
                </a:lnTo>
                <a:lnTo>
                  <a:pt x="3809" y="224663"/>
                </a:lnTo>
                <a:close/>
              </a:path>
              <a:path w="511809" h="368300">
                <a:moveTo>
                  <a:pt x="511809" y="224663"/>
                </a:moveTo>
                <a:lnTo>
                  <a:pt x="509270" y="224663"/>
                </a:lnTo>
                <a:lnTo>
                  <a:pt x="509270" y="262763"/>
                </a:lnTo>
                <a:lnTo>
                  <a:pt x="511809" y="262763"/>
                </a:lnTo>
                <a:lnTo>
                  <a:pt x="511809" y="224663"/>
                </a:lnTo>
                <a:close/>
              </a:path>
              <a:path w="511809" h="368300">
                <a:moveTo>
                  <a:pt x="3809" y="262763"/>
                </a:moveTo>
                <a:lnTo>
                  <a:pt x="0" y="262763"/>
                </a:lnTo>
                <a:lnTo>
                  <a:pt x="0" y="275463"/>
                </a:lnTo>
                <a:lnTo>
                  <a:pt x="3809" y="275463"/>
                </a:lnTo>
                <a:lnTo>
                  <a:pt x="3809" y="262763"/>
                </a:lnTo>
                <a:close/>
              </a:path>
              <a:path w="511809" h="368300">
                <a:moveTo>
                  <a:pt x="511809" y="262763"/>
                </a:moveTo>
                <a:lnTo>
                  <a:pt x="509270" y="262763"/>
                </a:lnTo>
                <a:lnTo>
                  <a:pt x="509270" y="275463"/>
                </a:lnTo>
                <a:lnTo>
                  <a:pt x="511809" y="275463"/>
                </a:lnTo>
                <a:lnTo>
                  <a:pt x="511809" y="262763"/>
                </a:lnTo>
                <a:close/>
              </a:path>
              <a:path w="511809" h="368300">
                <a:moveTo>
                  <a:pt x="3809" y="275463"/>
                </a:moveTo>
                <a:lnTo>
                  <a:pt x="0" y="275463"/>
                </a:lnTo>
                <a:lnTo>
                  <a:pt x="0" y="300863"/>
                </a:lnTo>
                <a:lnTo>
                  <a:pt x="3809" y="300863"/>
                </a:lnTo>
                <a:lnTo>
                  <a:pt x="3809" y="275463"/>
                </a:lnTo>
                <a:close/>
              </a:path>
              <a:path w="511809" h="368300">
                <a:moveTo>
                  <a:pt x="511809" y="275463"/>
                </a:moveTo>
                <a:lnTo>
                  <a:pt x="509270" y="275463"/>
                </a:lnTo>
                <a:lnTo>
                  <a:pt x="509270" y="300863"/>
                </a:lnTo>
                <a:lnTo>
                  <a:pt x="511809" y="300863"/>
                </a:lnTo>
                <a:lnTo>
                  <a:pt x="511809" y="275463"/>
                </a:lnTo>
                <a:close/>
              </a:path>
              <a:path w="511809" h="368300">
                <a:moveTo>
                  <a:pt x="3809" y="300863"/>
                </a:moveTo>
                <a:lnTo>
                  <a:pt x="0" y="300863"/>
                </a:lnTo>
                <a:lnTo>
                  <a:pt x="0" y="307213"/>
                </a:lnTo>
                <a:lnTo>
                  <a:pt x="3809" y="307213"/>
                </a:lnTo>
                <a:lnTo>
                  <a:pt x="3809" y="300863"/>
                </a:lnTo>
                <a:close/>
              </a:path>
              <a:path w="511809" h="368300">
                <a:moveTo>
                  <a:pt x="511809" y="300863"/>
                </a:moveTo>
                <a:lnTo>
                  <a:pt x="509270" y="300863"/>
                </a:lnTo>
                <a:lnTo>
                  <a:pt x="509270" y="307213"/>
                </a:lnTo>
                <a:lnTo>
                  <a:pt x="511809" y="307213"/>
                </a:lnTo>
                <a:lnTo>
                  <a:pt x="511809" y="300863"/>
                </a:lnTo>
                <a:close/>
              </a:path>
              <a:path w="511809" h="368300">
                <a:moveTo>
                  <a:pt x="3809" y="307213"/>
                </a:moveTo>
                <a:lnTo>
                  <a:pt x="0" y="307213"/>
                </a:lnTo>
                <a:lnTo>
                  <a:pt x="0" y="313563"/>
                </a:lnTo>
                <a:lnTo>
                  <a:pt x="3809" y="313563"/>
                </a:lnTo>
                <a:lnTo>
                  <a:pt x="3809" y="307213"/>
                </a:lnTo>
                <a:close/>
              </a:path>
              <a:path w="511809" h="368300">
                <a:moveTo>
                  <a:pt x="511809" y="307213"/>
                </a:moveTo>
                <a:lnTo>
                  <a:pt x="509270" y="307213"/>
                </a:lnTo>
                <a:lnTo>
                  <a:pt x="509270" y="313563"/>
                </a:lnTo>
                <a:lnTo>
                  <a:pt x="511809" y="313563"/>
                </a:lnTo>
                <a:lnTo>
                  <a:pt x="511809" y="307213"/>
                </a:lnTo>
                <a:close/>
              </a:path>
              <a:path w="511809" h="368300">
                <a:moveTo>
                  <a:pt x="457200" y="366903"/>
                </a:moveTo>
                <a:lnTo>
                  <a:pt x="58420" y="366903"/>
                </a:lnTo>
                <a:lnTo>
                  <a:pt x="58420" y="368173"/>
                </a:lnTo>
                <a:lnTo>
                  <a:pt x="457200" y="368173"/>
                </a:lnTo>
                <a:lnTo>
                  <a:pt x="457200" y="366903"/>
                </a:lnTo>
                <a:close/>
              </a:path>
              <a:path w="511809" h="368300">
                <a:moveTo>
                  <a:pt x="458470" y="365633"/>
                </a:moveTo>
                <a:lnTo>
                  <a:pt x="55879" y="365633"/>
                </a:lnTo>
                <a:lnTo>
                  <a:pt x="55879" y="366903"/>
                </a:lnTo>
                <a:lnTo>
                  <a:pt x="458470" y="366903"/>
                </a:lnTo>
                <a:lnTo>
                  <a:pt x="458470" y="365633"/>
                </a:lnTo>
                <a:close/>
              </a:path>
              <a:path w="511809" h="368300">
                <a:moveTo>
                  <a:pt x="3809" y="313690"/>
                </a:moveTo>
                <a:lnTo>
                  <a:pt x="0" y="313690"/>
                </a:lnTo>
                <a:lnTo>
                  <a:pt x="0" y="319913"/>
                </a:lnTo>
                <a:lnTo>
                  <a:pt x="1270" y="319913"/>
                </a:lnTo>
                <a:lnTo>
                  <a:pt x="1270" y="321183"/>
                </a:lnTo>
                <a:lnTo>
                  <a:pt x="2539" y="321183"/>
                </a:lnTo>
                <a:lnTo>
                  <a:pt x="2539" y="322453"/>
                </a:lnTo>
                <a:lnTo>
                  <a:pt x="3809" y="322453"/>
                </a:lnTo>
                <a:lnTo>
                  <a:pt x="3809" y="313690"/>
                </a:lnTo>
                <a:close/>
              </a:path>
              <a:path w="511809" h="368300">
                <a:moveTo>
                  <a:pt x="511809" y="313690"/>
                </a:moveTo>
                <a:lnTo>
                  <a:pt x="509270" y="313690"/>
                </a:lnTo>
                <a:lnTo>
                  <a:pt x="509270" y="322453"/>
                </a:lnTo>
                <a:lnTo>
                  <a:pt x="510539" y="322453"/>
                </a:lnTo>
                <a:lnTo>
                  <a:pt x="510539" y="321183"/>
                </a:lnTo>
                <a:lnTo>
                  <a:pt x="511810" y="321183"/>
                </a:lnTo>
                <a:lnTo>
                  <a:pt x="511809" y="313690"/>
                </a:lnTo>
                <a:close/>
              </a:path>
            </a:pathLst>
          </a:custGeom>
          <a:solidFill>
            <a:srgbClr val="2607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228330" y="1638426"/>
            <a:ext cx="505459" cy="361950"/>
          </a:xfrm>
          <a:custGeom>
            <a:avLst/>
            <a:gdLst/>
            <a:ahLst/>
            <a:cxnLst/>
            <a:rect l="l" t="t" r="r" b="b"/>
            <a:pathLst>
              <a:path w="505459" h="361950">
                <a:moveTo>
                  <a:pt x="3810" y="67310"/>
                </a:moveTo>
                <a:lnTo>
                  <a:pt x="0" y="67310"/>
                </a:lnTo>
                <a:lnTo>
                  <a:pt x="0" y="68452"/>
                </a:lnTo>
                <a:lnTo>
                  <a:pt x="3810" y="68452"/>
                </a:lnTo>
                <a:lnTo>
                  <a:pt x="3810" y="67310"/>
                </a:lnTo>
                <a:close/>
              </a:path>
              <a:path w="505459" h="361950">
                <a:moveTo>
                  <a:pt x="505460" y="67310"/>
                </a:moveTo>
                <a:lnTo>
                  <a:pt x="501650" y="67310"/>
                </a:lnTo>
                <a:lnTo>
                  <a:pt x="501650" y="68452"/>
                </a:lnTo>
                <a:lnTo>
                  <a:pt x="505460" y="68452"/>
                </a:lnTo>
                <a:lnTo>
                  <a:pt x="505460" y="67310"/>
                </a:lnTo>
                <a:close/>
              </a:path>
              <a:path w="505459" h="361950">
                <a:moveTo>
                  <a:pt x="3810" y="64769"/>
                </a:moveTo>
                <a:lnTo>
                  <a:pt x="0" y="64769"/>
                </a:lnTo>
                <a:lnTo>
                  <a:pt x="0" y="67182"/>
                </a:lnTo>
                <a:lnTo>
                  <a:pt x="3810" y="67182"/>
                </a:lnTo>
                <a:lnTo>
                  <a:pt x="3810" y="64769"/>
                </a:lnTo>
                <a:close/>
              </a:path>
              <a:path w="505459" h="361950">
                <a:moveTo>
                  <a:pt x="505460" y="64769"/>
                </a:moveTo>
                <a:lnTo>
                  <a:pt x="501650" y="64769"/>
                </a:lnTo>
                <a:lnTo>
                  <a:pt x="501650" y="67182"/>
                </a:lnTo>
                <a:lnTo>
                  <a:pt x="505460" y="67182"/>
                </a:lnTo>
                <a:lnTo>
                  <a:pt x="505460" y="64769"/>
                </a:lnTo>
                <a:close/>
              </a:path>
              <a:path w="505459" h="361950">
                <a:moveTo>
                  <a:pt x="3810" y="60960"/>
                </a:moveTo>
                <a:lnTo>
                  <a:pt x="0" y="60960"/>
                </a:lnTo>
                <a:lnTo>
                  <a:pt x="0" y="64642"/>
                </a:lnTo>
                <a:lnTo>
                  <a:pt x="3810" y="64642"/>
                </a:lnTo>
                <a:lnTo>
                  <a:pt x="3810" y="60960"/>
                </a:lnTo>
                <a:close/>
              </a:path>
              <a:path w="505459" h="361950">
                <a:moveTo>
                  <a:pt x="505460" y="60960"/>
                </a:moveTo>
                <a:lnTo>
                  <a:pt x="501650" y="60960"/>
                </a:lnTo>
                <a:lnTo>
                  <a:pt x="501650" y="64642"/>
                </a:lnTo>
                <a:lnTo>
                  <a:pt x="505460" y="64642"/>
                </a:lnTo>
                <a:lnTo>
                  <a:pt x="505460" y="60960"/>
                </a:lnTo>
                <a:close/>
              </a:path>
              <a:path w="505459" h="361950">
                <a:moveTo>
                  <a:pt x="3810" y="58419"/>
                </a:moveTo>
                <a:lnTo>
                  <a:pt x="0" y="58419"/>
                </a:lnTo>
                <a:lnTo>
                  <a:pt x="0" y="60832"/>
                </a:lnTo>
                <a:lnTo>
                  <a:pt x="3810" y="60832"/>
                </a:lnTo>
                <a:lnTo>
                  <a:pt x="3810" y="58419"/>
                </a:lnTo>
                <a:close/>
              </a:path>
              <a:path w="505459" h="361950">
                <a:moveTo>
                  <a:pt x="505460" y="58419"/>
                </a:moveTo>
                <a:lnTo>
                  <a:pt x="501650" y="58419"/>
                </a:lnTo>
                <a:lnTo>
                  <a:pt x="501650" y="60832"/>
                </a:lnTo>
                <a:lnTo>
                  <a:pt x="505460" y="60832"/>
                </a:lnTo>
                <a:lnTo>
                  <a:pt x="505460" y="58419"/>
                </a:lnTo>
                <a:close/>
              </a:path>
              <a:path w="505459" h="361950">
                <a:moveTo>
                  <a:pt x="3810" y="54610"/>
                </a:moveTo>
                <a:lnTo>
                  <a:pt x="0" y="54610"/>
                </a:lnTo>
                <a:lnTo>
                  <a:pt x="0" y="58292"/>
                </a:lnTo>
                <a:lnTo>
                  <a:pt x="3810" y="58292"/>
                </a:lnTo>
                <a:lnTo>
                  <a:pt x="3810" y="54610"/>
                </a:lnTo>
                <a:close/>
              </a:path>
              <a:path w="505459" h="361950">
                <a:moveTo>
                  <a:pt x="505460" y="54610"/>
                </a:moveTo>
                <a:lnTo>
                  <a:pt x="501650" y="54610"/>
                </a:lnTo>
                <a:lnTo>
                  <a:pt x="501650" y="58292"/>
                </a:lnTo>
                <a:lnTo>
                  <a:pt x="505460" y="58292"/>
                </a:lnTo>
                <a:lnTo>
                  <a:pt x="505460" y="54610"/>
                </a:lnTo>
                <a:close/>
              </a:path>
              <a:path w="505459" h="361950">
                <a:moveTo>
                  <a:pt x="3810" y="52069"/>
                </a:moveTo>
                <a:lnTo>
                  <a:pt x="0" y="52069"/>
                </a:lnTo>
                <a:lnTo>
                  <a:pt x="0" y="54482"/>
                </a:lnTo>
                <a:lnTo>
                  <a:pt x="3810" y="54482"/>
                </a:lnTo>
                <a:lnTo>
                  <a:pt x="3810" y="52069"/>
                </a:lnTo>
                <a:close/>
              </a:path>
              <a:path w="505459" h="361950">
                <a:moveTo>
                  <a:pt x="505460" y="52069"/>
                </a:moveTo>
                <a:lnTo>
                  <a:pt x="501650" y="52069"/>
                </a:lnTo>
                <a:lnTo>
                  <a:pt x="501650" y="54482"/>
                </a:lnTo>
                <a:lnTo>
                  <a:pt x="505460" y="54482"/>
                </a:lnTo>
                <a:lnTo>
                  <a:pt x="505460" y="52069"/>
                </a:lnTo>
                <a:close/>
              </a:path>
              <a:path w="505459" h="361950">
                <a:moveTo>
                  <a:pt x="3810" y="48260"/>
                </a:moveTo>
                <a:lnTo>
                  <a:pt x="0" y="48260"/>
                </a:lnTo>
                <a:lnTo>
                  <a:pt x="0" y="51942"/>
                </a:lnTo>
                <a:lnTo>
                  <a:pt x="3810" y="51942"/>
                </a:lnTo>
                <a:lnTo>
                  <a:pt x="3810" y="48260"/>
                </a:lnTo>
                <a:close/>
              </a:path>
              <a:path w="505459" h="361950">
                <a:moveTo>
                  <a:pt x="505460" y="48260"/>
                </a:moveTo>
                <a:lnTo>
                  <a:pt x="501650" y="48260"/>
                </a:lnTo>
                <a:lnTo>
                  <a:pt x="501650" y="51942"/>
                </a:lnTo>
                <a:lnTo>
                  <a:pt x="505460" y="51942"/>
                </a:lnTo>
                <a:lnTo>
                  <a:pt x="505460" y="48260"/>
                </a:lnTo>
                <a:close/>
              </a:path>
              <a:path w="505459" h="361950">
                <a:moveTo>
                  <a:pt x="3810" y="45719"/>
                </a:moveTo>
                <a:lnTo>
                  <a:pt x="0" y="45719"/>
                </a:lnTo>
                <a:lnTo>
                  <a:pt x="0" y="48132"/>
                </a:lnTo>
                <a:lnTo>
                  <a:pt x="3810" y="48132"/>
                </a:lnTo>
                <a:lnTo>
                  <a:pt x="3810" y="45719"/>
                </a:lnTo>
                <a:close/>
              </a:path>
              <a:path w="505459" h="361950">
                <a:moveTo>
                  <a:pt x="505460" y="45719"/>
                </a:moveTo>
                <a:lnTo>
                  <a:pt x="501650" y="45719"/>
                </a:lnTo>
                <a:lnTo>
                  <a:pt x="501650" y="48132"/>
                </a:lnTo>
                <a:lnTo>
                  <a:pt x="505460" y="48132"/>
                </a:lnTo>
                <a:lnTo>
                  <a:pt x="505460" y="45719"/>
                </a:lnTo>
                <a:close/>
              </a:path>
              <a:path w="505459" h="361950">
                <a:moveTo>
                  <a:pt x="1270" y="41782"/>
                </a:moveTo>
                <a:lnTo>
                  <a:pt x="0" y="41782"/>
                </a:lnTo>
                <a:lnTo>
                  <a:pt x="0" y="45592"/>
                </a:lnTo>
                <a:lnTo>
                  <a:pt x="3810" y="45592"/>
                </a:lnTo>
                <a:lnTo>
                  <a:pt x="3810" y="42037"/>
                </a:lnTo>
                <a:lnTo>
                  <a:pt x="1270" y="42037"/>
                </a:lnTo>
                <a:lnTo>
                  <a:pt x="1270" y="41782"/>
                </a:lnTo>
                <a:close/>
              </a:path>
              <a:path w="505459" h="361950">
                <a:moveTo>
                  <a:pt x="505459" y="41782"/>
                </a:moveTo>
                <a:lnTo>
                  <a:pt x="504190" y="41782"/>
                </a:lnTo>
                <a:lnTo>
                  <a:pt x="504190" y="42037"/>
                </a:lnTo>
                <a:lnTo>
                  <a:pt x="501650" y="42037"/>
                </a:lnTo>
                <a:lnTo>
                  <a:pt x="501650" y="45592"/>
                </a:lnTo>
                <a:lnTo>
                  <a:pt x="505460" y="45592"/>
                </a:lnTo>
                <a:lnTo>
                  <a:pt x="505459" y="41782"/>
                </a:lnTo>
                <a:close/>
              </a:path>
              <a:path w="505459" h="361950">
                <a:moveTo>
                  <a:pt x="3810" y="39242"/>
                </a:moveTo>
                <a:lnTo>
                  <a:pt x="2540" y="39242"/>
                </a:lnTo>
                <a:lnTo>
                  <a:pt x="2540" y="40766"/>
                </a:lnTo>
                <a:lnTo>
                  <a:pt x="1270" y="40766"/>
                </a:lnTo>
                <a:lnTo>
                  <a:pt x="1270" y="41782"/>
                </a:lnTo>
                <a:lnTo>
                  <a:pt x="3810" y="41782"/>
                </a:lnTo>
                <a:lnTo>
                  <a:pt x="3810" y="39242"/>
                </a:lnTo>
                <a:close/>
              </a:path>
              <a:path w="505459" h="361950">
                <a:moveTo>
                  <a:pt x="502920" y="39242"/>
                </a:moveTo>
                <a:lnTo>
                  <a:pt x="501650" y="39242"/>
                </a:lnTo>
                <a:lnTo>
                  <a:pt x="501650" y="41782"/>
                </a:lnTo>
                <a:lnTo>
                  <a:pt x="504190" y="41782"/>
                </a:lnTo>
                <a:lnTo>
                  <a:pt x="504190" y="40766"/>
                </a:lnTo>
                <a:lnTo>
                  <a:pt x="502920" y="40766"/>
                </a:lnTo>
                <a:lnTo>
                  <a:pt x="502920" y="39242"/>
                </a:lnTo>
                <a:close/>
              </a:path>
              <a:path w="505459" h="361950">
                <a:moveTo>
                  <a:pt x="46990" y="3682"/>
                </a:moveTo>
                <a:lnTo>
                  <a:pt x="44450" y="3682"/>
                </a:lnTo>
                <a:lnTo>
                  <a:pt x="46990" y="3809"/>
                </a:lnTo>
                <a:close/>
              </a:path>
              <a:path w="505459" h="361950">
                <a:moveTo>
                  <a:pt x="458470" y="2666"/>
                </a:moveTo>
                <a:lnTo>
                  <a:pt x="46990" y="2666"/>
                </a:lnTo>
                <a:lnTo>
                  <a:pt x="46990" y="3682"/>
                </a:lnTo>
                <a:lnTo>
                  <a:pt x="458470" y="3682"/>
                </a:lnTo>
                <a:lnTo>
                  <a:pt x="458470" y="2666"/>
                </a:lnTo>
                <a:close/>
              </a:path>
              <a:path w="505459" h="361950">
                <a:moveTo>
                  <a:pt x="50800" y="1142"/>
                </a:moveTo>
                <a:lnTo>
                  <a:pt x="48260" y="1142"/>
                </a:lnTo>
                <a:lnTo>
                  <a:pt x="48260" y="2666"/>
                </a:lnTo>
                <a:lnTo>
                  <a:pt x="457200" y="2666"/>
                </a:lnTo>
                <a:lnTo>
                  <a:pt x="457200" y="1269"/>
                </a:lnTo>
                <a:lnTo>
                  <a:pt x="50800" y="1269"/>
                </a:lnTo>
                <a:close/>
              </a:path>
              <a:path w="505459" h="361950">
                <a:moveTo>
                  <a:pt x="457200" y="1142"/>
                </a:moveTo>
                <a:lnTo>
                  <a:pt x="455929" y="1142"/>
                </a:lnTo>
                <a:lnTo>
                  <a:pt x="457200" y="1269"/>
                </a:lnTo>
                <a:close/>
              </a:path>
              <a:path w="505459" h="361950">
                <a:moveTo>
                  <a:pt x="455929" y="126"/>
                </a:moveTo>
                <a:lnTo>
                  <a:pt x="50800" y="126"/>
                </a:lnTo>
                <a:lnTo>
                  <a:pt x="50800" y="1142"/>
                </a:lnTo>
                <a:lnTo>
                  <a:pt x="455929" y="1142"/>
                </a:lnTo>
                <a:lnTo>
                  <a:pt x="455929" y="126"/>
                </a:lnTo>
                <a:close/>
              </a:path>
              <a:path w="505459" h="361950">
                <a:moveTo>
                  <a:pt x="453390" y="0"/>
                </a:moveTo>
                <a:lnTo>
                  <a:pt x="52070" y="0"/>
                </a:lnTo>
                <a:lnTo>
                  <a:pt x="453390" y="126"/>
                </a:lnTo>
                <a:close/>
              </a:path>
              <a:path w="505459" h="361950">
                <a:moveTo>
                  <a:pt x="3810" y="68453"/>
                </a:moveTo>
                <a:lnTo>
                  <a:pt x="0" y="68453"/>
                </a:lnTo>
                <a:lnTo>
                  <a:pt x="0" y="81152"/>
                </a:lnTo>
                <a:lnTo>
                  <a:pt x="3810" y="81152"/>
                </a:lnTo>
                <a:lnTo>
                  <a:pt x="3810" y="68453"/>
                </a:lnTo>
                <a:close/>
              </a:path>
              <a:path w="505459" h="361950">
                <a:moveTo>
                  <a:pt x="505460" y="68453"/>
                </a:moveTo>
                <a:lnTo>
                  <a:pt x="501650" y="68453"/>
                </a:lnTo>
                <a:lnTo>
                  <a:pt x="501650" y="81152"/>
                </a:lnTo>
                <a:lnTo>
                  <a:pt x="505460" y="81152"/>
                </a:lnTo>
                <a:lnTo>
                  <a:pt x="505460" y="68453"/>
                </a:lnTo>
                <a:close/>
              </a:path>
              <a:path w="505459" h="361950">
                <a:moveTo>
                  <a:pt x="3810" y="81153"/>
                </a:moveTo>
                <a:lnTo>
                  <a:pt x="0" y="81153"/>
                </a:lnTo>
                <a:lnTo>
                  <a:pt x="0" y="87502"/>
                </a:lnTo>
                <a:lnTo>
                  <a:pt x="3810" y="87502"/>
                </a:lnTo>
                <a:lnTo>
                  <a:pt x="3810" y="81153"/>
                </a:lnTo>
                <a:close/>
              </a:path>
              <a:path w="505459" h="361950">
                <a:moveTo>
                  <a:pt x="505460" y="81153"/>
                </a:moveTo>
                <a:lnTo>
                  <a:pt x="501650" y="81153"/>
                </a:lnTo>
                <a:lnTo>
                  <a:pt x="501650" y="87502"/>
                </a:lnTo>
                <a:lnTo>
                  <a:pt x="505460" y="87502"/>
                </a:lnTo>
                <a:lnTo>
                  <a:pt x="505460" y="81153"/>
                </a:lnTo>
                <a:close/>
              </a:path>
              <a:path w="505459" h="361950">
                <a:moveTo>
                  <a:pt x="3810" y="87503"/>
                </a:moveTo>
                <a:lnTo>
                  <a:pt x="0" y="87503"/>
                </a:lnTo>
                <a:lnTo>
                  <a:pt x="0" y="106552"/>
                </a:lnTo>
                <a:lnTo>
                  <a:pt x="3810" y="106552"/>
                </a:lnTo>
                <a:lnTo>
                  <a:pt x="3810" y="87503"/>
                </a:lnTo>
                <a:close/>
              </a:path>
              <a:path w="505459" h="361950">
                <a:moveTo>
                  <a:pt x="505460" y="87503"/>
                </a:moveTo>
                <a:lnTo>
                  <a:pt x="501650" y="87503"/>
                </a:lnTo>
                <a:lnTo>
                  <a:pt x="501650" y="106552"/>
                </a:lnTo>
                <a:lnTo>
                  <a:pt x="505460" y="106552"/>
                </a:lnTo>
                <a:lnTo>
                  <a:pt x="505460" y="87503"/>
                </a:lnTo>
                <a:close/>
              </a:path>
              <a:path w="505459" h="361950">
                <a:moveTo>
                  <a:pt x="3810" y="106553"/>
                </a:moveTo>
                <a:lnTo>
                  <a:pt x="0" y="106553"/>
                </a:lnTo>
                <a:lnTo>
                  <a:pt x="0" y="131952"/>
                </a:lnTo>
                <a:lnTo>
                  <a:pt x="3810" y="131952"/>
                </a:lnTo>
                <a:lnTo>
                  <a:pt x="3810" y="106553"/>
                </a:lnTo>
                <a:close/>
              </a:path>
              <a:path w="505459" h="361950">
                <a:moveTo>
                  <a:pt x="505460" y="106553"/>
                </a:moveTo>
                <a:lnTo>
                  <a:pt x="501650" y="106553"/>
                </a:lnTo>
                <a:lnTo>
                  <a:pt x="501650" y="131952"/>
                </a:lnTo>
                <a:lnTo>
                  <a:pt x="505460" y="131952"/>
                </a:lnTo>
                <a:lnTo>
                  <a:pt x="505460" y="106553"/>
                </a:lnTo>
                <a:close/>
              </a:path>
              <a:path w="505459" h="361950">
                <a:moveTo>
                  <a:pt x="3810" y="131953"/>
                </a:moveTo>
                <a:lnTo>
                  <a:pt x="0" y="131953"/>
                </a:lnTo>
                <a:lnTo>
                  <a:pt x="0" y="148462"/>
                </a:lnTo>
                <a:lnTo>
                  <a:pt x="3810" y="148462"/>
                </a:lnTo>
                <a:lnTo>
                  <a:pt x="3810" y="131953"/>
                </a:lnTo>
                <a:close/>
              </a:path>
              <a:path w="505459" h="361950">
                <a:moveTo>
                  <a:pt x="505460" y="131953"/>
                </a:moveTo>
                <a:lnTo>
                  <a:pt x="501650" y="131953"/>
                </a:lnTo>
                <a:lnTo>
                  <a:pt x="501650" y="148462"/>
                </a:lnTo>
                <a:lnTo>
                  <a:pt x="505460" y="148462"/>
                </a:lnTo>
                <a:lnTo>
                  <a:pt x="505460" y="131953"/>
                </a:lnTo>
                <a:close/>
              </a:path>
              <a:path w="505459" h="361950">
                <a:moveTo>
                  <a:pt x="3810" y="148463"/>
                </a:moveTo>
                <a:lnTo>
                  <a:pt x="0" y="148463"/>
                </a:lnTo>
                <a:lnTo>
                  <a:pt x="0" y="220852"/>
                </a:lnTo>
                <a:lnTo>
                  <a:pt x="3810" y="220852"/>
                </a:lnTo>
                <a:lnTo>
                  <a:pt x="3810" y="148463"/>
                </a:lnTo>
                <a:close/>
              </a:path>
              <a:path w="505459" h="361950">
                <a:moveTo>
                  <a:pt x="505460" y="148463"/>
                </a:moveTo>
                <a:lnTo>
                  <a:pt x="501650" y="148463"/>
                </a:lnTo>
                <a:lnTo>
                  <a:pt x="501650" y="220852"/>
                </a:lnTo>
                <a:lnTo>
                  <a:pt x="505460" y="220852"/>
                </a:lnTo>
                <a:lnTo>
                  <a:pt x="505460" y="148463"/>
                </a:lnTo>
                <a:close/>
              </a:path>
              <a:path w="505459" h="361950">
                <a:moveTo>
                  <a:pt x="3810" y="220853"/>
                </a:moveTo>
                <a:lnTo>
                  <a:pt x="0" y="220853"/>
                </a:lnTo>
                <a:lnTo>
                  <a:pt x="0" y="258952"/>
                </a:lnTo>
                <a:lnTo>
                  <a:pt x="3810" y="258952"/>
                </a:lnTo>
                <a:lnTo>
                  <a:pt x="3810" y="220853"/>
                </a:lnTo>
                <a:close/>
              </a:path>
              <a:path w="505459" h="361950">
                <a:moveTo>
                  <a:pt x="505460" y="220853"/>
                </a:moveTo>
                <a:lnTo>
                  <a:pt x="501650" y="220853"/>
                </a:lnTo>
                <a:lnTo>
                  <a:pt x="501650" y="258952"/>
                </a:lnTo>
                <a:lnTo>
                  <a:pt x="505460" y="258952"/>
                </a:lnTo>
                <a:lnTo>
                  <a:pt x="505460" y="220853"/>
                </a:lnTo>
                <a:close/>
              </a:path>
              <a:path w="505459" h="361950">
                <a:moveTo>
                  <a:pt x="3810" y="258953"/>
                </a:moveTo>
                <a:lnTo>
                  <a:pt x="0" y="258953"/>
                </a:lnTo>
                <a:lnTo>
                  <a:pt x="0" y="271652"/>
                </a:lnTo>
                <a:lnTo>
                  <a:pt x="3810" y="271652"/>
                </a:lnTo>
                <a:lnTo>
                  <a:pt x="3810" y="258953"/>
                </a:lnTo>
                <a:close/>
              </a:path>
              <a:path w="505459" h="361950">
                <a:moveTo>
                  <a:pt x="505460" y="258953"/>
                </a:moveTo>
                <a:lnTo>
                  <a:pt x="501650" y="258953"/>
                </a:lnTo>
                <a:lnTo>
                  <a:pt x="501650" y="271652"/>
                </a:lnTo>
                <a:lnTo>
                  <a:pt x="505460" y="271652"/>
                </a:lnTo>
                <a:lnTo>
                  <a:pt x="505460" y="258953"/>
                </a:lnTo>
                <a:close/>
              </a:path>
              <a:path w="505459" h="361950">
                <a:moveTo>
                  <a:pt x="3810" y="271653"/>
                </a:moveTo>
                <a:lnTo>
                  <a:pt x="0" y="271653"/>
                </a:lnTo>
                <a:lnTo>
                  <a:pt x="0" y="297052"/>
                </a:lnTo>
                <a:lnTo>
                  <a:pt x="3810" y="297052"/>
                </a:lnTo>
                <a:lnTo>
                  <a:pt x="3810" y="271653"/>
                </a:lnTo>
                <a:close/>
              </a:path>
              <a:path w="505459" h="361950">
                <a:moveTo>
                  <a:pt x="505460" y="271653"/>
                </a:moveTo>
                <a:lnTo>
                  <a:pt x="501650" y="271653"/>
                </a:lnTo>
                <a:lnTo>
                  <a:pt x="501650" y="297052"/>
                </a:lnTo>
                <a:lnTo>
                  <a:pt x="505460" y="297052"/>
                </a:lnTo>
                <a:lnTo>
                  <a:pt x="505460" y="271653"/>
                </a:lnTo>
                <a:close/>
              </a:path>
              <a:path w="505459" h="361950">
                <a:moveTo>
                  <a:pt x="3810" y="297053"/>
                </a:moveTo>
                <a:lnTo>
                  <a:pt x="0" y="297053"/>
                </a:lnTo>
                <a:lnTo>
                  <a:pt x="0" y="303402"/>
                </a:lnTo>
                <a:lnTo>
                  <a:pt x="3810" y="303402"/>
                </a:lnTo>
                <a:lnTo>
                  <a:pt x="3810" y="297053"/>
                </a:lnTo>
                <a:close/>
              </a:path>
              <a:path w="505459" h="361950">
                <a:moveTo>
                  <a:pt x="505460" y="297053"/>
                </a:moveTo>
                <a:lnTo>
                  <a:pt x="501650" y="297053"/>
                </a:lnTo>
                <a:lnTo>
                  <a:pt x="501650" y="303402"/>
                </a:lnTo>
                <a:lnTo>
                  <a:pt x="505460" y="303402"/>
                </a:lnTo>
                <a:lnTo>
                  <a:pt x="505460" y="297053"/>
                </a:lnTo>
                <a:close/>
              </a:path>
              <a:path w="505459" h="361950">
                <a:moveTo>
                  <a:pt x="3810" y="303403"/>
                </a:moveTo>
                <a:lnTo>
                  <a:pt x="0" y="303403"/>
                </a:lnTo>
                <a:lnTo>
                  <a:pt x="0" y="309752"/>
                </a:lnTo>
                <a:lnTo>
                  <a:pt x="3810" y="309752"/>
                </a:lnTo>
                <a:lnTo>
                  <a:pt x="3810" y="303403"/>
                </a:lnTo>
                <a:close/>
              </a:path>
              <a:path w="505459" h="361950">
                <a:moveTo>
                  <a:pt x="505460" y="303403"/>
                </a:moveTo>
                <a:lnTo>
                  <a:pt x="501650" y="303403"/>
                </a:lnTo>
                <a:lnTo>
                  <a:pt x="501650" y="309752"/>
                </a:lnTo>
                <a:lnTo>
                  <a:pt x="505460" y="309752"/>
                </a:lnTo>
                <a:lnTo>
                  <a:pt x="505460" y="303403"/>
                </a:lnTo>
                <a:close/>
              </a:path>
              <a:path w="505459" h="361950">
                <a:moveTo>
                  <a:pt x="455929" y="360680"/>
                </a:moveTo>
                <a:lnTo>
                  <a:pt x="50800" y="360680"/>
                </a:lnTo>
                <a:lnTo>
                  <a:pt x="50800" y="361823"/>
                </a:lnTo>
                <a:lnTo>
                  <a:pt x="455929" y="361823"/>
                </a:lnTo>
                <a:lnTo>
                  <a:pt x="455929" y="360680"/>
                </a:lnTo>
                <a:close/>
              </a:path>
              <a:path w="505459" h="361950">
                <a:moveTo>
                  <a:pt x="458470" y="359410"/>
                </a:moveTo>
                <a:lnTo>
                  <a:pt x="48260" y="359410"/>
                </a:lnTo>
                <a:lnTo>
                  <a:pt x="48260" y="360680"/>
                </a:lnTo>
                <a:lnTo>
                  <a:pt x="458470" y="360680"/>
                </a:lnTo>
                <a:lnTo>
                  <a:pt x="458470" y="359410"/>
                </a:lnTo>
                <a:close/>
              </a:path>
              <a:path w="505459" h="361950">
                <a:moveTo>
                  <a:pt x="459740" y="358139"/>
                </a:moveTo>
                <a:lnTo>
                  <a:pt x="46990" y="358139"/>
                </a:lnTo>
                <a:lnTo>
                  <a:pt x="46990" y="359410"/>
                </a:lnTo>
                <a:lnTo>
                  <a:pt x="459740" y="359410"/>
                </a:lnTo>
                <a:lnTo>
                  <a:pt x="459740" y="358139"/>
                </a:lnTo>
                <a:close/>
              </a:path>
              <a:path w="505459" h="361950">
                <a:moveTo>
                  <a:pt x="3810" y="310007"/>
                </a:moveTo>
                <a:lnTo>
                  <a:pt x="0" y="310007"/>
                </a:lnTo>
                <a:lnTo>
                  <a:pt x="0" y="320039"/>
                </a:lnTo>
                <a:lnTo>
                  <a:pt x="1270" y="320039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22580"/>
                </a:lnTo>
                <a:lnTo>
                  <a:pt x="3810" y="322580"/>
                </a:lnTo>
                <a:lnTo>
                  <a:pt x="3810" y="310007"/>
                </a:lnTo>
                <a:close/>
              </a:path>
              <a:path w="505459" h="361950">
                <a:moveTo>
                  <a:pt x="505460" y="310007"/>
                </a:moveTo>
                <a:lnTo>
                  <a:pt x="501650" y="310007"/>
                </a:lnTo>
                <a:lnTo>
                  <a:pt x="501650" y="322580"/>
                </a:lnTo>
                <a:lnTo>
                  <a:pt x="502920" y="322580"/>
                </a:lnTo>
                <a:lnTo>
                  <a:pt x="502920" y="321310"/>
                </a:lnTo>
                <a:lnTo>
                  <a:pt x="504190" y="321310"/>
                </a:lnTo>
                <a:lnTo>
                  <a:pt x="504190" y="320039"/>
                </a:lnTo>
                <a:lnTo>
                  <a:pt x="505459" y="320039"/>
                </a:lnTo>
                <a:lnTo>
                  <a:pt x="505460" y="310007"/>
                </a:lnTo>
                <a:close/>
              </a:path>
            </a:pathLst>
          </a:custGeom>
          <a:solidFill>
            <a:srgbClr val="290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232140" y="1642110"/>
            <a:ext cx="497840" cy="354330"/>
          </a:xfrm>
          <a:custGeom>
            <a:avLst/>
            <a:gdLst/>
            <a:ahLst/>
            <a:cxnLst/>
            <a:rect l="l" t="t" r="r" b="b"/>
            <a:pathLst>
              <a:path w="497840" h="354330">
                <a:moveTo>
                  <a:pt x="3809" y="63627"/>
                </a:moveTo>
                <a:lnTo>
                  <a:pt x="0" y="63627"/>
                </a:lnTo>
                <a:lnTo>
                  <a:pt x="0" y="64770"/>
                </a:lnTo>
                <a:lnTo>
                  <a:pt x="3809" y="64770"/>
                </a:lnTo>
                <a:lnTo>
                  <a:pt x="3809" y="63627"/>
                </a:lnTo>
                <a:close/>
              </a:path>
              <a:path w="497840" h="354330">
                <a:moveTo>
                  <a:pt x="497839" y="63627"/>
                </a:moveTo>
                <a:lnTo>
                  <a:pt x="494029" y="63627"/>
                </a:lnTo>
                <a:lnTo>
                  <a:pt x="494029" y="64770"/>
                </a:lnTo>
                <a:lnTo>
                  <a:pt x="497839" y="64770"/>
                </a:lnTo>
                <a:lnTo>
                  <a:pt x="497839" y="63627"/>
                </a:lnTo>
                <a:close/>
              </a:path>
              <a:path w="497840" h="354330">
                <a:moveTo>
                  <a:pt x="3809" y="61087"/>
                </a:moveTo>
                <a:lnTo>
                  <a:pt x="0" y="61087"/>
                </a:lnTo>
                <a:lnTo>
                  <a:pt x="0" y="63500"/>
                </a:lnTo>
                <a:lnTo>
                  <a:pt x="3809" y="63500"/>
                </a:lnTo>
                <a:lnTo>
                  <a:pt x="3809" y="61087"/>
                </a:lnTo>
                <a:close/>
              </a:path>
              <a:path w="497840" h="354330">
                <a:moveTo>
                  <a:pt x="497839" y="61087"/>
                </a:moveTo>
                <a:lnTo>
                  <a:pt x="494029" y="61087"/>
                </a:lnTo>
                <a:lnTo>
                  <a:pt x="494029" y="63500"/>
                </a:lnTo>
                <a:lnTo>
                  <a:pt x="497839" y="63500"/>
                </a:lnTo>
                <a:lnTo>
                  <a:pt x="497839" y="61087"/>
                </a:lnTo>
                <a:close/>
              </a:path>
              <a:path w="497840" h="354330">
                <a:moveTo>
                  <a:pt x="3809" y="57277"/>
                </a:moveTo>
                <a:lnTo>
                  <a:pt x="0" y="57277"/>
                </a:lnTo>
                <a:lnTo>
                  <a:pt x="0" y="60960"/>
                </a:lnTo>
                <a:lnTo>
                  <a:pt x="3809" y="60960"/>
                </a:lnTo>
                <a:lnTo>
                  <a:pt x="3809" y="57277"/>
                </a:lnTo>
                <a:close/>
              </a:path>
              <a:path w="497840" h="354330">
                <a:moveTo>
                  <a:pt x="497839" y="57277"/>
                </a:moveTo>
                <a:lnTo>
                  <a:pt x="494029" y="57277"/>
                </a:lnTo>
                <a:lnTo>
                  <a:pt x="494029" y="60960"/>
                </a:lnTo>
                <a:lnTo>
                  <a:pt x="497839" y="60960"/>
                </a:lnTo>
                <a:lnTo>
                  <a:pt x="497839" y="57277"/>
                </a:lnTo>
                <a:close/>
              </a:path>
              <a:path w="497840" h="354330">
                <a:moveTo>
                  <a:pt x="3809" y="54737"/>
                </a:moveTo>
                <a:lnTo>
                  <a:pt x="0" y="54737"/>
                </a:lnTo>
                <a:lnTo>
                  <a:pt x="0" y="57150"/>
                </a:lnTo>
                <a:lnTo>
                  <a:pt x="3809" y="57150"/>
                </a:lnTo>
                <a:lnTo>
                  <a:pt x="3809" y="54737"/>
                </a:lnTo>
                <a:close/>
              </a:path>
              <a:path w="497840" h="354330">
                <a:moveTo>
                  <a:pt x="497839" y="54737"/>
                </a:moveTo>
                <a:lnTo>
                  <a:pt x="494029" y="54737"/>
                </a:lnTo>
                <a:lnTo>
                  <a:pt x="494029" y="57150"/>
                </a:lnTo>
                <a:lnTo>
                  <a:pt x="497839" y="57150"/>
                </a:lnTo>
                <a:lnTo>
                  <a:pt x="497839" y="54737"/>
                </a:lnTo>
                <a:close/>
              </a:path>
              <a:path w="497840" h="354330">
                <a:moveTo>
                  <a:pt x="3809" y="50927"/>
                </a:moveTo>
                <a:lnTo>
                  <a:pt x="0" y="50927"/>
                </a:lnTo>
                <a:lnTo>
                  <a:pt x="0" y="54610"/>
                </a:lnTo>
                <a:lnTo>
                  <a:pt x="3809" y="54610"/>
                </a:lnTo>
                <a:lnTo>
                  <a:pt x="3809" y="50927"/>
                </a:lnTo>
                <a:close/>
              </a:path>
              <a:path w="497840" h="354330">
                <a:moveTo>
                  <a:pt x="497839" y="50927"/>
                </a:moveTo>
                <a:lnTo>
                  <a:pt x="494029" y="50927"/>
                </a:lnTo>
                <a:lnTo>
                  <a:pt x="494029" y="54610"/>
                </a:lnTo>
                <a:lnTo>
                  <a:pt x="497839" y="54610"/>
                </a:lnTo>
                <a:lnTo>
                  <a:pt x="497839" y="50927"/>
                </a:lnTo>
                <a:close/>
              </a:path>
              <a:path w="497840" h="354330">
                <a:moveTo>
                  <a:pt x="3809" y="48387"/>
                </a:moveTo>
                <a:lnTo>
                  <a:pt x="0" y="48387"/>
                </a:lnTo>
                <a:lnTo>
                  <a:pt x="0" y="50800"/>
                </a:lnTo>
                <a:lnTo>
                  <a:pt x="3809" y="50800"/>
                </a:lnTo>
                <a:lnTo>
                  <a:pt x="3809" y="48387"/>
                </a:lnTo>
                <a:close/>
              </a:path>
              <a:path w="497840" h="354330">
                <a:moveTo>
                  <a:pt x="497839" y="48387"/>
                </a:moveTo>
                <a:lnTo>
                  <a:pt x="494029" y="48387"/>
                </a:lnTo>
                <a:lnTo>
                  <a:pt x="494029" y="50800"/>
                </a:lnTo>
                <a:lnTo>
                  <a:pt x="497839" y="50800"/>
                </a:lnTo>
                <a:lnTo>
                  <a:pt x="497839" y="48387"/>
                </a:lnTo>
                <a:close/>
              </a:path>
              <a:path w="497840" h="354330">
                <a:moveTo>
                  <a:pt x="3809" y="44577"/>
                </a:moveTo>
                <a:lnTo>
                  <a:pt x="0" y="44577"/>
                </a:lnTo>
                <a:lnTo>
                  <a:pt x="0" y="48260"/>
                </a:lnTo>
                <a:lnTo>
                  <a:pt x="3809" y="48260"/>
                </a:lnTo>
                <a:lnTo>
                  <a:pt x="3809" y="44577"/>
                </a:lnTo>
                <a:close/>
              </a:path>
              <a:path w="497840" h="354330">
                <a:moveTo>
                  <a:pt x="497839" y="44577"/>
                </a:moveTo>
                <a:lnTo>
                  <a:pt x="494029" y="44577"/>
                </a:lnTo>
                <a:lnTo>
                  <a:pt x="494029" y="48260"/>
                </a:lnTo>
                <a:lnTo>
                  <a:pt x="497839" y="48260"/>
                </a:lnTo>
                <a:lnTo>
                  <a:pt x="497839" y="44577"/>
                </a:lnTo>
                <a:close/>
              </a:path>
              <a:path w="497840" h="354330">
                <a:moveTo>
                  <a:pt x="3809" y="42037"/>
                </a:moveTo>
                <a:lnTo>
                  <a:pt x="0" y="42037"/>
                </a:lnTo>
                <a:lnTo>
                  <a:pt x="0" y="44450"/>
                </a:lnTo>
                <a:lnTo>
                  <a:pt x="3809" y="44450"/>
                </a:lnTo>
                <a:lnTo>
                  <a:pt x="3809" y="42037"/>
                </a:lnTo>
                <a:close/>
              </a:path>
              <a:path w="497840" h="354330">
                <a:moveTo>
                  <a:pt x="497839" y="42037"/>
                </a:moveTo>
                <a:lnTo>
                  <a:pt x="494029" y="42037"/>
                </a:lnTo>
                <a:lnTo>
                  <a:pt x="494029" y="44450"/>
                </a:lnTo>
                <a:lnTo>
                  <a:pt x="497839" y="44450"/>
                </a:lnTo>
                <a:lnTo>
                  <a:pt x="497839" y="42037"/>
                </a:lnTo>
                <a:close/>
              </a:path>
              <a:path w="497840" h="354330">
                <a:moveTo>
                  <a:pt x="3809" y="38227"/>
                </a:moveTo>
                <a:lnTo>
                  <a:pt x="0" y="38227"/>
                </a:lnTo>
                <a:lnTo>
                  <a:pt x="0" y="41910"/>
                </a:lnTo>
                <a:lnTo>
                  <a:pt x="3809" y="41910"/>
                </a:lnTo>
                <a:lnTo>
                  <a:pt x="3809" y="38227"/>
                </a:lnTo>
                <a:close/>
              </a:path>
              <a:path w="497840" h="354330">
                <a:moveTo>
                  <a:pt x="497839" y="38227"/>
                </a:moveTo>
                <a:lnTo>
                  <a:pt x="494029" y="38227"/>
                </a:lnTo>
                <a:lnTo>
                  <a:pt x="494029" y="41910"/>
                </a:lnTo>
                <a:lnTo>
                  <a:pt x="497839" y="41910"/>
                </a:lnTo>
                <a:lnTo>
                  <a:pt x="497839" y="38227"/>
                </a:lnTo>
                <a:close/>
              </a:path>
              <a:path w="497840" h="354330">
                <a:moveTo>
                  <a:pt x="3809" y="35813"/>
                </a:moveTo>
                <a:lnTo>
                  <a:pt x="0" y="35813"/>
                </a:lnTo>
                <a:lnTo>
                  <a:pt x="0" y="38100"/>
                </a:lnTo>
                <a:lnTo>
                  <a:pt x="3809" y="38100"/>
                </a:lnTo>
                <a:lnTo>
                  <a:pt x="3809" y="35813"/>
                </a:lnTo>
                <a:close/>
              </a:path>
              <a:path w="497840" h="354330">
                <a:moveTo>
                  <a:pt x="497839" y="35813"/>
                </a:moveTo>
                <a:lnTo>
                  <a:pt x="494029" y="35813"/>
                </a:lnTo>
                <a:lnTo>
                  <a:pt x="494029" y="38100"/>
                </a:lnTo>
                <a:lnTo>
                  <a:pt x="497839" y="38100"/>
                </a:lnTo>
                <a:lnTo>
                  <a:pt x="497839" y="35813"/>
                </a:lnTo>
                <a:close/>
              </a:path>
              <a:path w="497840" h="354330">
                <a:moveTo>
                  <a:pt x="3809" y="33147"/>
                </a:moveTo>
                <a:lnTo>
                  <a:pt x="2539" y="33147"/>
                </a:lnTo>
                <a:lnTo>
                  <a:pt x="2539" y="34544"/>
                </a:lnTo>
                <a:lnTo>
                  <a:pt x="0" y="34544"/>
                </a:lnTo>
                <a:lnTo>
                  <a:pt x="0" y="35687"/>
                </a:lnTo>
                <a:lnTo>
                  <a:pt x="3809" y="35687"/>
                </a:lnTo>
                <a:lnTo>
                  <a:pt x="3809" y="33147"/>
                </a:lnTo>
                <a:close/>
              </a:path>
              <a:path w="497840" h="354330">
                <a:moveTo>
                  <a:pt x="495300" y="31750"/>
                </a:moveTo>
                <a:lnTo>
                  <a:pt x="494029" y="31750"/>
                </a:lnTo>
                <a:lnTo>
                  <a:pt x="494029" y="35687"/>
                </a:lnTo>
                <a:lnTo>
                  <a:pt x="497839" y="35687"/>
                </a:lnTo>
                <a:lnTo>
                  <a:pt x="497840" y="34544"/>
                </a:lnTo>
                <a:lnTo>
                  <a:pt x="496569" y="34544"/>
                </a:lnTo>
                <a:lnTo>
                  <a:pt x="496569" y="33147"/>
                </a:lnTo>
                <a:lnTo>
                  <a:pt x="495300" y="33147"/>
                </a:lnTo>
                <a:lnTo>
                  <a:pt x="495300" y="31750"/>
                </a:lnTo>
                <a:close/>
              </a:path>
              <a:path w="497840" h="354330">
                <a:moveTo>
                  <a:pt x="458469" y="1397"/>
                </a:moveTo>
                <a:lnTo>
                  <a:pt x="39369" y="1397"/>
                </a:lnTo>
                <a:lnTo>
                  <a:pt x="39369" y="2666"/>
                </a:lnTo>
                <a:lnTo>
                  <a:pt x="458469" y="2666"/>
                </a:lnTo>
                <a:lnTo>
                  <a:pt x="458469" y="1397"/>
                </a:lnTo>
                <a:close/>
              </a:path>
              <a:path w="497840" h="354330">
                <a:moveTo>
                  <a:pt x="43179" y="126"/>
                </a:moveTo>
                <a:lnTo>
                  <a:pt x="40639" y="126"/>
                </a:lnTo>
                <a:lnTo>
                  <a:pt x="40639" y="1397"/>
                </a:lnTo>
                <a:lnTo>
                  <a:pt x="457199" y="1397"/>
                </a:lnTo>
                <a:lnTo>
                  <a:pt x="457199" y="253"/>
                </a:lnTo>
                <a:lnTo>
                  <a:pt x="43179" y="253"/>
                </a:lnTo>
                <a:close/>
              </a:path>
              <a:path w="497840" h="354330">
                <a:moveTo>
                  <a:pt x="457199" y="0"/>
                </a:moveTo>
                <a:lnTo>
                  <a:pt x="454659" y="0"/>
                </a:lnTo>
                <a:lnTo>
                  <a:pt x="454659" y="253"/>
                </a:lnTo>
                <a:lnTo>
                  <a:pt x="457199" y="253"/>
                </a:lnTo>
                <a:lnTo>
                  <a:pt x="457199" y="0"/>
                </a:lnTo>
                <a:close/>
              </a:path>
              <a:path w="497840" h="354330">
                <a:moveTo>
                  <a:pt x="3809" y="64770"/>
                </a:moveTo>
                <a:lnTo>
                  <a:pt x="0" y="64770"/>
                </a:lnTo>
                <a:lnTo>
                  <a:pt x="0" y="77470"/>
                </a:lnTo>
                <a:lnTo>
                  <a:pt x="3809" y="77470"/>
                </a:lnTo>
                <a:lnTo>
                  <a:pt x="3809" y="64770"/>
                </a:lnTo>
                <a:close/>
              </a:path>
              <a:path w="497840" h="354330">
                <a:moveTo>
                  <a:pt x="497839" y="64770"/>
                </a:moveTo>
                <a:lnTo>
                  <a:pt x="494029" y="64770"/>
                </a:lnTo>
                <a:lnTo>
                  <a:pt x="494029" y="77470"/>
                </a:lnTo>
                <a:lnTo>
                  <a:pt x="497839" y="77470"/>
                </a:lnTo>
                <a:lnTo>
                  <a:pt x="497839" y="64770"/>
                </a:lnTo>
                <a:close/>
              </a:path>
              <a:path w="497840" h="354330">
                <a:moveTo>
                  <a:pt x="3809" y="77470"/>
                </a:moveTo>
                <a:lnTo>
                  <a:pt x="0" y="77470"/>
                </a:lnTo>
                <a:lnTo>
                  <a:pt x="0" y="83820"/>
                </a:lnTo>
                <a:lnTo>
                  <a:pt x="3809" y="83820"/>
                </a:lnTo>
                <a:lnTo>
                  <a:pt x="3809" y="77470"/>
                </a:lnTo>
                <a:close/>
              </a:path>
              <a:path w="497840" h="354330">
                <a:moveTo>
                  <a:pt x="497839" y="77470"/>
                </a:moveTo>
                <a:lnTo>
                  <a:pt x="494029" y="77470"/>
                </a:lnTo>
                <a:lnTo>
                  <a:pt x="494029" y="83820"/>
                </a:lnTo>
                <a:lnTo>
                  <a:pt x="497839" y="83820"/>
                </a:lnTo>
                <a:lnTo>
                  <a:pt x="497839" y="77470"/>
                </a:lnTo>
                <a:close/>
              </a:path>
              <a:path w="497840" h="354330">
                <a:moveTo>
                  <a:pt x="3809" y="83820"/>
                </a:moveTo>
                <a:lnTo>
                  <a:pt x="0" y="83820"/>
                </a:lnTo>
                <a:lnTo>
                  <a:pt x="0" y="102870"/>
                </a:lnTo>
                <a:lnTo>
                  <a:pt x="3809" y="102870"/>
                </a:lnTo>
                <a:lnTo>
                  <a:pt x="3809" y="83820"/>
                </a:lnTo>
                <a:close/>
              </a:path>
              <a:path w="497840" h="354330">
                <a:moveTo>
                  <a:pt x="497839" y="83820"/>
                </a:moveTo>
                <a:lnTo>
                  <a:pt x="494029" y="83820"/>
                </a:lnTo>
                <a:lnTo>
                  <a:pt x="494029" y="102870"/>
                </a:lnTo>
                <a:lnTo>
                  <a:pt x="497839" y="102870"/>
                </a:lnTo>
                <a:lnTo>
                  <a:pt x="497839" y="83820"/>
                </a:lnTo>
                <a:close/>
              </a:path>
              <a:path w="497840" h="354330">
                <a:moveTo>
                  <a:pt x="3809" y="102870"/>
                </a:moveTo>
                <a:lnTo>
                  <a:pt x="0" y="102870"/>
                </a:lnTo>
                <a:lnTo>
                  <a:pt x="0" y="128270"/>
                </a:lnTo>
                <a:lnTo>
                  <a:pt x="3809" y="128270"/>
                </a:lnTo>
                <a:lnTo>
                  <a:pt x="3809" y="102870"/>
                </a:lnTo>
                <a:close/>
              </a:path>
              <a:path w="497840" h="354330">
                <a:moveTo>
                  <a:pt x="497839" y="102870"/>
                </a:moveTo>
                <a:lnTo>
                  <a:pt x="494029" y="102870"/>
                </a:lnTo>
                <a:lnTo>
                  <a:pt x="494029" y="128270"/>
                </a:lnTo>
                <a:lnTo>
                  <a:pt x="497839" y="128270"/>
                </a:lnTo>
                <a:lnTo>
                  <a:pt x="497839" y="102870"/>
                </a:lnTo>
                <a:close/>
              </a:path>
              <a:path w="497840" h="354330">
                <a:moveTo>
                  <a:pt x="3809" y="128270"/>
                </a:moveTo>
                <a:lnTo>
                  <a:pt x="0" y="128270"/>
                </a:lnTo>
                <a:lnTo>
                  <a:pt x="0" y="144780"/>
                </a:lnTo>
                <a:lnTo>
                  <a:pt x="3809" y="144780"/>
                </a:lnTo>
                <a:lnTo>
                  <a:pt x="3809" y="128270"/>
                </a:lnTo>
                <a:close/>
              </a:path>
              <a:path w="497840" h="354330">
                <a:moveTo>
                  <a:pt x="497839" y="128270"/>
                </a:moveTo>
                <a:lnTo>
                  <a:pt x="494029" y="128270"/>
                </a:lnTo>
                <a:lnTo>
                  <a:pt x="494029" y="144780"/>
                </a:lnTo>
                <a:lnTo>
                  <a:pt x="497839" y="144780"/>
                </a:lnTo>
                <a:lnTo>
                  <a:pt x="497839" y="128270"/>
                </a:lnTo>
                <a:close/>
              </a:path>
              <a:path w="497840" h="354330">
                <a:moveTo>
                  <a:pt x="3809" y="144780"/>
                </a:moveTo>
                <a:lnTo>
                  <a:pt x="0" y="144780"/>
                </a:lnTo>
                <a:lnTo>
                  <a:pt x="0" y="217170"/>
                </a:lnTo>
                <a:lnTo>
                  <a:pt x="3809" y="217170"/>
                </a:lnTo>
                <a:lnTo>
                  <a:pt x="3809" y="144780"/>
                </a:lnTo>
                <a:close/>
              </a:path>
              <a:path w="497840" h="354330">
                <a:moveTo>
                  <a:pt x="497839" y="144780"/>
                </a:moveTo>
                <a:lnTo>
                  <a:pt x="494029" y="144780"/>
                </a:lnTo>
                <a:lnTo>
                  <a:pt x="494029" y="217170"/>
                </a:lnTo>
                <a:lnTo>
                  <a:pt x="497839" y="217170"/>
                </a:lnTo>
                <a:lnTo>
                  <a:pt x="497839" y="144780"/>
                </a:lnTo>
                <a:close/>
              </a:path>
              <a:path w="497840" h="354330">
                <a:moveTo>
                  <a:pt x="3809" y="217170"/>
                </a:moveTo>
                <a:lnTo>
                  <a:pt x="0" y="217170"/>
                </a:lnTo>
                <a:lnTo>
                  <a:pt x="0" y="255270"/>
                </a:lnTo>
                <a:lnTo>
                  <a:pt x="3809" y="255270"/>
                </a:lnTo>
                <a:lnTo>
                  <a:pt x="3809" y="217170"/>
                </a:lnTo>
                <a:close/>
              </a:path>
              <a:path w="497840" h="354330">
                <a:moveTo>
                  <a:pt x="497839" y="217170"/>
                </a:moveTo>
                <a:lnTo>
                  <a:pt x="494029" y="217170"/>
                </a:lnTo>
                <a:lnTo>
                  <a:pt x="494029" y="255270"/>
                </a:lnTo>
                <a:lnTo>
                  <a:pt x="497839" y="255270"/>
                </a:lnTo>
                <a:lnTo>
                  <a:pt x="497839" y="217170"/>
                </a:lnTo>
                <a:close/>
              </a:path>
              <a:path w="497840" h="354330">
                <a:moveTo>
                  <a:pt x="3809" y="255270"/>
                </a:moveTo>
                <a:lnTo>
                  <a:pt x="0" y="255270"/>
                </a:lnTo>
                <a:lnTo>
                  <a:pt x="0" y="267970"/>
                </a:lnTo>
                <a:lnTo>
                  <a:pt x="3809" y="267970"/>
                </a:lnTo>
                <a:lnTo>
                  <a:pt x="3809" y="255270"/>
                </a:lnTo>
                <a:close/>
              </a:path>
              <a:path w="497840" h="354330">
                <a:moveTo>
                  <a:pt x="497839" y="255270"/>
                </a:moveTo>
                <a:lnTo>
                  <a:pt x="494029" y="255270"/>
                </a:lnTo>
                <a:lnTo>
                  <a:pt x="494029" y="267970"/>
                </a:lnTo>
                <a:lnTo>
                  <a:pt x="497839" y="267970"/>
                </a:lnTo>
                <a:lnTo>
                  <a:pt x="497839" y="255270"/>
                </a:lnTo>
                <a:close/>
              </a:path>
              <a:path w="497840" h="354330">
                <a:moveTo>
                  <a:pt x="3809" y="267970"/>
                </a:moveTo>
                <a:lnTo>
                  <a:pt x="0" y="267970"/>
                </a:lnTo>
                <a:lnTo>
                  <a:pt x="0" y="293370"/>
                </a:lnTo>
                <a:lnTo>
                  <a:pt x="3809" y="293370"/>
                </a:lnTo>
                <a:lnTo>
                  <a:pt x="3809" y="267970"/>
                </a:lnTo>
                <a:close/>
              </a:path>
              <a:path w="497840" h="354330">
                <a:moveTo>
                  <a:pt x="497839" y="267970"/>
                </a:moveTo>
                <a:lnTo>
                  <a:pt x="494029" y="267970"/>
                </a:lnTo>
                <a:lnTo>
                  <a:pt x="494029" y="293370"/>
                </a:lnTo>
                <a:lnTo>
                  <a:pt x="497839" y="293370"/>
                </a:lnTo>
                <a:lnTo>
                  <a:pt x="497839" y="267970"/>
                </a:lnTo>
                <a:close/>
              </a:path>
              <a:path w="497840" h="354330">
                <a:moveTo>
                  <a:pt x="3809" y="293370"/>
                </a:moveTo>
                <a:lnTo>
                  <a:pt x="0" y="293370"/>
                </a:lnTo>
                <a:lnTo>
                  <a:pt x="0" y="299720"/>
                </a:lnTo>
                <a:lnTo>
                  <a:pt x="3809" y="299720"/>
                </a:lnTo>
                <a:lnTo>
                  <a:pt x="3809" y="293370"/>
                </a:lnTo>
                <a:close/>
              </a:path>
              <a:path w="497840" h="354330">
                <a:moveTo>
                  <a:pt x="497839" y="293370"/>
                </a:moveTo>
                <a:lnTo>
                  <a:pt x="494029" y="293370"/>
                </a:lnTo>
                <a:lnTo>
                  <a:pt x="494029" y="299720"/>
                </a:lnTo>
                <a:lnTo>
                  <a:pt x="497839" y="299720"/>
                </a:lnTo>
                <a:lnTo>
                  <a:pt x="497839" y="293370"/>
                </a:lnTo>
                <a:close/>
              </a:path>
              <a:path w="497840" h="354330">
                <a:moveTo>
                  <a:pt x="3809" y="299720"/>
                </a:moveTo>
                <a:lnTo>
                  <a:pt x="0" y="299720"/>
                </a:lnTo>
                <a:lnTo>
                  <a:pt x="0" y="306070"/>
                </a:lnTo>
                <a:lnTo>
                  <a:pt x="3809" y="306070"/>
                </a:lnTo>
                <a:lnTo>
                  <a:pt x="3809" y="299720"/>
                </a:lnTo>
                <a:close/>
              </a:path>
              <a:path w="497840" h="354330">
                <a:moveTo>
                  <a:pt x="497839" y="299720"/>
                </a:moveTo>
                <a:lnTo>
                  <a:pt x="494029" y="299720"/>
                </a:lnTo>
                <a:lnTo>
                  <a:pt x="494029" y="306070"/>
                </a:lnTo>
                <a:lnTo>
                  <a:pt x="497839" y="306070"/>
                </a:lnTo>
                <a:lnTo>
                  <a:pt x="497839" y="299720"/>
                </a:lnTo>
                <a:close/>
              </a:path>
              <a:path w="497840" h="354330">
                <a:moveTo>
                  <a:pt x="458469" y="353060"/>
                </a:moveTo>
                <a:lnTo>
                  <a:pt x="40639" y="353060"/>
                </a:lnTo>
                <a:lnTo>
                  <a:pt x="40639" y="354330"/>
                </a:lnTo>
                <a:lnTo>
                  <a:pt x="458469" y="354330"/>
                </a:lnTo>
                <a:lnTo>
                  <a:pt x="458469" y="353060"/>
                </a:lnTo>
                <a:close/>
              </a:path>
              <a:path w="497840" h="354330">
                <a:moveTo>
                  <a:pt x="459739" y="351790"/>
                </a:moveTo>
                <a:lnTo>
                  <a:pt x="39369" y="351790"/>
                </a:lnTo>
                <a:lnTo>
                  <a:pt x="39369" y="353060"/>
                </a:lnTo>
                <a:lnTo>
                  <a:pt x="459739" y="353060"/>
                </a:lnTo>
                <a:lnTo>
                  <a:pt x="459739" y="351790"/>
                </a:lnTo>
                <a:close/>
              </a:path>
              <a:path w="497840" h="354330">
                <a:moveTo>
                  <a:pt x="462279" y="350520"/>
                </a:moveTo>
                <a:lnTo>
                  <a:pt x="36829" y="350520"/>
                </a:lnTo>
                <a:lnTo>
                  <a:pt x="36829" y="351790"/>
                </a:lnTo>
                <a:lnTo>
                  <a:pt x="462279" y="351790"/>
                </a:lnTo>
                <a:lnTo>
                  <a:pt x="462279" y="350520"/>
                </a:lnTo>
                <a:close/>
              </a:path>
              <a:path w="497840" h="354330">
                <a:moveTo>
                  <a:pt x="497839" y="306197"/>
                </a:moveTo>
                <a:lnTo>
                  <a:pt x="494029" y="306197"/>
                </a:lnTo>
                <a:lnTo>
                  <a:pt x="494029" y="323850"/>
                </a:lnTo>
                <a:lnTo>
                  <a:pt x="495300" y="323850"/>
                </a:lnTo>
                <a:lnTo>
                  <a:pt x="495300" y="322580"/>
                </a:lnTo>
                <a:lnTo>
                  <a:pt x="496569" y="322580"/>
                </a:lnTo>
                <a:lnTo>
                  <a:pt x="496569" y="321310"/>
                </a:lnTo>
                <a:lnTo>
                  <a:pt x="497839" y="321310"/>
                </a:lnTo>
                <a:lnTo>
                  <a:pt x="497839" y="306197"/>
                </a:lnTo>
                <a:close/>
              </a:path>
              <a:path w="497840" h="354330">
                <a:moveTo>
                  <a:pt x="3809" y="306197"/>
                </a:moveTo>
                <a:lnTo>
                  <a:pt x="0" y="306197"/>
                </a:lnTo>
                <a:lnTo>
                  <a:pt x="0" y="320040"/>
                </a:lnTo>
                <a:lnTo>
                  <a:pt x="1269" y="320040"/>
                </a:lnTo>
                <a:lnTo>
                  <a:pt x="1269" y="321310"/>
                </a:lnTo>
                <a:lnTo>
                  <a:pt x="2539" y="321310"/>
                </a:lnTo>
                <a:lnTo>
                  <a:pt x="2539" y="322580"/>
                </a:lnTo>
                <a:lnTo>
                  <a:pt x="3809" y="322580"/>
                </a:lnTo>
                <a:lnTo>
                  <a:pt x="3809" y="306197"/>
                </a:lnTo>
                <a:close/>
              </a:path>
            </a:pathLst>
          </a:custGeom>
          <a:solidFill>
            <a:srgbClr val="2C09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35950" y="1644776"/>
            <a:ext cx="490220" cy="347980"/>
          </a:xfrm>
          <a:custGeom>
            <a:avLst/>
            <a:gdLst/>
            <a:ahLst/>
            <a:cxnLst/>
            <a:rect l="l" t="t" r="r" b="b"/>
            <a:pathLst>
              <a:path w="490220" h="347980">
                <a:moveTo>
                  <a:pt x="3809" y="60960"/>
                </a:moveTo>
                <a:lnTo>
                  <a:pt x="0" y="60960"/>
                </a:lnTo>
                <a:lnTo>
                  <a:pt x="0" y="62102"/>
                </a:lnTo>
                <a:lnTo>
                  <a:pt x="3809" y="62102"/>
                </a:lnTo>
                <a:lnTo>
                  <a:pt x="3809" y="60960"/>
                </a:lnTo>
                <a:close/>
              </a:path>
              <a:path w="490220" h="347980">
                <a:moveTo>
                  <a:pt x="490220" y="60960"/>
                </a:moveTo>
                <a:lnTo>
                  <a:pt x="486409" y="60960"/>
                </a:lnTo>
                <a:lnTo>
                  <a:pt x="486409" y="62102"/>
                </a:lnTo>
                <a:lnTo>
                  <a:pt x="490220" y="62102"/>
                </a:lnTo>
                <a:lnTo>
                  <a:pt x="490220" y="60960"/>
                </a:lnTo>
                <a:close/>
              </a:path>
              <a:path w="490220" h="347980">
                <a:moveTo>
                  <a:pt x="3809" y="58419"/>
                </a:moveTo>
                <a:lnTo>
                  <a:pt x="0" y="58419"/>
                </a:lnTo>
                <a:lnTo>
                  <a:pt x="0" y="60832"/>
                </a:lnTo>
                <a:lnTo>
                  <a:pt x="3809" y="60832"/>
                </a:lnTo>
                <a:lnTo>
                  <a:pt x="3809" y="58419"/>
                </a:lnTo>
                <a:close/>
              </a:path>
              <a:path w="490220" h="347980">
                <a:moveTo>
                  <a:pt x="490220" y="58419"/>
                </a:moveTo>
                <a:lnTo>
                  <a:pt x="486409" y="58419"/>
                </a:lnTo>
                <a:lnTo>
                  <a:pt x="486409" y="60832"/>
                </a:lnTo>
                <a:lnTo>
                  <a:pt x="490220" y="60832"/>
                </a:lnTo>
                <a:lnTo>
                  <a:pt x="490220" y="58419"/>
                </a:lnTo>
                <a:close/>
              </a:path>
              <a:path w="490220" h="347980">
                <a:moveTo>
                  <a:pt x="3809" y="54610"/>
                </a:moveTo>
                <a:lnTo>
                  <a:pt x="0" y="54610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4610"/>
                </a:lnTo>
                <a:close/>
              </a:path>
              <a:path w="490220" h="347980">
                <a:moveTo>
                  <a:pt x="490220" y="54610"/>
                </a:moveTo>
                <a:lnTo>
                  <a:pt x="486409" y="54610"/>
                </a:lnTo>
                <a:lnTo>
                  <a:pt x="486409" y="58292"/>
                </a:lnTo>
                <a:lnTo>
                  <a:pt x="490220" y="58292"/>
                </a:lnTo>
                <a:lnTo>
                  <a:pt x="490220" y="54610"/>
                </a:lnTo>
                <a:close/>
              </a:path>
              <a:path w="490220" h="347980">
                <a:moveTo>
                  <a:pt x="3809" y="52069"/>
                </a:moveTo>
                <a:lnTo>
                  <a:pt x="0" y="52069"/>
                </a:lnTo>
                <a:lnTo>
                  <a:pt x="0" y="54482"/>
                </a:lnTo>
                <a:lnTo>
                  <a:pt x="3809" y="54482"/>
                </a:lnTo>
                <a:lnTo>
                  <a:pt x="3809" y="52069"/>
                </a:lnTo>
                <a:close/>
              </a:path>
              <a:path w="490220" h="347980">
                <a:moveTo>
                  <a:pt x="490220" y="52069"/>
                </a:moveTo>
                <a:lnTo>
                  <a:pt x="486409" y="52069"/>
                </a:lnTo>
                <a:lnTo>
                  <a:pt x="486409" y="54482"/>
                </a:lnTo>
                <a:lnTo>
                  <a:pt x="490220" y="54482"/>
                </a:lnTo>
                <a:lnTo>
                  <a:pt x="490220" y="52069"/>
                </a:lnTo>
                <a:close/>
              </a:path>
              <a:path w="490220" h="347980">
                <a:moveTo>
                  <a:pt x="3809" y="48260"/>
                </a:moveTo>
                <a:lnTo>
                  <a:pt x="0" y="48260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8260"/>
                </a:lnTo>
                <a:close/>
              </a:path>
              <a:path w="490220" h="347980">
                <a:moveTo>
                  <a:pt x="490220" y="48260"/>
                </a:moveTo>
                <a:lnTo>
                  <a:pt x="486409" y="48260"/>
                </a:lnTo>
                <a:lnTo>
                  <a:pt x="486409" y="51942"/>
                </a:lnTo>
                <a:lnTo>
                  <a:pt x="490220" y="51942"/>
                </a:lnTo>
                <a:lnTo>
                  <a:pt x="490220" y="48260"/>
                </a:lnTo>
                <a:close/>
              </a:path>
              <a:path w="490220" h="347980">
                <a:moveTo>
                  <a:pt x="3809" y="45719"/>
                </a:moveTo>
                <a:lnTo>
                  <a:pt x="0" y="45719"/>
                </a:lnTo>
                <a:lnTo>
                  <a:pt x="0" y="48132"/>
                </a:lnTo>
                <a:lnTo>
                  <a:pt x="3809" y="48132"/>
                </a:lnTo>
                <a:lnTo>
                  <a:pt x="3809" y="45719"/>
                </a:lnTo>
                <a:close/>
              </a:path>
              <a:path w="490220" h="347980">
                <a:moveTo>
                  <a:pt x="490220" y="45719"/>
                </a:moveTo>
                <a:lnTo>
                  <a:pt x="486409" y="45719"/>
                </a:lnTo>
                <a:lnTo>
                  <a:pt x="486409" y="48132"/>
                </a:lnTo>
                <a:lnTo>
                  <a:pt x="490220" y="48132"/>
                </a:lnTo>
                <a:lnTo>
                  <a:pt x="490220" y="45719"/>
                </a:lnTo>
                <a:close/>
              </a:path>
              <a:path w="490220" h="347980">
                <a:moveTo>
                  <a:pt x="3809" y="41910"/>
                </a:moveTo>
                <a:lnTo>
                  <a:pt x="0" y="41910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41910"/>
                </a:lnTo>
                <a:close/>
              </a:path>
              <a:path w="490220" h="347980">
                <a:moveTo>
                  <a:pt x="490220" y="41910"/>
                </a:moveTo>
                <a:lnTo>
                  <a:pt x="486409" y="41910"/>
                </a:lnTo>
                <a:lnTo>
                  <a:pt x="486409" y="45592"/>
                </a:lnTo>
                <a:lnTo>
                  <a:pt x="490220" y="45592"/>
                </a:lnTo>
                <a:lnTo>
                  <a:pt x="490220" y="41910"/>
                </a:lnTo>
                <a:close/>
              </a:path>
              <a:path w="490220" h="347980">
                <a:moveTo>
                  <a:pt x="3809" y="39369"/>
                </a:moveTo>
                <a:lnTo>
                  <a:pt x="0" y="39369"/>
                </a:lnTo>
                <a:lnTo>
                  <a:pt x="0" y="41782"/>
                </a:lnTo>
                <a:lnTo>
                  <a:pt x="3809" y="41782"/>
                </a:lnTo>
                <a:lnTo>
                  <a:pt x="3809" y="39369"/>
                </a:lnTo>
                <a:close/>
              </a:path>
              <a:path w="490220" h="347980">
                <a:moveTo>
                  <a:pt x="490220" y="39369"/>
                </a:moveTo>
                <a:lnTo>
                  <a:pt x="486409" y="39369"/>
                </a:lnTo>
                <a:lnTo>
                  <a:pt x="486409" y="41782"/>
                </a:lnTo>
                <a:lnTo>
                  <a:pt x="490220" y="41782"/>
                </a:lnTo>
                <a:lnTo>
                  <a:pt x="490220" y="39369"/>
                </a:lnTo>
                <a:close/>
              </a:path>
              <a:path w="490220" h="347980">
                <a:moveTo>
                  <a:pt x="3809" y="35560"/>
                </a:moveTo>
                <a:lnTo>
                  <a:pt x="0" y="35560"/>
                </a:lnTo>
                <a:lnTo>
                  <a:pt x="0" y="39242"/>
                </a:lnTo>
                <a:lnTo>
                  <a:pt x="3809" y="39242"/>
                </a:lnTo>
                <a:lnTo>
                  <a:pt x="3809" y="35560"/>
                </a:lnTo>
                <a:close/>
              </a:path>
              <a:path w="490220" h="347980">
                <a:moveTo>
                  <a:pt x="490220" y="35560"/>
                </a:moveTo>
                <a:lnTo>
                  <a:pt x="486409" y="35560"/>
                </a:lnTo>
                <a:lnTo>
                  <a:pt x="486409" y="39242"/>
                </a:lnTo>
                <a:lnTo>
                  <a:pt x="490220" y="39242"/>
                </a:lnTo>
                <a:lnTo>
                  <a:pt x="490220" y="35560"/>
                </a:lnTo>
                <a:close/>
              </a:path>
              <a:path w="490220" h="347980">
                <a:moveTo>
                  <a:pt x="3809" y="33019"/>
                </a:moveTo>
                <a:lnTo>
                  <a:pt x="0" y="33019"/>
                </a:lnTo>
                <a:lnTo>
                  <a:pt x="0" y="35432"/>
                </a:lnTo>
                <a:lnTo>
                  <a:pt x="3809" y="35432"/>
                </a:lnTo>
                <a:lnTo>
                  <a:pt x="3809" y="33019"/>
                </a:lnTo>
                <a:close/>
              </a:path>
              <a:path w="490220" h="347980">
                <a:moveTo>
                  <a:pt x="490220" y="33019"/>
                </a:moveTo>
                <a:lnTo>
                  <a:pt x="486409" y="33019"/>
                </a:lnTo>
                <a:lnTo>
                  <a:pt x="486409" y="35432"/>
                </a:lnTo>
                <a:lnTo>
                  <a:pt x="490220" y="35432"/>
                </a:lnTo>
                <a:lnTo>
                  <a:pt x="490220" y="33019"/>
                </a:lnTo>
                <a:close/>
              </a:path>
              <a:path w="490220" h="347980">
                <a:moveTo>
                  <a:pt x="1270" y="29082"/>
                </a:moveTo>
                <a:lnTo>
                  <a:pt x="0" y="29082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29337"/>
                </a:lnTo>
                <a:lnTo>
                  <a:pt x="1270" y="29337"/>
                </a:lnTo>
                <a:lnTo>
                  <a:pt x="1270" y="29082"/>
                </a:lnTo>
                <a:close/>
              </a:path>
              <a:path w="490220" h="347980">
                <a:moveTo>
                  <a:pt x="490220" y="29337"/>
                </a:moveTo>
                <a:lnTo>
                  <a:pt x="486409" y="29337"/>
                </a:lnTo>
                <a:lnTo>
                  <a:pt x="486409" y="32892"/>
                </a:lnTo>
                <a:lnTo>
                  <a:pt x="490220" y="32892"/>
                </a:lnTo>
                <a:lnTo>
                  <a:pt x="490220" y="29337"/>
                </a:lnTo>
                <a:close/>
              </a:path>
              <a:path w="490220" h="347980">
                <a:moveTo>
                  <a:pt x="3809" y="26542"/>
                </a:moveTo>
                <a:lnTo>
                  <a:pt x="2540" y="26542"/>
                </a:lnTo>
                <a:lnTo>
                  <a:pt x="2540" y="28066"/>
                </a:lnTo>
                <a:lnTo>
                  <a:pt x="1270" y="28066"/>
                </a:lnTo>
                <a:lnTo>
                  <a:pt x="1270" y="29082"/>
                </a:lnTo>
                <a:lnTo>
                  <a:pt x="3809" y="29082"/>
                </a:lnTo>
                <a:lnTo>
                  <a:pt x="3809" y="26542"/>
                </a:lnTo>
                <a:close/>
              </a:path>
              <a:path w="490220" h="347980">
                <a:moveTo>
                  <a:pt x="488950" y="26542"/>
                </a:moveTo>
                <a:lnTo>
                  <a:pt x="487679" y="26542"/>
                </a:lnTo>
                <a:lnTo>
                  <a:pt x="486409" y="26669"/>
                </a:lnTo>
                <a:lnTo>
                  <a:pt x="486409" y="29082"/>
                </a:lnTo>
                <a:lnTo>
                  <a:pt x="490220" y="29082"/>
                </a:lnTo>
                <a:lnTo>
                  <a:pt x="490220" y="28066"/>
                </a:lnTo>
                <a:lnTo>
                  <a:pt x="488950" y="28066"/>
                </a:lnTo>
                <a:lnTo>
                  <a:pt x="488950" y="26542"/>
                </a:lnTo>
                <a:close/>
              </a:path>
              <a:path w="490220" h="347980">
                <a:moveTo>
                  <a:pt x="487679" y="25526"/>
                </a:moveTo>
                <a:lnTo>
                  <a:pt x="486409" y="25526"/>
                </a:lnTo>
                <a:lnTo>
                  <a:pt x="486409" y="26542"/>
                </a:lnTo>
                <a:lnTo>
                  <a:pt x="487679" y="26542"/>
                </a:lnTo>
                <a:lnTo>
                  <a:pt x="487679" y="25526"/>
                </a:lnTo>
                <a:close/>
              </a:path>
              <a:path w="490220" h="347980">
                <a:moveTo>
                  <a:pt x="30479" y="3682"/>
                </a:moveTo>
                <a:lnTo>
                  <a:pt x="29209" y="3682"/>
                </a:lnTo>
                <a:lnTo>
                  <a:pt x="29209" y="5079"/>
                </a:lnTo>
                <a:lnTo>
                  <a:pt x="461009" y="5079"/>
                </a:lnTo>
                <a:lnTo>
                  <a:pt x="461009" y="3937"/>
                </a:lnTo>
                <a:lnTo>
                  <a:pt x="30479" y="3937"/>
                </a:lnTo>
                <a:lnTo>
                  <a:pt x="30479" y="3682"/>
                </a:lnTo>
                <a:close/>
              </a:path>
              <a:path w="490220" h="347980">
                <a:moveTo>
                  <a:pt x="461009" y="3682"/>
                </a:moveTo>
                <a:lnTo>
                  <a:pt x="459739" y="3682"/>
                </a:lnTo>
                <a:lnTo>
                  <a:pt x="459739" y="3937"/>
                </a:lnTo>
                <a:lnTo>
                  <a:pt x="461009" y="3937"/>
                </a:lnTo>
                <a:lnTo>
                  <a:pt x="461009" y="3682"/>
                </a:lnTo>
                <a:close/>
              </a:path>
              <a:path w="490220" h="347980">
                <a:moveTo>
                  <a:pt x="459739" y="2666"/>
                </a:moveTo>
                <a:lnTo>
                  <a:pt x="30479" y="2666"/>
                </a:lnTo>
                <a:lnTo>
                  <a:pt x="30479" y="3682"/>
                </a:lnTo>
                <a:lnTo>
                  <a:pt x="459739" y="3682"/>
                </a:lnTo>
                <a:lnTo>
                  <a:pt x="459739" y="2666"/>
                </a:lnTo>
                <a:close/>
              </a:path>
              <a:path w="490220" h="347980">
                <a:moveTo>
                  <a:pt x="34290" y="1142"/>
                </a:moveTo>
                <a:lnTo>
                  <a:pt x="31750" y="1142"/>
                </a:lnTo>
                <a:lnTo>
                  <a:pt x="31750" y="2666"/>
                </a:lnTo>
                <a:lnTo>
                  <a:pt x="458470" y="2666"/>
                </a:lnTo>
                <a:lnTo>
                  <a:pt x="458470" y="1269"/>
                </a:lnTo>
                <a:lnTo>
                  <a:pt x="34290" y="1269"/>
                </a:lnTo>
                <a:close/>
              </a:path>
              <a:path w="490220" h="347980">
                <a:moveTo>
                  <a:pt x="458470" y="1142"/>
                </a:moveTo>
                <a:lnTo>
                  <a:pt x="455930" y="1142"/>
                </a:lnTo>
                <a:lnTo>
                  <a:pt x="458470" y="1269"/>
                </a:lnTo>
                <a:close/>
              </a:path>
              <a:path w="490220" h="347980">
                <a:moveTo>
                  <a:pt x="455930" y="126"/>
                </a:moveTo>
                <a:lnTo>
                  <a:pt x="34290" y="126"/>
                </a:lnTo>
                <a:lnTo>
                  <a:pt x="34290" y="1142"/>
                </a:lnTo>
                <a:lnTo>
                  <a:pt x="455930" y="1142"/>
                </a:lnTo>
                <a:lnTo>
                  <a:pt x="455930" y="126"/>
                </a:lnTo>
                <a:close/>
              </a:path>
              <a:path w="490220" h="347980">
                <a:moveTo>
                  <a:pt x="454659" y="0"/>
                </a:moveTo>
                <a:lnTo>
                  <a:pt x="35559" y="0"/>
                </a:lnTo>
                <a:lnTo>
                  <a:pt x="454659" y="126"/>
                </a:lnTo>
                <a:close/>
              </a:path>
              <a:path w="490220" h="347980">
                <a:moveTo>
                  <a:pt x="3809" y="62103"/>
                </a:moveTo>
                <a:lnTo>
                  <a:pt x="0" y="62103"/>
                </a:lnTo>
                <a:lnTo>
                  <a:pt x="0" y="74802"/>
                </a:lnTo>
                <a:lnTo>
                  <a:pt x="3809" y="74802"/>
                </a:lnTo>
                <a:lnTo>
                  <a:pt x="3809" y="62103"/>
                </a:lnTo>
                <a:close/>
              </a:path>
              <a:path w="490220" h="347980">
                <a:moveTo>
                  <a:pt x="490220" y="62103"/>
                </a:moveTo>
                <a:lnTo>
                  <a:pt x="486409" y="62103"/>
                </a:lnTo>
                <a:lnTo>
                  <a:pt x="486409" y="74802"/>
                </a:lnTo>
                <a:lnTo>
                  <a:pt x="490220" y="74802"/>
                </a:lnTo>
                <a:lnTo>
                  <a:pt x="490220" y="62103"/>
                </a:lnTo>
                <a:close/>
              </a:path>
              <a:path w="490220" h="347980">
                <a:moveTo>
                  <a:pt x="3809" y="74803"/>
                </a:moveTo>
                <a:lnTo>
                  <a:pt x="0" y="74803"/>
                </a:lnTo>
                <a:lnTo>
                  <a:pt x="0" y="81152"/>
                </a:lnTo>
                <a:lnTo>
                  <a:pt x="3809" y="81152"/>
                </a:lnTo>
                <a:lnTo>
                  <a:pt x="3809" y="74803"/>
                </a:lnTo>
                <a:close/>
              </a:path>
              <a:path w="490220" h="347980">
                <a:moveTo>
                  <a:pt x="490220" y="74803"/>
                </a:moveTo>
                <a:lnTo>
                  <a:pt x="486409" y="74803"/>
                </a:lnTo>
                <a:lnTo>
                  <a:pt x="486409" y="81152"/>
                </a:lnTo>
                <a:lnTo>
                  <a:pt x="490220" y="81152"/>
                </a:lnTo>
                <a:lnTo>
                  <a:pt x="490220" y="74803"/>
                </a:lnTo>
                <a:close/>
              </a:path>
              <a:path w="490220" h="347980">
                <a:moveTo>
                  <a:pt x="3809" y="81153"/>
                </a:moveTo>
                <a:lnTo>
                  <a:pt x="0" y="81153"/>
                </a:lnTo>
                <a:lnTo>
                  <a:pt x="0" y="100202"/>
                </a:lnTo>
                <a:lnTo>
                  <a:pt x="3809" y="100202"/>
                </a:lnTo>
                <a:lnTo>
                  <a:pt x="3809" y="81153"/>
                </a:lnTo>
                <a:close/>
              </a:path>
              <a:path w="490220" h="347980">
                <a:moveTo>
                  <a:pt x="490220" y="81153"/>
                </a:moveTo>
                <a:lnTo>
                  <a:pt x="486409" y="81153"/>
                </a:lnTo>
                <a:lnTo>
                  <a:pt x="486409" y="100202"/>
                </a:lnTo>
                <a:lnTo>
                  <a:pt x="490220" y="100202"/>
                </a:lnTo>
                <a:lnTo>
                  <a:pt x="490220" y="81153"/>
                </a:lnTo>
                <a:close/>
              </a:path>
              <a:path w="490220" h="347980">
                <a:moveTo>
                  <a:pt x="3809" y="100203"/>
                </a:moveTo>
                <a:lnTo>
                  <a:pt x="0" y="100203"/>
                </a:lnTo>
                <a:lnTo>
                  <a:pt x="0" y="125602"/>
                </a:lnTo>
                <a:lnTo>
                  <a:pt x="3809" y="125602"/>
                </a:lnTo>
                <a:lnTo>
                  <a:pt x="3809" y="100203"/>
                </a:lnTo>
                <a:close/>
              </a:path>
              <a:path w="490220" h="347980">
                <a:moveTo>
                  <a:pt x="490220" y="100203"/>
                </a:moveTo>
                <a:lnTo>
                  <a:pt x="486409" y="100203"/>
                </a:lnTo>
                <a:lnTo>
                  <a:pt x="486409" y="125602"/>
                </a:lnTo>
                <a:lnTo>
                  <a:pt x="490220" y="125602"/>
                </a:lnTo>
                <a:lnTo>
                  <a:pt x="490220" y="100203"/>
                </a:lnTo>
                <a:close/>
              </a:path>
              <a:path w="490220" h="347980">
                <a:moveTo>
                  <a:pt x="3809" y="125603"/>
                </a:moveTo>
                <a:lnTo>
                  <a:pt x="0" y="125603"/>
                </a:lnTo>
                <a:lnTo>
                  <a:pt x="0" y="142112"/>
                </a:lnTo>
                <a:lnTo>
                  <a:pt x="3809" y="142112"/>
                </a:lnTo>
                <a:lnTo>
                  <a:pt x="3809" y="125603"/>
                </a:lnTo>
                <a:close/>
              </a:path>
              <a:path w="490220" h="347980">
                <a:moveTo>
                  <a:pt x="490220" y="125603"/>
                </a:moveTo>
                <a:lnTo>
                  <a:pt x="486409" y="125603"/>
                </a:lnTo>
                <a:lnTo>
                  <a:pt x="486409" y="142112"/>
                </a:lnTo>
                <a:lnTo>
                  <a:pt x="490220" y="142112"/>
                </a:lnTo>
                <a:lnTo>
                  <a:pt x="490220" y="125603"/>
                </a:lnTo>
                <a:close/>
              </a:path>
              <a:path w="490220" h="347980">
                <a:moveTo>
                  <a:pt x="3809" y="142113"/>
                </a:moveTo>
                <a:lnTo>
                  <a:pt x="0" y="142113"/>
                </a:lnTo>
                <a:lnTo>
                  <a:pt x="0" y="214502"/>
                </a:lnTo>
                <a:lnTo>
                  <a:pt x="3809" y="214502"/>
                </a:lnTo>
                <a:lnTo>
                  <a:pt x="3809" y="142113"/>
                </a:lnTo>
                <a:close/>
              </a:path>
              <a:path w="490220" h="347980">
                <a:moveTo>
                  <a:pt x="490220" y="142113"/>
                </a:moveTo>
                <a:lnTo>
                  <a:pt x="486409" y="142113"/>
                </a:lnTo>
                <a:lnTo>
                  <a:pt x="486409" y="214502"/>
                </a:lnTo>
                <a:lnTo>
                  <a:pt x="490220" y="214502"/>
                </a:lnTo>
                <a:lnTo>
                  <a:pt x="490220" y="142113"/>
                </a:lnTo>
                <a:close/>
              </a:path>
              <a:path w="490220" h="347980">
                <a:moveTo>
                  <a:pt x="3809" y="214503"/>
                </a:moveTo>
                <a:lnTo>
                  <a:pt x="0" y="214503"/>
                </a:lnTo>
                <a:lnTo>
                  <a:pt x="0" y="252602"/>
                </a:lnTo>
                <a:lnTo>
                  <a:pt x="3809" y="252602"/>
                </a:lnTo>
                <a:lnTo>
                  <a:pt x="3809" y="214503"/>
                </a:lnTo>
                <a:close/>
              </a:path>
              <a:path w="490220" h="347980">
                <a:moveTo>
                  <a:pt x="490220" y="214503"/>
                </a:moveTo>
                <a:lnTo>
                  <a:pt x="486409" y="214503"/>
                </a:lnTo>
                <a:lnTo>
                  <a:pt x="486409" y="252602"/>
                </a:lnTo>
                <a:lnTo>
                  <a:pt x="490220" y="252602"/>
                </a:lnTo>
                <a:lnTo>
                  <a:pt x="490220" y="214503"/>
                </a:lnTo>
                <a:close/>
              </a:path>
              <a:path w="490220" h="347980">
                <a:moveTo>
                  <a:pt x="3809" y="252603"/>
                </a:moveTo>
                <a:lnTo>
                  <a:pt x="0" y="252603"/>
                </a:lnTo>
                <a:lnTo>
                  <a:pt x="0" y="265302"/>
                </a:lnTo>
                <a:lnTo>
                  <a:pt x="3809" y="265302"/>
                </a:lnTo>
                <a:lnTo>
                  <a:pt x="3809" y="252603"/>
                </a:lnTo>
                <a:close/>
              </a:path>
              <a:path w="490220" h="347980">
                <a:moveTo>
                  <a:pt x="490220" y="252603"/>
                </a:moveTo>
                <a:lnTo>
                  <a:pt x="486409" y="252603"/>
                </a:lnTo>
                <a:lnTo>
                  <a:pt x="486409" y="265302"/>
                </a:lnTo>
                <a:lnTo>
                  <a:pt x="490220" y="265302"/>
                </a:lnTo>
                <a:lnTo>
                  <a:pt x="490220" y="252603"/>
                </a:lnTo>
                <a:close/>
              </a:path>
              <a:path w="490220" h="347980">
                <a:moveTo>
                  <a:pt x="3809" y="265303"/>
                </a:moveTo>
                <a:lnTo>
                  <a:pt x="0" y="265303"/>
                </a:lnTo>
                <a:lnTo>
                  <a:pt x="0" y="290702"/>
                </a:lnTo>
                <a:lnTo>
                  <a:pt x="3809" y="290702"/>
                </a:lnTo>
                <a:lnTo>
                  <a:pt x="3809" y="265303"/>
                </a:lnTo>
                <a:close/>
              </a:path>
              <a:path w="490220" h="347980">
                <a:moveTo>
                  <a:pt x="490220" y="265303"/>
                </a:moveTo>
                <a:lnTo>
                  <a:pt x="486409" y="265303"/>
                </a:lnTo>
                <a:lnTo>
                  <a:pt x="486409" y="290702"/>
                </a:lnTo>
                <a:lnTo>
                  <a:pt x="490220" y="290702"/>
                </a:lnTo>
                <a:lnTo>
                  <a:pt x="490220" y="265303"/>
                </a:lnTo>
                <a:close/>
              </a:path>
              <a:path w="490220" h="347980">
                <a:moveTo>
                  <a:pt x="3809" y="290703"/>
                </a:moveTo>
                <a:lnTo>
                  <a:pt x="0" y="290703"/>
                </a:lnTo>
                <a:lnTo>
                  <a:pt x="0" y="297052"/>
                </a:lnTo>
                <a:lnTo>
                  <a:pt x="3809" y="297052"/>
                </a:lnTo>
                <a:lnTo>
                  <a:pt x="3809" y="290703"/>
                </a:lnTo>
                <a:close/>
              </a:path>
              <a:path w="490220" h="347980">
                <a:moveTo>
                  <a:pt x="490220" y="290703"/>
                </a:moveTo>
                <a:lnTo>
                  <a:pt x="486409" y="290703"/>
                </a:lnTo>
                <a:lnTo>
                  <a:pt x="486409" y="297052"/>
                </a:lnTo>
                <a:lnTo>
                  <a:pt x="490220" y="297052"/>
                </a:lnTo>
                <a:lnTo>
                  <a:pt x="490220" y="290703"/>
                </a:lnTo>
                <a:close/>
              </a:path>
              <a:path w="490220" h="347980">
                <a:moveTo>
                  <a:pt x="3809" y="297053"/>
                </a:moveTo>
                <a:lnTo>
                  <a:pt x="0" y="297053"/>
                </a:lnTo>
                <a:lnTo>
                  <a:pt x="0" y="303402"/>
                </a:lnTo>
                <a:lnTo>
                  <a:pt x="3809" y="303402"/>
                </a:lnTo>
                <a:lnTo>
                  <a:pt x="3809" y="297053"/>
                </a:lnTo>
                <a:close/>
              </a:path>
              <a:path w="490220" h="347980">
                <a:moveTo>
                  <a:pt x="490220" y="297053"/>
                </a:moveTo>
                <a:lnTo>
                  <a:pt x="486409" y="297053"/>
                </a:lnTo>
                <a:lnTo>
                  <a:pt x="486409" y="303402"/>
                </a:lnTo>
                <a:lnTo>
                  <a:pt x="490220" y="303402"/>
                </a:lnTo>
                <a:lnTo>
                  <a:pt x="490220" y="297053"/>
                </a:lnTo>
                <a:close/>
              </a:path>
              <a:path w="490220" h="347980">
                <a:moveTo>
                  <a:pt x="459740" y="346583"/>
                </a:moveTo>
                <a:lnTo>
                  <a:pt x="31750" y="346583"/>
                </a:lnTo>
                <a:lnTo>
                  <a:pt x="31750" y="347853"/>
                </a:lnTo>
                <a:lnTo>
                  <a:pt x="459740" y="347853"/>
                </a:lnTo>
                <a:lnTo>
                  <a:pt x="459740" y="346583"/>
                </a:lnTo>
                <a:close/>
              </a:path>
              <a:path w="490220" h="347980">
                <a:moveTo>
                  <a:pt x="461009" y="345440"/>
                </a:moveTo>
                <a:lnTo>
                  <a:pt x="29209" y="345440"/>
                </a:lnTo>
                <a:lnTo>
                  <a:pt x="29209" y="346583"/>
                </a:lnTo>
                <a:lnTo>
                  <a:pt x="461009" y="346583"/>
                </a:lnTo>
                <a:lnTo>
                  <a:pt x="461009" y="345440"/>
                </a:lnTo>
                <a:close/>
              </a:path>
              <a:path w="490220" h="347980">
                <a:moveTo>
                  <a:pt x="463550" y="344043"/>
                </a:moveTo>
                <a:lnTo>
                  <a:pt x="27940" y="344043"/>
                </a:lnTo>
                <a:lnTo>
                  <a:pt x="27940" y="345440"/>
                </a:lnTo>
                <a:lnTo>
                  <a:pt x="463550" y="345440"/>
                </a:lnTo>
                <a:lnTo>
                  <a:pt x="463550" y="344043"/>
                </a:lnTo>
                <a:close/>
              </a:path>
              <a:path w="490220" h="347980">
                <a:moveTo>
                  <a:pt x="490220" y="303530"/>
                </a:moveTo>
                <a:lnTo>
                  <a:pt x="486409" y="303530"/>
                </a:lnTo>
                <a:lnTo>
                  <a:pt x="486409" y="324993"/>
                </a:lnTo>
                <a:lnTo>
                  <a:pt x="487679" y="324993"/>
                </a:lnTo>
                <a:lnTo>
                  <a:pt x="487679" y="323723"/>
                </a:lnTo>
                <a:lnTo>
                  <a:pt x="488950" y="323723"/>
                </a:lnTo>
                <a:lnTo>
                  <a:pt x="488950" y="322453"/>
                </a:lnTo>
                <a:lnTo>
                  <a:pt x="490220" y="322453"/>
                </a:lnTo>
                <a:lnTo>
                  <a:pt x="490220" y="303530"/>
                </a:lnTo>
                <a:close/>
              </a:path>
              <a:path w="490220" h="347980">
                <a:moveTo>
                  <a:pt x="3809" y="303530"/>
                </a:moveTo>
                <a:lnTo>
                  <a:pt x="0" y="303530"/>
                </a:lnTo>
                <a:lnTo>
                  <a:pt x="0" y="321183"/>
                </a:lnTo>
                <a:lnTo>
                  <a:pt x="1270" y="321183"/>
                </a:lnTo>
                <a:lnTo>
                  <a:pt x="1270" y="322453"/>
                </a:lnTo>
                <a:lnTo>
                  <a:pt x="2540" y="322453"/>
                </a:lnTo>
                <a:lnTo>
                  <a:pt x="2540" y="323723"/>
                </a:lnTo>
                <a:lnTo>
                  <a:pt x="3809" y="323723"/>
                </a:lnTo>
                <a:lnTo>
                  <a:pt x="3809" y="303530"/>
                </a:lnTo>
                <a:close/>
              </a:path>
            </a:pathLst>
          </a:custGeom>
          <a:solidFill>
            <a:srgbClr val="2E09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239759" y="1649857"/>
            <a:ext cx="482600" cy="339090"/>
          </a:xfrm>
          <a:custGeom>
            <a:avLst/>
            <a:gdLst/>
            <a:ahLst/>
            <a:cxnLst/>
            <a:rect l="l" t="t" r="r" b="b"/>
            <a:pathLst>
              <a:path w="482600" h="339089">
                <a:moveTo>
                  <a:pt x="2540" y="55880"/>
                </a:moveTo>
                <a:lnTo>
                  <a:pt x="0" y="55880"/>
                </a:lnTo>
                <a:lnTo>
                  <a:pt x="0" y="57023"/>
                </a:lnTo>
                <a:lnTo>
                  <a:pt x="2540" y="57023"/>
                </a:lnTo>
                <a:lnTo>
                  <a:pt x="2540" y="55880"/>
                </a:lnTo>
                <a:close/>
              </a:path>
              <a:path w="482600" h="339089">
                <a:moveTo>
                  <a:pt x="482600" y="55880"/>
                </a:moveTo>
                <a:lnTo>
                  <a:pt x="478790" y="55880"/>
                </a:lnTo>
                <a:lnTo>
                  <a:pt x="478790" y="57023"/>
                </a:lnTo>
                <a:lnTo>
                  <a:pt x="482600" y="57023"/>
                </a:lnTo>
                <a:lnTo>
                  <a:pt x="482600" y="55880"/>
                </a:lnTo>
                <a:close/>
              </a:path>
              <a:path w="482600" h="339089">
                <a:moveTo>
                  <a:pt x="2540" y="53339"/>
                </a:moveTo>
                <a:lnTo>
                  <a:pt x="0" y="53339"/>
                </a:lnTo>
                <a:lnTo>
                  <a:pt x="0" y="55752"/>
                </a:lnTo>
                <a:lnTo>
                  <a:pt x="2540" y="55752"/>
                </a:lnTo>
                <a:lnTo>
                  <a:pt x="2540" y="53339"/>
                </a:lnTo>
                <a:close/>
              </a:path>
              <a:path w="482600" h="339089">
                <a:moveTo>
                  <a:pt x="482600" y="53339"/>
                </a:moveTo>
                <a:lnTo>
                  <a:pt x="478790" y="53339"/>
                </a:lnTo>
                <a:lnTo>
                  <a:pt x="478790" y="55752"/>
                </a:lnTo>
                <a:lnTo>
                  <a:pt x="482600" y="55752"/>
                </a:lnTo>
                <a:lnTo>
                  <a:pt x="482600" y="53339"/>
                </a:lnTo>
                <a:close/>
              </a:path>
              <a:path w="482600" h="339089">
                <a:moveTo>
                  <a:pt x="2540" y="49530"/>
                </a:moveTo>
                <a:lnTo>
                  <a:pt x="0" y="49530"/>
                </a:lnTo>
                <a:lnTo>
                  <a:pt x="0" y="53212"/>
                </a:lnTo>
                <a:lnTo>
                  <a:pt x="2540" y="53212"/>
                </a:lnTo>
                <a:lnTo>
                  <a:pt x="2540" y="49530"/>
                </a:lnTo>
                <a:close/>
              </a:path>
              <a:path w="482600" h="339089">
                <a:moveTo>
                  <a:pt x="482600" y="49530"/>
                </a:moveTo>
                <a:lnTo>
                  <a:pt x="478790" y="49530"/>
                </a:lnTo>
                <a:lnTo>
                  <a:pt x="478790" y="53212"/>
                </a:lnTo>
                <a:lnTo>
                  <a:pt x="482600" y="53212"/>
                </a:lnTo>
                <a:lnTo>
                  <a:pt x="482600" y="49530"/>
                </a:lnTo>
                <a:close/>
              </a:path>
              <a:path w="482600" h="339089">
                <a:moveTo>
                  <a:pt x="2540" y="46989"/>
                </a:moveTo>
                <a:lnTo>
                  <a:pt x="0" y="46989"/>
                </a:lnTo>
                <a:lnTo>
                  <a:pt x="0" y="49402"/>
                </a:lnTo>
                <a:lnTo>
                  <a:pt x="2540" y="49402"/>
                </a:lnTo>
                <a:lnTo>
                  <a:pt x="2540" y="46989"/>
                </a:lnTo>
                <a:close/>
              </a:path>
              <a:path w="482600" h="339089">
                <a:moveTo>
                  <a:pt x="482600" y="46989"/>
                </a:moveTo>
                <a:lnTo>
                  <a:pt x="478790" y="46989"/>
                </a:lnTo>
                <a:lnTo>
                  <a:pt x="478790" y="49402"/>
                </a:lnTo>
                <a:lnTo>
                  <a:pt x="482600" y="49402"/>
                </a:lnTo>
                <a:lnTo>
                  <a:pt x="482600" y="46989"/>
                </a:lnTo>
                <a:close/>
              </a:path>
              <a:path w="482600" h="339089">
                <a:moveTo>
                  <a:pt x="2540" y="43180"/>
                </a:moveTo>
                <a:lnTo>
                  <a:pt x="0" y="43180"/>
                </a:lnTo>
                <a:lnTo>
                  <a:pt x="0" y="46862"/>
                </a:lnTo>
                <a:lnTo>
                  <a:pt x="2540" y="46862"/>
                </a:lnTo>
                <a:lnTo>
                  <a:pt x="2540" y="43180"/>
                </a:lnTo>
                <a:close/>
              </a:path>
              <a:path w="482600" h="339089">
                <a:moveTo>
                  <a:pt x="482600" y="43180"/>
                </a:moveTo>
                <a:lnTo>
                  <a:pt x="478790" y="43180"/>
                </a:lnTo>
                <a:lnTo>
                  <a:pt x="478790" y="46862"/>
                </a:lnTo>
                <a:lnTo>
                  <a:pt x="482600" y="46862"/>
                </a:lnTo>
                <a:lnTo>
                  <a:pt x="482600" y="43180"/>
                </a:lnTo>
                <a:close/>
              </a:path>
              <a:path w="482600" h="339089">
                <a:moveTo>
                  <a:pt x="2540" y="40639"/>
                </a:moveTo>
                <a:lnTo>
                  <a:pt x="0" y="40639"/>
                </a:lnTo>
                <a:lnTo>
                  <a:pt x="0" y="43052"/>
                </a:lnTo>
                <a:lnTo>
                  <a:pt x="2540" y="43052"/>
                </a:lnTo>
                <a:lnTo>
                  <a:pt x="2540" y="40639"/>
                </a:lnTo>
                <a:close/>
              </a:path>
              <a:path w="482600" h="339089">
                <a:moveTo>
                  <a:pt x="482600" y="40639"/>
                </a:moveTo>
                <a:lnTo>
                  <a:pt x="478790" y="40639"/>
                </a:lnTo>
                <a:lnTo>
                  <a:pt x="478790" y="43052"/>
                </a:lnTo>
                <a:lnTo>
                  <a:pt x="482600" y="43052"/>
                </a:lnTo>
                <a:lnTo>
                  <a:pt x="482600" y="40639"/>
                </a:lnTo>
                <a:close/>
              </a:path>
              <a:path w="482600" h="339089">
                <a:moveTo>
                  <a:pt x="2540" y="36830"/>
                </a:moveTo>
                <a:lnTo>
                  <a:pt x="0" y="36830"/>
                </a:lnTo>
                <a:lnTo>
                  <a:pt x="0" y="40512"/>
                </a:lnTo>
                <a:lnTo>
                  <a:pt x="2540" y="40512"/>
                </a:lnTo>
                <a:lnTo>
                  <a:pt x="2540" y="36830"/>
                </a:lnTo>
                <a:close/>
              </a:path>
              <a:path w="482600" h="339089">
                <a:moveTo>
                  <a:pt x="482600" y="36830"/>
                </a:moveTo>
                <a:lnTo>
                  <a:pt x="478790" y="36830"/>
                </a:lnTo>
                <a:lnTo>
                  <a:pt x="478790" y="40512"/>
                </a:lnTo>
                <a:lnTo>
                  <a:pt x="482600" y="40512"/>
                </a:lnTo>
                <a:lnTo>
                  <a:pt x="482600" y="36830"/>
                </a:lnTo>
                <a:close/>
              </a:path>
              <a:path w="482600" h="339089">
                <a:moveTo>
                  <a:pt x="2540" y="34289"/>
                </a:moveTo>
                <a:lnTo>
                  <a:pt x="0" y="34289"/>
                </a:lnTo>
                <a:lnTo>
                  <a:pt x="0" y="36702"/>
                </a:lnTo>
                <a:lnTo>
                  <a:pt x="2540" y="36702"/>
                </a:lnTo>
                <a:lnTo>
                  <a:pt x="2540" y="34289"/>
                </a:lnTo>
                <a:close/>
              </a:path>
              <a:path w="482600" h="339089">
                <a:moveTo>
                  <a:pt x="482600" y="34289"/>
                </a:moveTo>
                <a:lnTo>
                  <a:pt x="478790" y="34289"/>
                </a:lnTo>
                <a:lnTo>
                  <a:pt x="478790" y="36702"/>
                </a:lnTo>
                <a:lnTo>
                  <a:pt x="482600" y="36702"/>
                </a:lnTo>
                <a:lnTo>
                  <a:pt x="482600" y="34289"/>
                </a:lnTo>
                <a:close/>
              </a:path>
              <a:path w="482600" h="339089">
                <a:moveTo>
                  <a:pt x="2540" y="30480"/>
                </a:moveTo>
                <a:lnTo>
                  <a:pt x="0" y="30480"/>
                </a:lnTo>
                <a:lnTo>
                  <a:pt x="0" y="34162"/>
                </a:lnTo>
                <a:lnTo>
                  <a:pt x="2540" y="34162"/>
                </a:lnTo>
                <a:lnTo>
                  <a:pt x="2540" y="30480"/>
                </a:lnTo>
                <a:close/>
              </a:path>
              <a:path w="482600" h="339089">
                <a:moveTo>
                  <a:pt x="482600" y="30480"/>
                </a:moveTo>
                <a:lnTo>
                  <a:pt x="478790" y="30480"/>
                </a:lnTo>
                <a:lnTo>
                  <a:pt x="478790" y="34162"/>
                </a:lnTo>
                <a:lnTo>
                  <a:pt x="482600" y="34162"/>
                </a:lnTo>
                <a:lnTo>
                  <a:pt x="482600" y="30480"/>
                </a:lnTo>
                <a:close/>
              </a:path>
              <a:path w="482600" h="339089">
                <a:moveTo>
                  <a:pt x="2540" y="27939"/>
                </a:moveTo>
                <a:lnTo>
                  <a:pt x="0" y="27939"/>
                </a:lnTo>
                <a:lnTo>
                  <a:pt x="0" y="30352"/>
                </a:lnTo>
                <a:lnTo>
                  <a:pt x="2540" y="30352"/>
                </a:lnTo>
                <a:lnTo>
                  <a:pt x="2540" y="27939"/>
                </a:lnTo>
                <a:close/>
              </a:path>
              <a:path w="482600" h="339089">
                <a:moveTo>
                  <a:pt x="482600" y="27939"/>
                </a:moveTo>
                <a:lnTo>
                  <a:pt x="478790" y="27939"/>
                </a:lnTo>
                <a:lnTo>
                  <a:pt x="478790" y="30352"/>
                </a:lnTo>
                <a:lnTo>
                  <a:pt x="482600" y="30352"/>
                </a:lnTo>
                <a:lnTo>
                  <a:pt x="482600" y="27939"/>
                </a:lnTo>
                <a:close/>
              </a:path>
              <a:path w="482600" h="339089">
                <a:moveTo>
                  <a:pt x="2540" y="24130"/>
                </a:moveTo>
                <a:lnTo>
                  <a:pt x="0" y="24130"/>
                </a:lnTo>
                <a:lnTo>
                  <a:pt x="0" y="27812"/>
                </a:lnTo>
                <a:lnTo>
                  <a:pt x="2540" y="27812"/>
                </a:lnTo>
                <a:lnTo>
                  <a:pt x="2540" y="24130"/>
                </a:lnTo>
                <a:close/>
              </a:path>
              <a:path w="482600" h="339089">
                <a:moveTo>
                  <a:pt x="482600" y="24130"/>
                </a:moveTo>
                <a:lnTo>
                  <a:pt x="478790" y="24130"/>
                </a:lnTo>
                <a:lnTo>
                  <a:pt x="478790" y="27812"/>
                </a:lnTo>
                <a:lnTo>
                  <a:pt x="482600" y="27812"/>
                </a:lnTo>
                <a:lnTo>
                  <a:pt x="482600" y="24130"/>
                </a:lnTo>
                <a:close/>
              </a:path>
              <a:path w="482600" h="339089">
                <a:moveTo>
                  <a:pt x="2540" y="21716"/>
                </a:moveTo>
                <a:lnTo>
                  <a:pt x="0" y="21716"/>
                </a:lnTo>
                <a:lnTo>
                  <a:pt x="0" y="24002"/>
                </a:lnTo>
                <a:lnTo>
                  <a:pt x="2540" y="24002"/>
                </a:lnTo>
                <a:lnTo>
                  <a:pt x="2540" y="21716"/>
                </a:lnTo>
                <a:close/>
              </a:path>
              <a:path w="482600" h="339089">
                <a:moveTo>
                  <a:pt x="482600" y="21716"/>
                </a:moveTo>
                <a:lnTo>
                  <a:pt x="478790" y="21716"/>
                </a:lnTo>
                <a:lnTo>
                  <a:pt x="478790" y="24002"/>
                </a:lnTo>
                <a:lnTo>
                  <a:pt x="482600" y="24002"/>
                </a:lnTo>
                <a:lnTo>
                  <a:pt x="482600" y="21716"/>
                </a:lnTo>
                <a:close/>
              </a:path>
              <a:path w="482600" h="339089">
                <a:moveTo>
                  <a:pt x="2540" y="19050"/>
                </a:moveTo>
                <a:lnTo>
                  <a:pt x="1270" y="19050"/>
                </a:lnTo>
                <a:lnTo>
                  <a:pt x="1270" y="20447"/>
                </a:lnTo>
                <a:lnTo>
                  <a:pt x="0" y="20447"/>
                </a:lnTo>
                <a:lnTo>
                  <a:pt x="0" y="21589"/>
                </a:lnTo>
                <a:lnTo>
                  <a:pt x="2540" y="21589"/>
                </a:lnTo>
                <a:lnTo>
                  <a:pt x="2540" y="19050"/>
                </a:lnTo>
                <a:close/>
              </a:path>
              <a:path w="482600" h="339089">
                <a:moveTo>
                  <a:pt x="481330" y="17652"/>
                </a:moveTo>
                <a:lnTo>
                  <a:pt x="480060" y="17652"/>
                </a:lnTo>
                <a:lnTo>
                  <a:pt x="480060" y="17906"/>
                </a:lnTo>
                <a:lnTo>
                  <a:pt x="478790" y="17906"/>
                </a:lnTo>
                <a:lnTo>
                  <a:pt x="478790" y="21589"/>
                </a:lnTo>
                <a:lnTo>
                  <a:pt x="482600" y="21589"/>
                </a:lnTo>
                <a:lnTo>
                  <a:pt x="482600" y="19050"/>
                </a:lnTo>
                <a:lnTo>
                  <a:pt x="481330" y="19050"/>
                </a:lnTo>
                <a:lnTo>
                  <a:pt x="481330" y="17652"/>
                </a:lnTo>
                <a:close/>
              </a:path>
              <a:path w="482600" h="339089">
                <a:moveTo>
                  <a:pt x="480060" y="16637"/>
                </a:moveTo>
                <a:lnTo>
                  <a:pt x="478790" y="16637"/>
                </a:lnTo>
                <a:lnTo>
                  <a:pt x="478790" y="17652"/>
                </a:lnTo>
                <a:lnTo>
                  <a:pt x="480060" y="17652"/>
                </a:lnTo>
                <a:lnTo>
                  <a:pt x="480060" y="16637"/>
                </a:lnTo>
                <a:close/>
              </a:path>
              <a:path w="482600" h="339089">
                <a:moveTo>
                  <a:pt x="461010" y="1397"/>
                </a:moveTo>
                <a:lnTo>
                  <a:pt x="21590" y="1397"/>
                </a:lnTo>
                <a:lnTo>
                  <a:pt x="21590" y="2539"/>
                </a:lnTo>
                <a:lnTo>
                  <a:pt x="461010" y="2539"/>
                </a:lnTo>
                <a:lnTo>
                  <a:pt x="461010" y="1397"/>
                </a:lnTo>
                <a:close/>
              </a:path>
              <a:path w="482600" h="339089">
                <a:moveTo>
                  <a:pt x="459740" y="0"/>
                </a:moveTo>
                <a:lnTo>
                  <a:pt x="22860" y="0"/>
                </a:lnTo>
                <a:lnTo>
                  <a:pt x="22860" y="1397"/>
                </a:lnTo>
                <a:lnTo>
                  <a:pt x="459740" y="1397"/>
                </a:lnTo>
                <a:lnTo>
                  <a:pt x="459740" y="0"/>
                </a:lnTo>
                <a:close/>
              </a:path>
              <a:path w="482600" h="339089">
                <a:moveTo>
                  <a:pt x="2540" y="57023"/>
                </a:moveTo>
                <a:lnTo>
                  <a:pt x="0" y="57023"/>
                </a:lnTo>
                <a:lnTo>
                  <a:pt x="0" y="69723"/>
                </a:lnTo>
                <a:lnTo>
                  <a:pt x="2540" y="69723"/>
                </a:lnTo>
                <a:lnTo>
                  <a:pt x="2540" y="57023"/>
                </a:lnTo>
                <a:close/>
              </a:path>
              <a:path w="482600" h="339089">
                <a:moveTo>
                  <a:pt x="482600" y="57023"/>
                </a:moveTo>
                <a:lnTo>
                  <a:pt x="478790" y="57023"/>
                </a:lnTo>
                <a:lnTo>
                  <a:pt x="478790" y="69723"/>
                </a:lnTo>
                <a:lnTo>
                  <a:pt x="482600" y="69723"/>
                </a:lnTo>
                <a:lnTo>
                  <a:pt x="482600" y="57023"/>
                </a:lnTo>
                <a:close/>
              </a:path>
              <a:path w="482600" h="339089">
                <a:moveTo>
                  <a:pt x="2540" y="69723"/>
                </a:moveTo>
                <a:lnTo>
                  <a:pt x="0" y="69723"/>
                </a:lnTo>
                <a:lnTo>
                  <a:pt x="0" y="76073"/>
                </a:lnTo>
                <a:lnTo>
                  <a:pt x="2540" y="76073"/>
                </a:lnTo>
                <a:lnTo>
                  <a:pt x="2540" y="69723"/>
                </a:lnTo>
                <a:close/>
              </a:path>
              <a:path w="482600" h="339089">
                <a:moveTo>
                  <a:pt x="482600" y="69723"/>
                </a:moveTo>
                <a:lnTo>
                  <a:pt x="478790" y="69723"/>
                </a:lnTo>
                <a:lnTo>
                  <a:pt x="478790" y="76073"/>
                </a:lnTo>
                <a:lnTo>
                  <a:pt x="482600" y="76073"/>
                </a:lnTo>
                <a:lnTo>
                  <a:pt x="482600" y="69723"/>
                </a:lnTo>
                <a:close/>
              </a:path>
              <a:path w="482600" h="339089">
                <a:moveTo>
                  <a:pt x="2540" y="76073"/>
                </a:moveTo>
                <a:lnTo>
                  <a:pt x="0" y="76073"/>
                </a:lnTo>
                <a:lnTo>
                  <a:pt x="0" y="95123"/>
                </a:lnTo>
                <a:lnTo>
                  <a:pt x="2540" y="95123"/>
                </a:lnTo>
                <a:lnTo>
                  <a:pt x="2540" y="76073"/>
                </a:lnTo>
                <a:close/>
              </a:path>
              <a:path w="482600" h="339089">
                <a:moveTo>
                  <a:pt x="482600" y="76073"/>
                </a:moveTo>
                <a:lnTo>
                  <a:pt x="478790" y="76073"/>
                </a:lnTo>
                <a:lnTo>
                  <a:pt x="478790" y="95123"/>
                </a:lnTo>
                <a:lnTo>
                  <a:pt x="482600" y="95123"/>
                </a:lnTo>
                <a:lnTo>
                  <a:pt x="482600" y="76073"/>
                </a:lnTo>
                <a:close/>
              </a:path>
              <a:path w="482600" h="339089">
                <a:moveTo>
                  <a:pt x="2540" y="95123"/>
                </a:moveTo>
                <a:lnTo>
                  <a:pt x="0" y="95123"/>
                </a:lnTo>
                <a:lnTo>
                  <a:pt x="0" y="120523"/>
                </a:lnTo>
                <a:lnTo>
                  <a:pt x="2540" y="120523"/>
                </a:lnTo>
                <a:lnTo>
                  <a:pt x="2540" y="95123"/>
                </a:lnTo>
                <a:close/>
              </a:path>
              <a:path w="482600" h="339089">
                <a:moveTo>
                  <a:pt x="482600" y="95123"/>
                </a:moveTo>
                <a:lnTo>
                  <a:pt x="478790" y="95123"/>
                </a:lnTo>
                <a:lnTo>
                  <a:pt x="478790" y="120523"/>
                </a:lnTo>
                <a:lnTo>
                  <a:pt x="482600" y="120523"/>
                </a:lnTo>
                <a:lnTo>
                  <a:pt x="482600" y="95123"/>
                </a:lnTo>
                <a:close/>
              </a:path>
              <a:path w="482600" h="339089">
                <a:moveTo>
                  <a:pt x="2540" y="120523"/>
                </a:moveTo>
                <a:lnTo>
                  <a:pt x="0" y="120523"/>
                </a:lnTo>
                <a:lnTo>
                  <a:pt x="0" y="137033"/>
                </a:lnTo>
                <a:lnTo>
                  <a:pt x="2540" y="137033"/>
                </a:lnTo>
                <a:lnTo>
                  <a:pt x="2540" y="120523"/>
                </a:lnTo>
                <a:close/>
              </a:path>
              <a:path w="482600" h="339089">
                <a:moveTo>
                  <a:pt x="482600" y="120523"/>
                </a:moveTo>
                <a:lnTo>
                  <a:pt x="478790" y="120523"/>
                </a:lnTo>
                <a:lnTo>
                  <a:pt x="478790" y="137033"/>
                </a:lnTo>
                <a:lnTo>
                  <a:pt x="482600" y="137033"/>
                </a:lnTo>
                <a:lnTo>
                  <a:pt x="482600" y="120523"/>
                </a:lnTo>
                <a:close/>
              </a:path>
              <a:path w="482600" h="339089">
                <a:moveTo>
                  <a:pt x="2540" y="137033"/>
                </a:moveTo>
                <a:lnTo>
                  <a:pt x="0" y="137033"/>
                </a:lnTo>
                <a:lnTo>
                  <a:pt x="0" y="209423"/>
                </a:lnTo>
                <a:lnTo>
                  <a:pt x="2540" y="209423"/>
                </a:lnTo>
                <a:lnTo>
                  <a:pt x="2540" y="137033"/>
                </a:lnTo>
                <a:close/>
              </a:path>
              <a:path w="482600" h="339089">
                <a:moveTo>
                  <a:pt x="482600" y="137033"/>
                </a:moveTo>
                <a:lnTo>
                  <a:pt x="478790" y="137033"/>
                </a:lnTo>
                <a:lnTo>
                  <a:pt x="478790" y="209423"/>
                </a:lnTo>
                <a:lnTo>
                  <a:pt x="482600" y="209423"/>
                </a:lnTo>
                <a:lnTo>
                  <a:pt x="482600" y="137033"/>
                </a:lnTo>
                <a:close/>
              </a:path>
              <a:path w="482600" h="339089">
                <a:moveTo>
                  <a:pt x="2540" y="209423"/>
                </a:moveTo>
                <a:lnTo>
                  <a:pt x="0" y="209423"/>
                </a:lnTo>
                <a:lnTo>
                  <a:pt x="0" y="247523"/>
                </a:lnTo>
                <a:lnTo>
                  <a:pt x="2540" y="247523"/>
                </a:lnTo>
                <a:lnTo>
                  <a:pt x="2540" y="209423"/>
                </a:lnTo>
                <a:close/>
              </a:path>
              <a:path w="482600" h="339089">
                <a:moveTo>
                  <a:pt x="482600" y="209423"/>
                </a:moveTo>
                <a:lnTo>
                  <a:pt x="478790" y="209423"/>
                </a:lnTo>
                <a:lnTo>
                  <a:pt x="478790" y="247523"/>
                </a:lnTo>
                <a:lnTo>
                  <a:pt x="482600" y="247523"/>
                </a:lnTo>
                <a:lnTo>
                  <a:pt x="482600" y="209423"/>
                </a:lnTo>
                <a:close/>
              </a:path>
              <a:path w="482600" h="339089">
                <a:moveTo>
                  <a:pt x="2540" y="247523"/>
                </a:moveTo>
                <a:lnTo>
                  <a:pt x="0" y="247523"/>
                </a:lnTo>
                <a:lnTo>
                  <a:pt x="0" y="260223"/>
                </a:lnTo>
                <a:lnTo>
                  <a:pt x="2540" y="260223"/>
                </a:lnTo>
                <a:lnTo>
                  <a:pt x="2540" y="247523"/>
                </a:lnTo>
                <a:close/>
              </a:path>
              <a:path w="482600" h="339089">
                <a:moveTo>
                  <a:pt x="482600" y="247523"/>
                </a:moveTo>
                <a:lnTo>
                  <a:pt x="478790" y="247523"/>
                </a:lnTo>
                <a:lnTo>
                  <a:pt x="478790" y="260223"/>
                </a:lnTo>
                <a:lnTo>
                  <a:pt x="482600" y="260223"/>
                </a:lnTo>
                <a:lnTo>
                  <a:pt x="482600" y="247523"/>
                </a:lnTo>
                <a:close/>
              </a:path>
              <a:path w="482600" h="339089">
                <a:moveTo>
                  <a:pt x="2540" y="260223"/>
                </a:moveTo>
                <a:lnTo>
                  <a:pt x="0" y="260223"/>
                </a:lnTo>
                <a:lnTo>
                  <a:pt x="0" y="285623"/>
                </a:lnTo>
                <a:lnTo>
                  <a:pt x="2540" y="285623"/>
                </a:lnTo>
                <a:lnTo>
                  <a:pt x="2540" y="260223"/>
                </a:lnTo>
                <a:close/>
              </a:path>
              <a:path w="482600" h="339089">
                <a:moveTo>
                  <a:pt x="482600" y="260223"/>
                </a:moveTo>
                <a:lnTo>
                  <a:pt x="478790" y="260223"/>
                </a:lnTo>
                <a:lnTo>
                  <a:pt x="478790" y="285623"/>
                </a:lnTo>
                <a:lnTo>
                  <a:pt x="482600" y="285623"/>
                </a:lnTo>
                <a:lnTo>
                  <a:pt x="482600" y="260223"/>
                </a:lnTo>
                <a:close/>
              </a:path>
              <a:path w="482600" h="339089">
                <a:moveTo>
                  <a:pt x="2540" y="285623"/>
                </a:moveTo>
                <a:lnTo>
                  <a:pt x="0" y="285623"/>
                </a:lnTo>
                <a:lnTo>
                  <a:pt x="0" y="291973"/>
                </a:lnTo>
                <a:lnTo>
                  <a:pt x="2540" y="291973"/>
                </a:lnTo>
                <a:lnTo>
                  <a:pt x="2540" y="285623"/>
                </a:lnTo>
                <a:close/>
              </a:path>
              <a:path w="482600" h="339089">
                <a:moveTo>
                  <a:pt x="482600" y="285623"/>
                </a:moveTo>
                <a:lnTo>
                  <a:pt x="478790" y="285623"/>
                </a:lnTo>
                <a:lnTo>
                  <a:pt x="478790" y="291973"/>
                </a:lnTo>
                <a:lnTo>
                  <a:pt x="482600" y="291973"/>
                </a:lnTo>
                <a:lnTo>
                  <a:pt x="482600" y="285623"/>
                </a:lnTo>
                <a:close/>
              </a:path>
              <a:path w="482600" h="339089">
                <a:moveTo>
                  <a:pt x="2540" y="291973"/>
                </a:moveTo>
                <a:lnTo>
                  <a:pt x="0" y="291973"/>
                </a:lnTo>
                <a:lnTo>
                  <a:pt x="0" y="298323"/>
                </a:lnTo>
                <a:lnTo>
                  <a:pt x="2540" y="298323"/>
                </a:lnTo>
                <a:lnTo>
                  <a:pt x="2540" y="291973"/>
                </a:lnTo>
                <a:close/>
              </a:path>
              <a:path w="482600" h="339089">
                <a:moveTo>
                  <a:pt x="482600" y="291973"/>
                </a:moveTo>
                <a:lnTo>
                  <a:pt x="478790" y="291973"/>
                </a:lnTo>
                <a:lnTo>
                  <a:pt x="478790" y="298323"/>
                </a:lnTo>
                <a:lnTo>
                  <a:pt x="482600" y="298323"/>
                </a:lnTo>
                <a:lnTo>
                  <a:pt x="482600" y="291973"/>
                </a:lnTo>
                <a:close/>
              </a:path>
              <a:path w="482600" h="339089">
                <a:moveTo>
                  <a:pt x="461010" y="337693"/>
                </a:moveTo>
                <a:lnTo>
                  <a:pt x="21590" y="337693"/>
                </a:lnTo>
                <a:lnTo>
                  <a:pt x="21590" y="338963"/>
                </a:lnTo>
                <a:lnTo>
                  <a:pt x="461010" y="338963"/>
                </a:lnTo>
                <a:lnTo>
                  <a:pt x="461010" y="337693"/>
                </a:lnTo>
                <a:close/>
              </a:path>
              <a:path w="482600" h="339089">
                <a:moveTo>
                  <a:pt x="462279" y="336550"/>
                </a:moveTo>
                <a:lnTo>
                  <a:pt x="20320" y="336550"/>
                </a:lnTo>
                <a:lnTo>
                  <a:pt x="20320" y="337693"/>
                </a:lnTo>
                <a:lnTo>
                  <a:pt x="462279" y="337693"/>
                </a:lnTo>
                <a:lnTo>
                  <a:pt x="462279" y="336550"/>
                </a:lnTo>
                <a:close/>
              </a:path>
              <a:path w="482600" h="339089">
                <a:moveTo>
                  <a:pt x="464820" y="335153"/>
                </a:moveTo>
                <a:lnTo>
                  <a:pt x="19050" y="335153"/>
                </a:lnTo>
                <a:lnTo>
                  <a:pt x="19050" y="336550"/>
                </a:lnTo>
                <a:lnTo>
                  <a:pt x="464820" y="336550"/>
                </a:lnTo>
                <a:lnTo>
                  <a:pt x="464820" y="335153"/>
                </a:lnTo>
                <a:close/>
              </a:path>
              <a:path w="482600" h="339089">
                <a:moveTo>
                  <a:pt x="482600" y="298577"/>
                </a:moveTo>
                <a:lnTo>
                  <a:pt x="478790" y="298577"/>
                </a:lnTo>
                <a:lnTo>
                  <a:pt x="478790" y="323850"/>
                </a:lnTo>
                <a:lnTo>
                  <a:pt x="480060" y="323850"/>
                </a:lnTo>
                <a:lnTo>
                  <a:pt x="480060" y="322453"/>
                </a:lnTo>
                <a:lnTo>
                  <a:pt x="481330" y="322453"/>
                </a:lnTo>
                <a:lnTo>
                  <a:pt x="481330" y="321310"/>
                </a:lnTo>
                <a:lnTo>
                  <a:pt x="482600" y="321310"/>
                </a:lnTo>
                <a:lnTo>
                  <a:pt x="482600" y="298577"/>
                </a:lnTo>
                <a:close/>
              </a:path>
              <a:path w="482600" h="339089">
                <a:moveTo>
                  <a:pt x="2540" y="298577"/>
                </a:moveTo>
                <a:lnTo>
                  <a:pt x="0" y="298577"/>
                </a:lnTo>
                <a:lnTo>
                  <a:pt x="0" y="319913"/>
                </a:lnTo>
                <a:lnTo>
                  <a:pt x="1270" y="319913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298577"/>
                </a:lnTo>
                <a:close/>
              </a:path>
            </a:pathLst>
          </a:custGeom>
          <a:solidFill>
            <a:srgbClr val="310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42300" y="1652270"/>
            <a:ext cx="476250" cy="332740"/>
          </a:xfrm>
          <a:custGeom>
            <a:avLst/>
            <a:gdLst/>
            <a:ahLst/>
            <a:cxnLst/>
            <a:rect l="l" t="t" r="r" b="b"/>
            <a:pathLst>
              <a:path w="476250" h="332739">
                <a:moveTo>
                  <a:pt x="3809" y="53466"/>
                </a:moveTo>
                <a:lnTo>
                  <a:pt x="0" y="53466"/>
                </a:lnTo>
                <a:lnTo>
                  <a:pt x="0" y="54609"/>
                </a:lnTo>
                <a:lnTo>
                  <a:pt x="3809" y="54609"/>
                </a:lnTo>
                <a:lnTo>
                  <a:pt x="3809" y="53466"/>
                </a:lnTo>
                <a:close/>
              </a:path>
              <a:path w="476250" h="332739">
                <a:moveTo>
                  <a:pt x="476250" y="53466"/>
                </a:moveTo>
                <a:lnTo>
                  <a:pt x="472440" y="53466"/>
                </a:lnTo>
                <a:lnTo>
                  <a:pt x="472440" y="54609"/>
                </a:lnTo>
                <a:lnTo>
                  <a:pt x="476250" y="54609"/>
                </a:lnTo>
                <a:lnTo>
                  <a:pt x="476250" y="53466"/>
                </a:lnTo>
                <a:close/>
              </a:path>
              <a:path w="476250" h="332739">
                <a:moveTo>
                  <a:pt x="3809" y="50926"/>
                </a:moveTo>
                <a:lnTo>
                  <a:pt x="0" y="50926"/>
                </a:lnTo>
                <a:lnTo>
                  <a:pt x="0" y="53339"/>
                </a:lnTo>
                <a:lnTo>
                  <a:pt x="3809" y="53339"/>
                </a:lnTo>
                <a:lnTo>
                  <a:pt x="3809" y="50926"/>
                </a:lnTo>
                <a:close/>
              </a:path>
              <a:path w="476250" h="332739">
                <a:moveTo>
                  <a:pt x="476250" y="50926"/>
                </a:moveTo>
                <a:lnTo>
                  <a:pt x="472440" y="50926"/>
                </a:lnTo>
                <a:lnTo>
                  <a:pt x="472440" y="53339"/>
                </a:lnTo>
                <a:lnTo>
                  <a:pt x="476250" y="53339"/>
                </a:lnTo>
                <a:lnTo>
                  <a:pt x="476250" y="50926"/>
                </a:lnTo>
                <a:close/>
              </a:path>
              <a:path w="476250" h="332739">
                <a:moveTo>
                  <a:pt x="3809" y="47116"/>
                </a:moveTo>
                <a:lnTo>
                  <a:pt x="0" y="47116"/>
                </a:lnTo>
                <a:lnTo>
                  <a:pt x="0" y="50799"/>
                </a:lnTo>
                <a:lnTo>
                  <a:pt x="3809" y="50799"/>
                </a:lnTo>
                <a:lnTo>
                  <a:pt x="3809" y="47116"/>
                </a:lnTo>
                <a:close/>
              </a:path>
              <a:path w="476250" h="332739">
                <a:moveTo>
                  <a:pt x="476250" y="47116"/>
                </a:moveTo>
                <a:lnTo>
                  <a:pt x="472440" y="47116"/>
                </a:lnTo>
                <a:lnTo>
                  <a:pt x="472440" y="50799"/>
                </a:lnTo>
                <a:lnTo>
                  <a:pt x="476250" y="50799"/>
                </a:lnTo>
                <a:lnTo>
                  <a:pt x="476250" y="47116"/>
                </a:lnTo>
                <a:close/>
              </a:path>
              <a:path w="476250" h="332739">
                <a:moveTo>
                  <a:pt x="3809" y="44576"/>
                </a:moveTo>
                <a:lnTo>
                  <a:pt x="0" y="44576"/>
                </a:lnTo>
                <a:lnTo>
                  <a:pt x="0" y="46989"/>
                </a:lnTo>
                <a:lnTo>
                  <a:pt x="3809" y="46989"/>
                </a:lnTo>
                <a:lnTo>
                  <a:pt x="3809" y="44576"/>
                </a:lnTo>
                <a:close/>
              </a:path>
              <a:path w="476250" h="332739">
                <a:moveTo>
                  <a:pt x="476250" y="44576"/>
                </a:moveTo>
                <a:lnTo>
                  <a:pt x="472440" y="44576"/>
                </a:lnTo>
                <a:lnTo>
                  <a:pt x="472440" y="46989"/>
                </a:lnTo>
                <a:lnTo>
                  <a:pt x="476250" y="46989"/>
                </a:lnTo>
                <a:lnTo>
                  <a:pt x="476250" y="44576"/>
                </a:lnTo>
                <a:close/>
              </a:path>
              <a:path w="476250" h="332739">
                <a:moveTo>
                  <a:pt x="3809" y="40766"/>
                </a:moveTo>
                <a:lnTo>
                  <a:pt x="0" y="40766"/>
                </a:lnTo>
                <a:lnTo>
                  <a:pt x="0" y="44449"/>
                </a:lnTo>
                <a:lnTo>
                  <a:pt x="3809" y="44449"/>
                </a:lnTo>
                <a:lnTo>
                  <a:pt x="3809" y="40766"/>
                </a:lnTo>
                <a:close/>
              </a:path>
              <a:path w="476250" h="332739">
                <a:moveTo>
                  <a:pt x="476250" y="40766"/>
                </a:moveTo>
                <a:lnTo>
                  <a:pt x="472440" y="40766"/>
                </a:lnTo>
                <a:lnTo>
                  <a:pt x="472440" y="44449"/>
                </a:lnTo>
                <a:lnTo>
                  <a:pt x="476250" y="44449"/>
                </a:lnTo>
                <a:lnTo>
                  <a:pt x="476250" y="40766"/>
                </a:lnTo>
                <a:close/>
              </a:path>
              <a:path w="476250" h="332739">
                <a:moveTo>
                  <a:pt x="3809" y="38226"/>
                </a:moveTo>
                <a:lnTo>
                  <a:pt x="0" y="38226"/>
                </a:lnTo>
                <a:lnTo>
                  <a:pt x="0" y="40639"/>
                </a:lnTo>
                <a:lnTo>
                  <a:pt x="3809" y="40639"/>
                </a:lnTo>
                <a:lnTo>
                  <a:pt x="3809" y="38226"/>
                </a:lnTo>
                <a:close/>
              </a:path>
              <a:path w="476250" h="332739">
                <a:moveTo>
                  <a:pt x="476250" y="38226"/>
                </a:moveTo>
                <a:lnTo>
                  <a:pt x="472440" y="38226"/>
                </a:lnTo>
                <a:lnTo>
                  <a:pt x="472440" y="40639"/>
                </a:lnTo>
                <a:lnTo>
                  <a:pt x="476250" y="40639"/>
                </a:lnTo>
                <a:lnTo>
                  <a:pt x="476250" y="38226"/>
                </a:lnTo>
                <a:close/>
              </a:path>
              <a:path w="476250" h="332739">
                <a:moveTo>
                  <a:pt x="3809" y="34416"/>
                </a:moveTo>
                <a:lnTo>
                  <a:pt x="0" y="34416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34416"/>
                </a:lnTo>
                <a:close/>
              </a:path>
              <a:path w="476250" h="332739">
                <a:moveTo>
                  <a:pt x="476250" y="34416"/>
                </a:moveTo>
                <a:lnTo>
                  <a:pt x="472440" y="34416"/>
                </a:lnTo>
                <a:lnTo>
                  <a:pt x="472440" y="38099"/>
                </a:lnTo>
                <a:lnTo>
                  <a:pt x="476250" y="38099"/>
                </a:lnTo>
                <a:lnTo>
                  <a:pt x="476250" y="34416"/>
                </a:lnTo>
                <a:close/>
              </a:path>
              <a:path w="476250" h="332739">
                <a:moveTo>
                  <a:pt x="3809" y="31876"/>
                </a:moveTo>
                <a:lnTo>
                  <a:pt x="0" y="31876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31876"/>
                </a:lnTo>
                <a:close/>
              </a:path>
              <a:path w="476250" h="332739">
                <a:moveTo>
                  <a:pt x="476250" y="31876"/>
                </a:moveTo>
                <a:lnTo>
                  <a:pt x="472440" y="31876"/>
                </a:lnTo>
                <a:lnTo>
                  <a:pt x="472440" y="34289"/>
                </a:lnTo>
                <a:lnTo>
                  <a:pt x="476250" y="34289"/>
                </a:lnTo>
                <a:lnTo>
                  <a:pt x="476250" y="31876"/>
                </a:lnTo>
                <a:close/>
              </a:path>
              <a:path w="476250" h="332739">
                <a:moveTo>
                  <a:pt x="3809" y="28066"/>
                </a:moveTo>
                <a:lnTo>
                  <a:pt x="0" y="28066"/>
                </a:lnTo>
                <a:lnTo>
                  <a:pt x="0" y="31749"/>
                </a:lnTo>
                <a:lnTo>
                  <a:pt x="3809" y="31749"/>
                </a:lnTo>
                <a:lnTo>
                  <a:pt x="3809" y="28066"/>
                </a:lnTo>
                <a:close/>
              </a:path>
              <a:path w="476250" h="332739">
                <a:moveTo>
                  <a:pt x="476250" y="28066"/>
                </a:moveTo>
                <a:lnTo>
                  <a:pt x="472440" y="28066"/>
                </a:lnTo>
                <a:lnTo>
                  <a:pt x="472440" y="31749"/>
                </a:lnTo>
                <a:lnTo>
                  <a:pt x="476250" y="31749"/>
                </a:lnTo>
                <a:lnTo>
                  <a:pt x="476250" y="28066"/>
                </a:lnTo>
                <a:close/>
              </a:path>
              <a:path w="476250" h="332739">
                <a:moveTo>
                  <a:pt x="3809" y="25526"/>
                </a:moveTo>
                <a:lnTo>
                  <a:pt x="0" y="25526"/>
                </a:lnTo>
                <a:lnTo>
                  <a:pt x="0" y="27939"/>
                </a:lnTo>
                <a:lnTo>
                  <a:pt x="3809" y="27939"/>
                </a:lnTo>
                <a:lnTo>
                  <a:pt x="3809" y="25526"/>
                </a:lnTo>
                <a:close/>
              </a:path>
              <a:path w="476250" h="332739">
                <a:moveTo>
                  <a:pt x="476250" y="25526"/>
                </a:moveTo>
                <a:lnTo>
                  <a:pt x="472440" y="25526"/>
                </a:lnTo>
                <a:lnTo>
                  <a:pt x="472440" y="27939"/>
                </a:lnTo>
                <a:lnTo>
                  <a:pt x="476250" y="27939"/>
                </a:lnTo>
                <a:lnTo>
                  <a:pt x="476250" y="25526"/>
                </a:lnTo>
                <a:close/>
              </a:path>
              <a:path w="476250" h="332739">
                <a:moveTo>
                  <a:pt x="3809" y="21716"/>
                </a:moveTo>
                <a:lnTo>
                  <a:pt x="0" y="21716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21716"/>
                </a:lnTo>
                <a:close/>
              </a:path>
              <a:path w="476250" h="332739">
                <a:moveTo>
                  <a:pt x="476250" y="21716"/>
                </a:moveTo>
                <a:lnTo>
                  <a:pt x="472440" y="21716"/>
                </a:lnTo>
                <a:lnTo>
                  <a:pt x="472440" y="25399"/>
                </a:lnTo>
                <a:lnTo>
                  <a:pt x="476250" y="25399"/>
                </a:lnTo>
                <a:lnTo>
                  <a:pt x="476250" y="21716"/>
                </a:lnTo>
                <a:close/>
              </a:path>
              <a:path w="476250" h="332739">
                <a:moveTo>
                  <a:pt x="3809" y="19176"/>
                </a:moveTo>
                <a:lnTo>
                  <a:pt x="0" y="19176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19176"/>
                </a:lnTo>
                <a:close/>
              </a:path>
              <a:path w="476250" h="332739">
                <a:moveTo>
                  <a:pt x="476250" y="19176"/>
                </a:moveTo>
                <a:lnTo>
                  <a:pt x="472440" y="19176"/>
                </a:lnTo>
                <a:lnTo>
                  <a:pt x="472440" y="21589"/>
                </a:lnTo>
                <a:lnTo>
                  <a:pt x="476250" y="21589"/>
                </a:lnTo>
                <a:lnTo>
                  <a:pt x="476250" y="19176"/>
                </a:lnTo>
                <a:close/>
              </a:path>
              <a:path w="476250" h="332739">
                <a:moveTo>
                  <a:pt x="1270" y="15239"/>
                </a:moveTo>
                <a:lnTo>
                  <a:pt x="0" y="15239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15366"/>
                </a:lnTo>
                <a:lnTo>
                  <a:pt x="1270" y="15366"/>
                </a:lnTo>
                <a:lnTo>
                  <a:pt x="1270" y="15239"/>
                </a:lnTo>
                <a:close/>
              </a:path>
              <a:path w="476250" h="332739">
                <a:moveTo>
                  <a:pt x="476250" y="15366"/>
                </a:moveTo>
                <a:lnTo>
                  <a:pt x="472440" y="15366"/>
                </a:lnTo>
                <a:lnTo>
                  <a:pt x="472440" y="19049"/>
                </a:lnTo>
                <a:lnTo>
                  <a:pt x="476250" y="19049"/>
                </a:lnTo>
                <a:lnTo>
                  <a:pt x="476250" y="15366"/>
                </a:lnTo>
                <a:close/>
              </a:path>
              <a:path w="476250" h="332739">
                <a:moveTo>
                  <a:pt x="3809" y="12699"/>
                </a:moveTo>
                <a:lnTo>
                  <a:pt x="2540" y="12699"/>
                </a:lnTo>
                <a:lnTo>
                  <a:pt x="2540" y="14096"/>
                </a:lnTo>
                <a:lnTo>
                  <a:pt x="1270" y="14096"/>
                </a:lnTo>
                <a:lnTo>
                  <a:pt x="1270" y="15239"/>
                </a:lnTo>
                <a:lnTo>
                  <a:pt x="3809" y="15239"/>
                </a:lnTo>
                <a:lnTo>
                  <a:pt x="3809" y="12699"/>
                </a:lnTo>
                <a:close/>
              </a:path>
              <a:path w="476250" h="332739">
                <a:moveTo>
                  <a:pt x="474980" y="12699"/>
                </a:moveTo>
                <a:lnTo>
                  <a:pt x="473709" y="12699"/>
                </a:lnTo>
                <a:lnTo>
                  <a:pt x="472440" y="12826"/>
                </a:lnTo>
                <a:lnTo>
                  <a:pt x="472440" y="15239"/>
                </a:lnTo>
                <a:lnTo>
                  <a:pt x="476250" y="15239"/>
                </a:lnTo>
                <a:lnTo>
                  <a:pt x="476250" y="14096"/>
                </a:lnTo>
                <a:lnTo>
                  <a:pt x="474980" y="14096"/>
                </a:lnTo>
                <a:lnTo>
                  <a:pt x="474980" y="12699"/>
                </a:lnTo>
                <a:close/>
              </a:path>
              <a:path w="476250" h="332739">
                <a:moveTo>
                  <a:pt x="473709" y="11556"/>
                </a:moveTo>
                <a:lnTo>
                  <a:pt x="472440" y="11556"/>
                </a:lnTo>
                <a:lnTo>
                  <a:pt x="472440" y="12699"/>
                </a:lnTo>
                <a:lnTo>
                  <a:pt x="473709" y="12699"/>
                </a:lnTo>
                <a:lnTo>
                  <a:pt x="473709" y="11556"/>
                </a:lnTo>
                <a:close/>
              </a:path>
              <a:path w="476250" h="332739">
                <a:moveTo>
                  <a:pt x="16509" y="2539"/>
                </a:moveTo>
                <a:lnTo>
                  <a:pt x="13970" y="2539"/>
                </a:lnTo>
                <a:lnTo>
                  <a:pt x="13970" y="3809"/>
                </a:lnTo>
                <a:lnTo>
                  <a:pt x="463550" y="3809"/>
                </a:lnTo>
                <a:lnTo>
                  <a:pt x="463550" y="2666"/>
                </a:lnTo>
                <a:lnTo>
                  <a:pt x="16509" y="2666"/>
                </a:lnTo>
                <a:lnTo>
                  <a:pt x="16509" y="2539"/>
                </a:lnTo>
                <a:close/>
              </a:path>
              <a:path w="476250" h="332739">
                <a:moveTo>
                  <a:pt x="463550" y="2539"/>
                </a:moveTo>
                <a:lnTo>
                  <a:pt x="461009" y="2539"/>
                </a:lnTo>
                <a:lnTo>
                  <a:pt x="461009" y="2666"/>
                </a:lnTo>
                <a:lnTo>
                  <a:pt x="463550" y="2666"/>
                </a:lnTo>
                <a:lnTo>
                  <a:pt x="463550" y="2539"/>
                </a:lnTo>
                <a:close/>
              </a:path>
              <a:path w="476250" h="332739">
                <a:moveTo>
                  <a:pt x="461009" y="1396"/>
                </a:moveTo>
                <a:lnTo>
                  <a:pt x="16509" y="1396"/>
                </a:lnTo>
                <a:lnTo>
                  <a:pt x="16509" y="2539"/>
                </a:lnTo>
                <a:lnTo>
                  <a:pt x="461009" y="2539"/>
                </a:lnTo>
                <a:lnTo>
                  <a:pt x="461009" y="1396"/>
                </a:lnTo>
                <a:close/>
              </a:path>
              <a:path w="476250" h="332739">
                <a:moveTo>
                  <a:pt x="19050" y="0"/>
                </a:moveTo>
                <a:lnTo>
                  <a:pt x="17779" y="0"/>
                </a:lnTo>
                <a:lnTo>
                  <a:pt x="17779" y="1396"/>
                </a:lnTo>
                <a:lnTo>
                  <a:pt x="459739" y="1396"/>
                </a:lnTo>
                <a:lnTo>
                  <a:pt x="459739" y="126"/>
                </a:lnTo>
                <a:lnTo>
                  <a:pt x="19050" y="126"/>
                </a:lnTo>
                <a:close/>
              </a:path>
              <a:path w="476250" h="332739">
                <a:moveTo>
                  <a:pt x="459739" y="0"/>
                </a:moveTo>
                <a:lnTo>
                  <a:pt x="458470" y="0"/>
                </a:lnTo>
                <a:lnTo>
                  <a:pt x="459739" y="126"/>
                </a:lnTo>
                <a:close/>
              </a:path>
              <a:path w="476250" h="332739">
                <a:moveTo>
                  <a:pt x="3809" y="54610"/>
                </a:moveTo>
                <a:lnTo>
                  <a:pt x="0" y="54610"/>
                </a:lnTo>
                <a:lnTo>
                  <a:pt x="0" y="67309"/>
                </a:lnTo>
                <a:lnTo>
                  <a:pt x="3809" y="67309"/>
                </a:lnTo>
                <a:lnTo>
                  <a:pt x="3809" y="54610"/>
                </a:lnTo>
                <a:close/>
              </a:path>
              <a:path w="476250" h="332739">
                <a:moveTo>
                  <a:pt x="476250" y="54610"/>
                </a:moveTo>
                <a:lnTo>
                  <a:pt x="472440" y="54610"/>
                </a:lnTo>
                <a:lnTo>
                  <a:pt x="472440" y="67309"/>
                </a:lnTo>
                <a:lnTo>
                  <a:pt x="476250" y="67309"/>
                </a:lnTo>
                <a:lnTo>
                  <a:pt x="476250" y="54610"/>
                </a:lnTo>
                <a:close/>
              </a:path>
              <a:path w="476250" h="332739">
                <a:moveTo>
                  <a:pt x="3809" y="67310"/>
                </a:moveTo>
                <a:lnTo>
                  <a:pt x="0" y="67310"/>
                </a:lnTo>
                <a:lnTo>
                  <a:pt x="0" y="73659"/>
                </a:lnTo>
                <a:lnTo>
                  <a:pt x="3809" y="73659"/>
                </a:lnTo>
                <a:lnTo>
                  <a:pt x="3809" y="67310"/>
                </a:lnTo>
                <a:close/>
              </a:path>
              <a:path w="476250" h="332739">
                <a:moveTo>
                  <a:pt x="476250" y="67310"/>
                </a:moveTo>
                <a:lnTo>
                  <a:pt x="472440" y="67310"/>
                </a:lnTo>
                <a:lnTo>
                  <a:pt x="472440" y="73659"/>
                </a:lnTo>
                <a:lnTo>
                  <a:pt x="476250" y="73659"/>
                </a:lnTo>
                <a:lnTo>
                  <a:pt x="476250" y="67310"/>
                </a:lnTo>
                <a:close/>
              </a:path>
              <a:path w="476250" h="332739">
                <a:moveTo>
                  <a:pt x="3809" y="73660"/>
                </a:moveTo>
                <a:lnTo>
                  <a:pt x="0" y="73660"/>
                </a:lnTo>
                <a:lnTo>
                  <a:pt x="0" y="92709"/>
                </a:lnTo>
                <a:lnTo>
                  <a:pt x="3809" y="92709"/>
                </a:lnTo>
                <a:lnTo>
                  <a:pt x="3809" y="73660"/>
                </a:lnTo>
                <a:close/>
              </a:path>
              <a:path w="476250" h="332739">
                <a:moveTo>
                  <a:pt x="476250" y="73660"/>
                </a:moveTo>
                <a:lnTo>
                  <a:pt x="472440" y="73660"/>
                </a:lnTo>
                <a:lnTo>
                  <a:pt x="472440" y="92709"/>
                </a:lnTo>
                <a:lnTo>
                  <a:pt x="476250" y="92709"/>
                </a:lnTo>
                <a:lnTo>
                  <a:pt x="476250" y="73660"/>
                </a:lnTo>
                <a:close/>
              </a:path>
              <a:path w="476250" h="332739">
                <a:moveTo>
                  <a:pt x="3809" y="92710"/>
                </a:moveTo>
                <a:lnTo>
                  <a:pt x="0" y="92710"/>
                </a:lnTo>
                <a:lnTo>
                  <a:pt x="0" y="118109"/>
                </a:lnTo>
                <a:lnTo>
                  <a:pt x="3809" y="118109"/>
                </a:lnTo>
                <a:lnTo>
                  <a:pt x="3809" y="92710"/>
                </a:lnTo>
                <a:close/>
              </a:path>
              <a:path w="476250" h="332739">
                <a:moveTo>
                  <a:pt x="476250" y="92710"/>
                </a:moveTo>
                <a:lnTo>
                  <a:pt x="472440" y="92710"/>
                </a:lnTo>
                <a:lnTo>
                  <a:pt x="472440" y="118109"/>
                </a:lnTo>
                <a:lnTo>
                  <a:pt x="476250" y="118109"/>
                </a:lnTo>
                <a:lnTo>
                  <a:pt x="476250" y="92710"/>
                </a:lnTo>
                <a:close/>
              </a:path>
              <a:path w="476250" h="332739">
                <a:moveTo>
                  <a:pt x="3809" y="118110"/>
                </a:moveTo>
                <a:lnTo>
                  <a:pt x="0" y="118110"/>
                </a:lnTo>
                <a:lnTo>
                  <a:pt x="0" y="134619"/>
                </a:lnTo>
                <a:lnTo>
                  <a:pt x="3809" y="134619"/>
                </a:lnTo>
                <a:lnTo>
                  <a:pt x="3809" y="118110"/>
                </a:lnTo>
                <a:close/>
              </a:path>
              <a:path w="476250" h="332739">
                <a:moveTo>
                  <a:pt x="476250" y="118110"/>
                </a:moveTo>
                <a:lnTo>
                  <a:pt x="472440" y="118110"/>
                </a:lnTo>
                <a:lnTo>
                  <a:pt x="472440" y="134619"/>
                </a:lnTo>
                <a:lnTo>
                  <a:pt x="476250" y="134619"/>
                </a:lnTo>
                <a:lnTo>
                  <a:pt x="476250" y="118110"/>
                </a:lnTo>
                <a:close/>
              </a:path>
              <a:path w="476250" h="332739">
                <a:moveTo>
                  <a:pt x="3809" y="134620"/>
                </a:moveTo>
                <a:lnTo>
                  <a:pt x="0" y="134620"/>
                </a:lnTo>
                <a:lnTo>
                  <a:pt x="0" y="207009"/>
                </a:lnTo>
                <a:lnTo>
                  <a:pt x="3809" y="207009"/>
                </a:lnTo>
                <a:lnTo>
                  <a:pt x="3809" y="134620"/>
                </a:lnTo>
                <a:close/>
              </a:path>
              <a:path w="476250" h="332739">
                <a:moveTo>
                  <a:pt x="476250" y="134620"/>
                </a:moveTo>
                <a:lnTo>
                  <a:pt x="472440" y="134620"/>
                </a:lnTo>
                <a:lnTo>
                  <a:pt x="472440" y="207009"/>
                </a:lnTo>
                <a:lnTo>
                  <a:pt x="476250" y="207009"/>
                </a:lnTo>
                <a:lnTo>
                  <a:pt x="476250" y="134620"/>
                </a:lnTo>
                <a:close/>
              </a:path>
              <a:path w="476250" h="332739">
                <a:moveTo>
                  <a:pt x="3809" y="207010"/>
                </a:moveTo>
                <a:lnTo>
                  <a:pt x="0" y="207010"/>
                </a:lnTo>
                <a:lnTo>
                  <a:pt x="0" y="245109"/>
                </a:lnTo>
                <a:lnTo>
                  <a:pt x="3809" y="245109"/>
                </a:lnTo>
                <a:lnTo>
                  <a:pt x="3809" y="207010"/>
                </a:lnTo>
                <a:close/>
              </a:path>
              <a:path w="476250" h="332739">
                <a:moveTo>
                  <a:pt x="476250" y="207010"/>
                </a:moveTo>
                <a:lnTo>
                  <a:pt x="472440" y="207010"/>
                </a:lnTo>
                <a:lnTo>
                  <a:pt x="472440" y="245109"/>
                </a:lnTo>
                <a:lnTo>
                  <a:pt x="476250" y="245109"/>
                </a:lnTo>
                <a:lnTo>
                  <a:pt x="476250" y="207010"/>
                </a:lnTo>
                <a:close/>
              </a:path>
              <a:path w="476250" h="332739">
                <a:moveTo>
                  <a:pt x="3809" y="245110"/>
                </a:moveTo>
                <a:lnTo>
                  <a:pt x="0" y="245110"/>
                </a:lnTo>
                <a:lnTo>
                  <a:pt x="0" y="257809"/>
                </a:lnTo>
                <a:lnTo>
                  <a:pt x="3809" y="257809"/>
                </a:lnTo>
                <a:lnTo>
                  <a:pt x="3809" y="245110"/>
                </a:lnTo>
                <a:close/>
              </a:path>
              <a:path w="476250" h="332739">
                <a:moveTo>
                  <a:pt x="476250" y="245110"/>
                </a:moveTo>
                <a:lnTo>
                  <a:pt x="472440" y="245110"/>
                </a:lnTo>
                <a:lnTo>
                  <a:pt x="472440" y="257809"/>
                </a:lnTo>
                <a:lnTo>
                  <a:pt x="476250" y="257809"/>
                </a:lnTo>
                <a:lnTo>
                  <a:pt x="476250" y="245110"/>
                </a:lnTo>
                <a:close/>
              </a:path>
              <a:path w="476250" h="332739">
                <a:moveTo>
                  <a:pt x="3809" y="257810"/>
                </a:moveTo>
                <a:lnTo>
                  <a:pt x="0" y="257810"/>
                </a:lnTo>
                <a:lnTo>
                  <a:pt x="0" y="283209"/>
                </a:lnTo>
                <a:lnTo>
                  <a:pt x="3809" y="283209"/>
                </a:lnTo>
                <a:lnTo>
                  <a:pt x="3809" y="257810"/>
                </a:lnTo>
                <a:close/>
              </a:path>
              <a:path w="476250" h="332739">
                <a:moveTo>
                  <a:pt x="476250" y="257810"/>
                </a:moveTo>
                <a:lnTo>
                  <a:pt x="472440" y="257810"/>
                </a:lnTo>
                <a:lnTo>
                  <a:pt x="472440" y="283209"/>
                </a:lnTo>
                <a:lnTo>
                  <a:pt x="476250" y="283209"/>
                </a:lnTo>
                <a:lnTo>
                  <a:pt x="476250" y="257810"/>
                </a:lnTo>
                <a:close/>
              </a:path>
              <a:path w="476250" h="332739">
                <a:moveTo>
                  <a:pt x="3809" y="283210"/>
                </a:moveTo>
                <a:lnTo>
                  <a:pt x="0" y="283210"/>
                </a:lnTo>
                <a:lnTo>
                  <a:pt x="0" y="289559"/>
                </a:lnTo>
                <a:lnTo>
                  <a:pt x="3809" y="289559"/>
                </a:lnTo>
                <a:lnTo>
                  <a:pt x="3809" y="283210"/>
                </a:lnTo>
                <a:close/>
              </a:path>
              <a:path w="476250" h="332739">
                <a:moveTo>
                  <a:pt x="476250" y="283210"/>
                </a:moveTo>
                <a:lnTo>
                  <a:pt x="472440" y="283210"/>
                </a:lnTo>
                <a:lnTo>
                  <a:pt x="472440" y="289559"/>
                </a:lnTo>
                <a:lnTo>
                  <a:pt x="476250" y="289559"/>
                </a:lnTo>
                <a:lnTo>
                  <a:pt x="476250" y="283210"/>
                </a:lnTo>
                <a:close/>
              </a:path>
              <a:path w="476250" h="332739">
                <a:moveTo>
                  <a:pt x="3809" y="289560"/>
                </a:moveTo>
                <a:lnTo>
                  <a:pt x="0" y="289560"/>
                </a:lnTo>
                <a:lnTo>
                  <a:pt x="0" y="295909"/>
                </a:lnTo>
                <a:lnTo>
                  <a:pt x="3809" y="295909"/>
                </a:lnTo>
                <a:lnTo>
                  <a:pt x="3809" y="289560"/>
                </a:lnTo>
                <a:close/>
              </a:path>
              <a:path w="476250" h="332739">
                <a:moveTo>
                  <a:pt x="476250" y="289560"/>
                </a:moveTo>
                <a:lnTo>
                  <a:pt x="472440" y="289560"/>
                </a:lnTo>
                <a:lnTo>
                  <a:pt x="472440" y="295909"/>
                </a:lnTo>
                <a:lnTo>
                  <a:pt x="476250" y="295909"/>
                </a:lnTo>
                <a:lnTo>
                  <a:pt x="476250" y="289560"/>
                </a:lnTo>
                <a:close/>
              </a:path>
              <a:path w="476250" h="332739">
                <a:moveTo>
                  <a:pt x="463550" y="331597"/>
                </a:moveTo>
                <a:lnTo>
                  <a:pt x="15240" y="331597"/>
                </a:lnTo>
                <a:lnTo>
                  <a:pt x="15240" y="332739"/>
                </a:lnTo>
                <a:lnTo>
                  <a:pt x="463550" y="332739"/>
                </a:lnTo>
                <a:lnTo>
                  <a:pt x="463550" y="331597"/>
                </a:lnTo>
                <a:close/>
              </a:path>
              <a:path w="476250" h="332739">
                <a:moveTo>
                  <a:pt x="464820" y="330326"/>
                </a:moveTo>
                <a:lnTo>
                  <a:pt x="12700" y="330326"/>
                </a:lnTo>
                <a:lnTo>
                  <a:pt x="12700" y="331597"/>
                </a:lnTo>
                <a:lnTo>
                  <a:pt x="464820" y="331597"/>
                </a:lnTo>
                <a:lnTo>
                  <a:pt x="464820" y="330326"/>
                </a:lnTo>
                <a:close/>
              </a:path>
              <a:path w="476250" h="332739">
                <a:moveTo>
                  <a:pt x="466089" y="328929"/>
                </a:moveTo>
                <a:lnTo>
                  <a:pt x="11429" y="328929"/>
                </a:lnTo>
                <a:lnTo>
                  <a:pt x="11429" y="330326"/>
                </a:lnTo>
                <a:lnTo>
                  <a:pt x="466089" y="330326"/>
                </a:lnTo>
                <a:lnTo>
                  <a:pt x="466089" y="328929"/>
                </a:lnTo>
                <a:close/>
              </a:path>
              <a:path w="476250" h="332739">
                <a:moveTo>
                  <a:pt x="476250" y="296163"/>
                </a:moveTo>
                <a:lnTo>
                  <a:pt x="472440" y="296163"/>
                </a:lnTo>
                <a:lnTo>
                  <a:pt x="472440" y="323976"/>
                </a:lnTo>
                <a:lnTo>
                  <a:pt x="473709" y="323976"/>
                </a:lnTo>
                <a:lnTo>
                  <a:pt x="473709" y="322579"/>
                </a:lnTo>
                <a:lnTo>
                  <a:pt x="476250" y="322579"/>
                </a:lnTo>
                <a:lnTo>
                  <a:pt x="476250" y="296163"/>
                </a:lnTo>
                <a:close/>
              </a:path>
              <a:path w="476250" h="332739">
                <a:moveTo>
                  <a:pt x="3809" y="296163"/>
                </a:moveTo>
                <a:lnTo>
                  <a:pt x="0" y="296163"/>
                </a:lnTo>
                <a:lnTo>
                  <a:pt x="0" y="320039"/>
                </a:lnTo>
                <a:lnTo>
                  <a:pt x="1270" y="320039"/>
                </a:lnTo>
                <a:lnTo>
                  <a:pt x="1270" y="321437"/>
                </a:lnTo>
                <a:lnTo>
                  <a:pt x="2540" y="321437"/>
                </a:lnTo>
                <a:lnTo>
                  <a:pt x="2540" y="322579"/>
                </a:lnTo>
                <a:lnTo>
                  <a:pt x="3809" y="322579"/>
                </a:lnTo>
                <a:lnTo>
                  <a:pt x="3809" y="296163"/>
                </a:lnTo>
                <a:close/>
              </a:path>
            </a:pathLst>
          </a:custGeom>
          <a:solidFill>
            <a:srgbClr val="340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246109" y="1656079"/>
            <a:ext cx="468630" cy="325120"/>
          </a:xfrm>
          <a:custGeom>
            <a:avLst/>
            <a:gdLst/>
            <a:ahLst/>
            <a:cxnLst/>
            <a:rect l="l" t="t" r="r" b="b"/>
            <a:pathLst>
              <a:path w="468629" h="325119">
                <a:moveTo>
                  <a:pt x="3810" y="49657"/>
                </a:moveTo>
                <a:lnTo>
                  <a:pt x="0" y="49657"/>
                </a:lnTo>
                <a:lnTo>
                  <a:pt x="0" y="50800"/>
                </a:lnTo>
                <a:lnTo>
                  <a:pt x="3810" y="50800"/>
                </a:lnTo>
                <a:lnTo>
                  <a:pt x="3810" y="49657"/>
                </a:lnTo>
                <a:close/>
              </a:path>
              <a:path w="468629" h="325119">
                <a:moveTo>
                  <a:pt x="468630" y="49657"/>
                </a:moveTo>
                <a:lnTo>
                  <a:pt x="464820" y="49657"/>
                </a:lnTo>
                <a:lnTo>
                  <a:pt x="464820" y="50800"/>
                </a:lnTo>
                <a:lnTo>
                  <a:pt x="468630" y="50800"/>
                </a:lnTo>
                <a:lnTo>
                  <a:pt x="468630" y="49657"/>
                </a:lnTo>
                <a:close/>
              </a:path>
              <a:path w="468629" h="325119">
                <a:moveTo>
                  <a:pt x="3810" y="47116"/>
                </a:moveTo>
                <a:lnTo>
                  <a:pt x="0" y="47116"/>
                </a:lnTo>
                <a:lnTo>
                  <a:pt x="0" y="49529"/>
                </a:lnTo>
                <a:lnTo>
                  <a:pt x="3810" y="49529"/>
                </a:lnTo>
                <a:lnTo>
                  <a:pt x="3810" y="47116"/>
                </a:lnTo>
                <a:close/>
              </a:path>
              <a:path w="468629" h="325119">
                <a:moveTo>
                  <a:pt x="468630" y="47116"/>
                </a:moveTo>
                <a:lnTo>
                  <a:pt x="464820" y="47116"/>
                </a:lnTo>
                <a:lnTo>
                  <a:pt x="464820" y="49529"/>
                </a:lnTo>
                <a:lnTo>
                  <a:pt x="468630" y="49529"/>
                </a:lnTo>
                <a:lnTo>
                  <a:pt x="468630" y="47116"/>
                </a:lnTo>
                <a:close/>
              </a:path>
              <a:path w="468629" h="325119">
                <a:moveTo>
                  <a:pt x="3810" y="43307"/>
                </a:moveTo>
                <a:lnTo>
                  <a:pt x="0" y="43307"/>
                </a:lnTo>
                <a:lnTo>
                  <a:pt x="0" y="46989"/>
                </a:lnTo>
                <a:lnTo>
                  <a:pt x="3810" y="46989"/>
                </a:lnTo>
                <a:lnTo>
                  <a:pt x="3810" y="43307"/>
                </a:lnTo>
                <a:close/>
              </a:path>
              <a:path w="468629" h="325119">
                <a:moveTo>
                  <a:pt x="468630" y="43307"/>
                </a:moveTo>
                <a:lnTo>
                  <a:pt x="464820" y="43307"/>
                </a:lnTo>
                <a:lnTo>
                  <a:pt x="464820" y="46989"/>
                </a:lnTo>
                <a:lnTo>
                  <a:pt x="468630" y="46989"/>
                </a:lnTo>
                <a:lnTo>
                  <a:pt x="468630" y="43307"/>
                </a:lnTo>
                <a:close/>
              </a:path>
              <a:path w="468629" h="325119">
                <a:moveTo>
                  <a:pt x="3810" y="40766"/>
                </a:moveTo>
                <a:lnTo>
                  <a:pt x="0" y="40766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40766"/>
                </a:lnTo>
                <a:close/>
              </a:path>
              <a:path w="468629" h="325119">
                <a:moveTo>
                  <a:pt x="468630" y="40766"/>
                </a:moveTo>
                <a:lnTo>
                  <a:pt x="464820" y="40766"/>
                </a:lnTo>
                <a:lnTo>
                  <a:pt x="464820" y="43179"/>
                </a:lnTo>
                <a:lnTo>
                  <a:pt x="468630" y="43179"/>
                </a:lnTo>
                <a:lnTo>
                  <a:pt x="468630" y="40766"/>
                </a:lnTo>
                <a:close/>
              </a:path>
              <a:path w="468629" h="325119">
                <a:moveTo>
                  <a:pt x="3810" y="36957"/>
                </a:moveTo>
                <a:lnTo>
                  <a:pt x="0" y="36957"/>
                </a:lnTo>
                <a:lnTo>
                  <a:pt x="0" y="40639"/>
                </a:lnTo>
                <a:lnTo>
                  <a:pt x="3810" y="40639"/>
                </a:lnTo>
                <a:lnTo>
                  <a:pt x="3810" y="36957"/>
                </a:lnTo>
                <a:close/>
              </a:path>
              <a:path w="468629" h="325119">
                <a:moveTo>
                  <a:pt x="468630" y="36957"/>
                </a:moveTo>
                <a:lnTo>
                  <a:pt x="464820" y="36957"/>
                </a:lnTo>
                <a:lnTo>
                  <a:pt x="464820" y="40639"/>
                </a:lnTo>
                <a:lnTo>
                  <a:pt x="468630" y="40639"/>
                </a:lnTo>
                <a:lnTo>
                  <a:pt x="468630" y="36957"/>
                </a:lnTo>
                <a:close/>
              </a:path>
              <a:path w="468629" h="325119">
                <a:moveTo>
                  <a:pt x="3810" y="34416"/>
                </a:moveTo>
                <a:lnTo>
                  <a:pt x="0" y="34416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4416"/>
                </a:lnTo>
                <a:close/>
              </a:path>
              <a:path w="468629" h="325119">
                <a:moveTo>
                  <a:pt x="468630" y="34416"/>
                </a:moveTo>
                <a:lnTo>
                  <a:pt x="464820" y="34416"/>
                </a:lnTo>
                <a:lnTo>
                  <a:pt x="464820" y="36829"/>
                </a:lnTo>
                <a:lnTo>
                  <a:pt x="468630" y="36829"/>
                </a:lnTo>
                <a:lnTo>
                  <a:pt x="468630" y="34416"/>
                </a:lnTo>
                <a:close/>
              </a:path>
              <a:path w="468629" h="325119">
                <a:moveTo>
                  <a:pt x="3810" y="30607"/>
                </a:moveTo>
                <a:lnTo>
                  <a:pt x="0" y="30607"/>
                </a:lnTo>
                <a:lnTo>
                  <a:pt x="0" y="34289"/>
                </a:lnTo>
                <a:lnTo>
                  <a:pt x="3810" y="34289"/>
                </a:lnTo>
                <a:lnTo>
                  <a:pt x="3810" y="30607"/>
                </a:lnTo>
                <a:close/>
              </a:path>
              <a:path w="468629" h="325119">
                <a:moveTo>
                  <a:pt x="468630" y="30607"/>
                </a:moveTo>
                <a:lnTo>
                  <a:pt x="464820" y="30607"/>
                </a:lnTo>
                <a:lnTo>
                  <a:pt x="464820" y="34289"/>
                </a:lnTo>
                <a:lnTo>
                  <a:pt x="468630" y="34289"/>
                </a:lnTo>
                <a:lnTo>
                  <a:pt x="468630" y="30607"/>
                </a:lnTo>
                <a:close/>
              </a:path>
              <a:path w="468629" h="325119">
                <a:moveTo>
                  <a:pt x="3810" y="28066"/>
                </a:moveTo>
                <a:lnTo>
                  <a:pt x="0" y="28066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28066"/>
                </a:lnTo>
                <a:close/>
              </a:path>
              <a:path w="468629" h="325119">
                <a:moveTo>
                  <a:pt x="468630" y="28066"/>
                </a:moveTo>
                <a:lnTo>
                  <a:pt x="464820" y="28066"/>
                </a:lnTo>
                <a:lnTo>
                  <a:pt x="464820" y="30479"/>
                </a:lnTo>
                <a:lnTo>
                  <a:pt x="468630" y="30479"/>
                </a:lnTo>
                <a:lnTo>
                  <a:pt x="468630" y="28066"/>
                </a:lnTo>
                <a:close/>
              </a:path>
              <a:path w="468629" h="325119">
                <a:moveTo>
                  <a:pt x="3810" y="24257"/>
                </a:moveTo>
                <a:lnTo>
                  <a:pt x="0" y="24257"/>
                </a:lnTo>
                <a:lnTo>
                  <a:pt x="0" y="27939"/>
                </a:lnTo>
                <a:lnTo>
                  <a:pt x="3810" y="27939"/>
                </a:lnTo>
                <a:lnTo>
                  <a:pt x="3810" y="24257"/>
                </a:lnTo>
                <a:close/>
              </a:path>
              <a:path w="468629" h="325119">
                <a:moveTo>
                  <a:pt x="468630" y="24257"/>
                </a:moveTo>
                <a:lnTo>
                  <a:pt x="464820" y="24257"/>
                </a:lnTo>
                <a:lnTo>
                  <a:pt x="464820" y="27939"/>
                </a:lnTo>
                <a:lnTo>
                  <a:pt x="468630" y="27939"/>
                </a:lnTo>
                <a:lnTo>
                  <a:pt x="468630" y="24257"/>
                </a:lnTo>
                <a:close/>
              </a:path>
              <a:path w="468629" h="325119">
                <a:moveTo>
                  <a:pt x="3810" y="21716"/>
                </a:moveTo>
                <a:lnTo>
                  <a:pt x="0" y="21716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1716"/>
                </a:lnTo>
                <a:close/>
              </a:path>
              <a:path w="468629" h="325119">
                <a:moveTo>
                  <a:pt x="468630" y="21716"/>
                </a:moveTo>
                <a:lnTo>
                  <a:pt x="464820" y="21716"/>
                </a:lnTo>
                <a:lnTo>
                  <a:pt x="464820" y="24129"/>
                </a:lnTo>
                <a:lnTo>
                  <a:pt x="468630" y="24129"/>
                </a:lnTo>
                <a:lnTo>
                  <a:pt x="468630" y="21716"/>
                </a:lnTo>
                <a:close/>
              </a:path>
              <a:path w="468629" h="325119">
                <a:moveTo>
                  <a:pt x="3810" y="17907"/>
                </a:moveTo>
                <a:lnTo>
                  <a:pt x="0" y="17907"/>
                </a:lnTo>
                <a:lnTo>
                  <a:pt x="0" y="21589"/>
                </a:lnTo>
                <a:lnTo>
                  <a:pt x="3810" y="21589"/>
                </a:lnTo>
                <a:lnTo>
                  <a:pt x="3810" y="17907"/>
                </a:lnTo>
                <a:close/>
              </a:path>
              <a:path w="468629" h="325119">
                <a:moveTo>
                  <a:pt x="468630" y="17907"/>
                </a:moveTo>
                <a:lnTo>
                  <a:pt x="464820" y="17907"/>
                </a:lnTo>
                <a:lnTo>
                  <a:pt x="464820" y="21589"/>
                </a:lnTo>
                <a:lnTo>
                  <a:pt x="468630" y="21589"/>
                </a:lnTo>
                <a:lnTo>
                  <a:pt x="468630" y="17907"/>
                </a:lnTo>
                <a:close/>
              </a:path>
              <a:path w="468629" h="325119">
                <a:moveTo>
                  <a:pt x="3810" y="15366"/>
                </a:moveTo>
                <a:lnTo>
                  <a:pt x="0" y="15366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5366"/>
                </a:lnTo>
                <a:close/>
              </a:path>
              <a:path w="468629" h="325119">
                <a:moveTo>
                  <a:pt x="468630" y="15366"/>
                </a:moveTo>
                <a:lnTo>
                  <a:pt x="464820" y="15366"/>
                </a:lnTo>
                <a:lnTo>
                  <a:pt x="464820" y="17779"/>
                </a:lnTo>
                <a:lnTo>
                  <a:pt x="468630" y="17779"/>
                </a:lnTo>
                <a:lnTo>
                  <a:pt x="468630" y="15366"/>
                </a:lnTo>
                <a:close/>
              </a:path>
              <a:path w="468629" h="325119">
                <a:moveTo>
                  <a:pt x="3810" y="11557"/>
                </a:moveTo>
                <a:lnTo>
                  <a:pt x="0" y="11557"/>
                </a:lnTo>
                <a:lnTo>
                  <a:pt x="0" y="15239"/>
                </a:lnTo>
                <a:lnTo>
                  <a:pt x="3810" y="15239"/>
                </a:lnTo>
                <a:lnTo>
                  <a:pt x="3810" y="11557"/>
                </a:lnTo>
                <a:close/>
              </a:path>
              <a:path w="468629" h="325119">
                <a:moveTo>
                  <a:pt x="468630" y="11557"/>
                </a:moveTo>
                <a:lnTo>
                  <a:pt x="464820" y="11557"/>
                </a:lnTo>
                <a:lnTo>
                  <a:pt x="464820" y="15239"/>
                </a:lnTo>
                <a:lnTo>
                  <a:pt x="468630" y="15239"/>
                </a:lnTo>
                <a:lnTo>
                  <a:pt x="468630" y="11557"/>
                </a:lnTo>
                <a:close/>
              </a:path>
              <a:path w="468629" h="325119">
                <a:moveTo>
                  <a:pt x="3810" y="9016"/>
                </a:moveTo>
                <a:lnTo>
                  <a:pt x="0" y="9016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9016"/>
                </a:lnTo>
                <a:close/>
              </a:path>
              <a:path w="468629" h="325119">
                <a:moveTo>
                  <a:pt x="468630" y="9016"/>
                </a:moveTo>
                <a:lnTo>
                  <a:pt x="464820" y="9016"/>
                </a:lnTo>
                <a:lnTo>
                  <a:pt x="464820" y="11429"/>
                </a:lnTo>
                <a:lnTo>
                  <a:pt x="468630" y="11429"/>
                </a:lnTo>
                <a:lnTo>
                  <a:pt x="468630" y="9016"/>
                </a:lnTo>
                <a:close/>
              </a:path>
              <a:path w="468629" h="325119">
                <a:moveTo>
                  <a:pt x="3810" y="6350"/>
                </a:moveTo>
                <a:lnTo>
                  <a:pt x="2540" y="6350"/>
                </a:lnTo>
                <a:lnTo>
                  <a:pt x="2540" y="7747"/>
                </a:lnTo>
                <a:lnTo>
                  <a:pt x="0" y="7747"/>
                </a:lnTo>
                <a:lnTo>
                  <a:pt x="0" y="8889"/>
                </a:lnTo>
                <a:lnTo>
                  <a:pt x="3810" y="8889"/>
                </a:lnTo>
                <a:lnTo>
                  <a:pt x="3810" y="6350"/>
                </a:lnTo>
                <a:close/>
              </a:path>
              <a:path w="468629" h="325119">
                <a:moveTo>
                  <a:pt x="467360" y="5079"/>
                </a:moveTo>
                <a:lnTo>
                  <a:pt x="464819" y="5079"/>
                </a:lnTo>
                <a:lnTo>
                  <a:pt x="464820" y="8889"/>
                </a:lnTo>
                <a:lnTo>
                  <a:pt x="468630" y="8889"/>
                </a:lnTo>
                <a:lnTo>
                  <a:pt x="468630" y="6350"/>
                </a:lnTo>
                <a:lnTo>
                  <a:pt x="467360" y="6350"/>
                </a:lnTo>
                <a:lnTo>
                  <a:pt x="467360" y="5079"/>
                </a:lnTo>
                <a:close/>
              </a:path>
              <a:path w="468629" h="325119">
                <a:moveTo>
                  <a:pt x="7620" y="2539"/>
                </a:moveTo>
                <a:lnTo>
                  <a:pt x="6350" y="2539"/>
                </a:lnTo>
                <a:lnTo>
                  <a:pt x="6350" y="3810"/>
                </a:lnTo>
                <a:lnTo>
                  <a:pt x="463550" y="3810"/>
                </a:lnTo>
                <a:lnTo>
                  <a:pt x="463550" y="2666"/>
                </a:lnTo>
                <a:lnTo>
                  <a:pt x="7620" y="2666"/>
                </a:lnTo>
                <a:close/>
              </a:path>
              <a:path w="468629" h="325119">
                <a:moveTo>
                  <a:pt x="463550" y="2539"/>
                </a:moveTo>
                <a:lnTo>
                  <a:pt x="462279" y="2539"/>
                </a:lnTo>
                <a:lnTo>
                  <a:pt x="463550" y="2666"/>
                </a:lnTo>
                <a:close/>
              </a:path>
              <a:path w="468629" h="325119">
                <a:moveTo>
                  <a:pt x="462279" y="1397"/>
                </a:moveTo>
                <a:lnTo>
                  <a:pt x="7620" y="1397"/>
                </a:lnTo>
                <a:lnTo>
                  <a:pt x="7620" y="2539"/>
                </a:lnTo>
                <a:lnTo>
                  <a:pt x="462279" y="2539"/>
                </a:lnTo>
                <a:lnTo>
                  <a:pt x="462279" y="1397"/>
                </a:lnTo>
                <a:close/>
              </a:path>
              <a:path w="468629" h="325119">
                <a:moveTo>
                  <a:pt x="461010" y="0"/>
                </a:moveTo>
                <a:lnTo>
                  <a:pt x="8890" y="0"/>
                </a:lnTo>
                <a:lnTo>
                  <a:pt x="8890" y="1397"/>
                </a:lnTo>
                <a:lnTo>
                  <a:pt x="461010" y="1397"/>
                </a:lnTo>
                <a:lnTo>
                  <a:pt x="461010" y="0"/>
                </a:lnTo>
                <a:close/>
              </a:path>
              <a:path w="468629" h="325119">
                <a:moveTo>
                  <a:pt x="3810" y="50800"/>
                </a:moveTo>
                <a:lnTo>
                  <a:pt x="0" y="5080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50800"/>
                </a:lnTo>
                <a:close/>
              </a:path>
              <a:path w="468629" h="325119">
                <a:moveTo>
                  <a:pt x="468630" y="50800"/>
                </a:moveTo>
                <a:lnTo>
                  <a:pt x="464820" y="50800"/>
                </a:lnTo>
                <a:lnTo>
                  <a:pt x="464820" y="63500"/>
                </a:lnTo>
                <a:lnTo>
                  <a:pt x="468630" y="63500"/>
                </a:lnTo>
                <a:lnTo>
                  <a:pt x="468630" y="50800"/>
                </a:lnTo>
                <a:close/>
              </a:path>
              <a:path w="468629" h="325119">
                <a:moveTo>
                  <a:pt x="3810" y="63500"/>
                </a:moveTo>
                <a:lnTo>
                  <a:pt x="0" y="63500"/>
                </a:lnTo>
                <a:lnTo>
                  <a:pt x="0" y="69850"/>
                </a:lnTo>
                <a:lnTo>
                  <a:pt x="3810" y="69850"/>
                </a:lnTo>
                <a:lnTo>
                  <a:pt x="3810" y="63500"/>
                </a:lnTo>
                <a:close/>
              </a:path>
              <a:path w="468629" h="325119">
                <a:moveTo>
                  <a:pt x="468630" y="63500"/>
                </a:moveTo>
                <a:lnTo>
                  <a:pt x="464820" y="63500"/>
                </a:lnTo>
                <a:lnTo>
                  <a:pt x="464820" y="69850"/>
                </a:lnTo>
                <a:lnTo>
                  <a:pt x="468630" y="69850"/>
                </a:lnTo>
                <a:lnTo>
                  <a:pt x="468630" y="63500"/>
                </a:lnTo>
                <a:close/>
              </a:path>
              <a:path w="468629" h="325119">
                <a:moveTo>
                  <a:pt x="3810" y="69850"/>
                </a:moveTo>
                <a:lnTo>
                  <a:pt x="0" y="69850"/>
                </a:lnTo>
                <a:lnTo>
                  <a:pt x="0" y="88900"/>
                </a:lnTo>
                <a:lnTo>
                  <a:pt x="3810" y="88900"/>
                </a:lnTo>
                <a:lnTo>
                  <a:pt x="3810" y="69850"/>
                </a:lnTo>
                <a:close/>
              </a:path>
              <a:path w="468629" h="325119">
                <a:moveTo>
                  <a:pt x="468630" y="69850"/>
                </a:moveTo>
                <a:lnTo>
                  <a:pt x="464820" y="69850"/>
                </a:lnTo>
                <a:lnTo>
                  <a:pt x="464820" y="88900"/>
                </a:lnTo>
                <a:lnTo>
                  <a:pt x="468630" y="88900"/>
                </a:lnTo>
                <a:lnTo>
                  <a:pt x="468630" y="69850"/>
                </a:lnTo>
                <a:close/>
              </a:path>
              <a:path w="468629" h="325119">
                <a:moveTo>
                  <a:pt x="3810" y="88900"/>
                </a:moveTo>
                <a:lnTo>
                  <a:pt x="0" y="88900"/>
                </a:lnTo>
                <a:lnTo>
                  <a:pt x="0" y="114300"/>
                </a:lnTo>
                <a:lnTo>
                  <a:pt x="3810" y="114300"/>
                </a:lnTo>
                <a:lnTo>
                  <a:pt x="3810" y="88900"/>
                </a:lnTo>
                <a:close/>
              </a:path>
              <a:path w="468629" h="325119">
                <a:moveTo>
                  <a:pt x="468630" y="88900"/>
                </a:moveTo>
                <a:lnTo>
                  <a:pt x="464820" y="88900"/>
                </a:lnTo>
                <a:lnTo>
                  <a:pt x="464820" y="114300"/>
                </a:lnTo>
                <a:lnTo>
                  <a:pt x="468630" y="114300"/>
                </a:lnTo>
                <a:lnTo>
                  <a:pt x="468630" y="88900"/>
                </a:lnTo>
                <a:close/>
              </a:path>
              <a:path w="468629" h="325119">
                <a:moveTo>
                  <a:pt x="3810" y="114300"/>
                </a:moveTo>
                <a:lnTo>
                  <a:pt x="0" y="114300"/>
                </a:lnTo>
                <a:lnTo>
                  <a:pt x="0" y="130810"/>
                </a:lnTo>
                <a:lnTo>
                  <a:pt x="3810" y="130810"/>
                </a:lnTo>
                <a:lnTo>
                  <a:pt x="3810" y="114300"/>
                </a:lnTo>
                <a:close/>
              </a:path>
              <a:path w="468629" h="325119">
                <a:moveTo>
                  <a:pt x="468630" y="114300"/>
                </a:moveTo>
                <a:lnTo>
                  <a:pt x="464820" y="114300"/>
                </a:lnTo>
                <a:lnTo>
                  <a:pt x="464820" y="130810"/>
                </a:lnTo>
                <a:lnTo>
                  <a:pt x="468630" y="130810"/>
                </a:lnTo>
                <a:lnTo>
                  <a:pt x="468630" y="114300"/>
                </a:lnTo>
                <a:close/>
              </a:path>
              <a:path w="468629" h="325119">
                <a:moveTo>
                  <a:pt x="3810" y="130810"/>
                </a:moveTo>
                <a:lnTo>
                  <a:pt x="0" y="130810"/>
                </a:lnTo>
                <a:lnTo>
                  <a:pt x="0" y="203200"/>
                </a:lnTo>
                <a:lnTo>
                  <a:pt x="3810" y="203200"/>
                </a:lnTo>
                <a:lnTo>
                  <a:pt x="3810" y="130810"/>
                </a:lnTo>
                <a:close/>
              </a:path>
              <a:path w="468629" h="325119">
                <a:moveTo>
                  <a:pt x="468630" y="130810"/>
                </a:moveTo>
                <a:lnTo>
                  <a:pt x="464820" y="130810"/>
                </a:lnTo>
                <a:lnTo>
                  <a:pt x="464820" y="203200"/>
                </a:lnTo>
                <a:lnTo>
                  <a:pt x="468630" y="203200"/>
                </a:lnTo>
                <a:lnTo>
                  <a:pt x="468630" y="130810"/>
                </a:lnTo>
                <a:close/>
              </a:path>
              <a:path w="468629" h="325119">
                <a:moveTo>
                  <a:pt x="3810" y="203200"/>
                </a:moveTo>
                <a:lnTo>
                  <a:pt x="0" y="203200"/>
                </a:lnTo>
                <a:lnTo>
                  <a:pt x="0" y="241300"/>
                </a:lnTo>
                <a:lnTo>
                  <a:pt x="3810" y="241300"/>
                </a:lnTo>
                <a:lnTo>
                  <a:pt x="3810" y="203200"/>
                </a:lnTo>
                <a:close/>
              </a:path>
              <a:path w="468629" h="325119">
                <a:moveTo>
                  <a:pt x="468630" y="203200"/>
                </a:moveTo>
                <a:lnTo>
                  <a:pt x="464820" y="203200"/>
                </a:lnTo>
                <a:lnTo>
                  <a:pt x="464820" y="241300"/>
                </a:lnTo>
                <a:lnTo>
                  <a:pt x="468630" y="241300"/>
                </a:lnTo>
                <a:lnTo>
                  <a:pt x="468630" y="203200"/>
                </a:lnTo>
                <a:close/>
              </a:path>
              <a:path w="468629" h="325119">
                <a:moveTo>
                  <a:pt x="3810" y="241300"/>
                </a:moveTo>
                <a:lnTo>
                  <a:pt x="0" y="241300"/>
                </a:lnTo>
                <a:lnTo>
                  <a:pt x="0" y="254000"/>
                </a:lnTo>
                <a:lnTo>
                  <a:pt x="3810" y="254000"/>
                </a:lnTo>
                <a:lnTo>
                  <a:pt x="3810" y="241300"/>
                </a:lnTo>
                <a:close/>
              </a:path>
              <a:path w="468629" h="325119">
                <a:moveTo>
                  <a:pt x="468630" y="241300"/>
                </a:moveTo>
                <a:lnTo>
                  <a:pt x="464820" y="241300"/>
                </a:lnTo>
                <a:lnTo>
                  <a:pt x="464820" y="254000"/>
                </a:lnTo>
                <a:lnTo>
                  <a:pt x="468630" y="254000"/>
                </a:lnTo>
                <a:lnTo>
                  <a:pt x="468630" y="241300"/>
                </a:lnTo>
                <a:close/>
              </a:path>
              <a:path w="468629" h="325119">
                <a:moveTo>
                  <a:pt x="3810" y="254000"/>
                </a:moveTo>
                <a:lnTo>
                  <a:pt x="0" y="254000"/>
                </a:lnTo>
                <a:lnTo>
                  <a:pt x="0" y="279400"/>
                </a:lnTo>
                <a:lnTo>
                  <a:pt x="3810" y="279400"/>
                </a:lnTo>
                <a:lnTo>
                  <a:pt x="3810" y="254000"/>
                </a:lnTo>
                <a:close/>
              </a:path>
              <a:path w="468629" h="325119">
                <a:moveTo>
                  <a:pt x="468630" y="254000"/>
                </a:moveTo>
                <a:lnTo>
                  <a:pt x="464820" y="254000"/>
                </a:lnTo>
                <a:lnTo>
                  <a:pt x="464820" y="279400"/>
                </a:lnTo>
                <a:lnTo>
                  <a:pt x="468630" y="279400"/>
                </a:lnTo>
                <a:lnTo>
                  <a:pt x="468630" y="254000"/>
                </a:lnTo>
                <a:close/>
              </a:path>
              <a:path w="468629" h="325119">
                <a:moveTo>
                  <a:pt x="3810" y="279400"/>
                </a:moveTo>
                <a:lnTo>
                  <a:pt x="0" y="279400"/>
                </a:lnTo>
                <a:lnTo>
                  <a:pt x="0" y="285750"/>
                </a:lnTo>
                <a:lnTo>
                  <a:pt x="3810" y="285750"/>
                </a:lnTo>
                <a:lnTo>
                  <a:pt x="3810" y="279400"/>
                </a:lnTo>
                <a:close/>
              </a:path>
              <a:path w="468629" h="325119">
                <a:moveTo>
                  <a:pt x="468630" y="279400"/>
                </a:moveTo>
                <a:lnTo>
                  <a:pt x="464820" y="279400"/>
                </a:lnTo>
                <a:lnTo>
                  <a:pt x="464820" y="285750"/>
                </a:lnTo>
                <a:lnTo>
                  <a:pt x="468630" y="285750"/>
                </a:lnTo>
                <a:lnTo>
                  <a:pt x="468630" y="279400"/>
                </a:lnTo>
                <a:close/>
              </a:path>
              <a:path w="468629" h="325119">
                <a:moveTo>
                  <a:pt x="3810" y="285750"/>
                </a:moveTo>
                <a:lnTo>
                  <a:pt x="0" y="285750"/>
                </a:lnTo>
                <a:lnTo>
                  <a:pt x="0" y="292100"/>
                </a:lnTo>
                <a:lnTo>
                  <a:pt x="3810" y="292100"/>
                </a:lnTo>
                <a:lnTo>
                  <a:pt x="3810" y="285750"/>
                </a:lnTo>
                <a:close/>
              </a:path>
              <a:path w="468629" h="325119">
                <a:moveTo>
                  <a:pt x="468630" y="285750"/>
                </a:moveTo>
                <a:lnTo>
                  <a:pt x="464820" y="285750"/>
                </a:lnTo>
                <a:lnTo>
                  <a:pt x="464820" y="292100"/>
                </a:lnTo>
                <a:lnTo>
                  <a:pt x="468630" y="292100"/>
                </a:lnTo>
                <a:lnTo>
                  <a:pt x="468630" y="285750"/>
                </a:lnTo>
                <a:close/>
              </a:path>
              <a:path w="468629" h="325119">
                <a:moveTo>
                  <a:pt x="464820" y="323850"/>
                </a:moveTo>
                <a:lnTo>
                  <a:pt x="6350" y="323850"/>
                </a:lnTo>
                <a:lnTo>
                  <a:pt x="6350" y="325120"/>
                </a:lnTo>
                <a:lnTo>
                  <a:pt x="464820" y="325120"/>
                </a:lnTo>
                <a:lnTo>
                  <a:pt x="464820" y="323850"/>
                </a:lnTo>
                <a:close/>
              </a:path>
              <a:path w="468629" h="325119">
                <a:moveTo>
                  <a:pt x="466090" y="322580"/>
                </a:moveTo>
                <a:lnTo>
                  <a:pt x="5080" y="322580"/>
                </a:lnTo>
                <a:lnTo>
                  <a:pt x="5080" y="323850"/>
                </a:lnTo>
                <a:lnTo>
                  <a:pt x="466090" y="323850"/>
                </a:lnTo>
                <a:lnTo>
                  <a:pt x="466090" y="322580"/>
                </a:lnTo>
                <a:close/>
              </a:path>
              <a:path w="468629" h="325119">
                <a:moveTo>
                  <a:pt x="467360" y="321310"/>
                </a:moveTo>
                <a:lnTo>
                  <a:pt x="3809" y="321310"/>
                </a:lnTo>
                <a:lnTo>
                  <a:pt x="3810" y="322580"/>
                </a:lnTo>
                <a:lnTo>
                  <a:pt x="467360" y="322580"/>
                </a:lnTo>
                <a:lnTo>
                  <a:pt x="467360" y="321310"/>
                </a:lnTo>
                <a:close/>
              </a:path>
              <a:path w="468629" h="325119">
                <a:moveTo>
                  <a:pt x="3810" y="292227"/>
                </a:moveTo>
                <a:lnTo>
                  <a:pt x="0" y="292227"/>
                </a:lnTo>
                <a:lnTo>
                  <a:pt x="0" y="318770"/>
                </a:lnTo>
                <a:lnTo>
                  <a:pt x="1270" y="318770"/>
                </a:lnTo>
                <a:lnTo>
                  <a:pt x="1270" y="320040"/>
                </a:lnTo>
                <a:lnTo>
                  <a:pt x="2540" y="320040"/>
                </a:lnTo>
                <a:lnTo>
                  <a:pt x="2540" y="321310"/>
                </a:lnTo>
                <a:lnTo>
                  <a:pt x="3809" y="321310"/>
                </a:lnTo>
                <a:lnTo>
                  <a:pt x="3810" y="292227"/>
                </a:lnTo>
                <a:close/>
              </a:path>
              <a:path w="468629" h="325119">
                <a:moveTo>
                  <a:pt x="468630" y="292227"/>
                </a:moveTo>
                <a:lnTo>
                  <a:pt x="464820" y="292227"/>
                </a:lnTo>
                <a:lnTo>
                  <a:pt x="464820" y="321310"/>
                </a:lnTo>
                <a:lnTo>
                  <a:pt x="468630" y="321310"/>
                </a:lnTo>
                <a:lnTo>
                  <a:pt x="468630" y="292227"/>
                </a:lnTo>
                <a:close/>
              </a:path>
            </a:pathLst>
          </a:custGeom>
          <a:solidFill>
            <a:srgbClr val="360B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249919" y="1659889"/>
            <a:ext cx="461009" cy="317500"/>
          </a:xfrm>
          <a:custGeom>
            <a:avLst/>
            <a:gdLst/>
            <a:ahLst/>
            <a:cxnLst/>
            <a:rect l="l" t="t" r="r" b="b"/>
            <a:pathLst>
              <a:path w="461009" h="317500">
                <a:moveTo>
                  <a:pt x="3810" y="45847"/>
                </a:moveTo>
                <a:lnTo>
                  <a:pt x="0" y="45847"/>
                </a:lnTo>
                <a:lnTo>
                  <a:pt x="0" y="46989"/>
                </a:lnTo>
                <a:lnTo>
                  <a:pt x="3810" y="46989"/>
                </a:lnTo>
                <a:lnTo>
                  <a:pt x="3810" y="45847"/>
                </a:lnTo>
                <a:close/>
              </a:path>
              <a:path w="461009" h="317500">
                <a:moveTo>
                  <a:pt x="461010" y="45847"/>
                </a:moveTo>
                <a:lnTo>
                  <a:pt x="457200" y="45847"/>
                </a:lnTo>
                <a:lnTo>
                  <a:pt x="457200" y="46989"/>
                </a:lnTo>
                <a:lnTo>
                  <a:pt x="461010" y="46989"/>
                </a:lnTo>
                <a:lnTo>
                  <a:pt x="461010" y="45847"/>
                </a:lnTo>
                <a:close/>
              </a:path>
              <a:path w="461009" h="317500">
                <a:moveTo>
                  <a:pt x="3810" y="43306"/>
                </a:moveTo>
                <a:lnTo>
                  <a:pt x="0" y="43306"/>
                </a:lnTo>
                <a:lnTo>
                  <a:pt x="0" y="45719"/>
                </a:lnTo>
                <a:lnTo>
                  <a:pt x="3810" y="45719"/>
                </a:lnTo>
                <a:lnTo>
                  <a:pt x="3810" y="43306"/>
                </a:lnTo>
                <a:close/>
              </a:path>
              <a:path w="461009" h="317500">
                <a:moveTo>
                  <a:pt x="461010" y="43306"/>
                </a:moveTo>
                <a:lnTo>
                  <a:pt x="457200" y="43306"/>
                </a:lnTo>
                <a:lnTo>
                  <a:pt x="457200" y="45719"/>
                </a:lnTo>
                <a:lnTo>
                  <a:pt x="461010" y="45719"/>
                </a:lnTo>
                <a:lnTo>
                  <a:pt x="461010" y="43306"/>
                </a:lnTo>
                <a:close/>
              </a:path>
              <a:path w="461009" h="317500">
                <a:moveTo>
                  <a:pt x="3810" y="39497"/>
                </a:moveTo>
                <a:lnTo>
                  <a:pt x="0" y="39497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39497"/>
                </a:lnTo>
                <a:close/>
              </a:path>
              <a:path w="461009" h="317500">
                <a:moveTo>
                  <a:pt x="461010" y="39497"/>
                </a:moveTo>
                <a:lnTo>
                  <a:pt x="457200" y="39497"/>
                </a:lnTo>
                <a:lnTo>
                  <a:pt x="457200" y="43179"/>
                </a:lnTo>
                <a:lnTo>
                  <a:pt x="461010" y="43179"/>
                </a:lnTo>
                <a:lnTo>
                  <a:pt x="461010" y="39497"/>
                </a:lnTo>
                <a:close/>
              </a:path>
              <a:path w="461009" h="317500">
                <a:moveTo>
                  <a:pt x="3810" y="36956"/>
                </a:moveTo>
                <a:lnTo>
                  <a:pt x="0" y="36956"/>
                </a:lnTo>
                <a:lnTo>
                  <a:pt x="0" y="39369"/>
                </a:lnTo>
                <a:lnTo>
                  <a:pt x="3810" y="39369"/>
                </a:lnTo>
                <a:lnTo>
                  <a:pt x="3810" y="36956"/>
                </a:lnTo>
                <a:close/>
              </a:path>
              <a:path w="461009" h="317500">
                <a:moveTo>
                  <a:pt x="461010" y="36956"/>
                </a:moveTo>
                <a:lnTo>
                  <a:pt x="457200" y="36956"/>
                </a:lnTo>
                <a:lnTo>
                  <a:pt x="457200" y="39369"/>
                </a:lnTo>
                <a:lnTo>
                  <a:pt x="461010" y="39369"/>
                </a:lnTo>
                <a:lnTo>
                  <a:pt x="461010" y="36956"/>
                </a:lnTo>
                <a:close/>
              </a:path>
              <a:path w="461009" h="317500">
                <a:moveTo>
                  <a:pt x="3810" y="33147"/>
                </a:moveTo>
                <a:lnTo>
                  <a:pt x="0" y="33147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3147"/>
                </a:lnTo>
                <a:close/>
              </a:path>
              <a:path w="461009" h="317500">
                <a:moveTo>
                  <a:pt x="461010" y="33147"/>
                </a:moveTo>
                <a:lnTo>
                  <a:pt x="457200" y="33147"/>
                </a:lnTo>
                <a:lnTo>
                  <a:pt x="457200" y="36829"/>
                </a:lnTo>
                <a:lnTo>
                  <a:pt x="461010" y="36829"/>
                </a:lnTo>
                <a:lnTo>
                  <a:pt x="461010" y="33147"/>
                </a:lnTo>
                <a:close/>
              </a:path>
              <a:path w="461009" h="317500">
                <a:moveTo>
                  <a:pt x="3810" y="30606"/>
                </a:moveTo>
                <a:lnTo>
                  <a:pt x="0" y="30606"/>
                </a:lnTo>
                <a:lnTo>
                  <a:pt x="0" y="33019"/>
                </a:lnTo>
                <a:lnTo>
                  <a:pt x="3810" y="33019"/>
                </a:lnTo>
                <a:lnTo>
                  <a:pt x="3810" y="30606"/>
                </a:lnTo>
                <a:close/>
              </a:path>
              <a:path w="461009" h="317500">
                <a:moveTo>
                  <a:pt x="461010" y="30606"/>
                </a:moveTo>
                <a:lnTo>
                  <a:pt x="457200" y="30606"/>
                </a:lnTo>
                <a:lnTo>
                  <a:pt x="457200" y="33019"/>
                </a:lnTo>
                <a:lnTo>
                  <a:pt x="461010" y="33019"/>
                </a:lnTo>
                <a:lnTo>
                  <a:pt x="461010" y="30606"/>
                </a:lnTo>
                <a:close/>
              </a:path>
              <a:path w="461009" h="317500">
                <a:moveTo>
                  <a:pt x="3810" y="26797"/>
                </a:moveTo>
                <a:lnTo>
                  <a:pt x="0" y="26797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26797"/>
                </a:lnTo>
                <a:close/>
              </a:path>
              <a:path w="461009" h="317500">
                <a:moveTo>
                  <a:pt x="461010" y="26797"/>
                </a:moveTo>
                <a:lnTo>
                  <a:pt x="457200" y="26797"/>
                </a:lnTo>
                <a:lnTo>
                  <a:pt x="457200" y="30479"/>
                </a:lnTo>
                <a:lnTo>
                  <a:pt x="461010" y="30479"/>
                </a:lnTo>
                <a:lnTo>
                  <a:pt x="461010" y="26797"/>
                </a:lnTo>
                <a:close/>
              </a:path>
              <a:path w="461009" h="317500">
                <a:moveTo>
                  <a:pt x="3810" y="24256"/>
                </a:moveTo>
                <a:lnTo>
                  <a:pt x="0" y="24256"/>
                </a:lnTo>
                <a:lnTo>
                  <a:pt x="0" y="26669"/>
                </a:lnTo>
                <a:lnTo>
                  <a:pt x="3810" y="26669"/>
                </a:lnTo>
                <a:lnTo>
                  <a:pt x="3810" y="24256"/>
                </a:lnTo>
                <a:close/>
              </a:path>
              <a:path w="461009" h="317500">
                <a:moveTo>
                  <a:pt x="461010" y="24256"/>
                </a:moveTo>
                <a:lnTo>
                  <a:pt x="457200" y="24256"/>
                </a:lnTo>
                <a:lnTo>
                  <a:pt x="457200" y="26669"/>
                </a:lnTo>
                <a:lnTo>
                  <a:pt x="461010" y="26669"/>
                </a:lnTo>
                <a:lnTo>
                  <a:pt x="461010" y="24256"/>
                </a:lnTo>
                <a:close/>
              </a:path>
              <a:path w="461009" h="317500">
                <a:moveTo>
                  <a:pt x="3810" y="20447"/>
                </a:moveTo>
                <a:lnTo>
                  <a:pt x="0" y="20447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0447"/>
                </a:lnTo>
                <a:close/>
              </a:path>
              <a:path w="461009" h="317500">
                <a:moveTo>
                  <a:pt x="461010" y="20447"/>
                </a:moveTo>
                <a:lnTo>
                  <a:pt x="457200" y="20447"/>
                </a:lnTo>
                <a:lnTo>
                  <a:pt x="457200" y="24129"/>
                </a:lnTo>
                <a:lnTo>
                  <a:pt x="461010" y="24129"/>
                </a:lnTo>
                <a:lnTo>
                  <a:pt x="461010" y="20447"/>
                </a:lnTo>
                <a:close/>
              </a:path>
              <a:path w="461009" h="317500">
                <a:moveTo>
                  <a:pt x="3810" y="17906"/>
                </a:moveTo>
                <a:lnTo>
                  <a:pt x="0" y="17906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17906"/>
                </a:lnTo>
                <a:close/>
              </a:path>
              <a:path w="461009" h="317500">
                <a:moveTo>
                  <a:pt x="461010" y="17906"/>
                </a:moveTo>
                <a:lnTo>
                  <a:pt x="457200" y="17906"/>
                </a:lnTo>
                <a:lnTo>
                  <a:pt x="457200" y="20319"/>
                </a:lnTo>
                <a:lnTo>
                  <a:pt x="461010" y="20319"/>
                </a:lnTo>
                <a:lnTo>
                  <a:pt x="461010" y="17906"/>
                </a:lnTo>
                <a:close/>
              </a:path>
              <a:path w="461009" h="317500">
                <a:moveTo>
                  <a:pt x="3810" y="14097"/>
                </a:moveTo>
                <a:lnTo>
                  <a:pt x="0" y="14097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4097"/>
                </a:lnTo>
                <a:close/>
              </a:path>
              <a:path w="461009" h="317500">
                <a:moveTo>
                  <a:pt x="461010" y="14097"/>
                </a:moveTo>
                <a:lnTo>
                  <a:pt x="457200" y="14097"/>
                </a:lnTo>
                <a:lnTo>
                  <a:pt x="457200" y="17779"/>
                </a:lnTo>
                <a:lnTo>
                  <a:pt x="461010" y="17779"/>
                </a:lnTo>
                <a:lnTo>
                  <a:pt x="461010" y="14097"/>
                </a:lnTo>
                <a:close/>
              </a:path>
              <a:path w="461009" h="317500">
                <a:moveTo>
                  <a:pt x="3810" y="11556"/>
                </a:moveTo>
                <a:lnTo>
                  <a:pt x="0" y="11556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1556"/>
                </a:lnTo>
                <a:close/>
              </a:path>
              <a:path w="461009" h="317500">
                <a:moveTo>
                  <a:pt x="461010" y="11556"/>
                </a:moveTo>
                <a:lnTo>
                  <a:pt x="457200" y="11556"/>
                </a:lnTo>
                <a:lnTo>
                  <a:pt x="457200" y="13969"/>
                </a:lnTo>
                <a:lnTo>
                  <a:pt x="461010" y="13969"/>
                </a:lnTo>
                <a:lnTo>
                  <a:pt x="461010" y="11556"/>
                </a:lnTo>
                <a:close/>
              </a:path>
              <a:path w="461009" h="317500">
                <a:moveTo>
                  <a:pt x="3810" y="7747"/>
                </a:moveTo>
                <a:lnTo>
                  <a:pt x="0" y="7747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7747"/>
                </a:lnTo>
                <a:close/>
              </a:path>
              <a:path w="461009" h="317500">
                <a:moveTo>
                  <a:pt x="461010" y="7747"/>
                </a:moveTo>
                <a:lnTo>
                  <a:pt x="457200" y="7747"/>
                </a:lnTo>
                <a:lnTo>
                  <a:pt x="457200" y="11429"/>
                </a:lnTo>
                <a:lnTo>
                  <a:pt x="461010" y="11429"/>
                </a:lnTo>
                <a:lnTo>
                  <a:pt x="461010" y="7747"/>
                </a:lnTo>
                <a:close/>
              </a:path>
              <a:path w="461009" h="317500">
                <a:moveTo>
                  <a:pt x="3810" y="5206"/>
                </a:moveTo>
                <a:lnTo>
                  <a:pt x="0" y="5206"/>
                </a:lnTo>
                <a:lnTo>
                  <a:pt x="0" y="7619"/>
                </a:lnTo>
                <a:lnTo>
                  <a:pt x="3810" y="7619"/>
                </a:lnTo>
                <a:lnTo>
                  <a:pt x="3810" y="5206"/>
                </a:lnTo>
                <a:close/>
              </a:path>
              <a:path w="461009" h="317500">
                <a:moveTo>
                  <a:pt x="461010" y="5206"/>
                </a:moveTo>
                <a:lnTo>
                  <a:pt x="457200" y="5206"/>
                </a:lnTo>
                <a:lnTo>
                  <a:pt x="457200" y="7619"/>
                </a:lnTo>
                <a:lnTo>
                  <a:pt x="461010" y="7619"/>
                </a:lnTo>
                <a:lnTo>
                  <a:pt x="461010" y="5206"/>
                </a:lnTo>
                <a:close/>
              </a:path>
              <a:path w="461009" h="317500">
                <a:moveTo>
                  <a:pt x="1270" y="1269"/>
                </a:moveTo>
                <a:lnTo>
                  <a:pt x="0" y="1269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461010" y="3810"/>
                </a:lnTo>
                <a:lnTo>
                  <a:pt x="461010" y="1397"/>
                </a:lnTo>
                <a:lnTo>
                  <a:pt x="1270" y="1397"/>
                </a:lnTo>
                <a:lnTo>
                  <a:pt x="1270" y="1269"/>
                </a:lnTo>
                <a:close/>
              </a:path>
              <a:path w="461009" h="317500">
                <a:moveTo>
                  <a:pt x="461010" y="3810"/>
                </a:moveTo>
                <a:lnTo>
                  <a:pt x="457200" y="3810"/>
                </a:lnTo>
                <a:lnTo>
                  <a:pt x="457200" y="5079"/>
                </a:lnTo>
                <a:lnTo>
                  <a:pt x="461010" y="5079"/>
                </a:lnTo>
                <a:lnTo>
                  <a:pt x="461010" y="3810"/>
                </a:lnTo>
                <a:close/>
              </a:path>
              <a:path w="461009" h="317500">
                <a:moveTo>
                  <a:pt x="461010" y="126"/>
                </a:moveTo>
                <a:lnTo>
                  <a:pt x="1270" y="126"/>
                </a:lnTo>
                <a:lnTo>
                  <a:pt x="1270" y="1269"/>
                </a:lnTo>
                <a:lnTo>
                  <a:pt x="461010" y="1269"/>
                </a:lnTo>
                <a:lnTo>
                  <a:pt x="461010" y="126"/>
                </a:lnTo>
                <a:close/>
              </a:path>
              <a:path w="461009" h="317500">
                <a:moveTo>
                  <a:pt x="459740" y="0"/>
                </a:moveTo>
                <a:lnTo>
                  <a:pt x="2540" y="0"/>
                </a:lnTo>
                <a:lnTo>
                  <a:pt x="459740" y="126"/>
                </a:lnTo>
                <a:close/>
              </a:path>
              <a:path w="461009" h="317500">
                <a:moveTo>
                  <a:pt x="3810" y="46990"/>
                </a:moveTo>
                <a:lnTo>
                  <a:pt x="0" y="46990"/>
                </a:lnTo>
                <a:lnTo>
                  <a:pt x="0" y="59689"/>
                </a:lnTo>
                <a:lnTo>
                  <a:pt x="3810" y="59689"/>
                </a:lnTo>
                <a:lnTo>
                  <a:pt x="3810" y="46990"/>
                </a:lnTo>
                <a:close/>
              </a:path>
              <a:path w="461009" h="317500">
                <a:moveTo>
                  <a:pt x="461010" y="46990"/>
                </a:moveTo>
                <a:lnTo>
                  <a:pt x="457200" y="46990"/>
                </a:lnTo>
                <a:lnTo>
                  <a:pt x="457200" y="59689"/>
                </a:lnTo>
                <a:lnTo>
                  <a:pt x="461010" y="59689"/>
                </a:lnTo>
                <a:lnTo>
                  <a:pt x="461010" y="46990"/>
                </a:lnTo>
                <a:close/>
              </a:path>
              <a:path w="461009" h="317500">
                <a:moveTo>
                  <a:pt x="381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3810" y="66039"/>
                </a:lnTo>
                <a:lnTo>
                  <a:pt x="3810" y="59690"/>
                </a:lnTo>
                <a:close/>
              </a:path>
              <a:path w="461009" h="317500">
                <a:moveTo>
                  <a:pt x="461010" y="59690"/>
                </a:moveTo>
                <a:lnTo>
                  <a:pt x="457200" y="59690"/>
                </a:lnTo>
                <a:lnTo>
                  <a:pt x="457200" y="66039"/>
                </a:lnTo>
                <a:lnTo>
                  <a:pt x="461010" y="66039"/>
                </a:lnTo>
                <a:lnTo>
                  <a:pt x="461010" y="59690"/>
                </a:lnTo>
                <a:close/>
              </a:path>
              <a:path w="461009" h="317500">
                <a:moveTo>
                  <a:pt x="3810" y="66040"/>
                </a:moveTo>
                <a:lnTo>
                  <a:pt x="0" y="66040"/>
                </a:lnTo>
                <a:lnTo>
                  <a:pt x="0" y="85089"/>
                </a:lnTo>
                <a:lnTo>
                  <a:pt x="3810" y="85089"/>
                </a:lnTo>
                <a:lnTo>
                  <a:pt x="3810" y="66040"/>
                </a:lnTo>
                <a:close/>
              </a:path>
              <a:path w="461009" h="317500">
                <a:moveTo>
                  <a:pt x="461010" y="66040"/>
                </a:moveTo>
                <a:lnTo>
                  <a:pt x="457200" y="66040"/>
                </a:lnTo>
                <a:lnTo>
                  <a:pt x="457200" y="85089"/>
                </a:lnTo>
                <a:lnTo>
                  <a:pt x="461010" y="85089"/>
                </a:lnTo>
                <a:lnTo>
                  <a:pt x="461010" y="66040"/>
                </a:lnTo>
                <a:close/>
              </a:path>
              <a:path w="461009" h="317500">
                <a:moveTo>
                  <a:pt x="3810" y="85090"/>
                </a:moveTo>
                <a:lnTo>
                  <a:pt x="0" y="85090"/>
                </a:lnTo>
                <a:lnTo>
                  <a:pt x="0" y="110489"/>
                </a:lnTo>
                <a:lnTo>
                  <a:pt x="3810" y="110489"/>
                </a:lnTo>
                <a:lnTo>
                  <a:pt x="3810" y="85090"/>
                </a:lnTo>
                <a:close/>
              </a:path>
              <a:path w="461009" h="317500">
                <a:moveTo>
                  <a:pt x="461010" y="85090"/>
                </a:moveTo>
                <a:lnTo>
                  <a:pt x="457200" y="85090"/>
                </a:lnTo>
                <a:lnTo>
                  <a:pt x="457200" y="110489"/>
                </a:lnTo>
                <a:lnTo>
                  <a:pt x="461010" y="110489"/>
                </a:lnTo>
                <a:lnTo>
                  <a:pt x="461010" y="85090"/>
                </a:lnTo>
                <a:close/>
              </a:path>
              <a:path w="461009" h="317500">
                <a:moveTo>
                  <a:pt x="3810" y="110490"/>
                </a:moveTo>
                <a:lnTo>
                  <a:pt x="0" y="110490"/>
                </a:lnTo>
                <a:lnTo>
                  <a:pt x="0" y="127000"/>
                </a:lnTo>
                <a:lnTo>
                  <a:pt x="3810" y="127000"/>
                </a:lnTo>
                <a:lnTo>
                  <a:pt x="3810" y="110490"/>
                </a:lnTo>
                <a:close/>
              </a:path>
              <a:path w="461009" h="317500">
                <a:moveTo>
                  <a:pt x="461010" y="110490"/>
                </a:moveTo>
                <a:lnTo>
                  <a:pt x="457200" y="110490"/>
                </a:lnTo>
                <a:lnTo>
                  <a:pt x="457200" y="127000"/>
                </a:lnTo>
                <a:lnTo>
                  <a:pt x="461010" y="127000"/>
                </a:lnTo>
                <a:lnTo>
                  <a:pt x="461010" y="110490"/>
                </a:lnTo>
                <a:close/>
              </a:path>
              <a:path w="461009" h="317500">
                <a:moveTo>
                  <a:pt x="3810" y="127000"/>
                </a:moveTo>
                <a:lnTo>
                  <a:pt x="0" y="127000"/>
                </a:lnTo>
                <a:lnTo>
                  <a:pt x="0" y="199389"/>
                </a:lnTo>
                <a:lnTo>
                  <a:pt x="3810" y="199389"/>
                </a:lnTo>
                <a:lnTo>
                  <a:pt x="3810" y="127000"/>
                </a:lnTo>
                <a:close/>
              </a:path>
              <a:path w="461009" h="317500">
                <a:moveTo>
                  <a:pt x="461010" y="127000"/>
                </a:moveTo>
                <a:lnTo>
                  <a:pt x="457200" y="127000"/>
                </a:lnTo>
                <a:lnTo>
                  <a:pt x="457200" y="199389"/>
                </a:lnTo>
                <a:lnTo>
                  <a:pt x="461010" y="199389"/>
                </a:lnTo>
                <a:lnTo>
                  <a:pt x="461010" y="127000"/>
                </a:lnTo>
                <a:close/>
              </a:path>
              <a:path w="461009" h="317500">
                <a:moveTo>
                  <a:pt x="3810" y="199390"/>
                </a:moveTo>
                <a:lnTo>
                  <a:pt x="0" y="199390"/>
                </a:lnTo>
                <a:lnTo>
                  <a:pt x="0" y="237489"/>
                </a:lnTo>
                <a:lnTo>
                  <a:pt x="3810" y="237489"/>
                </a:lnTo>
                <a:lnTo>
                  <a:pt x="3810" y="199390"/>
                </a:lnTo>
                <a:close/>
              </a:path>
              <a:path w="461009" h="317500">
                <a:moveTo>
                  <a:pt x="461010" y="199390"/>
                </a:moveTo>
                <a:lnTo>
                  <a:pt x="457200" y="199390"/>
                </a:lnTo>
                <a:lnTo>
                  <a:pt x="457200" y="237489"/>
                </a:lnTo>
                <a:lnTo>
                  <a:pt x="461010" y="237489"/>
                </a:lnTo>
                <a:lnTo>
                  <a:pt x="461010" y="199390"/>
                </a:lnTo>
                <a:close/>
              </a:path>
              <a:path w="461009" h="317500">
                <a:moveTo>
                  <a:pt x="3810" y="237490"/>
                </a:moveTo>
                <a:lnTo>
                  <a:pt x="0" y="237490"/>
                </a:lnTo>
                <a:lnTo>
                  <a:pt x="0" y="250189"/>
                </a:lnTo>
                <a:lnTo>
                  <a:pt x="3810" y="250189"/>
                </a:lnTo>
                <a:lnTo>
                  <a:pt x="3810" y="237490"/>
                </a:lnTo>
                <a:close/>
              </a:path>
              <a:path w="461009" h="317500">
                <a:moveTo>
                  <a:pt x="461010" y="237490"/>
                </a:moveTo>
                <a:lnTo>
                  <a:pt x="457200" y="237490"/>
                </a:lnTo>
                <a:lnTo>
                  <a:pt x="457200" y="250189"/>
                </a:lnTo>
                <a:lnTo>
                  <a:pt x="461010" y="250189"/>
                </a:lnTo>
                <a:lnTo>
                  <a:pt x="461010" y="237490"/>
                </a:lnTo>
                <a:close/>
              </a:path>
              <a:path w="461009" h="317500">
                <a:moveTo>
                  <a:pt x="3810" y="250190"/>
                </a:moveTo>
                <a:lnTo>
                  <a:pt x="0" y="250190"/>
                </a:lnTo>
                <a:lnTo>
                  <a:pt x="0" y="275589"/>
                </a:lnTo>
                <a:lnTo>
                  <a:pt x="3810" y="275589"/>
                </a:lnTo>
                <a:lnTo>
                  <a:pt x="3810" y="250190"/>
                </a:lnTo>
                <a:close/>
              </a:path>
              <a:path w="461009" h="317500">
                <a:moveTo>
                  <a:pt x="461010" y="250190"/>
                </a:moveTo>
                <a:lnTo>
                  <a:pt x="457200" y="250190"/>
                </a:lnTo>
                <a:lnTo>
                  <a:pt x="457200" y="275589"/>
                </a:lnTo>
                <a:lnTo>
                  <a:pt x="461010" y="275589"/>
                </a:lnTo>
                <a:lnTo>
                  <a:pt x="461010" y="250190"/>
                </a:lnTo>
                <a:close/>
              </a:path>
              <a:path w="461009" h="317500">
                <a:moveTo>
                  <a:pt x="3810" y="275590"/>
                </a:moveTo>
                <a:lnTo>
                  <a:pt x="0" y="275590"/>
                </a:lnTo>
                <a:lnTo>
                  <a:pt x="0" y="281939"/>
                </a:lnTo>
                <a:lnTo>
                  <a:pt x="3810" y="281939"/>
                </a:lnTo>
                <a:lnTo>
                  <a:pt x="3810" y="275590"/>
                </a:lnTo>
                <a:close/>
              </a:path>
              <a:path w="461009" h="317500">
                <a:moveTo>
                  <a:pt x="461010" y="275590"/>
                </a:moveTo>
                <a:lnTo>
                  <a:pt x="457200" y="275590"/>
                </a:lnTo>
                <a:lnTo>
                  <a:pt x="457200" y="281939"/>
                </a:lnTo>
                <a:lnTo>
                  <a:pt x="461010" y="281939"/>
                </a:lnTo>
                <a:lnTo>
                  <a:pt x="461010" y="275590"/>
                </a:lnTo>
                <a:close/>
              </a:path>
              <a:path w="461009" h="317500">
                <a:moveTo>
                  <a:pt x="3810" y="281940"/>
                </a:moveTo>
                <a:lnTo>
                  <a:pt x="0" y="281940"/>
                </a:lnTo>
                <a:lnTo>
                  <a:pt x="0" y="288289"/>
                </a:lnTo>
                <a:lnTo>
                  <a:pt x="3810" y="288289"/>
                </a:lnTo>
                <a:lnTo>
                  <a:pt x="3810" y="281940"/>
                </a:lnTo>
                <a:close/>
              </a:path>
              <a:path w="461009" h="317500">
                <a:moveTo>
                  <a:pt x="461010" y="281940"/>
                </a:moveTo>
                <a:lnTo>
                  <a:pt x="457200" y="281940"/>
                </a:lnTo>
                <a:lnTo>
                  <a:pt x="457200" y="288289"/>
                </a:lnTo>
                <a:lnTo>
                  <a:pt x="461010" y="288289"/>
                </a:lnTo>
                <a:lnTo>
                  <a:pt x="461010" y="281940"/>
                </a:lnTo>
                <a:close/>
              </a:path>
              <a:path w="461009" h="317500">
                <a:moveTo>
                  <a:pt x="3810" y="288417"/>
                </a:moveTo>
                <a:lnTo>
                  <a:pt x="0" y="288417"/>
                </a:lnTo>
                <a:lnTo>
                  <a:pt x="0" y="317500"/>
                </a:lnTo>
                <a:lnTo>
                  <a:pt x="461010" y="317500"/>
                </a:lnTo>
                <a:lnTo>
                  <a:pt x="461010" y="314960"/>
                </a:lnTo>
                <a:lnTo>
                  <a:pt x="3810" y="314960"/>
                </a:lnTo>
                <a:lnTo>
                  <a:pt x="3810" y="288417"/>
                </a:lnTo>
                <a:close/>
              </a:path>
              <a:path w="461009" h="317500">
                <a:moveTo>
                  <a:pt x="461010" y="288417"/>
                </a:moveTo>
                <a:lnTo>
                  <a:pt x="457200" y="288417"/>
                </a:lnTo>
                <a:lnTo>
                  <a:pt x="457200" y="314960"/>
                </a:lnTo>
                <a:lnTo>
                  <a:pt x="461010" y="314960"/>
                </a:lnTo>
                <a:lnTo>
                  <a:pt x="461010" y="288417"/>
                </a:lnTo>
                <a:close/>
              </a:path>
            </a:pathLst>
          </a:custGeom>
          <a:solidFill>
            <a:srgbClr val="390C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53730" y="1663700"/>
            <a:ext cx="453390" cy="311150"/>
          </a:xfrm>
          <a:custGeom>
            <a:avLst/>
            <a:gdLst/>
            <a:ahLst/>
            <a:cxnLst/>
            <a:rect l="l" t="t" r="r" b="b"/>
            <a:pathLst>
              <a:path w="453390" h="311150">
                <a:moveTo>
                  <a:pt x="3810" y="42037"/>
                </a:moveTo>
                <a:lnTo>
                  <a:pt x="0" y="42037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42037"/>
                </a:lnTo>
                <a:close/>
              </a:path>
              <a:path w="453390" h="311150">
                <a:moveTo>
                  <a:pt x="453390" y="42037"/>
                </a:moveTo>
                <a:lnTo>
                  <a:pt x="450850" y="42037"/>
                </a:lnTo>
                <a:lnTo>
                  <a:pt x="450850" y="43179"/>
                </a:lnTo>
                <a:lnTo>
                  <a:pt x="453390" y="43179"/>
                </a:lnTo>
                <a:lnTo>
                  <a:pt x="453390" y="42037"/>
                </a:lnTo>
                <a:close/>
              </a:path>
              <a:path w="453390" h="311150">
                <a:moveTo>
                  <a:pt x="3810" y="39496"/>
                </a:moveTo>
                <a:lnTo>
                  <a:pt x="0" y="39496"/>
                </a:lnTo>
                <a:lnTo>
                  <a:pt x="0" y="41909"/>
                </a:lnTo>
                <a:lnTo>
                  <a:pt x="3810" y="41909"/>
                </a:lnTo>
                <a:lnTo>
                  <a:pt x="3810" y="39496"/>
                </a:lnTo>
                <a:close/>
              </a:path>
              <a:path w="453390" h="311150">
                <a:moveTo>
                  <a:pt x="453390" y="39496"/>
                </a:moveTo>
                <a:lnTo>
                  <a:pt x="450850" y="39496"/>
                </a:lnTo>
                <a:lnTo>
                  <a:pt x="450850" y="41909"/>
                </a:lnTo>
                <a:lnTo>
                  <a:pt x="453390" y="41909"/>
                </a:lnTo>
                <a:lnTo>
                  <a:pt x="453390" y="39496"/>
                </a:lnTo>
                <a:close/>
              </a:path>
              <a:path w="453390" h="311150">
                <a:moveTo>
                  <a:pt x="3810" y="35687"/>
                </a:moveTo>
                <a:lnTo>
                  <a:pt x="0" y="35687"/>
                </a:lnTo>
                <a:lnTo>
                  <a:pt x="0" y="39369"/>
                </a:lnTo>
                <a:lnTo>
                  <a:pt x="3810" y="39369"/>
                </a:lnTo>
                <a:lnTo>
                  <a:pt x="3810" y="35687"/>
                </a:lnTo>
                <a:close/>
              </a:path>
              <a:path w="453390" h="311150">
                <a:moveTo>
                  <a:pt x="453390" y="35687"/>
                </a:moveTo>
                <a:lnTo>
                  <a:pt x="450850" y="35687"/>
                </a:lnTo>
                <a:lnTo>
                  <a:pt x="450850" y="39369"/>
                </a:lnTo>
                <a:lnTo>
                  <a:pt x="453390" y="39369"/>
                </a:lnTo>
                <a:lnTo>
                  <a:pt x="453390" y="35687"/>
                </a:lnTo>
                <a:close/>
              </a:path>
              <a:path w="453390" h="311150">
                <a:moveTo>
                  <a:pt x="3810" y="33146"/>
                </a:moveTo>
                <a:lnTo>
                  <a:pt x="0" y="33146"/>
                </a:lnTo>
                <a:lnTo>
                  <a:pt x="0" y="35559"/>
                </a:lnTo>
                <a:lnTo>
                  <a:pt x="3810" y="35559"/>
                </a:lnTo>
                <a:lnTo>
                  <a:pt x="3810" y="33146"/>
                </a:lnTo>
                <a:close/>
              </a:path>
              <a:path w="453390" h="311150">
                <a:moveTo>
                  <a:pt x="453390" y="33146"/>
                </a:moveTo>
                <a:lnTo>
                  <a:pt x="450850" y="33146"/>
                </a:lnTo>
                <a:lnTo>
                  <a:pt x="450850" y="35559"/>
                </a:lnTo>
                <a:lnTo>
                  <a:pt x="453390" y="35559"/>
                </a:lnTo>
                <a:lnTo>
                  <a:pt x="453390" y="33146"/>
                </a:lnTo>
                <a:close/>
              </a:path>
              <a:path w="453390" h="311150">
                <a:moveTo>
                  <a:pt x="3810" y="29337"/>
                </a:moveTo>
                <a:lnTo>
                  <a:pt x="0" y="29337"/>
                </a:lnTo>
                <a:lnTo>
                  <a:pt x="0" y="33019"/>
                </a:lnTo>
                <a:lnTo>
                  <a:pt x="3810" y="33019"/>
                </a:lnTo>
                <a:lnTo>
                  <a:pt x="3810" y="29337"/>
                </a:lnTo>
                <a:close/>
              </a:path>
              <a:path w="453390" h="311150">
                <a:moveTo>
                  <a:pt x="453390" y="29337"/>
                </a:moveTo>
                <a:lnTo>
                  <a:pt x="450850" y="29337"/>
                </a:lnTo>
                <a:lnTo>
                  <a:pt x="450850" y="33019"/>
                </a:lnTo>
                <a:lnTo>
                  <a:pt x="453390" y="33019"/>
                </a:lnTo>
                <a:lnTo>
                  <a:pt x="453390" y="29337"/>
                </a:lnTo>
                <a:close/>
              </a:path>
              <a:path w="453390" h="311150">
                <a:moveTo>
                  <a:pt x="3810" y="26796"/>
                </a:moveTo>
                <a:lnTo>
                  <a:pt x="0" y="26796"/>
                </a:lnTo>
                <a:lnTo>
                  <a:pt x="0" y="29209"/>
                </a:lnTo>
                <a:lnTo>
                  <a:pt x="3810" y="29209"/>
                </a:lnTo>
                <a:lnTo>
                  <a:pt x="3810" y="26796"/>
                </a:lnTo>
                <a:close/>
              </a:path>
              <a:path w="453390" h="311150">
                <a:moveTo>
                  <a:pt x="453390" y="26796"/>
                </a:moveTo>
                <a:lnTo>
                  <a:pt x="450850" y="26796"/>
                </a:lnTo>
                <a:lnTo>
                  <a:pt x="450850" y="29209"/>
                </a:lnTo>
                <a:lnTo>
                  <a:pt x="453390" y="29209"/>
                </a:lnTo>
                <a:lnTo>
                  <a:pt x="453390" y="26796"/>
                </a:lnTo>
                <a:close/>
              </a:path>
              <a:path w="453390" h="311150">
                <a:moveTo>
                  <a:pt x="3810" y="22987"/>
                </a:moveTo>
                <a:lnTo>
                  <a:pt x="0" y="22987"/>
                </a:lnTo>
                <a:lnTo>
                  <a:pt x="0" y="26669"/>
                </a:lnTo>
                <a:lnTo>
                  <a:pt x="3810" y="26669"/>
                </a:lnTo>
                <a:lnTo>
                  <a:pt x="3810" y="22987"/>
                </a:lnTo>
                <a:close/>
              </a:path>
              <a:path w="453390" h="311150">
                <a:moveTo>
                  <a:pt x="453390" y="22987"/>
                </a:moveTo>
                <a:lnTo>
                  <a:pt x="450850" y="22987"/>
                </a:lnTo>
                <a:lnTo>
                  <a:pt x="450850" y="26669"/>
                </a:lnTo>
                <a:lnTo>
                  <a:pt x="453390" y="26669"/>
                </a:lnTo>
                <a:lnTo>
                  <a:pt x="453390" y="22987"/>
                </a:lnTo>
                <a:close/>
              </a:path>
              <a:path w="453390" h="311150">
                <a:moveTo>
                  <a:pt x="3810" y="20446"/>
                </a:moveTo>
                <a:lnTo>
                  <a:pt x="0" y="20446"/>
                </a:lnTo>
                <a:lnTo>
                  <a:pt x="0" y="22859"/>
                </a:lnTo>
                <a:lnTo>
                  <a:pt x="3810" y="22859"/>
                </a:lnTo>
                <a:lnTo>
                  <a:pt x="3810" y="20446"/>
                </a:lnTo>
                <a:close/>
              </a:path>
              <a:path w="453390" h="311150">
                <a:moveTo>
                  <a:pt x="453390" y="20446"/>
                </a:moveTo>
                <a:lnTo>
                  <a:pt x="450850" y="20446"/>
                </a:lnTo>
                <a:lnTo>
                  <a:pt x="450850" y="22859"/>
                </a:lnTo>
                <a:lnTo>
                  <a:pt x="453390" y="22859"/>
                </a:lnTo>
                <a:lnTo>
                  <a:pt x="453390" y="20446"/>
                </a:lnTo>
                <a:close/>
              </a:path>
              <a:path w="453390" h="311150">
                <a:moveTo>
                  <a:pt x="3810" y="16637"/>
                </a:moveTo>
                <a:lnTo>
                  <a:pt x="0" y="16637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16637"/>
                </a:lnTo>
                <a:close/>
              </a:path>
              <a:path w="453390" h="311150">
                <a:moveTo>
                  <a:pt x="453390" y="16637"/>
                </a:moveTo>
                <a:lnTo>
                  <a:pt x="450850" y="16637"/>
                </a:lnTo>
                <a:lnTo>
                  <a:pt x="450850" y="20319"/>
                </a:lnTo>
                <a:lnTo>
                  <a:pt x="453390" y="20319"/>
                </a:lnTo>
                <a:lnTo>
                  <a:pt x="453390" y="16637"/>
                </a:lnTo>
                <a:close/>
              </a:path>
              <a:path w="453390" h="311150">
                <a:moveTo>
                  <a:pt x="3810" y="14096"/>
                </a:moveTo>
                <a:lnTo>
                  <a:pt x="0" y="14096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14096"/>
                </a:lnTo>
                <a:close/>
              </a:path>
              <a:path w="453390" h="311150">
                <a:moveTo>
                  <a:pt x="453390" y="14096"/>
                </a:moveTo>
                <a:lnTo>
                  <a:pt x="450850" y="14096"/>
                </a:lnTo>
                <a:lnTo>
                  <a:pt x="450850" y="16509"/>
                </a:lnTo>
                <a:lnTo>
                  <a:pt x="453390" y="16509"/>
                </a:lnTo>
                <a:lnTo>
                  <a:pt x="453390" y="14096"/>
                </a:lnTo>
                <a:close/>
              </a:path>
              <a:path w="453390" h="311150">
                <a:moveTo>
                  <a:pt x="3810" y="10287"/>
                </a:moveTo>
                <a:lnTo>
                  <a:pt x="0" y="10287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0287"/>
                </a:lnTo>
                <a:close/>
              </a:path>
              <a:path w="453390" h="311150">
                <a:moveTo>
                  <a:pt x="453390" y="10287"/>
                </a:moveTo>
                <a:lnTo>
                  <a:pt x="450850" y="10287"/>
                </a:lnTo>
                <a:lnTo>
                  <a:pt x="450850" y="13969"/>
                </a:lnTo>
                <a:lnTo>
                  <a:pt x="453390" y="13969"/>
                </a:lnTo>
                <a:lnTo>
                  <a:pt x="453390" y="10287"/>
                </a:lnTo>
                <a:close/>
              </a:path>
              <a:path w="453390" h="311150">
                <a:moveTo>
                  <a:pt x="3810" y="7746"/>
                </a:moveTo>
                <a:lnTo>
                  <a:pt x="0" y="7746"/>
                </a:lnTo>
                <a:lnTo>
                  <a:pt x="0" y="10159"/>
                </a:lnTo>
                <a:lnTo>
                  <a:pt x="3810" y="10159"/>
                </a:lnTo>
                <a:lnTo>
                  <a:pt x="3810" y="7746"/>
                </a:lnTo>
                <a:close/>
              </a:path>
              <a:path w="453390" h="311150">
                <a:moveTo>
                  <a:pt x="453390" y="7746"/>
                </a:moveTo>
                <a:lnTo>
                  <a:pt x="450850" y="7746"/>
                </a:lnTo>
                <a:lnTo>
                  <a:pt x="450850" y="10159"/>
                </a:lnTo>
                <a:lnTo>
                  <a:pt x="453390" y="10159"/>
                </a:lnTo>
                <a:lnTo>
                  <a:pt x="453390" y="7746"/>
                </a:lnTo>
                <a:close/>
              </a:path>
              <a:path w="453390" h="311150">
                <a:moveTo>
                  <a:pt x="3810" y="3937"/>
                </a:moveTo>
                <a:lnTo>
                  <a:pt x="0" y="3937"/>
                </a:lnTo>
                <a:lnTo>
                  <a:pt x="0" y="7619"/>
                </a:lnTo>
                <a:lnTo>
                  <a:pt x="3810" y="7619"/>
                </a:lnTo>
                <a:lnTo>
                  <a:pt x="3810" y="3937"/>
                </a:lnTo>
                <a:close/>
              </a:path>
              <a:path w="453390" h="311150">
                <a:moveTo>
                  <a:pt x="453390" y="3937"/>
                </a:moveTo>
                <a:lnTo>
                  <a:pt x="450850" y="3937"/>
                </a:lnTo>
                <a:lnTo>
                  <a:pt x="450850" y="7619"/>
                </a:lnTo>
                <a:lnTo>
                  <a:pt x="453390" y="7619"/>
                </a:lnTo>
                <a:lnTo>
                  <a:pt x="453390" y="3937"/>
                </a:lnTo>
                <a:close/>
              </a:path>
              <a:path w="453390" h="311150">
                <a:moveTo>
                  <a:pt x="453390" y="1396"/>
                </a:moveTo>
                <a:lnTo>
                  <a:pt x="0" y="1396"/>
                </a:lnTo>
                <a:lnTo>
                  <a:pt x="0" y="3809"/>
                </a:lnTo>
                <a:lnTo>
                  <a:pt x="453390" y="3809"/>
                </a:lnTo>
                <a:lnTo>
                  <a:pt x="453390" y="1396"/>
                </a:lnTo>
                <a:close/>
              </a:path>
              <a:path w="453390" h="311150">
                <a:moveTo>
                  <a:pt x="453390" y="0"/>
                </a:moveTo>
                <a:lnTo>
                  <a:pt x="0" y="0"/>
                </a:lnTo>
                <a:lnTo>
                  <a:pt x="0" y="1269"/>
                </a:lnTo>
                <a:lnTo>
                  <a:pt x="453390" y="1269"/>
                </a:lnTo>
                <a:lnTo>
                  <a:pt x="453390" y="0"/>
                </a:lnTo>
                <a:close/>
              </a:path>
              <a:path w="453390" h="311150">
                <a:moveTo>
                  <a:pt x="3810" y="43180"/>
                </a:moveTo>
                <a:lnTo>
                  <a:pt x="0" y="4318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43180"/>
                </a:lnTo>
                <a:close/>
              </a:path>
              <a:path w="453390" h="311150">
                <a:moveTo>
                  <a:pt x="453390" y="43180"/>
                </a:moveTo>
                <a:lnTo>
                  <a:pt x="450850" y="43180"/>
                </a:lnTo>
                <a:lnTo>
                  <a:pt x="450850" y="55879"/>
                </a:lnTo>
                <a:lnTo>
                  <a:pt x="453390" y="55879"/>
                </a:lnTo>
                <a:lnTo>
                  <a:pt x="453390" y="43180"/>
                </a:lnTo>
                <a:close/>
              </a:path>
              <a:path w="453390" h="311150">
                <a:moveTo>
                  <a:pt x="381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3810" y="62229"/>
                </a:lnTo>
                <a:lnTo>
                  <a:pt x="3810" y="55880"/>
                </a:lnTo>
                <a:close/>
              </a:path>
              <a:path w="453390" h="311150">
                <a:moveTo>
                  <a:pt x="453390" y="55880"/>
                </a:moveTo>
                <a:lnTo>
                  <a:pt x="450850" y="55880"/>
                </a:lnTo>
                <a:lnTo>
                  <a:pt x="450850" y="62229"/>
                </a:lnTo>
                <a:lnTo>
                  <a:pt x="453390" y="62229"/>
                </a:lnTo>
                <a:lnTo>
                  <a:pt x="453390" y="55880"/>
                </a:lnTo>
                <a:close/>
              </a:path>
              <a:path w="453390" h="311150">
                <a:moveTo>
                  <a:pt x="3810" y="62230"/>
                </a:moveTo>
                <a:lnTo>
                  <a:pt x="0" y="62230"/>
                </a:lnTo>
                <a:lnTo>
                  <a:pt x="0" y="81279"/>
                </a:lnTo>
                <a:lnTo>
                  <a:pt x="3810" y="81279"/>
                </a:lnTo>
                <a:lnTo>
                  <a:pt x="3810" y="62230"/>
                </a:lnTo>
                <a:close/>
              </a:path>
              <a:path w="453390" h="311150">
                <a:moveTo>
                  <a:pt x="453390" y="62230"/>
                </a:moveTo>
                <a:lnTo>
                  <a:pt x="450850" y="62230"/>
                </a:lnTo>
                <a:lnTo>
                  <a:pt x="450850" y="81279"/>
                </a:lnTo>
                <a:lnTo>
                  <a:pt x="453390" y="81279"/>
                </a:lnTo>
                <a:lnTo>
                  <a:pt x="453390" y="62230"/>
                </a:lnTo>
                <a:close/>
              </a:path>
              <a:path w="453390" h="311150">
                <a:moveTo>
                  <a:pt x="3810" y="81280"/>
                </a:moveTo>
                <a:lnTo>
                  <a:pt x="0" y="81280"/>
                </a:lnTo>
                <a:lnTo>
                  <a:pt x="0" y="106679"/>
                </a:lnTo>
                <a:lnTo>
                  <a:pt x="3810" y="106679"/>
                </a:lnTo>
                <a:lnTo>
                  <a:pt x="3810" y="81280"/>
                </a:lnTo>
                <a:close/>
              </a:path>
              <a:path w="453390" h="311150">
                <a:moveTo>
                  <a:pt x="453390" y="81280"/>
                </a:moveTo>
                <a:lnTo>
                  <a:pt x="450850" y="81280"/>
                </a:lnTo>
                <a:lnTo>
                  <a:pt x="450850" y="106679"/>
                </a:lnTo>
                <a:lnTo>
                  <a:pt x="453390" y="106679"/>
                </a:lnTo>
                <a:lnTo>
                  <a:pt x="453390" y="81280"/>
                </a:lnTo>
                <a:close/>
              </a:path>
              <a:path w="453390" h="311150">
                <a:moveTo>
                  <a:pt x="3810" y="106680"/>
                </a:moveTo>
                <a:lnTo>
                  <a:pt x="0" y="106680"/>
                </a:lnTo>
                <a:lnTo>
                  <a:pt x="0" y="123189"/>
                </a:lnTo>
                <a:lnTo>
                  <a:pt x="3810" y="123189"/>
                </a:lnTo>
                <a:lnTo>
                  <a:pt x="3810" y="106680"/>
                </a:lnTo>
                <a:close/>
              </a:path>
              <a:path w="453390" h="311150">
                <a:moveTo>
                  <a:pt x="453390" y="106680"/>
                </a:moveTo>
                <a:lnTo>
                  <a:pt x="450850" y="106680"/>
                </a:lnTo>
                <a:lnTo>
                  <a:pt x="450850" y="123189"/>
                </a:lnTo>
                <a:lnTo>
                  <a:pt x="453390" y="123189"/>
                </a:lnTo>
                <a:lnTo>
                  <a:pt x="453390" y="106680"/>
                </a:lnTo>
                <a:close/>
              </a:path>
              <a:path w="453390" h="311150">
                <a:moveTo>
                  <a:pt x="3810" y="123190"/>
                </a:moveTo>
                <a:lnTo>
                  <a:pt x="0" y="123190"/>
                </a:lnTo>
                <a:lnTo>
                  <a:pt x="0" y="195579"/>
                </a:lnTo>
                <a:lnTo>
                  <a:pt x="3810" y="195579"/>
                </a:lnTo>
                <a:lnTo>
                  <a:pt x="3810" y="123190"/>
                </a:lnTo>
                <a:close/>
              </a:path>
              <a:path w="453390" h="311150">
                <a:moveTo>
                  <a:pt x="453390" y="123190"/>
                </a:moveTo>
                <a:lnTo>
                  <a:pt x="450850" y="123190"/>
                </a:lnTo>
                <a:lnTo>
                  <a:pt x="450850" y="195579"/>
                </a:lnTo>
                <a:lnTo>
                  <a:pt x="453390" y="195579"/>
                </a:lnTo>
                <a:lnTo>
                  <a:pt x="453390" y="123190"/>
                </a:lnTo>
                <a:close/>
              </a:path>
              <a:path w="453390" h="311150">
                <a:moveTo>
                  <a:pt x="3810" y="195580"/>
                </a:moveTo>
                <a:lnTo>
                  <a:pt x="0" y="195580"/>
                </a:lnTo>
                <a:lnTo>
                  <a:pt x="0" y="233679"/>
                </a:lnTo>
                <a:lnTo>
                  <a:pt x="3810" y="233679"/>
                </a:lnTo>
                <a:lnTo>
                  <a:pt x="3810" y="195580"/>
                </a:lnTo>
                <a:close/>
              </a:path>
              <a:path w="453390" h="311150">
                <a:moveTo>
                  <a:pt x="453390" y="195580"/>
                </a:moveTo>
                <a:lnTo>
                  <a:pt x="450850" y="195580"/>
                </a:lnTo>
                <a:lnTo>
                  <a:pt x="450850" y="233679"/>
                </a:lnTo>
                <a:lnTo>
                  <a:pt x="453390" y="233679"/>
                </a:lnTo>
                <a:lnTo>
                  <a:pt x="453390" y="195580"/>
                </a:lnTo>
                <a:close/>
              </a:path>
              <a:path w="453390" h="311150">
                <a:moveTo>
                  <a:pt x="3810" y="233680"/>
                </a:moveTo>
                <a:lnTo>
                  <a:pt x="0" y="233680"/>
                </a:lnTo>
                <a:lnTo>
                  <a:pt x="0" y="246379"/>
                </a:lnTo>
                <a:lnTo>
                  <a:pt x="3810" y="246379"/>
                </a:lnTo>
                <a:lnTo>
                  <a:pt x="3810" y="233680"/>
                </a:lnTo>
                <a:close/>
              </a:path>
              <a:path w="453390" h="311150">
                <a:moveTo>
                  <a:pt x="453390" y="233680"/>
                </a:moveTo>
                <a:lnTo>
                  <a:pt x="450850" y="233680"/>
                </a:lnTo>
                <a:lnTo>
                  <a:pt x="450850" y="246379"/>
                </a:lnTo>
                <a:lnTo>
                  <a:pt x="453390" y="246379"/>
                </a:lnTo>
                <a:lnTo>
                  <a:pt x="453390" y="233680"/>
                </a:lnTo>
                <a:close/>
              </a:path>
              <a:path w="453390" h="311150">
                <a:moveTo>
                  <a:pt x="3810" y="246380"/>
                </a:moveTo>
                <a:lnTo>
                  <a:pt x="0" y="246380"/>
                </a:lnTo>
                <a:lnTo>
                  <a:pt x="0" y="271779"/>
                </a:lnTo>
                <a:lnTo>
                  <a:pt x="3810" y="271779"/>
                </a:lnTo>
                <a:lnTo>
                  <a:pt x="3810" y="246380"/>
                </a:lnTo>
                <a:close/>
              </a:path>
              <a:path w="453390" h="311150">
                <a:moveTo>
                  <a:pt x="453390" y="246380"/>
                </a:moveTo>
                <a:lnTo>
                  <a:pt x="450850" y="246380"/>
                </a:lnTo>
                <a:lnTo>
                  <a:pt x="450850" y="271779"/>
                </a:lnTo>
                <a:lnTo>
                  <a:pt x="453390" y="271779"/>
                </a:lnTo>
                <a:lnTo>
                  <a:pt x="453390" y="246380"/>
                </a:lnTo>
                <a:close/>
              </a:path>
              <a:path w="453390" h="311150">
                <a:moveTo>
                  <a:pt x="3810" y="271780"/>
                </a:moveTo>
                <a:lnTo>
                  <a:pt x="0" y="271780"/>
                </a:lnTo>
                <a:lnTo>
                  <a:pt x="0" y="278129"/>
                </a:lnTo>
                <a:lnTo>
                  <a:pt x="3810" y="278129"/>
                </a:lnTo>
                <a:lnTo>
                  <a:pt x="3810" y="271780"/>
                </a:lnTo>
                <a:close/>
              </a:path>
              <a:path w="453390" h="311150">
                <a:moveTo>
                  <a:pt x="453390" y="271780"/>
                </a:moveTo>
                <a:lnTo>
                  <a:pt x="450850" y="271780"/>
                </a:lnTo>
                <a:lnTo>
                  <a:pt x="450850" y="278129"/>
                </a:lnTo>
                <a:lnTo>
                  <a:pt x="453390" y="278129"/>
                </a:lnTo>
                <a:lnTo>
                  <a:pt x="453390" y="271780"/>
                </a:lnTo>
                <a:close/>
              </a:path>
              <a:path w="453390" h="311150">
                <a:moveTo>
                  <a:pt x="3810" y="278130"/>
                </a:moveTo>
                <a:lnTo>
                  <a:pt x="0" y="278130"/>
                </a:lnTo>
                <a:lnTo>
                  <a:pt x="0" y="284479"/>
                </a:lnTo>
                <a:lnTo>
                  <a:pt x="3810" y="284479"/>
                </a:lnTo>
                <a:lnTo>
                  <a:pt x="3810" y="278130"/>
                </a:lnTo>
                <a:close/>
              </a:path>
              <a:path w="453390" h="311150">
                <a:moveTo>
                  <a:pt x="453390" y="278130"/>
                </a:moveTo>
                <a:lnTo>
                  <a:pt x="450850" y="278130"/>
                </a:lnTo>
                <a:lnTo>
                  <a:pt x="450850" y="284479"/>
                </a:lnTo>
                <a:lnTo>
                  <a:pt x="453390" y="284479"/>
                </a:lnTo>
                <a:lnTo>
                  <a:pt x="453390" y="278130"/>
                </a:lnTo>
                <a:close/>
              </a:path>
              <a:path w="453390" h="311150">
                <a:moveTo>
                  <a:pt x="3810" y="284607"/>
                </a:moveTo>
                <a:lnTo>
                  <a:pt x="0" y="284607"/>
                </a:lnTo>
                <a:lnTo>
                  <a:pt x="0" y="311150"/>
                </a:lnTo>
                <a:lnTo>
                  <a:pt x="453390" y="311150"/>
                </a:lnTo>
                <a:lnTo>
                  <a:pt x="453390" y="307340"/>
                </a:lnTo>
                <a:lnTo>
                  <a:pt x="3810" y="307340"/>
                </a:lnTo>
                <a:lnTo>
                  <a:pt x="3810" y="284607"/>
                </a:lnTo>
                <a:close/>
              </a:path>
              <a:path w="453390" h="311150">
                <a:moveTo>
                  <a:pt x="453390" y="284607"/>
                </a:moveTo>
                <a:lnTo>
                  <a:pt x="450850" y="284607"/>
                </a:lnTo>
                <a:lnTo>
                  <a:pt x="450850" y="307340"/>
                </a:lnTo>
                <a:lnTo>
                  <a:pt x="453390" y="307340"/>
                </a:lnTo>
                <a:lnTo>
                  <a:pt x="453390" y="284607"/>
                </a:lnTo>
                <a:close/>
              </a:path>
            </a:pathLst>
          </a:custGeom>
          <a:solidFill>
            <a:srgbClr val="3B0C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257540" y="1667636"/>
            <a:ext cx="447040" cy="303530"/>
          </a:xfrm>
          <a:custGeom>
            <a:avLst/>
            <a:gdLst/>
            <a:ahLst/>
            <a:cxnLst/>
            <a:rect l="l" t="t" r="r" b="b"/>
            <a:pathLst>
              <a:path w="447040" h="303530">
                <a:moveTo>
                  <a:pt x="3809" y="38100"/>
                </a:moveTo>
                <a:lnTo>
                  <a:pt x="0" y="38100"/>
                </a:lnTo>
                <a:lnTo>
                  <a:pt x="0" y="39242"/>
                </a:lnTo>
                <a:lnTo>
                  <a:pt x="3809" y="39242"/>
                </a:lnTo>
                <a:lnTo>
                  <a:pt x="3809" y="38100"/>
                </a:lnTo>
                <a:close/>
              </a:path>
              <a:path w="447040" h="303530">
                <a:moveTo>
                  <a:pt x="447039" y="38100"/>
                </a:moveTo>
                <a:lnTo>
                  <a:pt x="443229" y="38100"/>
                </a:lnTo>
                <a:lnTo>
                  <a:pt x="443229" y="39242"/>
                </a:lnTo>
                <a:lnTo>
                  <a:pt x="447039" y="39242"/>
                </a:lnTo>
                <a:lnTo>
                  <a:pt x="447039" y="38100"/>
                </a:lnTo>
                <a:close/>
              </a:path>
              <a:path w="447040" h="303530">
                <a:moveTo>
                  <a:pt x="3809" y="35559"/>
                </a:moveTo>
                <a:lnTo>
                  <a:pt x="0" y="35559"/>
                </a:lnTo>
                <a:lnTo>
                  <a:pt x="0" y="37972"/>
                </a:lnTo>
                <a:lnTo>
                  <a:pt x="3809" y="37972"/>
                </a:lnTo>
                <a:lnTo>
                  <a:pt x="3809" y="35559"/>
                </a:lnTo>
                <a:close/>
              </a:path>
              <a:path w="447040" h="303530">
                <a:moveTo>
                  <a:pt x="447039" y="35559"/>
                </a:moveTo>
                <a:lnTo>
                  <a:pt x="443229" y="35559"/>
                </a:lnTo>
                <a:lnTo>
                  <a:pt x="443229" y="37972"/>
                </a:lnTo>
                <a:lnTo>
                  <a:pt x="447039" y="37972"/>
                </a:lnTo>
                <a:lnTo>
                  <a:pt x="447039" y="35559"/>
                </a:lnTo>
                <a:close/>
              </a:path>
              <a:path w="447040" h="303530">
                <a:moveTo>
                  <a:pt x="3809" y="31750"/>
                </a:moveTo>
                <a:lnTo>
                  <a:pt x="0" y="31750"/>
                </a:lnTo>
                <a:lnTo>
                  <a:pt x="0" y="35432"/>
                </a:lnTo>
                <a:lnTo>
                  <a:pt x="3809" y="35432"/>
                </a:lnTo>
                <a:lnTo>
                  <a:pt x="3809" y="31750"/>
                </a:lnTo>
                <a:close/>
              </a:path>
              <a:path w="447040" h="303530">
                <a:moveTo>
                  <a:pt x="447039" y="31750"/>
                </a:moveTo>
                <a:lnTo>
                  <a:pt x="443229" y="31750"/>
                </a:lnTo>
                <a:lnTo>
                  <a:pt x="443229" y="35432"/>
                </a:lnTo>
                <a:lnTo>
                  <a:pt x="447039" y="35432"/>
                </a:lnTo>
                <a:lnTo>
                  <a:pt x="447039" y="31750"/>
                </a:lnTo>
                <a:close/>
              </a:path>
              <a:path w="447040" h="303530">
                <a:moveTo>
                  <a:pt x="3809" y="29209"/>
                </a:moveTo>
                <a:lnTo>
                  <a:pt x="0" y="29209"/>
                </a:lnTo>
                <a:lnTo>
                  <a:pt x="0" y="31622"/>
                </a:lnTo>
                <a:lnTo>
                  <a:pt x="3809" y="31622"/>
                </a:lnTo>
                <a:lnTo>
                  <a:pt x="3809" y="29209"/>
                </a:lnTo>
                <a:close/>
              </a:path>
              <a:path w="447040" h="303530">
                <a:moveTo>
                  <a:pt x="447039" y="29209"/>
                </a:moveTo>
                <a:lnTo>
                  <a:pt x="443229" y="29209"/>
                </a:lnTo>
                <a:lnTo>
                  <a:pt x="443229" y="31622"/>
                </a:lnTo>
                <a:lnTo>
                  <a:pt x="447039" y="31622"/>
                </a:lnTo>
                <a:lnTo>
                  <a:pt x="447039" y="29209"/>
                </a:lnTo>
                <a:close/>
              </a:path>
              <a:path w="447040" h="303530">
                <a:moveTo>
                  <a:pt x="3809" y="25400"/>
                </a:moveTo>
                <a:lnTo>
                  <a:pt x="0" y="25400"/>
                </a:lnTo>
                <a:lnTo>
                  <a:pt x="0" y="29082"/>
                </a:lnTo>
                <a:lnTo>
                  <a:pt x="3809" y="29082"/>
                </a:lnTo>
                <a:lnTo>
                  <a:pt x="3809" y="25400"/>
                </a:lnTo>
                <a:close/>
              </a:path>
              <a:path w="447040" h="303530">
                <a:moveTo>
                  <a:pt x="447039" y="25400"/>
                </a:moveTo>
                <a:lnTo>
                  <a:pt x="443229" y="25400"/>
                </a:lnTo>
                <a:lnTo>
                  <a:pt x="443229" y="29082"/>
                </a:lnTo>
                <a:lnTo>
                  <a:pt x="447039" y="29082"/>
                </a:lnTo>
                <a:lnTo>
                  <a:pt x="447039" y="25400"/>
                </a:lnTo>
                <a:close/>
              </a:path>
              <a:path w="447040" h="303530">
                <a:moveTo>
                  <a:pt x="3809" y="22859"/>
                </a:moveTo>
                <a:lnTo>
                  <a:pt x="0" y="22859"/>
                </a:lnTo>
                <a:lnTo>
                  <a:pt x="0" y="25272"/>
                </a:lnTo>
                <a:lnTo>
                  <a:pt x="3809" y="25272"/>
                </a:lnTo>
                <a:lnTo>
                  <a:pt x="3809" y="22859"/>
                </a:lnTo>
                <a:close/>
              </a:path>
              <a:path w="447040" h="303530">
                <a:moveTo>
                  <a:pt x="447039" y="22859"/>
                </a:moveTo>
                <a:lnTo>
                  <a:pt x="443229" y="22859"/>
                </a:lnTo>
                <a:lnTo>
                  <a:pt x="443229" y="25272"/>
                </a:lnTo>
                <a:lnTo>
                  <a:pt x="447039" y="25272"/>
                </a:lnTo>
                <a:lnTo>
                  <a:pt x="447039" y="22859"/>
                </a:lnTo>
                <a:close/>
              </a:path>
              <a:path w="447040" h="303530">
                <a:moveTo>
                  <a:pt x="3809" y="19050"/>
                </a:moveTo>
                <a:lnTo>
                  <a:pt x="0" y="19050"/>
                </a:lnTo>
                <a:lnTo>
                  <a:pt x="0" y="22732"/>
                </a:lnTo>
                <a:lnTo>
                  <a:pt x="3809" y="22732"/>
                </a:lnTo>
                <a:lnTo>
                  <a:pt x="3809" y="19050"/>
                </a:lnTo>
                <a:close/>
              </a:path>
              <a:path w="447040" h="303530">
                <a:moveTo>
                  <a:pt x="447039" y="19050"/>
                </a:moveTo>
                <a:lnTo>
                  <a:pt x="443229" y="19050"/>
                </a:lnTo>
                <a:lnTo>
                  <a:pt x="443229" y="22732"/>
                </a:lnTo>
                <a:lnTo>
                  <a:pt x="447039" y="22732"/>
                </a:lnTo>
                <a:lnTo>
                  <a:pt x="447039" y="19050"/>
                </a:lnTo>
                <a:close/>
              </a:path>
              <a:path w="447040" h="303530">
                <a:moveTo>
                  <a:pt x="3809" y="16509"/>
                </a:moveTo>
                <a:lnTo>
                  <a:pt x="0" y="16509"/>
                </a:lnTo>
                <a:lnTo>
                  <a:pt x="0" y="18922"/>
                </a:lnTo>
                <a:lnTo>
                  <a:pt x="3809" y="18922"/>
                </a:lnTo>
                <a:lnTo>
                  <a:pt x="3809" y="16509"/>
                </a:lnTo>
                <a:close/>
              </a:path>
              <a:path w="447040" h="303530">
                <a:moveTo>
                  <a:pt x="447039" y="16509"/>
                </a:moveTo>
                <a:lnTo>
                  <a:pt x="443229" y="16509"/>
                </a:lnTo>
                <a:lnTo>
                  <a:pt x="443229" y="18922"/>
                </a:lnTo>
                <a:lnTo>
                  <a:pt x="447039" y="18922"/>
                </a:lnTo>
                <a:lnTo>
                  <a:pt x="447039" y="16509"/>
                </a:lnTo>
                <a:close/>
              </a:path>
              <a:path w="447040" h="303530">
                <a:moveTo>
                  <a:pt x="3809" y="12700"/>
                </a:moveTo>
                <a:lnTo>
                  <a:pt x="0" y="12700"/>
                </a:lnTo>
                <a:lnTo>
                  <a:pt x="0" y="16382"/>
                </a:lnTo>
                <a:lnTo>
                  <a:pt x="3809" y="16382"/>
                </a:lnTo>
                <a:lnTo>
                  <a:pt x="3809" y="12700"/>
                </a:lnTo>
                <a:close/>
              </a:path>
              <a:path w="447040" h="303530">
                <a:moveTo>
                  <a:pt x="447039" y="12700"/>
                </a:moveTo>
                <a:lnTo>
                  <a:pt x="443229" y="12700"/>
                </a:lnTo>
                <a:lnTo>
                  <a:pt x="443229" y="16382"/>
                </a:lnTo>
                <a:lnTo>
                  <a:pt x="447039" y="16382"/>
                </a:lnTo>
                <a:lnTo>
                  <a:pt x="447039" y="12700"/>
                </a:lnTo>
                <a:close/>
              </a:path>
              <a:path w="447040" h="30353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447040" h="303530">
                <a:moveTo>
                  <a:pt x="447039" y="10159"/>
                </a:moveTo>
                <a:lnTo>
                  <a:pt x="443229" y="10159"/>
                </a:lnTo>
                <a:lnTo>
                  <a:pt x="443229" y="12572"/>
                </a:lnTo>
                <a:lnTo>
                  <a:pt x="447039" y="12572"/>
                </a:lnTo>
                <a:lnTo>
                  <a:pt x="447039" y="10159"/>
                </a:lnTo>
                <a:close/>
              </a:path>
              <a:path w="447040" h="30353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447040" h="303530">
                <a:moveTo>
                  <a:pt x="447039" y="6350"/>
                </a:moveTo>
                <a:lnTo>
                  <a:pt x="443229" y="6350"/>
                </a:lnTo>
                <a:lnTo>
                  <a:pt x="443229" y="10032"/>
                </a:lnTo>
                <a:lnTo>
                  <a:pt x="447039" y="10032"/>
                </a:lnTo>
                <a:lnTo>
                  <a:pt x="447039" y="6350"/>
                </a:lnTo>
                <a:close/>
              </a:path>
              <a:path w="447040" h="30353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447040" h="303530">
                <a:moveTo>
                  <a:pt x="447039" y="3809"/>
                </a:moveTo>
                <a:lnTo>
                  <a:pt x="443229" y="3809"/>
                </a:lnTo>
                <a:lnTo>
                  <a:pt x="443229" y="6222"/>
                </a:lnTo>
                <a:lnTo>
                  <a:pt x="447039" y="6222"/>
                </a:lnTo>
                <a:lnTo>
                  <a:pt x="447039" y="3809"/>
                </a:lnTo>
                <a:close/>
              </a:path>
              <a:path w="447040" h="303530">
                <a:moveTo>
                  <a:pt x="447039" y="0"/>
                </a:moveTo>
                <a:lnTo>
                  <a:pt x="0" y="0"/>
                </a:lnTo>
                <a:lnTo>
                  <a:pt x="0" y="3682"/>
                </a:lnTo>
                <a:lnTo>
                  <a:pt x="447039" y="3682"/>
                </a:lnTo>
                <a:lnTo>
                  <a:pt x="447039" y="0"/>
                </a:lnTo>
                <a:close/>
              </a:path>
              <a:path w="447040" h="303530">
                <a:moveTo>
                  <a:pt x="3809" y="39243"/>
                </a:moveTo>
                <a:lnTo>
                  <a:pt x="0" y="3924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39243"/>
                </a:lnTo>
                <a:close/>
              </a:path>
              <a:path w="447040" h="303530">
                <a:moveTo>
                  <a:pt x="447039" y="39243"/>
                </a:moveTo>
                <a:lnTo>
                  <a:pt x="443229" y="39243"/>
                </a:lnTo>
                <a:lnTo>
                  <a:pt x="443229" y="51942"/>
                </a:lnTo>
                <a:lnTo>
                  <a:pt x="447039" y="51942"/>
                </a:lnTo>
                <a:lnTo>
                  <a:pt x="447039" y="39243"/>
                </a:lnTo>
                <a:close/>
              </a:path>
              <a:path w="447040" h="303530">
                <a:moveTo>
                  <a:pt x="3809" y="51943"/>
                </a:moveTo>
                <a:lnTo>
                  <a:pt x="0" y="51943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1943"/>
                </a:lnTo>
                <a:close/>
              </a:path>
              <a:path w="447040" h="303530">
                <a:moveTo>
                  <a:pt x="447039" y="51943"/>
                </a:moveTo>
                <a:lnTo>
                  <a:pt x="443229" y="51943"/>
                </a:lnTo>
                <a:lnTo>
                  <a:pt x="443229" y="58292"/>
                </a:lnTo>
                <a:lnTo>
                  <a:pt x="447039" y="58292"/>
                </a:lnTo>
                <a:lnTo>
                  <a:pt x="447039" y="51943"/>
                </a:lnTo>
                <a:close/>
              </a:path>
              <a:path w="447040" h="303530">
                <a:moveTo>
                  <a:pt x="3809" y="58293"/>
                </a:moveTo>
                <a:lnTo>
                  <a:pt x="0" y="58293"/>
                </a:lnTo>
                <a:lnTo>
                  <a:pt x="0" y="77342"/>
                </a:lnTo>
                <a:lnTo>
                  <a:pt x="3809" y="77342"/>
                </a:lnTo>
                <a:lnTo>
                  <a:pt x="3809" y="58293"/>
                </a:lnTo>
                <a:close/>
              </a:path>
              <a:path w="447040" h="303530">
                <a:moveTo>
                  <a:pt x="447039" y="58293"/>
                </a:moveTo>
                <a:lnTo>
                  <a:pt x="443229" y="58293"/>
                </a:lnTo>
                <a:lnTo>
                  <a:pt x="443229" y="77342"/>
                </a:lnTo>
                <a:lnTo>
                  <a:pt x="447039" y="77342"/>
                </a:lnTo>
                <a:lnTo>
                  <a:pt x="447039" y="58293"/>
                </a:lnTo>
                <a:close/>
              </a:path>
              <a:path w="447040" h="303530">
                <a:moveTo>
                  <a:pt x="3809" y="77343"/>
                </a:moveTo>
                <a:lnTo>
                  <a:pt x="0" y="77343"/>
                </a:lnTo>
                <a:lnTo>
                  <a:pt x="0" y="102742"/>
                </a:lnTo>
                <a:lnTo>
                  <a:pt x="3809" y="102742"/>
                </a:lnTo>
                <a:lnTo>
                  <a:pt x="3809" y="77343"/>
                </a:lnTo>
                <a:close/>
              </a:path>
              <a:path w="447040" h="303530">
                <a:moveTo>
                  <a:pt x="447039" y="77343"/>
                </a:moveTo>
                <a:lnTo>
                  <a:pt x="443229" y="77343"/>
                </a:lnTo>
                <a:lnTo>
                  <a:pt x="443229" y="102742"/>
                </a:lnTo>
                <a:lnTo>
                  <a:pt x="447039" y="102742"/>
                </a:lnTo>
                <a:lnTo>
                  <a:pt x="447039" y="77343"/>
                </a:lnTo>
                <a:close/>
              </a:path>
              <a:path w="447040" h="303530">
                <a:moveTo>
                  <a:pt x="3809" y="102743"/>
                </a:moveTo>
                <a:lnTo>
                  <a:pt x="0" y="102743"/>
                </a:lnTo>
                <a:lnTo>
                  <a:pt x="0" y="119252"/>
                </a:lnTo>
                <a:lnTo>
                  <a:pt x="3809" y="119252"/>
                </a:lnTo>
                <a:lnTo>
                  <a:pt x="3809" y="102743"/>
                </a:lnTo>
                <a:close/>
              </a:path>
              <a:path w="447040" h="303530">
                <a:moveTo>
                  <a:pt x="447039" y="102743"/>
                </a:moveTo>
                <a:lnTo>
                  <a:pt x="443229" y="102743"/>
                </a:lnTo>
                <a:lnTo>
                  <a:pt x="443229" y="119252"/>
                </a:lnTo>
                <a:lnTo>
                  <a:pt x="447039" y="119252"/>
                </a:lnTo>
                <a:lnTo>
                  <a:pt x="447039" y="102743"/>
                </a:lnTo>
                <a:close/>
              </a:path>
              <a:path w="447040" h="303530">
                <a:moveTo>
                  <a:pt x="3809" y="119253"/>
                </a:moveTo>
                <a:lnTo>
                  <a:pt x="0" y="119253"/>
                </a:lnTo>
                <a:lnTo>
                  <a:pt x="0" y="191642"/>
                </a:lnTo>
                <a:lnTo>
                  <a:pt x="3809" y="191642"/>
                </a:lnTo>
                <a:lnTo>
                  <a:pt x="3809" y="119253"/>
                </a:lnTo>
                <a:close/>
              </a:path>
              <a:path w="447040" h="303530">
                <a:moveTo>
                  <a:pt x="447039" y="119253"/>
                </a:moveTo>
                <a:lnTo>
                  <a:pt x="443229" y="119253"/>
                </a:lnTo>
                <a:lnTo>
                  <a:pt x="443229" y="191642"/>
                </a:lnTo>
                <a:lnTo>
                  <a:pt x="447039" y="191642"/>
                </a:lnTo>
                <a:lnTo>
                  <a:pt x="447039" y="119253"/>
                </a:lnTo>
                <a:close/>
              </a:path>
              <a:path w="447040" h="303530">
                <a:moveTo>
                  <a:pt x="3809" y="191643"/>
                </a:moveTo>
                <a:lnTo>
                  <a:pt x="0" y="191643"/>
                </a:lnTo>
                <a:lnTo>
                  <a:pt x="0" y="229742"/>
                </a:lnTo>
                <a:lnTo>
                  <a:pt x="3809" y="229742"/>
                </a:lnTo>
                <a:lnTo>
                  <a:pt x="3809" y="191643"/>
                </a:lnTo>
                <a:close/>
              </a:path>
              <a:path w="447040" h="303530">
                <a:moveTo>
                  <a:pt x="447039" y="191643"/>
                </a:moveTo>
                <a:lnTo>
                  <a:pt x="443229" y="191643"/>
                </a:lnTo>
                <a:lnTo>
                  <a:pt x="443229" y="229742"/>
                </a:lnTo>
                <a:lnTo>
                  <a:pt x="447039" y="229742"/>
                </a:lnTo>
                <a:lnTo>
                  <a:pt x="447039" y="191643"/>
                </a:lnTo>
                <a:close/>
              </a:path>
              <a:path w="447040" h="303530">
                <a:moveTo>
                  <a:pt x="3809" y="229743"/>
                </a:moveTo>
                <a:lnTo>
                  <a:pt x="0" y="229743"/>
                </a:lnTo>
                <a:lnTo>
                  <a:pt x="0" y="242442"/>
                </a:lnTo>
                <a:lnTo>
                  <a:pt x="3809" y="242442"/>
                </a:lnTo>
                <a:lnTo>
                  <a:pt x="3809" y="229743"/>
                </a:lnTo>
                <a:close/>
              </a:path>
              <a:path w="447040" h="303530">
                <a:moveTo>
                  <a:pt x="447039" y="229743"/>
                </a:moveTo>
                <a:lnTo>
                  <a:pt x="443229" y="229743"/>
                </a:lnTo>
                <a:lnTo>
                  <a:pt x="443229" y="242442"/>
                </a:lnTo>
                <a:lnTo>
                  <a:pt x="447039" y="242442"/>
                </a:lnTo>
                <a:lnTo>
                  <a:pt x="447039" y="229743"/>
                </a:lnTo>
                <a:close/>
              </a:path>
              <a:path w="447040" h="303530">
                <a:moveTo>
                  <a:pt x="3809" y="242443"/>
                </a:moveTo>
                <a:lnTo>
                  <a:pt x="0" y="242443"/>
                </a:lnTo>
                <a:lnTo>
                  <a:pt x="0" y="267842"/>
                </a:lnTo>
                <a:lnTo>
                  <a:pt x="3809" y="267842"/>
                </a:lnTo>
                <a:lnTo>
                  <a:pt x="3809" y="242443"/>
                </a:lnTo>
                <a:close/>
              </a:path>
              <a:path w="447040" h="303530">
                <a:moveTo>
                  <a:pt x="447039" y="242443"/>
                </a:moveTo>
                <a:lnTo>
                  <a:pt x="443229" y="242443"/>
                </a:lnTo>
                <a:lnTo>
                  <a:pt x="443229" y="267842"/>
                </a:lnTo>
                <a:lnTo>
                  <a:pt x="447039" y="267842"/>
                </a:lnTo>
                <a:lnTo>
                  <a:pt x="447039" y="242443"/>
                </a:lnTo>
                <a:close/>
              </a:path>
              <a:path w="447040" h="303530">
                <a:moveTo>
                  <a:pt x="3809" y="267843"/>
                </a:moveTo>
                <a:lnTo>
                  <a:pt x="0" y="267843"/>
                </a:lnTo>
                <a:lnTo>
                  <a:pt x="0" y="274192"/>
                </a:lnTo>
                <a:lnTo>
                  <a:pt x="3809" y="274192"/>
                </a:lnTo>
                <a:lnTo>
                  <a:pt x="3809" y="267843"/>
                </a:lnTo>
                <a:close/>
              </a:path>
              <a:path w="447040" h="303530">
                <a:moveTo>
                  <a:pt x="447039" y="267843"/>
                </a:moveTo>
                <a:lnTo>
                  <a:pt x="443229" y="267843"/>
                </a:lnTo>
                <a:lnTo>
                  <a:pt x="443229" y="274192"/>
                </a:lnTo>
                <a:lnTo>
                  <a:pt x="447039" y="274192"/>
                </a:lnTo>
                <a:lnTo>
                  <a:pt x="447039" y="267843"/>
                </a:lnTo>
                <a:close/>
              </a:path>
              <a:path w="447040" h="303530">
                <a:moveTo>
                  <a:pt x="3809" y="274193"/>
                </a:moveTo>
                <a:lnTo>
                  <a:pt x="0" y="274193"/>
                </a:lnTo>
                <a:lnTo>
                  <a:pt x="0" y="280542"/>
                </a:lnTo>
                <a:lnTo>
                  <a:pt x="3809" y="280542"/>
                </a:lnTo>
                <a:lnTo>
                  <a:pt x="3809" y="274193"/>
                </a:lnTo>
                <a:close/>
              </a:path>
              <a:path w="447040" h="303530">
                <a:moveTo>
                  <a:pt x="447039" y="274193"/>
                </a:moveTo>
                <a:lnTo>
                  <a:pt x="443229" y="274193"/>
                </a:lnTo>
                <a:lnTo>
                  <a:pt x="443229" y="280542"/>
                </a:lnTo>
                <a:lnTo>
                  <a:pt x="447039" y="280542"/>
                </a:lnTo>
                <a:lnTo>
                  <a:pt x="447039" y="274193"/>
                </a:lnTo>
                <a:close/>
              </a:path>
              <a:path w="447040" h="303530">
                <a:moveTo>
                  <a:pt x="3809" y="280670"/>
                </a:moveTo>
                <a:lnTo>
                  <a:pt x="0" y="280670"/>
                </a:lnTo>
                <a:lnTo>
                  <a:pt x="0" y="303403"/>
                </a:lnTo>
                <a:lnTo>
                  <a:pt x="447039" y="303403"/>
                </a:lnTo>
                <a:lnTo>
                  <a:pt x="447039" y="299593"/>
                </a:lnTo>
                <a:lnTo>
                  <a:pt x="3809" y="299593"/>
                </a:lnTo>
                <a:lnTo>
                  <a:pt x="3809" y="280670"/>
                </a:lnTo>
                <a:close/>
              </a:path>
              <a:path w="447040" h="303530">
                <a:moveTo>
                  <a:pt x="447039" y="280670"/>
                </a:moveTo>
                <a:lnTo>
                  <a:pt x="443229" y="280670"/>
                </a:lnTo>
                <a:lnTo>
                  <a:pt x="443229" y="299593"/>
                </a:lnTo>
                <a:lnTo>
                  <a:pt x="447039" y="299593"/>
                </a:lnTo>
                <a:lnTo>
                  <a:pt x="447039" y="280670"/>
                </a:lnTo>
                <a:close/>
              </a:path>
            </a:pathLst>
          </a:custGeom>
          <a:solidFill>
            <a:srgbClr val="3E0D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261350" y="1671447"/>
            <a:ext cx="439420" cy="295910"/>
          </a:xfrm>
          <a:custGeom>
            <a:avLst/>
            <a:gdLst/>
            <a:ahLst/>
            <a:cxnLst/>
            <a:rect l="l" t="t" r="r" b="b"/>
            <a:pathLst>
              <a:path w="439420" h="295910">
                <a:moveTo>
                  <a:pt x="2540" y="34290"/>
                </a:moveTo>
                <a:lnTo>
                  <a:pt x="0" y="34290"/>
                </a:lnTo>
                <a:lnTo>
                  <a:pt x="0" y="35433"/>
                </a:lnTo>
                <a:lnTo>
                  <a:pt x="2540" y="35433"/>
                </a:lnTo>
                <a:lnTo>
                  <a:pt x="2540" y="34290"/>
                </a:lnTo>
                <a:close/>
              </a:path>
              <a:path w="439420" h="295910">
                <a:moveTo>
                  <a:pt x="439420" y="34290"/>
                </a:moveTo>
                <a:lnTo>
                  <a:pt x="435609" y="34290"/>
                </a:lnTo>
                <a:lnTo>
                  <a:pt x="435609" y="35433"/>
                </a:lnTo>
                <a:lnTo>
                  <a:pt x="439420" y="35433"/>
                </a:lnTo>
                <a:lnTo>
                  <a:pt x="439420" y="34290"/>
                </a:lnTo>
                <a:close/>
              </a:path>
              <a:path w="439420" h="295910">
                <a:moveTo>
                  <a:pt x="2540" y="31750"/>
                </a:moveTo>
                <a:lnTo>
                  <a:pt x="0" y="31750"/>
                </a:lnTo>
                <a:lnTo>
                  <a:pt x="0" y="34162"/>
                </a:lnTo>
                <a:lnTo>
                  <a:pt x="2540" y="34162"/>
                </a:lnTo>
                <a:lnTo>
                  <a:pt x="2540" y="31750"/>
                </a:lnTo>
                <a:close/>
              </a:path>
              <a:path w="439420" h="295910">
                <a:moveTo>
                  <a:pt x="439420" y="31750"/>
                </a:moveTo>
                <a:lnTo>
                  <a:pt x="435609" y="31750"/>
                </a:lnTo>
                <a:lnTo>
                  <a:pt x="435609" y="34162"/>
                </a:lnTo>
                <a:lnTo>
                  <a:pt x="439420" y="34162"/>
                </a:lnTo>
                <a:lnTo>
                  <a:pt x="439420" y="31750"/>
                </a:lnTo>
                <a:close/>
              </a:path>
              <a:path w="439420" h="295910">
                <a:moveTo>
                  <a:pt x="2540" y="27940"/>
                </a:moveTo>
                <a:lnTo>
                  <a:pt x="0" y="27940"/>
                </a:lnTo>
                <a:lnTo>
                  <a:pt x="0" y="31623"/>
                </a:lnTo>
                <a:lnTo>
                  <a:pt x="2540" y="31623"/>
                </a:lnTo>
                <a:lnTo>
                  <a:pt x="2540" y="27940"/>
                </a:lnTo>
                <a:close/>
              </a:path>
              <a:path w="439420" h="295910">
                <a:moveTo>
                  <a:pt x="439420" y="27940"/>
                </a:moveTo>
                <a:lnTo>
                  <a:pt x="435609" y="27940"/>
                </a:lnTo>
                <a:lnTo>
                  <a:pt x="435609" y="31623"/>
                </a:lnTo>
                <a:lnTo>
                  <a:pt x="439420" y="31623"/>
                </a:lnTo>
                <a:lnTo>
                  <a:pt x="439420" y="27940"/>
                </a:lnTo>
                <a:close/>
              </a:path>
              <a:path w="439420" h="295910">
                <a:moveTo>
                  <a:pt x="2540" y="25400"/>
                </a:moveTo>
                <a:lnTo>
                  <a:pt x="0" y="25400"/>
                </a:lnTo>
                <a:lnTo>
                  <a:pt x="0" y="27812"/>
                </a:lnTo>
                <a:lnTo>
                  <a:pt x="2540" y="27812"/>
                </a:lnTo>
                <a:lnTo>
                  <a:pt x="2540" y="25400"/>
                </a:lnTo>
                <a:close/>
              </a:path>
              <a:path w="439420" h="295910">
                <a:moveTo>
                  <a:pt x="439420" y="25400"/>
                </a:moveTo>
                <a:lnTo>
                  <a:pt x="435609" y="25400"/>
                </a:lnTo>
                <a:lnTo>
                  <a:pt x="435609" y="27812"/>
                </a:lnTo>
                <a:lnTo>
                  <a:pt x="439420" y="27812"/>
                </a:lnTo>
                <a:lnTo>
                  <a:pt x="439420" y="25400"/>
                </a:lnTo>
                <a:close/>
              </a:path>
              <a:path w="439420" h="295910">
                <a:moveTo>
                  <a:pt x="2540" y="21590"/>
                </a:moveTo>
                <a:lnTo>
                  <a:pt x="0" y="21590"/>
                </a:lnTo>
                <a:lnTo>
                  <a:pt x="0" y="25273"/>
                </a:lnTo>
                <a:lnTo>
                  <a:pt x="2540" y="25273"/>
                </a:lnTo>
                <a:lnTo>
                  <a:pt x="2540" y="21590"/>
                </a:lnTo>
                <a:close/>
              </a:path>
              <a:path w="439420" h="295910">
                <a:moveTo>
                  <a:pt x="439420" y="21590"/>
                </a:moveTo>
                <a:lnTo>
                  <a:pt x="435609" y="21590"/>
                </a:lnTo>
                <a:lnTo>
                  <a:pt x="435609" y="25273"/>
                </a:lnTo>
                <a:lnTo>
                  <a:pt x="439420" y="25273"/>
                </a:lnTo>
                <a:lnTo>
                  <a:pt x="439420" y="21590"/>
                </a:lnTo>
                <a:close/>
              </a:path>
              <a:path w="439420" h="295910">
                <a:moveTo>
                  <a:pt x="2540" y="19050"/>
                </a:moveTo>
                <a:lnTo>
                  <a:pt x="0" y="19050"/>
                </a:lnTo>
                <a:lnTo>
                  <a:pt x="0" y="21462"/>
                </a:lnTo>
                <a:lnTo>
                  <a:pt x="2540" y="21462"/>
                </a:lnTo>
                <a:lnTo>
                  <a:pt x="2540" y="19050"/>
                </a:lnTo>
                <a:close/>
              </a:path>
              <a:path w="439420" h="295910">
                <a:moveTo>
                  <a:pt x="439420" y="19050"/>
                </a:moveTo>
                <a:lnTo>
                  <a:pt x="435609" y="19050"/>
                </a:lnTo>
                <a:lnTo>
                  <a:pt x="435609" y="21462"/>
                </a:lnTo>
                <a:lnTo>
                  <a:pt x="439420" y="21462"/>
                </a:lnTo>
                <a:lnTo>
                  <a:pt x="439420" y="19050"/>
                </a:lnTo>
                <a:close/>
              </a:path>
              <a:path w="439420" h="295910">
                <a:moveTo>
                  <a:pt x="2540" y="15240"/>
                </a:moveTo>
                <a:lnTo>
                  <a:pt x="0" y="15240"/>
                </a:lnTo>
                <a:lnTo>
                  <a:pt x="0" y="18923"/>
                </a:lnTo>
                <a:lnTo>
                  <a:pt x="2540" y="18923"/>
                </a:lnTo>
                <a:lnTo>
                  <a:pt x="2540" y="15240"/>
                </a:lnTo>
                <a:close/>
              </a:path>
              <a:path w="439420" h="295910">
                <a:moveTo>
                  <a:pt x="439420" y="15240"/>
                </a:moveTo>
                <a:lnTo>
                  <a:pt x="435609" y="15240"/>
                </a:lnTo>
                <a:lnTo>
                  <a:pt x="435609" y="18923"/>
                </a:lnTo>
                <a:lnTo>
                  <a:pt x="439420" y="18923"/>
                </a:lnTo>
                <a:lnTo>
                  <a:pt x="439420" y="15240"/>
                </a:lnTo>
                <a:close/>
              </a:path>
              <a:path w="439420" h="295910">
                <a:moveTo>
                  <a:pt x="2540" y="12700"/>
                </a:moveTo>
                <a:lnTo>
                  <a:pt x="0" y="12700"/>
                </a:lnTo>
                <a:lnTo>
                  <a:pt x="0" y="15112"/>
                </a:lnTo>
                <a:lnTo>
                  <a:pt x="2540" y="15112"/>
                </a:lnTo>
                <a:lnTo>
                  <a:pt x="2540" y="12700"/>
                </a:lnTo>
                <a:close/>
              </a:path>
              <a:path w="439420" h="295910">
                <a:moveTo>
                  <a:pt x="439420" y="12700"/>
                </a:moveTo>
                <a:lnTo>
                  <a:pt x="435609" y="12700"/>
                </a:lnTo>
                <a:lnTo>
                  <a:pt x="435609" y="15112"/>
                </a:lnTo>
                <a:lnTo>
                  <a:pt x="439420" y="15112"/>
                </a:lnTo>
                <a:lnTo>
                  <a:pt x="439420" y="12700"/>
                </a:lnTo>
                <a:close/>
              </a:path>
              <a:path w="439420" h="295910">
                <a:moveTo>
                  <a:pt x="2540" y="8890"/>
                </a:moveTo>
                <a:lnTo>
                  <a:pt x="0" y="8890"/>
                </a:lnTo>
                <a:lnTo>
                  <a:pt x="0" y="12573"/>
                </a:lnTo>
                <a:lnTo>
                  <a:pt x="2540" y="12573"/>
                </a:lnTo>
                <a:lnTo>
                  <a:pt x="2540" y="8890"/>
                </a:lnTo>
                <a:close/>
              </a:path>
              <a:path w="439420" h="295910">
                <a:moveTo>
                  <a:pt x="439420" y="8890"/>
                </a:moveTo>
                <a:lnTo>
                  <a:pt x="435609" y="8890"/>
                </a:lnTo>
                <a:lnTo>
                  <a:pt x="435609" y="12573"/>
                </a:lnTo>
                <a:lnTo>
                  <a:pt x="439420" y="12573"/>
                </a:lnTo>
                <a:lnTo>
                  <a:pt x="439420" y="8890"/>
                </a:lnTo>
                <a:close/>
              </a:path>
              <a:path w="439420" h="295910">
                <a:moveTo>
                  <a:pt x="2540" y="6350"/>
                </a:moveTo>
                <a:lnTo>
                  <a:pt x="0" y="6350"/>
                </a:lnTo>
                <a:lnTo>
                  <a:pt x="0" y="8762"/>
                </a:lnTo>
                <a:lnTo>
                  <a:pt x="2540" y="8762"/>
                </a:lnTo>
                <a:lnTo>
                  <a:pt x="2540" y="6350"/>
                </a:lnTo>
                <a:close/>
              </a:path>
              <a:path w="439420" h="295910">
                <a:moveTo>
                  <a:pt x="439420" y="6350"/>
                </a:moveTo>
                <a:lnTo>
                  <a:pt x="435609" y="6350"/>
                </a:lnTo>
                <a:lnTo>
                  <a:pt x="435609" y="8762"/>
                </a:lnTo>
                <a:lnTo>
                  <a:pt x="439420" y="8762"/>
                </a:lnTo>
                <a:lnTo>
                  <a:pt x="439420" y="6350"/>
                </a:lnTo>
                <a:close/>
              </a:path>
              <a:path w="439420" h="295910">
                <a:moveTo>
                  <a:pt x="2540" y="2540"/>
                </a:moveTo>
                <a:lnTo>
                  <a:pt x="0" y="2540"/>
                </a:lnTo>
                <a:lnTo>
                  <a:pt x="0" y="6223"/>
                </a:lnTo>
                <a:lnTo>
                  <a:pt x="2540" y="6223"/>
                </a:lnTo>
                <a:lnTo>
                  <a:pt x="2540" y="2540"/>
                </a:lnTo>
                <a:close/>
              </a:path>
              <a:path w="439420" h="295910">
                <a:moveTo>
                  <a:pt x="439420" y="2540"/>
                </a:moveTo>
                <a:lnTo>
                  <a:pt x="435609" y="2540"/>
                </a:lnTo>
                <a:lnTo>
                  <a:pt x="435609" y="6223"/>
                </a:lnTo>
                <a:lnTo>
                  <a:pt x="439420" y="6223"/>
                </a:lnTo>
                <a:lnTo>
                  <a:pt x="439420" y="2540"/>
                </a:lnTo>
                <a:close/>
              </a:path>
              <a:path w="439420" h="295910">
                <a:moveTo>
                  <a:pt x="439420" y="0"/>
                </a:moveTo>
                <a:lnTo>
                  <a:pt x="0" y="0"/>
                </a:lnTo>
                <a:lnTo>
                  <a:pt x="0" y="2412"/>
                </a:lnTo>
                <a:lnTo>
                  <a:pt x="439420" y="2412"/>
                </a:lnTo>
                <a:lnTo>
                  <a:pt x="439420" y="0"/>
                </a:lnTo>
                <a:close/>
              </a:path>
              <a:path w="439420" h="295910">
                <a:moveTo>
                  <a:pt x="2540" y="35433"/>
                </a:moveTo>
                <a:lnTo>
                  <a:pt x="0" y="35433"/>
                </a:lnTo>
                <a:lnTo>
                  <a:pt x="0" y="48133"/>
                </a:lnTo>
                <a:lnTo>
                  <a:pt x="2540" y="48133"/>
                </a:lnTo>
                <a:lnTo>
                  <a:pt x="2540" y="35433"/>
                </a:lnTo>
                <a:close/>
              </a:path>
              <a:path w="439420" h="295910">
                <a:moveTo>
                  <a:pt x="439420" y="35433"/>
                </a:moveTo>
                <a:lnTo>
                  <a:pt x="435609" y="35433"/>
                </a:lnTo>
                <a:lnTo>
                  <a:pt x="435609" y="48133"/>
                </a:lnTo>
                <a:lnTo>
                  <a:pt x="439420" y="48133"/>
                </a:lnTo>
                <a:lnTo>
                  <a:pt x="439420" y="35433"/>
                </a:lnTo>
                <a:close/>
              </a:path>
              <a:path w="439420" h="295910">
                <a:moveTo>
                  <a:pt x="2540" y="48133"/>
                </a:moveTo>
                <a:lnTo>
                  <a:pt x="0" y="48133"/>
                </a:lnTo>
                <a:lnTo>
                  <a:pt x="0" y="54483"/>
                </a:lnTo>
                <a:lnTo>
                  <a:pt x="2540" y="54483"/>
                </a:lnTo>
                <a:lnTo>
                  <a:pt x="2540" y="48133"/>
                </a:lnTo>
                <a:close/>
              </a:path>
              <a:path w="439420" h="295910">
                <a:moveTo>
                  <a:pt x="439420" y="48133"/>
                </a:moveTo>
                <a:lnTo>
                  <a:pt x="435609" y="48133"/>
                </a:lnTo>
                <a:lnTo>
                  <a:pt x="435609" y="54483"/>
                </a:lnTo>
                <a:lnTo>
                  <a:pt x="439420" y="54483"/>
                </a:lnTo>
                <a:lnTo>
                  <a:pt x="439420" y="48133"/>
                </a:lnTo>
                <a:close/>
              </a:path>
              <a:path w="439420" h="295910">
                <a:moveTo>
                  <a:pt x="2540" y="54483"/>
                </a:moveTo>
                <a:lnTo>
                  <a:pt x="0" y="54483"/>
                </a:lnTo>
                <a:lnTo>
                  <a:pt x="0" y="73533"/>
                </a:lnTo>
                <a:lnTo>
                  <a:pt x="2540" y="73533"/>
                </a:lnTo>
                <a:lnTo>
                  <a:pt x="2540" y="54483"/>
                </a:lnTo>
                <a:close/>
              </a:path>
              <a:path w="439420" h="295910">
                <a:moveTo>
                  <a:pt x="439420" y="54483"/>
                </a:moveTo>
                <a:lnTo>
                  <a:pt x="435609" y="54483"/>
                </a:lnTo>
                <a:lnTo>
                  <a:pt x="435609" y="73533"/>
                </a:lnTo>
                <a:lnTo>
                  <a:pt x="439420" y="73533"/>
                </a:lnTo>
                <a:lnTo>
                  <a:pt x="439420" y="54483"/>
                </a:lnTo>
                <a:close/>
              </a:path>
              <a:path w="439420" h="295910">
                <a:moveTo>
                  <a:pt x="2540" y="73533"/>
                </a:moveTo>
                <a:lnTo>
                  <a:pt x="0" y="73533"/>
                </a:lnTo>
                <a:lnTo>
                  <a:pt x="0" y="98933"/>
                </a:lnTo>
                <a:lnTo>
                  <a:pt x="2540" y="98933"/>
                </a:lnTo>
                <a:lnTo>
                  <a:pt x="2540" y="73533"/>
                </a:lnTo>
                <a:close/>
              </a:path>
              <a:path w="439420" h="295910">
                <a:moveTo>
                  <a:pt x="439420" y="73533"/>
                </a:moveTo>
                <a:lnTo>
                  <a:pt x="435609" y="73533"/>
                </a:lnTo>
                <a:lnTo>
                  <a:pt x="435609" y="98933"/>
                </a:lnTo>
                <a:lnTo>
                  <a:pt x="439420" y="98933"/>
                </a:lnTo>
                <a:lnTo>
                  <a:pt x="439420" y="73533"/>
                </a:lnTo>
                <a:close/>
              </a:path>
              <a:path w="439420" h="295910">
                <a:moveTo>
                  <a:pt x="2540" y="98933"/>
                </a:moveTo>
                <a:lnTo>
                  <a:pt x="0" y="98933"/>
                </a:lnTo>
                <a:lnTo>
                  <a:pt x="0" y="115443"/>
                </a:lnTo>
                <a:lnTo>
                  <a:pt x="2540" y="115443"/>
                </a:lnTo>
                <a:lnTo>
                  <a:pt x="2540" y="98933"/>
                </a:lnTo>
                <a:close/>
              </a:path>
              <a:path w="439420" h="295910">
                <a:moveTo>
                  <a:pt x="439420" y="98933"/>
                </a:moveTo>
                <a:lnTo>
                  <a:pt x="435609" y="98933"/>
                </a:lnTo>
                <a:lnTo>
                  <a:pt x="435609" y="115443"/>
                </a:lnTo>
                <a:lnTo>
                  <a:pt x="439420" y="115443"/>
                </a:lnTo>
                <a:lnTo>
                  <a:pt x="439420" y="98933"/>
                </a:lnTo>
                <a:close/>
              </a:path>
              <a:path w="439420" h="295910">
                <a:moveTo>
                  <a:pt x="2540" y="115443"/>
                </a:moveTo>
                <a:lnTo>
                  <a:pt x="0" y="115443"/>
                </a:lnTo>
                <a:lnTo>
                  <a:pt x="0" y="187833"/>
                </a:lnTo>
                <a:lnTo>
                  <a:pt x="2540" y="187833"/>
                </a:lnTo>
                <a:lnTo>
                  <a:pt x="2540" y="115443"/>
                </a:lnTo>
                <a:close/>
              </a:path>
              <a:path w="439420" h="295910">
                <a:moveTo>
                  <a:pt x="439420" y="115443"/>
                </a:moveTo>
                <a:lnTo>
                  <a:pt x="435609" y="115443"/>
                </a:lnTo>
                <a:lnTo>
                  <a:pt x="435609" y="187833"/>
                </a:lnTo>
                <a:lnTo>
                  <a:pt x="439420" y="187833"/>
                </a:lnTo>
                <a:lnTo>
                  <a:pt x="439420" y="115443"/>
                </a:lnTo>
                <a:close/>
              </a:path>
              <a:path w="439420" h="295910">
                <a:moveTo>
                  <a:pt x="2540" y="187833"/>
                </a:moveTo>
                <a:lnTo>
                  <a:pt x="0" y="187833"/>
                </a:lnTo>
                <a:lnTo>
                  <a:pt x="0" y="225933"/>
                </a:lnTo>
                <a:lnTo>
                  <a:pt x="2540" y="225933"/>
                </a:lnTo>
                <a:lnTo>
                  <a:pt x="2540" y="187833"/>
                </a:lnTo>
                <a:close/>
              </a:path>
              <a:path w="439420" h="295910">
                <a:moveTo>
                  <a:pt x="439420" y="187833"/>
                </a:moveTo>
                <a:lnTo>
                  <a:pt x="435609" y="187833"/>
                </a:lnTo>
                <a:lnTo>
                  <a:pt x="435609" y="225933"/>
                </a:lnTo>
                <a:lnTo>
                  <a:pt x="439420" y="225933"/>
                </a:lnTo>
                <a:lnTo>
                  <a:pt x="439420" y="187833"/>
                </a:lnTo>
                <a:close/>
              </a:path>
              <a:path w="439420" h="295910">
                <a:moveTo>
                  <a:pt x="2540" y="225933"/>
                </a:moveTo>
                <a:lnTo>
                  <a:pt x="0" y="225933"/>
                </a:lnTo>
                <a:lnTo>
                  <a:pt x="0" y="238633"/>
                </a:lnTo>
                <a:lnTo>
                  <a:pt x="2540" y="238633"/>
                </a:lnTo>
                <a:lnTo>
                  <a:pt x="2540" y="225933"/>
                </a:lnTo>
                <a:close/>
              </a:path>
              <a:path w="439420" h="295910">
                <a:moveTo>
                  <a:pt x="439420" y="225933"/>
                </a:moveTo>
                <a:lnTo>
                  <a:pt x="435609" y="225933"/>
                </a:lnTo>
                <a:lnTo>
                  <a:pt x="435609" y="238633"/>
                </a:lnTo>
                <a:lnTo>
                  <a:pt x="439420" y="238633"/>
                </a:lnTo>
                <a:lnTo>
                  <a:pt x="439420" y="225933"/>
                </a:lnTo>
                <a:close/>
              </a:path>
              <a:path w="439420" h="295910">
                <a:moveTo>
                  <a:pt x="2540" y="238633"/>
                </a:moveTo>
                <a:lnTo>
                  <a:pt x="0" y="238633"/>
                </a:lnTo>
                <a:lnTo>
                  <a:pt x="0" y="264033"/>
                </a:lnTo>
                <a:lnTo>
                  <a:pt x="2540" y="264033"/>
                </a:lnTo>
                <a:lnTo>
                  <a:pt x="2540" y="238633"/>
                </a:lnTo>
                <a:close/>
              </a:path>
              <a:path w="439420" h="295910">
                <a:moveTo>
                  <a:pt x="439420" y="238633"/>
                </a:moveTo>
                <a:lnTo>
                  <a:pt x="435609" y="238633"/>
                </a:lnTo>
                <a:lnTo>
                  <a:pt x="435609" y="264033"/>
                </a:lnTo>
                <a:lnTo>
                  <a:pt x="439420" y="264033"/>
                </a:lnTo>
                <a:lnTo>
                  <a:pt x="439420" y="238633"/>
                </a:lnTo>
                <a:close/>
              </a:path>
              <a:path w="439420" h="295910">
                <a:moveTo>
                  <a:pt x="2540" y="264033"/>
                </a:moveTo>
                <a:lnTo>
                  <a:pt x="0" y="264033"/>
                </a:lnTo>
                <a:lnTo>
                  <a:pt x="0" y="270383"/>
                </a:lnTo>
                <a:lnTo>
                  <a:pt x="2540" y="270383"/>
                </a:lnTo>
                <a:lnTo>
                  <a:pt x="2540" y="264033"/>
                </a:lnTo>
                <a:close/>
              </a:path>
              <a:path w="439420" h="295910">
                <a:moveTo>
                  <a:pt x="439420" y="264033"/>
                </a:moveTo>
                <a:lnTo>
                  <a:pt x="435609" y="264033"/>
                </a:lnTo>
                <a:lnTo>
                  <a:pt x="435609" y="270383"/>
                </a:lnTo>
                <a:lnTo>
                  <a:pt x="439420" y="270383"/>
                </a:lnTo>
                <a:lnTo>
                  <a:pt x="439420" y="264033"/>
                </a:lnTo>
                <a:close/>
              </a:path>
              <a:path w="439420" h="295910">
                <a:moveTo>
                  <a:pt x="2540" y="270383"/>
                </a:moveTo>
                <a:lnTo>
                  <a:pt x="0" y="270383"/>
                </a:lnTo>
                <a:lnTo>
                  <a:pt x="0" y="276733"/>
                </a:lnTo>
                <a:lnTo>
                  <a:pt x="2540" y="276733"/>
                </a:lnTo>
                <a:lnTo>
                  <a:pt x="2540" y="270383"/>
                </a:lnTo>
                <a:close/>
              </a:path>
              <a:path w="439420" h="295910">
                <a:moveTo>
                  <a:pt x="439420" y="270383"/>
                </a:moveTo>
                <a:lnTo>
                  <a:pt x="435609" y="270383"/>
                </a:lnTo>
                <a:lnTo>
                  <a:pt x="435609" y="276733"/>
                </a:lnTo>
                <a:lnTo>
                  <a:pt x="439420" y="276733"/>
                </a:lnTo>
                <a:lnTo>
                  <a:pt x="439420" y="270383"/>
                </a:lnTo>
                <a:close/>
              </a:path>
              <a:path w="439420" h="295910">
                <a:moveTo>
                  <a:pt x="2540" y="276860"/>
                </a:moveTo>
                <a:lnTo>
                  <a:pt x="0" y="276860"/>
                </a:lnTo>
                <a:lnTo>
                  <a:pt x="0" y="295783"/>
                </a:lnTo>
                <a:lnTo>
                  <a:pt x="439420" y="295783"/>
                </a:lnTo>
                <a:lnTo>
                  <a:pt x="439420" y="291973"/>
                </a:lnTo>
                <a:lnTo>
                  <a:pt x="2540" y="291973"/>
                </a:lnTo>
                <a:lnTo>
                  <a:pt x="2540" y="276860"/>
                </a:lnTo>
                <a:close/>
              </a:path>
              <a:path w="439420" h="295910">
                <a:moveTo>
                  <a:pt x="439420" y="276860"/>
                </a:moveTo>
                <a:lnTo>
                  <a:pt x="435609" y="276860"/>
                </a:lnTo>
                <a:lnTo>
                  <a:pt x="435609" y="291973"/>
                </a:lnTo>
                <a:lnTo>
                  <a:pt x="439420" y="291973"/>
                </a:lnTo>
                <a:lnTo>
                  <a:pt x="439420" y="276860"/>
                </a:lnTo>
                <a:close/>
              </a:path>
            </a:pathLst>
          </a:custGeom>
          <a:solidFill>
            <a:srgbClr val="410D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263890" y="1673986"/>
            <a:ext cx="433070" cy="289560"/>
          </a:xfrm>
          <a:custGeom>
            <a:avLst/>
            <a:gdLst/>
            <a:ahLst/>
            <a:cxnLst/>
            <a:rect l="l" t="t" r="r" b="b"/>
            <a:pathLst>
              <a:path w="433070" h="289560">
                <a:moveTo>
                  <a:pt x="3809" y="31750"/>
                </a:moveTo>
                <a:lnTo>
                  <a:pt x="0" y="31750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31750"/>
                </a:lnTo>
                <a:close/>
              </a:path>
              <a:path w="433070" h="289560">
                <a:moveTo>
                  <a:pt x="433069" y="31750"/>
                </a:moveTo>
                <a:lnTo>
                  <a:pt x="429259" y="31750"/>
                </a:lnTo>
                <a:lnTo>
                  <a:pt x="429259" y="32892"/>
                </a:lnTo>
                <a:lnTo>
                  <a:pt x="433069" y="32892"/>
                </a:lnTo>
                <a:lnTo>
                  <a:pt x="433069" y="31750"/>
                </a:lnTo>
                <a:close/>
              </a:path>
              <a:path w="433070" h="289560">
                <a:moveTo>
                  <a:pt x="3809" y="29209"/>
                </a:moveTo>
                <a:lnTo>
                  <a:pt x="0" y="29209"/>
                </a:lnTo>
                <a:lnTo>
                  <a:pt x="0" y="31622"/>
                </a:lnTo>
                <a:lnTo>
                  <a:pt x="3809" y="31622"/>
                </a:lnTo>
                <a:lnTo>
                  <a:pt x="3809" y="29209"/>
                </a:lnTo>
                <a:close/>
              </a:path>
              <a:path w="433070" h="289560">
                <a:moveTo>
                  <a:pt x="433069" y="29209"/>
                </a:moveTo>
                <a:lnTo>
                  <a:pt x="429259" y="29209"/>
                </a:lnTo>
                <a:lnTo>
                  <a:pt x="429259" y="31622"/>
                </a:lnTo>
                <a:lnTo>
                  <a:pt x="433069" y="31622"/>
                </a:lnTo>
                <a:lnTo>
                  <a:pt x="433069" y="29209"/>
                </a:lnTo>
                <a:close/>
              </a:path>
              <a:path w="433070" h="289560">
                <a:moveTo>
                  <a:pt x="3809" y="25400"/>
                </a:moveTo>
                <a:lnTo>
                  <a:pt x="0" y="25400"/>
                </a:lnTo>
                <a:lnTo>
                  <a:pt x="0" y="29082"/>
                </a:lnTo>
                <a:lnTo>
                  <a:pt x="3809" y="29082"/>
                </a:lnTo>
                <a:lnTo>
                  <a:pt x="3809" y="25400"/>
                </a:lnTo>
                <a:close/>
              </a:path>
              <a:path w="433070" h="289560">
                <a:moveTo>
                  <a:pt x="433069" y="25400"/>
                </a:moveTo>
                <a:lnTo>
                  <a:pt x="429259" y="25400"/>
                </a:lnTo>
                <a:lnTo>
                  <a:pt x="429259" y="29082"/>
                </a:lnTo>
                <a:lnTo>
                  <a:pt x="433069" y="29082"/>
                </a:lnTo>
                <a:lnTo>
                  <a:pt x="433069" y="25400"/>
                </a:lnTo>
                <a:close/>
              </a:path>
              <a:path w="433070" h="289560">
                <a:moveTo>
                  <a:pt x="3809" y="22859"/>
                </a:moveTo>
                <a:lnTo>
                  <a:pt x="0" y="22859"/>
                </a:lnTo>
                <a:lnTo>
                  <a:pt x="0" y="25272"/>
                </a:lnTo>
                <a:lnTo>
                  <a:pt x="3809" y="25272"/>
                </a:lnTo>
                <a:lnTo>
                  <a:pt x="3809" y="22859"/>
                </a:lnTo>
                <a:close/>
              </a:path>
              <a:path w="433070" h="289560">
                <a:moveTo>
                  <a:pt x="433069" y="22859"/>
                </a:moveTo>
                <a:lnTo>
                  <a:pt x="429259" y="22859"/>
                </a:lnTo>
                <a:lnTo>
                  <a:pt x="429259" y="25272"/>
                </a:lnTo>
                <a:lnTo>
                  <a:pt x="433069" y="25272"/>
                </a:lnTo>
                <a:lnTo>
                  <a:pt x="433069" y="22859"/>
                </a:lnTo>
                <a:close/>
              </a:path>
              <a:path w="433070" h="289560">
                <a:moveTo>
                  <a:pt x="3809" y="19050"/>
                </a:moveTo>
                <a:lnTo>
                  <a:pt x="0" y="19050"/>
                </a:lnTo>
                <a:lnTo>
                  <a:pt x="0" y="22732"/>
                </a:lnTo>
                <a:lnTo>
                  <a:pt x="3809" y="22732"/>
                </a:lnTo>
                <a:lnTo>
                  <a:pt x="3809" y="19050"/>
                </a:lnTo>
                <a:close/>
              </a:path>
              <a:path w="433070" h="289560">
                <a:moveTo>
                  <a:pt x="433069" y="19050"/>
                </a:moveTo>
                <a:lnTo>
                  <a:pt x="429259" y="19050"/>
                </a:lnTo>
                <a:lnTo>
                  <a:pt x="429259" y="22732"/>
                </a:lnTo>
                <a:lnTo>
                  <a:pt x="433069" y="22732"/>
                </a:lnTo>
                <a:lnTo>
                  <a:pt x="433069" y="19050"/>
                </a:lnTo>
                <a:close/>
              </a:path>
              <a:path w="433070" h="289560">
                <a:moveTo>
                  <a:pt x="3809" y="16509"/>
                </a:moveTo>
                <a:lnTo>
                  <a:pt x="0" y="16509"/>
                </a:lnTo>
                <a:lnTo>
                  <a:pt x="0" y="18922"/>
                </a:lnTo>
                <a:lnTo>
                  <a:pt x="3809" y="18922"/>
                </a:lnTo>
                <a:lnTo>
                  <a:pt x="3809" y="16509"/>
                </a:lnTo>
                <a:close/>
              </a:path>
              <a:path w="433070" h="289560">
                <a:moveTo>
                  <a:pt x="433069" y="16509"/>
                </a:moveTo>
                <a:lnTo>
                  <a:pt x="429259" y="16509"/>
                </a:lnTo>
                <a:lnTo>
                  <a:pt x="429259" y="18922"/>
                </a:lnTo>
                <a:lnTo>
                  <a:pt x="433069" y="18922"/>
                </a:lnTo>
                <a:lnTo>
                  <a:pt x="433069" y="16509"/>
                </a:lnTo>
                <a:close/>
              </a:path>
              <a:path w="433070" h="289560">
                <a:moveTo>
                  <a:pt x="3809" y="12700"/>
                </a:moveTo>
                <a:lnTo>
                  <a:pt x="0" y="12700"/>
                </a:lnTo>
                <a:lnTo>
                  <a:pt x="0" y="16382"/>
                </a:lnTo>
                <a:lnTo>
                  <a:pt x="3809" y="16382"/>
                </a:lnTo>
                <a:lnTo>
                  <a:pt x="3809" y="12700"/>
                </a:lnTo>
                <a:close/>
              </a:path>
              <a:path w="433070" h="289560">
                <a:moveTo>
                  <a:pt x="433069" y="12700"/>
                </a:moveTo>
                <a:lnTo>
                  <a:pt x="429259" y="12700"/>
                </a:lnTo>
                <a:lnTo>
                  <a:pt x="429259" y="16382"/>
                </a:lnTo>
                <a:lnTo>
                  <a:pt x="433069" y="16382"/>
                </a:lnTo>
                <a:lnTo>
                  <a:pt x="433069" y="12700"/>
                </a:lnTo>
                <a:close/>
              </a:path>
              <a:path w="433070" h="28956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433070" h="289560">
                <a:moveTo>
                  <a:pt x="433069" y="10159"/>
                </a:moveTo>
                <a:lnTo>
                  <a:pt x="429259" y="10159"/>
                </a:lnTo>
                <a:lnTo>
                  <a:pt x="429259" y="12572"/>
                </a:lnTo>
                <a:lnTo>
                  <a:pt x="433069" y="12572"/>
                </a:lnTo>
                <a:lnTo>
                  <a:pt x="433069" y="10159"/>
                </a:lnTo>
                <a:close/>
              </a:path>
              <a:path w="433070" h="28956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433070" h="289560">
                <a:moveTo>
                  <a:pt x="433069" y="6350"/>
                </a:moveTo>
                <a:lnTo>
                  <a:pt x="429259" y="6350"/>
                </a:lnTo>
                <a:lnTo>
                  <a:pt x="429259" y="10032"/>
                </a:lnTo>
                <a:lnTo>
                  <a:pt x="433069" y="10032"/>
                </a:lnTo>
                <a:lnTo>
                  <a:pt x="433069" y="6350"/>
                </a:lnTo>
                <a:close/>
              </a:path>
              <a:path w="433070" h="28956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433070" h="289560">
                <a:moveTo>
                  <a:pt x="433069" y="3809"/>
                </a:moveTo>
                <a:lnTo>
                  <a:pt x="429259" y="3809"/>
                </a:lnTo>
                <a:lnTo>
                  <a:pt x="429259" y="6222"/>
                </a:lnTo>
                <a:lnTo>
                  <a:pt x="433069" y="6222"/>
                </a:lnTo>
                <a:lnTo>
                  <a:pt x="433069" y="3809"/>
                </a:lnTo>
                <a:close/>
              </a:path>
              <a:path w="433070" h="289560">
                <a:moveTo>
                  <a:pt x="433069" y="0"/>
                </a:moveTo>
                <a:lnTo>
                  <a:pt x="0" y="0"/>
                </a:lnTo>
                <a:lnTo>
                  <a:pt x="0" y="3682"/>
                </a:lnTo>
                <a:lnTo>
                  <a:pt x="433069" y="3682"/>
                </a:lnTo>
                <a:lnTo>
                  <a:pt x="433069" y="0"/>
                </a:lnTo>
                <a:close/>
              </a:path>
              <a:path w="433070" h="289560">
                <a:moveTo>
                  <a:pt x="3809" y="32893"/>
                </a:moveTo>
                <a:lnTo>
                  <a:pt x="0" y="32893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32893"/>
                </a:lnTo>
                <a:close/>
              </a:path>
              <a:path w="433070" h="289560">
                <a:moveTo>
                  <a:pt x="433069" y="32893"/>
                </a:moveTo>
                <a:lnTo>
                  <a:pt x="429259" y="32893"/>
                </a:lnTo>
                <a:lnTo>
                  <a:pt x="429259" y="45592"/>
                </a:lnTo>
                <a:lnTo>
                  <a:pt x="433069" y="45592"/>
                </a:lnTo>
                <a:lnTo>
                  <a:pt x="433069" y="32893"/>
                </a:lnTo>
                <a:close/>
              </a:path>
              <a:path w="433070" h="289560">
                <a:moveTo>
                  <a:pt x="3809" y="45593"/>
                </a:moveTo>
                <a:lnTo>
                  <a:pt x="0" y="4559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5593"/>
                </a:lnTo>
                <a:close/>
              </a:path>
              <a:path w="433070" h="289560">
                <a:moveTo>
                  <a:pt x="433069" y="45593"/>
                </a:moveTo>
                <a:lnTo>
                  <a:pt x="429259" y="45593"/>
                </a:lnTo>
                <a:lnTo>
                  <a:pt x="429259" y="51942"/>
                </a:lnTo>
                <a:lnTo>
                  <a:pt x="433069" y="51942"/>
                </a:lnTo>
                <a:lnTo>
                  <a:pt x="433069" y="45593"/>
                </a:lnTo>
                <a:close/>
              </a:path>
              <a:path w="433070" h="289560">
                <a:moveTo>
                  <a:pt x="3809" y="51943"/>
                </a:moveTo>
                <a:lnTo>
                  <a:pt x="0" y="51943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51943"/>
                </a:lnTo>
                <a:close/>
              </a:path>
              <a:path w="433070" h="289560">
                <a:moveTo>
                  <a:pt x="433069" y="51943"/>
                </a:moveTo>
                <a:lnTo>
                  <a:pt x="429259" y="51943"/>
                </a:lnTo>
                <a:lnTo>
                  <a:pt x="429259" y="70992"/>
                </a:lnTo>
                <a:lnTo>
                  <a:pt x="433069" y="70992"/>
                </a:lnTo>
                <a:lnTo>
                  <a:pt x="433069" y="51943"/>
                </a:lnTo>
                <a:close/>
              </a:path>
              <a:path w="433070" h="289560">
                <a:moveTo>
                  <a:pt x="3809" y="70993"/>
                </a:moveTo>
                <a:lnTo>
                  <a:pt x="0" y="70993"/>
                </a:lnTo>
                <a:lnTo>
                  <a:pt x="0" y="96392"/>
                </a:lnTo>
                <a:lnTo>
                  <a:pt x="3809" y="96392"/>
                </a:lnTo>
                <a:lnTo>
                  <a:pt x="3809" y="70993"/>
                </a:lnTo>
                <a:close/>
              </a:path>
              <a:path w="433070" h="289560">
                <a:moveTo>
                  <a:pt x="433069" y="70993"/>
                </a:moveTo>
                <a:lnTo>
                  <a:pt x="429259" y="70993"/>
                </a:lnTo>
                <a:lnTo>
                  <a:pt x="429259" y="96392"/>
                </a:lnTo>
                <a:lnTo>
                  <a:pt x="433069" y="96392"/>
                </a:lnTo>
                <a:lnTo>
                  <a:pt x="433069" y="70993"/>
                </a:lnTo>
                <a:close/>
              </a:path>
              <a:path w="433070" h="289560">
                <a:moveTo>
                  <a:pt x="3809" y="96393"/>
                </a:moveTo>
                <a:lnTo>
                  <a:pt x="0" y="96393"/>
                </a:lnTo>
                <a:lnTo>
                  <a:pt x="0" y="112902"/>
                </a:lnTo>
                <a:lnTo>
                  <a:pt x="3809" y="112902"/>
                </a:lnTo>
                <a:lnTo>
                  <a:pt x="3809" y="96393"/>
                </a:lnTo>
                <a:close/>
              </a:path>
              <a:path w="433070" h="289560">
                <a:moveTo>
                  <a:pt x="433069" y="96393"/>
                </a:moveTo>
                <a:lnTo>
                  <a:pt x="429259" y="96393"/>
                </a:lnTo>
                <a:lnTo>
                  <a:pt x="429259" y="112902"/>
                </a:lnTo>
                <a:lnTo>
                  <a:pt x="433069" y="112902"/>
                </a:lnTo>
                <a:lnTo>
                  <a:pt x="433069" y="96393"/>
                </a:lnTo>
                <a:close/>
              </a:path>
              <a:path w="433070" h="289560">
                <a:moveTo>
                  <a:pt x="3809" y="112903"/>
                </a:moveTo>
                <a:lnTo>
                  <a:pt x="0" y="112903"/>
                </a:lnTo>
                <a:lnTo>
                  <a:pt x="0" y="185292"/>
                </a:lnTo>
                <a:lnTo>
                  <a:pt x="3809" y="185292"/>
                </a:lnTo>
                <a:lnTo>
                  <a:pt x="3809" y="112903"/>
                </a:lnTo>
                <a:close/>
              </a:path>
              <a:path w="433070" h="289560">
                <a:moveTo>
                  <a:pt x="433069" y="112903"/>
                </a:moveTo>
                <a:lnTo>
                  <a:pt x="429259" y="112903"/>
                </a:lnTo>
                <a:lnTo>
                  <a:pt x="429259" y="185292"/>
                </a:lnTo>
                <a:lnTo>
                  <a:pt x="433069" y="185292"/>
                </a:lnTo>
                <a:lnTo>
                  <a:pt x="433069" y="112903"/>
                </a:lnTo>
                <a:close/>
              </a:path>
              <a:path w="433070" h="289560">
                <a:moveTo>
                  <a:pt x="3809" y="185293"/>
                </a:moveTo>
                <a:lnTo>
                  <a:pt x="0" y="185293"/>
                </a:lnTo>
                <a:lnTo>
                  <a:pt x="0" y="223392"/>
                </a:lnTo>
                <a:lnTo>
                  <a:pt x="3809" y="223392"/>
                </a:lnTo>
                <a:lnTo>
                  <a:pt x="3809" y="185293"/>
                </a:lnTo>
                <a:close/>
              </a:path>
              <a:path w="433070" h="289560">
                <a:moveTo>
                  <a:pt x="433069" y="185293"/>
                </a:moveTo>
                <a:lnTo>
                  <a:pt x="429259" y="185293"/>
                </a:lnTo>
                <a:lnTo>
                  <a:pt x="429259" y="223392"/>
                </a:lnTo>
                <a:lnTo>
                  <a:pt x="433069" y="223392"/>
                </a:lnTo>
                <a:lnTo>
                  <a:pt x="433069" y="185293"/>
                </a:lnTo>
                <a:close/>
              </a:path>
              <a:path w="433070" h="289560">
                <a:moveTo>
                  <a:pt x="3809" y="223393"/>
                </a:moveTo>
                <a:lnTo>
                  <a:pt x="0" y="223393"/>
                </a:lnTo>
                <a:lnTo>
                  <a:pt x="0" y="236092"/>
                </a:lnTo>
                <a:lnTo>
                  <a:pt x="3809" y="236092"/>
                </a:lnTo>
                <a:lnTo>
                  <a:pt x="3809" y="223393"/>
                </a:lnTo>
                <a:close/>
              </a:path>
              <a:path w="433070" h="289560">
                <a:moveTo>
                  <a:pt x="433069" y="223393"/>
                </a:moveTo>
                <a:lnTo>
                  <a:pt x="429259" y="223393"/>
                </a:lnTo>
                <a:lnTo>
                  <a:pt x="429259" y="236092"/>
                </a:lnTo>
                <a:lnTo>
                  <a:pt x="433069" y="236092"/>
                </a:lnTo>
                <a:lnTo>
                  <a:pt x="433069" y="223393"/>
                </a:lnTo>
                <a:close/>
              </a:path>
              <a:path w="433070" h="289560">
                <a:moveTo>
                  <a:pt x="3809" y="236093"/>
                </a:moveTo>
                <a:lnTo>
                  <a:pt x="0" y="236093"/>
                </a:lnTo>
                <a:lnTo>
                  <a:pt x="0" y="261492"/>
                </a:lnTo>
                <a:lnTo>
                  <a:pt x="3809" y="261492"/>
                </a:lnTo>
                <a:lnTo>
                  <a:pt x="3809" y="236093"/>
                </a:lnTo>
                <a:close/>
              </a:path>
              <a:path w="433070" h="289560">
                <a:moveTo>
                  <a:pt x="433069" y="236093"/>
                </a:moveTo>
                <a:lnTo>
                  <a:pt x="429259" y="236093"/>
                </a:lnTo>
                <a:lnTo>
                  <a:pt x="429259" y="261492"/>
                </a:lnTo>
                <a:lnTo>
                  <a:pt x="433069" y="261492"/>
                </a:lnTo>
                <a:lnTo>
                  <a:pt x="433069" y="236093"/>
                </a:lnTo>
                <a:close/>
              </a:path>
              <a:path w="433070" h="289560">
                <a:moveTo>
                  <a:pt x="3809" y="261493"/>
                </a:moveTo>
                <a:lnTo>
                  <a:pt x="0" y="261493"/>
                </a:lnTo>
                <a:lnTo>
                  <a:pt x="0" y="267842"/>
                </a:lnTo>
                <a:lnTo>
                  <a:pt x="3809" y="267842"/>
                </a:lnTo>
                <a:lnTo>
                  <a:pt x="3809" y="261493"/>
                </a:lnTo>
                <a:close/>
              </a:path>
              <a:path w="433070" h="289560">
                <a:moveTo>
                  <a:pt x="433069" y="261493"/>
                </a:moveTo>
                <a:lnTo>
                  <a:pt x="429259" y="261493"/>
                </a:lnTo>
                <a:lnTo>
                  <a:pt x="429259" y="267842"/>
                </a:lnTo>
                <a:lnTo>
                  <a:pt x="433069" y="267842"/>
                </a:lnTo>
                <a:lnTo>
                  <a:pt x="433069" y="261493"/>
                </a:lnTo>
                <a:close/>
              </a:path>
              <a:path w="433070" h="289560">
                <a:moveTo>
                  <a:pt x="3809" y="267843"/>
                </a:moveTo>
                <a:lnTo>
                  <a:pt x="0" y="267843"/>
                </a:lnTo>
                <a:lnTo>
                  <a:pt x="0" y="274192"/>
                </a:lnTo>
                <a:lnTo>
                  <a:pt x="3809" y="274192"/>
                </a:lnTo>
                <a:lnTo>
                  <a:pt x="3809" y="267843"/>
                </a:lnTo>
                <a:close/>
              </a:path>
              <a:path w="433070" h="289560">
                <a:moveTo>
                  <a:pt x="433069" y="267843"/>
                </a:moveTo>
                <a:lnTo>
                  <a:pt x="429259" y="267843"/>
                </a:lnTo>
                <a:lnTo>
                  <a:pt x="429259" y="274192"/>
                </a:lnTo>
                <a:lnTo>
                  <a:pt x="433069" y="274192"/>
                </a:lnTo>
                <a:lnTo>
                  <a:pt x="433069" y="267843"/>
                </a:lnTo>
                <a:close/>
              </a:path>
              <a:path w="433070" h="289560">
                <a:moveTo>
                  <a:pt x="3809" y="274320"/>
                </a:moveTo>
                <a:lnTo>
                  <a:pt x="0" y="274320"/>
                </a:lnTo>
                <a:lnTo>
                  <a:pt x="0" y="289433"/>
                </a:lnTo>
                <a:lnTo>
                  <a:pt x="433069" y="289433"/>
                </a:lnTo>
                <a:lnTo>
                  <a:pt x="433069" y="285623"/>
                </a:lnTo>
                <a:lnTo>
                  <a:pt x="3809" y="285623"/>
                </a:lnTo>
                <a:lnTo>
                  <a:pt x="3809" y="274320"/>
                </a:lnTo>
                <a:close/>
              </a:path>
              <a:path w="433070" h="289560">
                <a:moveTo>
                  <a:pt x="433069" y="274320"/>
                </a:moveTo>
                <a:lnTo>
                  <a:pt x="429259" y="274320"/>
                </a:lnTo>
                <a:lnTo>
                  <a:pt x="429259" y="285623"/>
                </a:lnTo>
                <a:lnTo>
                  <a:pt x="433069" y="285623"/>
                </a:lnTo>
                <a:lnTo>
                  <a:pt x="433069" y="274320"/>
                </a:lnTo>
                <a:close/>
              </a:path>
            </a:pathLst>
          </a:custGeom>
          <a:solidFill>
            <a:srgbClr val="430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267700" y="1677797"/>
            <a:ext cx="425450" cy="281940"/>
          </a:xfrm>
          <a:custGeom>
            <a:avLst/>
            <a:gdLst/>
            <a:ahLst/>
            <a:cxnLst/>
            <a:rect l="l" t="t" r="r" b="b"/>
            <a:pathLst>
              <a:path w="425450" h="281939">
                <a:moveTo>
                  <a:pt x="3809" y="27940"/>
                </a:moveTo>
                <a:lnTo>
                  <a:pt x="0" y="27940"/>
                </a:lnTo>
                <a:lnTo>
                  <a:pt x="0" y="29083"/>
                </a:lnTo>
                <a:lnTo>
                  <a:pt x="3809" y="29083"/>
                </a:lnTo>
                <a:lnTo>
                  <a:pt x="3809" y="27940"/>
                </a:lnTo>
                <a:close/>
              </a:path>
              <a:path w="425450" h="281939">
                <a:moveTo>
                  <a:pt x="425450" y="27940"/>
                </a:moveTo>
                <a:lnTo>
                  <a:pt x="421640" y="27940"/>
                </a:lnTo>
                <a:lnTo>
                  <a:pt x="421640" y="29083"/>
                </a:lnTo>
                <a:lnTo>
                  <a:pt x="425450" y="29083"/>
                </a:lnTo>
                <a:lnTo>
                  <a:pt x="425450" y="27940"/>
                </a:lnTo>
                <a:close/>
              </a:path>
              <a:path w="425450" h="281939">
                <a:moveTo>
                  <a:pt x="3809" y="25400"/>
                </a:moveTo>
                <a:lnTo>
                  <a:pt x="0" y="25400"/>
                </a:lnTo>
                <a:lnTo>
                  <a:pt x="0" y="27812"/>
                </a:lnTo>
                <a:lnTo>
                  <a:pt x="3809" y="27812"/>
                </a:lnTo>
                <a:lnTo>
                  <a:pt x="3809" y="25400"/>
                </a:lnTo>
                <a:close/>
              </a:path>
              <a:path w="425450" h="281939">
                <a:moveTo>
                  <a:pt x="425450" y="25400"/>
                </a:moveTo>
                <a:lnTo>
                  <a:pt x="421640" y="25400"/>
                </a:lnTo>
                <a:lnTo>
                  <a:pt x="421640" y="27812"/>
                </a:lnTo>
                <a:lnTo>
                  <a:pt x="425450" y="27812"/>
                </a:lnTo>
                <a:lnTo>
                  <a:pt x="425450" y="25400"/>
                </a:lnTo>
                <a:close/>
              </a:path>
              <a:path w="425450" h="281939">
                <a:moveTo>
                  <a:pt x="3809" y="21590"/>
                </a:moveTo>
                <a:lnTo>
                  <a:pt x="0" y="21590"/>
                </a:lnTo>
                <a:lnTo>
                  <a:pt x="0" y="25273"/>
                </a:lnTo>
                <a:lnTo>
                  <a:pt x="3809" y="25273"/>
                </a:lnTo>
                <a:lnTo>
                  <a:pt x="3809" y="21590"/>
                </a:lnTo>
                <a:close/>
              </a:path>
              <a:path w="425450" h="281939">
                <a:moveTo>
                  <a:pt x="425450" y="21590"/>
                </a:moveTo>
                <a:lnTo>
                  <a:pt x="421640" y="21590"/>
                </a:lnTo>
                <a:lnTo>
                  <a:pt x="421640" y="25273"/>
                </a:lnTo>
                <a:lnTo>
                  <a:pt x="425450" y="25273"/>
                </a:lnTo>
                <a:lnTo>
                  <a:pt x="425450" y="21590"/>
                </a:lnTo>
                <a:close/>
              </a:path>
              <a:path w="425450" h="281939">
                <a:moveTo>
                  <a:pt x="3809" y="19050"/>
                </a:moveTo>
                <a:lnTo>
                  <a:pt x="0" y="19050"/>
                </a:lnTo>
                <a:lnTo>
                  <a:pt x="0" y="21462"/>
                </a:lnTo>
                <a:lnTo>
                  <a:pt x="3809" y="21462"/>
                </a:lnTo>
                <a:lnTo>
                  <a:pt x="3809" y="19050"/>
                </a:lnTo>
                <a:close/>
              </a:path>
              <a:path w="425450" h="281939">
                <a:moveTo>
                  <a:pt x="425450" y="19050"/>
                </a:moveTo>
                <a:lnTo>
                  <a:pt x="421640" y="19050"/>
                </a:lnTo>
                <a:lnTo>
                  <a:pt x="421640" y="21462"/>
                </a:lnTo>
                <a:lnTo>
                  <a:pt x="425450" y="21462"/>
                </a:lnTo>
                <a:lnTo>
                  <a:pt x="425450" y="19050"/>
                </a:lnTo>
                <a:close/>
              </a:path>
              <a:path w="425450" h="281939">
                <a:moveTo>
                  <a:pt x="3809" y="15240"/>
                </a:moveTo>
                <a:lnTo>
                  <a:pt x="0" y="15240"/>
                </a:lnTo>
                <a:lnTo>
                  <a:pt x="0" y="18923"/>
                </a:lnTo>
                <a:lnTo>
                  <a:pt x="3809" y="18923"/>
                </a:lnTo>
                <a:lnTo>
                  <a:pt x="3809" y="15240"/>
                </a:lnTo>
                <a:close/>
              </a:path>
              <a:path w="425450" h="281939">
                <a:moveTo>
                  <a:pt x="425450" y="15240"/>
                </a:moveTo>
                <a:lnTo>
                  <a:pt x="421640" y="15240"/>
                </a:lnTo>
                <a:lnTo>
                  <a:pt x="421640" y="18923"/>
                </a:lnTo>
                <a:lnTo>
                  <a:pt x="425450" y="18923"/>
                </a:lnTo>
                <a:lnTo>
                  <a:pt x="425450" y="15240"/>
                </a:lnTo>
                <a:close/>
              </a:path>
              <a:path w="425450" h="281939">
                <a:moveTo>
                  <a:pt x="3809" y="12700"/>
                </a:moveTo>
                <a:lnTo>
                  <a:pt x="0" y="12700"/>
                </a:lnTo>
                <a:lnTo>
                  <a:pt x="0" y="15112"/>
                </a:lnTo>
                <a:lnTo>
                  <a:pt x="3809" y="15112"/>
                </a:lnTo>
                <a:lnTo>
                  <a:pt x="3809" y="12700"/>
                </a:lnTo>
                <a:close/>
              </a:path>
              <a:path w="425450" h="281939">
                <a:moveTo>
                  <a:pt x="425450" y="12700"/>
                </a:moveTo>
                <a:lnTo>
                  <a:pt x="421640" y="12700"/>
                </a:lnTo>
                <a:lnTo>
                  <a:pt x="421640" y="15112"/>
                </a:lnTo>
                <a:lnTo>
                  <a:pt x="425450" y="15112"/>
                </a:lnTo>
                <a:lnTo>
                  <a:pt x="425450" y="12700"/>
                </a:lnTo>
                <a:close/>
              </a:path>
              <a:path w="425450" h="281939">
                <a:moveTo>
                  <a:pt x="3809" y="8890"/>
                </a:moveTo>
                <a:lnTo>
                  <a:pt x="0" y="8890"/>
                </a:lnTo>
                <a:lnTo>
                  <a:pt x="0" y="12573"/>
                </a:lnTo>
                <a:lnTo>
                  <a:pt x="3809" y="12573"/>
                </a:lnTo>
                <a:lnTo>
                  <a:pt x="3809" y="8890"/>
                </a:lnTo>
                <a:close/>
              </a:path>
              <a:path w="425450" h="281939">
                <a:moveTo>
                  <a:pt x="425450" y="8890"/>
                </a:moveTo>
                <a:lnTo>
                  <a:pt x="421640" y="8890"/>
                </a:lnTo>
                <a:lnTo>
                  <a:pt x="421640" y="12573"/>
                </a:lnTo>
                <a:lnTo>
                  <a:pt x="425450" y="12573"/>
                </a:lnTo>
                <a:lnTo>
                  <a:pt x="425450" y="8890"/>
                </a:lnTo>
                <a:close/>
              </a:path>
              <a:path w="425450" h="281939">
                <a:moveTo>
                  <a:pt x="3809" y="6350"/>
                </a:moveTo>
                <a:lnTo>
                  <a:pt x="0" y="6350"/>
                </a:lnTo>
                <a:lnTo>
                  <a:pt x="0" y="8762"/>
                </a:lnTo>
                <a:lnTo>
                  <a:pt x="3809" y="8762"/>
                </a:lnTo>
                <a:lnTo>
                  <a:pt x="3809" y="6350"/>
                </a:lnTo>
                <a:close/>
              </a:path>
              <a:path w="425450" h="281939">
                <a:moveTo>
                  <a:pt x="425450" y="6350"/>
                </a:moveTo>
                <a:lnTo>
                  <a:pt x="421640" y="6350"/>
                </a:lnTo>
                <a:lnTo>
                  <a:pt x="421640" y="8762"/>
                </a:lnTo>
                <a:lnTo>
                  <a:pt x="425450" y="8762"/>
                </a:lnTo>
                <a:lnTo>
                  <a:pt x="425450" y="6350"/>
                </a:lnTo>
                <a:close/>
              </a:path>
              <a:path w="425450" h="281939">
                <a:moveTo>
                  <a:pt x="425450" y="2540"/>
                </a:moveTo>
                <a:lnTo>
                  <a:pt x="0" y="2540"/>
                </a:lnTo>
                <a:lnTo>
                  <a:pt x="0" y="6223"/>
                </a:lnTo>
                <a:lnTo>
                  <a:pt x="3809" y="6223"/>
                </a:lnTo>
                <a:lnTo>
                  <a:pt x="3809" y="3683"/>
                </a:lnTo>
                <a:lnTo>
                  <a:pt x="425450" y="3683"/>
                </a:lnTo>
                <a:lnTo>
                  <a:pt x="425450" y="2540"/>
                </a:lnTo>
                <a:close/>
              </a:path>
              <a:path w="425450" h="281939">
                <a:moveTo>
                  <a:pt x="425450" y="3683"/>
                </a:moveTo>
                <a:lnTo>
                  <a:pt x="421640" y="3683"/>
                </a:lnTo>
                <a:lnTo>
                  <a:pt x="421640" y="6223"/>
                </a:lnTo>
                <a:lnTo>
                  <a:pt x="425450" y="6223"/>
                </a:lnTo>
                <a:lnTo>
                  <a:pt x="425450" y="3683"/>
                </a:lnTo>
                <a:close/>
              </a:path>
              <a:path w="425450" h="281939">
                <a:moveTo>
                  <a:pt x="425450" y="0"/>
                </a:moveTo>
                <a:lnTo>
                  <a:pt x="0" y="0"/>
                </a:lnTo>
                <a:lnTo>
                  <a:pt x="0" y="2412"/>
                </a:lnTo>
                <a:lnTo>
                  <a:pt x="425450" y="2412"/>
                </a:lnTo>
                <a:lnTo>
                  <a:pt x="425450" y="0"/>
                </a:lnTo>
                <a:close/>
              </a:path>
              <a:path w="425450" h="281939">
                <a:moveTo>
                  <a:pt x="3809" y="29083"/>
                </a:moveTo>
                <a:lnTo>
                  <a:pt x="0" y="29083"/>
                </a:lnTo>
                <a:lnTo>
                  <a:pt x="0" y="41783"/>
                </a:lnTo>
                <a:lnTo>
                  <a:pt x="3809" y="41783"/>
                </a:lnTo>
                <a:lnTo>
                  <a:pt x="3809" y="29083"/>
                </a:lnTo>
                <a:close/>
              </a:path>
              <a:path w="425450" h="281939">
                <a:moveTo>
                  <a:pt x="425450" y="29083"/>
                </a:moveTo>
                <a:lnTo>
                  <a:pt x="421640" y="29083"/>
                </a:lnTo>
                <a:lnTo>
                  <a:pt x="421640" y="41783"/>
                </a:lnTo>
                <a:lnTo>
                  <a:pt x="425450" y="41783"/>
                </a:lnTo>
                <a:lnTo>
                  <a:pt x="425450" y="29083"/>
                </a:lnTo>
                <a:close/>
              </a:path>
              <a:path w="425450" h="281939">
                <a:moveTo>
                  <a:pt x="3809" y="41783"/>
                </a:moveTo>
                <a:lnTo>
                  <a:pt x="0" y="41783"/>
                </a:lnTo>
                <a:lnTo>
                  <a:pt x="0" y="48133"/>
                </a:lnTo>
                <a:lnTo>
                  <a:pt x="3809" y="48133"/>
                </a:lnTo>
                <a:lnTo>
                  <a:pt x="3809" y="41783"/>
                </a:lnTo>
                <a:close/>
              </a:path>
              <a:path w="425450" h="281939">
                <a:moveTo>
                  <a:pt x="425450" y="41783"/>
                </a:moveTo>
                <a:lnTo>
                  <a:pt x="421640" y="41783"/>
                </a:lnTo>
                <a:lnTo>
                  <a:pt x="421640" y="48133"/>
                </a:lnTo>
                <a:lnTo>
                  <a:pt x="425450" y="48133"/>
                </a:lnTo>
                <a:lnTo>
                  <a:pt x="425450" y="41783"/>
                </a:lnTo>
                <a:close/>
              </a:path>
              <a:path w="425450" h="281939">
                <a:moveTo>
                  <a:pt x="3809" y="48133"/>
                </a:moveTo>
                <a:lnTo>
                  <a:pt x="0" y="48133"/>
                </a:lnTo>
                <a:lnTo>
                  <a:pt x="0" y="67183"/>
                </a:lnTo>
                <a:lnTo>
                  <a:pt x="3809" y="67183"/>
                </a:lnTo>
                <a:lnTo>
                  <a:pt x="3809" y="48133"/>
                </a:lnTo>
                <a:close/>
              </a:path>
              <a:path w="425450" h="281939">
                <a:moveTo>
                  <a:pt x="425450" y="48133"/>
                </a:moveTo>
                <a:lnTo>
                  <a:pt x="421640" y="48133"/>
                </a:lnTo>
                <a:lnTo>
                  <a:pt x="421640" y="67183"/>
                </a:lnTo>
                <a:lnTo>
                  <a:pt x="425450" y="67183"/>
                </a:lnTo>
                <a:lnTo>
                  <a:pt x="425450" y="48133"/>
                </a:lnTo>
                <a:close/>
              </a:path>
              <a:path w="425450" h="281939">
                <a:moveTo>
                  <a:pt x="3809" y="67183"/>
                </a:moveTo>
                <a:lnTo>
                  <a:pt x="0" y="67183"/>
                </a:lnTo>
                <a:lnTo>
                  <a:pt x="0" y="92583"/>
                </a:lnTo>
                <a:lnTo>
                  <a:pt x="3809" y="92583"/>
                </a:lnTo>
                <a:lnTo>
                  <a:pt x="3809" y="67183"/>
                </a:lnTo>
                <a:close/>
              </a:path>
              <a:path w="425450" h="281939">
                <a:moveTo>
                  <a:pt x="425450" y="67183"/>
                </a:moveTo>
                <a:lnTo>
                  <a:pt x="421640" y="67183"/>
                </a:lnTo>
                <a:lnTo>
                  <a:pt x="421640" y="92583"/>
                </a:lnTo>
                <a:lnTo>
                  <a:pt x="425450" y="92583"/>
                </a:lnTo>
                <a:lnTo>
                  <a:pt x="425450" y="67183"/>
                </a:lnTo>
                <a:close/>
              </a:path>
              <a:path w="425450" h="281939">
                <a:moveTo>
                  <a:pt x="3809" y="92583"/>
                </a:moveTo>
                <a:lnTo>
                  <a:pt x="0" y="92583"/>
                </a:lnTo>
                <a:lnTo>
                  <a:pt x="0" y="109093"/>
                </a:lnTo>
                <a:lnTo>
                  <a:pt x="3809" y="109093"/>
                </a:lnTo>
                <a:lnTo>
                  <a:pt x="3809" y="92583"/>
                </a:lnTo>
                <a:close/>
              </a:path>
              <a:path w="425450" h="281939">
                <a:moveTo>
                  <a:pt x="425450" y="92583"/>
                </a:moveTo>
                <a:lnTo>
                  <a:pt x="421640" y="92583"/>
                </a:lnTo>
                <a:lnTo>
                  <a:pt x="421640" y="109093"/>
                </a:lnTo>
                <a:lnTo>
                  <a:pt x="425450" y="109093"/>
                </a:lnTo>
                <a:lnTo>
                  <a:pt x="425450" y="92583"/>
                </a:lnTo>
                <a:close/>
              </a:path>
              <a:path w="425450" h="281939">
                <a:moveTo>
                  <a:pt x="3809" y="109093"/>
                </a:moveTo>
                <a:lnTo>
                  <a:pt x="0" y="109093"/>
                </a:lnTo>
                <a:lnTo>
                  <a:pt x="0" y="181483"/>
                </a:lnTo>
                <a:lnTo>
                  <a:pt x="3809" y="181483"/>
                </a:lnTo>
                <a:lnTo>
                  <a:pt x="3809" y="109093"/>
                </a:lnTo>
                <a:close/>
              </a:path>
              <a:path w="425450" h="281939">
                <a:moveTo>
                  <a:pt x="425450" y="109093"/>
                </a:moveTo>
                <a:lnTo>
                  <a:pt x="421640" y="109093"/>
                </a:lnTo>
                <a:lnTo>
                  <a:pt x="421640" y="181483"/>
                </a:lnTo>
                <a:lnTo>
                  <a:pt x="425450" y="181483"/>
                </a:lnTo>
                <a:lnTo>
                  <a:pt x="425450" y="109093"/>
                </a:lnTo>
                <a:close/>
              </a:path>
              <a:path w="425450" h="281939">
                <a:moveTo>
                  <a:pt x="3809" y="181483"/>
                </a:moveTo>
                <a:lnTo>
                  <a:pt x="0" y="181483"/>
                </a:lnTo>
                <a:lnTo>
                  <a:pt x="0" y="219583"/>
                </a:lnTo>
                <a:lnTo>
                  <a:pt x="3809" y="219583"/>
                </a:lnTo>
                <a:lnTo>
                  <a:pt x="3809" y="181483"/>
                </a:lnTo>
                <a:close/>
              </a:path>
              <a:path w="425450" h="281939">
                <a:moveTo>
                  <a:pt x="425450" y="181483"/>
                </a:moveTo>
                <a:lnTo>
                  <a:pt x="421640" y="181483"/>
                </a:lnTo>
                <a:lnTo>
                  <a:pt x="421640" y="219583"/>
                </a:lnTo>
                <a:lnTo>
                  <a:pt x="425450" y="219583"/>
                </a:lnTo>
                <a:lnTo>
                  <a:pt x="425450" y="181483"/>
                </a:lnTo>
                <a:close/>
              </a:path>
              <a:path w="425450" h="281939">
                <a:moveTo>
                  <a:pt x="3809" y="219583"/>
                </a:moveTo>
                <a:lnTo>
                  <a:pt x="0" y="219583"/>
                </a:lnTo>
                <a:lnTo>
                  <a:pt x="0" y="232283"/>
                </a:lnTo>
                <a:lnTo>
                  <a:pt x="3809" y="232283"/>
                </a:lnTo>
                <a:lnTo>
                  <a:pt x="3809" y="219583"/>
                </a:lnTo>
                <a:close/>
              </a:path>
              <a:path w="425450" h="281939">
                <a:moveTo>
                  <a:pt x="425450" y="219583"/>
                </a:moveTo>
                <a:lnTo>
                  <a:pt x="421640" y="219583"/>
                </a:lnTo>
                <a:lnTo>
                  <a:pt x="421640" y="232283"/>
                </a:lnTo>
                <a:lnTo>
                  <a:pt x="425450" y="232283"/>
                </a:lnTo>
                <a:lnTo>
                  <a:pt x="425450" y="219583"/>
                </a:lnTo>
                <a:close/>
              </a:path>
              <a:path w="425450" h="281939">
                <a:moveTo>
                  <a:pt x="3809" y="232283"/>
                </a:moveTo>
                <a:lnTo>
                  <a:pt x="0" y="232283"/>
                </a:lnTo>
                <a:lnTo>
                  <a:pt x="0" y="257683"/>
                </a:lnTo>
                <a:lnTo>
                  <a:pt x="3809" y="257683"/>
                </a:lnTo>
                <a:lnTo>
                  <a:pt x="3809" y="232283"/>
                </a:lnTo>
                <a:close/>
              </a:path>
              <a:path w="425450" h="281939">
                <a:moveTo>
                  <a:pt x="425450" y="232283"/>
                </a:moveTo>
                <a:lnTo>
                  <a:pt x="421640" y="232283"/>
                </a:lnTo>
                <a:lnTo>
                  <a:pt x="421640" y="257683"/>
                </a:lnTo>
                <a:lnTo>
                  <a:pt x="425450" y="257683"/>
                </a:lnTo>
                <a:lnTo>
                  <a:pt x="425450" y="232283"/>
                </a:lnTo>
                <a:close/>
              </a:path>
              <a:path w="425450" h="281939">
                <a:moveTo>
                  <a:pt x="3809" y="257683"/>
                </a:moveTo>
                <a:lnTo>
                  <a:pt x="0" y="257683"/>
                </a:lnTo>
                <a:lnTo>
                  <a:pt x="0" y="264033"/>
                </a:lnTo>
                <a:lnTo>
                  <a:pt x="3809" y="264033"/>
                </a:lnTo>
                <a:lnTo>
                  <a:pt x="3809" y="257683"/>
                </a:lnTo>
                <a:close/>
              </a:path>
              <a:path w="425450" h="281939">
                <a:moveTo>
                  <a:pt x="425450" y="257683"/>
                </a:moveTo>
                <a:lnTo>
                  <a:pt x="421640" y="257683"/>
                </a:lnTo>
                <a:lnTo>
                  <a:pt x="421640" y="264033"/>
                </a:lnTo>
                <a:lnTo>
                  <a:pt x="425450" y="264033"/>
                </a:lnTo>
                <a:lnTo>
                  <a:pt x="425450" y="257683"/>
                </a:lnTo>
                <a:close/>
              </a:path>
              <a:path w="425450" h="281939">
                <a:moveTo>
                  <a:pt x="3809" y="264033"/>
                </a:moveTo>
                <a:lnTo>
                  <a:pt x="0" y="264033"/>
                </a:lnTo>
                <a:lnTo>
                  <a:pt x="0" y="270383"/>
                </a:lnTo>
                <a:lnTo>
                  <a:pt x="3809" y="270383"/>
                </a:lnTo>
                <a:lnTo>
                  <a:pt x="3809" y="264033"/>
                </a:lnTo>
                <a:close/>
              </a:path>
              <a:path w="425450" h="281939">
                <a:moveTo>
                  <a:pt x="425450" y="264033"/>
                </a:moveTo>
                <a:lnTo>
                  <a:pt x="421640" y="264033"/>
                </a:lnTo>
                <a:lnTo>
                  <a:pt x="421640" y="270383"/>
                </a:lnTo>
                <a:lnTo>
                  <a:pt x="425450" y="270383"/>
                </a:lnTo>
                <a:lnTo>
                  <a:pt x="425450" y="264033"/>
                </a:lnTo>
                <a:close/>
              </a:path>
              <a:path w="425450" h="281939">
                <a:moveTo>
                  <a:pt x="3809" y="270510"/>
                </a:moveTo>
                <a:lnTo>
                  <a:pt x="0" y="270510"/>
                </a:lnTo>
                <a:lnTo>
                  <a:pt x="0" y="281813"/>
                </a:lnTo>
                <a:lnTo>
                  <a:pt x="425450" y="281813"/>
                </a:lnTo>
                <a:lnTo>
                  <a:pt x="425450" y="278003"/>
                </a:lnTo>
                <a:lnTo>
                  <a:pt x="3809" y="278003"/>
                </a:lnTo>
                <a:lnTo>
                  <a:pt x="3809" y="270510"/>
                </a:lnTo>
                <a:close/>
              </a:path>
              <a:path w="425450" h="281939">
                <a:moveTo>
                  <a:pt x="425450" y="270510"/>
                </a:moveTo>
                <a:lnTo>
                  <a:pt x="421640" y="270510"/>
                </a:lnTo>
                <a:lnTo>
                  <a:pt x="421640" y="278003"/>
                </a:lnTo>
                <a:lnTo>
                  <a:pt x="425450" y="278003"/>
                </a:lnTo>
                <a:lnTo>
                  <a:pt x="425450" y="270510"/>
                </a:lnTo>
                <a:close/>
              </a:path>
            </a:pathLst>
          </a:custGeom>
          <a:solidFill>
            <a:srgbClr val="460E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271509" y="1681479"/>
            <a:ext cx="417830" cy="274320"/>
          </a:xfrm>
          <a:custGeom>
            <a:avLst/>
            <a:gdLst/>
            <a:ahLst/>
            <a:cxnLst/>
            <a:rect l="l" t="t" r="r" b="b"/>
            <a:pathLst>
              <a:path w="417829" h="274319">
                <a:moveTo>
                  <a:pt x="3810" y="24257"/>
                </a:moveTo>
                <a:lnTo>
                  <a:pt x="0" y="24257"/>
                </a:lnTo>
                <a:lnTo>
                  <a:pt x="0" y="25400"/>
                </a:lnTo>
                <a:lnTo>
                  <a:pt x="3810" y="25400"/>
                </a:lnTo>
                <a:lnTo>
                  <a:pt x="3810" y="24257"/>
                </a:lnTo>
                <a:close/>
              </a:path>
              <a:path w="417829" h="274319">
                <a:moveTo>
                  <a:pt x="417830" y="24257"/>
                </a:moveTo>
                <a:lnTo>
                  <a:pt x="414020" y="24257"/>
                </a:lnTo>
                <a:lnTo>
                  <a:pt x="414020" y="25400"/>
                </a:lnTo>
                <a:lnTo>
                  <a:pt x="417830" y="25400"/>
                </a:lnTo>
                <a:lnTo>
                  <a:pt x="417830" y="24257"/>
                </a:lnTo>
                <a:close/>
              </a:path>
              <a:path w="417829" h="274319">
                <a:moveTo>
                  <a:pt x="3810" y="21716"/>
                </a:moveTo>
                <a:lnTo>
                  <a:pt x="0" y="21716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1716"/>
                </a:lnTo>
                <a:close/>
              </a:path>
              <a:path w="417829" h="274319">
                <a:moveTo>
                  <a:pt x="417830" y="21716"/>
                </a:moveTo>
                <a:lnTo>
                  <a:pt x="414020" y="21716"/>
                </a:lnTo>
                <a:lnTo>
                  <a:pt x="414020" y="24129"/>
                </a:lnTo>
                <a:lnTo>
                  <a:pt x="417830" y="24129"/>
                </a:lnTo>
                <a:lnTo>
                  <a:pt x="417830" y="21716"/>
                </a:lnTo>
                <a:close/>
              </a:path>
              <a:path w="417829" h="274319">
                <a:moveTo>
                  <a:pt x="3810" y="17907"/>
                </a:moveTo>
                <a:lnTo>
                  <a:pt x="0" y="17907"/>
                </a:lnTo>
                <a:lnTo>
                  <a:pt x="0" y="21589"/>
                </a:lnTo>
                <a:lnTo>
                  <a:pt x="3810" y="21589"/>
                </a:lnTo>
                <a:lnTo>
                  <a:pt x="3810" y="17907"/>
                </a:lnTo>
                <a:close/>
              </a:path>
              <a:path w="417829" h="274319">
                <a:moveTo>
                  <a:pt x="417830" y="17907"/>
                </a:moveTo>
                <a:lnTo>
                  <a:pt x="414020" y="17907"/>
                </a:lnTo>
                <a:lnTo>
                  <a:pt x="414020" y="21589"/>
                </a:lnTo>
                <a:lnTo>
                  <a:pt x="417830" y="21589"/>
                </a:lnTo>
                <a:lnTo>
                  <a:pt x="417830" y="17907"/>
                </a:lnTo>
                <a:close/>
              </a:path>
              <a:path w="417829" h="274319">
                <a:moveTo>
                  <a:pt x="3810" y="15366"/>
                </a:moveTo>
                <a:lnTo>
                  <a:pt x="0" y="15366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5366"/>
                </a:lnTo>
                <a:close/>
              </a:path>
              <a:path w="417829" h="274319">
                <a:moveTo>
                  <a:pt x="417830" y="15366"/>
                </a:moveTo>
                <a:lnTo>
                  <a:pt x="414020" y="15366"/>
                </a:lnTo>
                <a:lnTo>
                  <a:pt x="414020" y="17779"/>
                </a:lnTo>
                <a:lnTo>
                  <a:pt x="417830" y="17779"/>
                </a:lnTo>
                <a:lnTo>
                  <a:pt x="417830" y="15366"/>
                </a:lnTo>
                <a:close/>
              </a:path>
              <a:path w="417829" h="274319">
                <a:moveTo>
                  <a:pt x="3810" y="11557"/>
                </a:moveTo>
                <a:lnTo>
                  <a:pt x="0" y="11557"/>
                </a:lnTo>
                <a:lnTo>
                  <a:pt x="0" y="15239"/>
                </a:lnTo>
                <a:lnTo>
                  <a:pt x="3810" y="15239"/>
                </a:lnTo>
                <a:lnTo>
                  <a:pt x="3810" y="11557"/>
                </a:lnTo>
                <a:close/>
              </a:path>
              <a:path w="417829" h="274319">
                <a:moveTo>
                  <a:pt x="417830" y="11557"/>
                </a:moveTo>
                <a:lnTo>
                  <a:pt x="414020" y="11557"/>
                </a:lnTo>
                <a:lnTo>
                  <a:pt x="414020" y="15239"/>
                </a:lnTo>
                <a:lnTo>
                  <a:pt x="417830" y="15239"/>
                </a:lnTo>
                <a:lnTo>
                  <a:pt x="417830" y="11557"/>
                </a:lnTo>
                <a:close/>
              </a:path>
              <a:path w="417829" h="274319">
                <a:moveTo>
                  <a:pt x="3810" y="9016"/>
                </a:moveTo>
                <a:lnTo>
                  <a:pt x="0" y="9016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9016"/>
                </a:lnTo>
                <a:close/>
              </a:path>
              <a:path w="417829" h="274319">
                <a:moveTo>
                  <a:pt x="417830" y="9016"/>
                </a:moveTo>
                <a:lnTo>
                  <a:pt x="414020" y="9016"/>
                </a:lnTo>
                <a:lnTo>
                  <a:pt x="414020" y="11429"/>
                </a:lnTo>
                <a:lnTo>
                  <a:pt x="417830" y="11429"/>
                </a:lnTo>
                <a:lnTo>
                  <a:pt x="417830" y="9016"/>
                </a:lnTo>
                <a:close/>
              </a:path>
              <a:path w="417829" h="274319">
                <a:moveTo>
                  <a:pt x="3810" y="5207"/>
                </a:moveTo>
                <a:lnTo>
                  <a:pt x="0" y="5207"/>
                </a:lnTo>
                <a:lnTo>
                  <a:pt x="0" y="8889"/>
                </a:lnTo>
                <a:lnTo>
                  <a:pt x="3810" y="8889"/>
                </a:lnTo>
                <a:lnTo>
                  <a:pt x="3810" y="5207"/>
                </a:lnTo>
                <a:close/>
              </a:path>
              <a:path w="417829" h="274319">
                <a:moveTo>
                  <a:pt x="417830" y="5207"/>
                </a:moveTo>
                <a:lnTo>
                  <a:pt x="414020" y="5207"/>
                </a:lnTo>
                <a:lnTo>
                  <a:pt x="414020" y="8889"/>
                </a:lnTo>
                <a:lnTo>
                  <a:pt x="417830" y="8889"/>
                </a:lnTo>
                <a:lnTo>
                  <a:pt x="417830" y="5207"/>
                </a:lnTo>
                <a:close/>
              </a:path>
              <a:path w="417829" h="274319">
                <a:moveTo>
                  <a:pt x="417830" y="2666"/>
                </a:moveTo>
                <a:lnTo>
                  <a:pt x="0" y="2666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417830" y="3810"/>
                </a:lnTo>
                <a:lnTo>
                  <a:pt x="417830" y="2666"/>
                </a:lnTo>
                <a:close/>
              </a:path>
              <a:path w="417829" h="274319">
                <a:moveTo>
                  <a:pt x="417830" y="3810"/>
                </a:moveTo>
                <a:lnTo>
                  <a:pt x="414020" y="3810"/>
                </a:lnTo>
                <a:lnTo>
                  <a:pt x="414020" y="5079"/>
                </a:lnTo>
                <a:lnTo>
                  <a:pt x="417830" y="5079"/>
                </a:lnTo>
                <a:lnTo>
                  <a:pt x="417830" y="3810"/>
                </a:lnTo>
                <a:close/>
              </a:path>
              <a:path w="417829" h="274319">
                <a:moveTo>
                  <a:pt x="417830" y="0"/>
                </a:moveTo>
                <a:lnTo>
                  <a:pt x="0" y="0"/>
                </a:lnTo>
                <a:lnTo>
                  <a:pt x="0" y="2539"/>
                </a:lnTo>
                <a:lnTo>
                  <a:pt x="417830" y="2539"/>
                </a:lnTo>
                <a:lnTo>
                  <a:pt x="417830" y="0"/>
                </a:lnTo>
                <a:close/>
              </a:path>
              <a:path w="417829" h="274319">
                <a:moveTo>
                  <a:pt x="381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25400"/>
                </a:lnTo>
                <a:close/>
              </a:path>
              <a:path w="417829" h="274319">
                <a:moveTo>
                  <a:pt x="417830" y="25400"/>
                </a:moveTo>
                <a:lnTo>
                  <a:pt x="414020" y="25400"/>
                </a:lnTo>
                <a:lnTo>
                  <a:pt x="414020" y="38100"/>
                </a:lnTo>
                <a:lnTo>
                  <a:pt x="417830" y="38100"/>
                </a:lnTo>
                <a:lnTo>
                  <a:pt x="417830" y="25400"/>
                </a:lnTo>
                <a:close/>
              </a:path>
              <a:path w="417829" h="274319">
                <a:moveTo>
                  <a:pt x="3810" y="38100"/>
                </a:moveTo>
                <a:lnTo>
                  <a:pt x="0" y="38100"/>
                </a:lnTo>
                <a:lnTo>
                  <a:pt x="0" y="44450"/>
                </a:lnTo>
                <a:lnTo>
                  <a:pt x="3810" y="44450"/>
                </a:lnTo>
                <a:lnTo>
                  <a:pt x="3810" y="38100"/>
                </a:lnTo>
                <a:close/>
              </a:path>
              <a:path w="417829" h="274319">
                <a:moveTo>
                  <a:pt x="417830" y="38100"/>
                </a:moveTo>
                <a:lnTo>
                  <a:pt x="414020" y="38100"/>
                </a:lnTo>
                <a:lnTo>
                  <a:pt x="414020" y="44450"/>
                </a:lnTo>
                <a:lnTo>
                  <a:pt x="417830" y="44450"/>
                </a:lnTo>
                <a:lnTo>
                  <a:pt x="417830" y="38100"/>
                </a:lnTo>
                <a:close/>
              </a:path>
              <a:path w="417829" h="274319">
                <a:moveTo>
                  <a:pt x="3810" y="44450"/>
                </a:moveTo>
                <a:lnTo>
                  <a:pt x="0" y="4445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44450"/>
                </a:lnTo>
                <a:close/>
              </a:path>
              <a:path w="417829" h="274319">
                <a:moveTo>
                  <a:pt x="417830" y="44450"/>
                </a:moveTo>
                <a:lnTo>
                  <a:pt x="414020" y="44450"/>
                </a:lnTo>
                <a:lnTo>
                  <a:pt x="414020" y="63500"/>
                </a:lnTo>
                <a:lnTo>
                  <a:pt x="417830" y="63500"/>
                </a:lnTo>
                <a:lnTo>
                  <a:pt x="417830" y="44450"/>
                </a:lnTo>
                <a:close/>
              </a:path>
              <a:path w="417829" h="274319">
                <a:moveTo>
                  <a:pt x="3810" y="63500"/>
                </a:moveTo>
                <a:lnTo>
                  <a:pt x="0" y="63500"/>
                </a:lnTo>
                <a:lnTo>
                  <a:pt x="0" y="88900"/>
                </a:lnTo>
                <a:lnTo>
                  <a:pt x="3810" y="88900"/>
                </a:lnTo>
                <a:lnTo>
                  <a:pt x="3810" y="63500"/>
                </a:lnTo>
                <a:close/>
              </a:path>
              <a:path w="417829" h="274319">
                <a:moveTo>
                  <a:pt x="417830" y="63500"/>
                </a:moveTo>
                <a:lnTo>
                  <a:pt x="414020" y="63500"/>
                </a:lnTo>
                <a:lnTo>
                  <a:pt x="414020" y="88900"/>
                </a:lnTo>
                <a:lnTo>
                  <a:pt x="417830" y="88900"/>
                </a:lnTo>
                <a:lnTo>
                  <a:pt x="417830" y="63500"/>
                </a:lnTo>
                <a:close/>
              </a:path>
              <a:path w="417829" h="274319">
                <a:moveTo>
                  <a:pt x="3810" y="88900"/>
                </a:moveTo>
                <a:lnTo>
                  <a:pt x="0" y="88900"/>
                </a:lnTo>
                <a:lnTo>
                  <a:pt x="0" y="105410"/>
                </a:lnTo>
                <a:lnTo>
                  <a:pt x="3810" y="105410"/>
                </a:lnTo>
                <a:lnTo>
                  <a:pt x="3810" y="88900"/>
                </a:lnTo>
                <a:close/>
              </a:path>
              <a:path w="417829" h="274319">
                <a:moveTo>
                  <a:pt x="417830" y="88900"/>
                </a:moveTo>
                <a:lnTo>
                  <a:pt x="414020" y="88900"/>
                </a:lnTo>
                <a:lnTo>
                  <a:pt x="414020" y="105410"/>
                </a:lnTo>
                <a:lnTo>
                  <a:pt x="417830" y="105410"/>
                </a:lnTo>
                <a:lnTo>
                  <a:pt x="417830" y="88900"/>
                </a:lnTo>
                <a:close/>
              </a:path>
              <a:path w="417829" h="274319">
                <a:moveTo>
                  <a:pt x="3810" y="105410"/>
                </a:moveTo>
                <a:lnTo>
                  <a:pt x="0" y="105410"/>
                </a:lnTo>
                <a:lnTo>
                  <a:pt x="0" y="177800"/>
                </a:lnTo>
                <a:lnTo>
                  <a:pt x="3810" y="177800"/>
                </a:lnTo>
                <a:lnTo>
                  <a:pt x="3810" y="105410"/>
                </a:lnTo>
                <a:close/>
              </a:path>
              <a:path w="417829" h="274319">
                <a:moveTo>
                  <a:pt x="417830" y="105410"/>
                </a:moveTo>
                <a:lnTo>
                  <a:pt x="414020" y="105410"/>
                </a:lnTo>
                <a:lnTo>
                  <a:pt x="414020" y="177800"/>
                </a:lnTo>
                <a:lnTo>
                  <a:pt x="417830" y="177800"/>
                </a:lnTo>
                <a:lnTo>
                  <a:pt x="417830" y="105410"/>
                </a:lnTo>
                <a:close/>
              </a:path>
              <a:path w="417829" h="274319">
                <a:moveTo>
                  <a:pt x="3810" y="177800"/>
                </a:moveTo>
                <a:lnTo>
                  <a:pt x="0" y="177800"/>
                </a:lnTo>
                <a:lnTo>
                  <a:pt x="0" y="215900"/>
                </a:lnTo>
                <a:lnTo>
                  <a:pt x="3810" y="215900"/>
                </a:lnTo>
                <a:lnTo>
                  <a:pt x="3810" y="177800"/>
                </a:lnTo>
                <a:close/>
              </a:path>
              <a:path w="417829" h="274319">
                <a:moveTo>
                  <a:pt x="417830" y="177800"/>
                </a:moveTo>
                <a:lnTo>
                  <a:pt x="414020" y="177800"/>
                </a:lnTo>
                <a:lnTo>
                  <a:pt x="414020" y="215900"/>
                </a:lnTo>
                <a:lnTo>
                  <a:pt x="417830" y="215900"/>
                </a:lnTo>
                <a:lnTo>
                  <a:pt x="417830" y="177800"/>
                </a:lnTo>
                <a:close/>
              </a:path>
              <a:path w="417829" h="274319">
                <a:moveTo>
                  <a:pt x="3810" y="215900"/>
                </a:moveTo>
                <a:lnTo>
                  <a:pt x="0" y="215900"/>
                </a:lnTo>
                <a:lnTo>
                  <a:pt x="0" y="228600"/>
                </a:lnTo>
                <a:lnTo>
                  <a:pt x="3810" y="228600"/>
                </a:lnTo>
                <a:lnTo>
                  <a:pt x="3810" y="215900"/>
                </a:lnTo>
                <a:close/>
              </a:path>
              <a:path w="417829" h="274319">
                <a:moveTo>
                  <a:pt x="417830" y="215900"/>
                </a:moveTo>
                <a:lnTo>
                  <a:pt x="414020" y="215900"/>
                </a:lnTo>
                <a:lnTo>
                  <a:pt x="414020" y="228600"/>
                </a:lnTo>
                <a:lnTo>
                  <a:pt x="417830" y="228600"/>
                </a:lnTo>
                <a:lnTo>
                  <a:pt x="417830" y="215900"/>
                </a:lnTo>
                <a:close/>
              </a:path>
              <a:path w="417829" h="274319">
                <a:moveTo>
                  <a:pt x="3810" y="228600"/>
                </a:moveTo>
                <a:lnTo>
                  <a:pt x="0" y="228600"/>
                </a:lnTo>
                <a:lnTo>
                  <a:pt x="0" y="254000"/>
                </a:lnTo>
                <a:lnTo>
                  <a:pt x="3810" y="254000"/>
                </a:lnTo>
                <a:lnTo>
                  <a:pt x="3810" y="228600"/>
                </a:lnTo>
                <a:close/>
              </a:path>
              <a:path w="417829" h="274319">
                <a:moveTo>
                  <a:pt x="417830" y="228600"/>
                </a:moveTo>
                <a:lnTo>
                  <a:pt x="414020" y="228600"/>
                </a:lnTo>
                <a:lnTo>
                  <a:pt x="414020" y="254000"/>
                </a:lnTo>
                <a:lnTo>
                  <a:pt x="417830" y="254000"/>
                </a:lnTo>
                <a:lnTo>
                  <a:pt x="417830" y="228600"/>
                </a:lnTo>
                <a:close/>
              </a:path>
              <a:path w="417829" h="274319">
                <a:moveTo>
                  <a:pt x="3810" y="254000"/>
                </a:moveTo>
                <a:lnTo>
                  <a:pt x="0" y="254000"/>
                </a:lnTo>
                <a:lnTo>
                  <a:pt x="0" y="260350"/>
                </a:lnTo>
                <a:lnTo>
                  <a:pt x="3810" y="260350"/>
                </a:lnTo>
                <a:lnTo>
                  <a:pt x="3810" y="254000"/>
                </a:lnTo>
                <a:close/>
              </a:path>
              <a:path w="417829" h="274319">
                <a:moveTo>
                  <a:pt x="417830" y="254000"/>
                </a:moveTo>
                <a:lnTo>
                  <a:pt x="414020" y="254000"/>
                </a:lnTo>
                <a:lnTo>
                  <a:pt x="414020" y="260350"/>
                </a:lnTo>
                <a:lnTo>
                  <a:pt x="417830" y="260350"/>
                </a:lnTo>
                <a:lnTo>
                  <a:pt x="417830" y="254000"/>
                </a:lnTo>
                <a:close/>
              </a:path>
              <a:path w="417829" h="274319">
                <a:moveTo>
                  <a:pt x="3810" y="260350"/>
                </a:moveTo>
                <a:lnTo>
                  <a:pt x="0" y="260350"/>
                </a:lnTo>
                <a:lnTo>
                  <a:pt x="0" y="266700"/>
                </a:lnTo>
                <a:lnTo>
                  <a:pt x="3810" y="266700"/>
                </a:lnTo>
                <a:lnTo>
                  <a:pt x="3810" y="260350"/>
                </a:lnTo>
                <a:close/>
              </a:path>
              <a:path w="417829" h="274319">
                <a:moveTo>
                  <a:pt x="417830" y="260350"/>
                </a:moveTo>
                <a:lnTo>
                  <a:pt x="414020" y="260350"/>
                </a:lnTo>
                <a:lnTo>
                  <a:pt x="414020" y="266700"/>
                </a:lnTo>
                <a:lnTo>
                  <a:pt x="417830" y="266700"/>
                </a:lnTo>
                <a:lnTo>
                  <a:pt x="417830" y="260350"/>
                </a:lnTo>
                <a:close/>
              </a:path>
              <a:path w="417829" h="274319">
                <a:moveTo>
                  <a:pt x="3810" y="266827"/>
                </a:moveTo>
                <a:lnTo>
                  <a:pt x="0" y="266827"/>
                </a:lnTo>
                <a:lnTo>
                  <a:pt x="0" y="274320"/>
                </a:lnTo>
                <a:lnTo>
                  <a:pt x="417830" y="274320"/>
                </a:lnTo>
                <a:lnTo>
                  <a:pt x="417830" y="271780"/>
                </a:lnTo>
                <a:lnTo>
                  <a:pt x="3810" y="271780"/>
                </a:lnTo>
                <a:lnTo>
                  <a:pt x="3810" y="266827"/>
                </a:lnTo>
                <a:close/>
              </a:path>
              <a:path w="417829" h="274319">
                <a:moveTo>
                  <a:pt x="417830" y="266827"/>
                </a:moveTo>
                <a:lnTo>
                  <a:pt x="414020" y="266827"/>
                </a:lnTo>
                <a:lnTo>
                  <a:pt x="414020" y="271780"/>
                </a:lnTo>
                <a:lnTo>
                  <a:pt x="417830" y="271780"/>
                </a:lnTo>
                <a:lnTo>
                  <a:pt x="417830" y="266827"/>
                </a:lnTo>
                <a:close/>
              </a:path>
            </a:pathLst>
          </a:custGeom>
          <a:solidFill>
            <a:srgbClr val="490F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275319" y="1685289"/>
            <a:ext cx="410209" cy="267970"/>
          </a:xfrm>
          <a:custGeom>
            <a:avLst/>
            <a:gdLst/>
            <a:ahLst/>
            <a:cxnLst/>
            <a:rect l="l" t="t" r="r" b="b"/>
            <a:pathLst>
              <a:path w="410209" h="267969">
                <a:moveTo>
                  <a:pt x="3809" y="20447"/>
                </a:moveTo>
                <a:lnTo>
                  <a:pt x="0" y="20447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20447"/>
                </a:lnTo>
                <a:close/>
              </a:path>
              <a:path w="410209" h="267969">
                <a:moveTo>
                  <a:pt x="410209" y="20447"/>
                </a:moveTo>
                <a:lnTo>
                  <a:pt x="407670" y="20447"/>
                </a:lnTo>
                <a:lnTo>
                  <a:pt x="407670" y="21589"/>
                </a:lnTo>
                <a:lnTo>
                  <a:pt x="410209" y="21589"/>
                </a:lnTo>
                <a:lnTo>
                  <a:pt x="410209" y="20447"/>
                </a:lnTo>
                <a:close/>
              </a:path>
              <a:path w="410209" h="267969">
                <a:moveTo>
                  <a:pt x="3809" y="17906"/>
                </a:moveTo>
                <a:lnTo>
                  <a:pt x="0" y="17906"/>
                </a:lnTo>
                <a:lnTo>
                  <a:pt x="0" y="20319"/>
                </a:lnTo>
                <a:lnTo>
                  <a:pt x="3809" y="20319"/>
                </a:lnTo>
                <a:lnTo>
                  <a:pt x="3809" y="17906"/>
                </a:lnTo>
                <a:close/>
              </a:path>
              <a:path w="410209" h="267969">
                <a:moveTo>
                  <a:pt x="410209" y="17906"/>
                </a:moveTo>
                <a:lnTo>
                  <a:pt x="407670" y="17906"/>
                </a:lnTo>
                <a:lnTo>
                  <a:pt x="407670" y="20319"/>
                </a:lnTo>
                <a:lnTo>
                  <a:pt x="410209" y="20319"/>
                </a:lnTo>
                <a:lnTo>
                  <a:pt x="410209" y="17906"/>
                </a:lnTo>
                <a:close/>
              </a:path>
              <a:path w="410209" h="267969">
                <a:moveTo>
                  <a:pt x="3809" y="14097"/>
                </a:moveTo>
                <a:lnTo>
                  <a:pt x="0" y="14097"/>
                </a:lnTo>
                <a:lnTo>
                  <a:pt x="0" y="17779"/>
                </a:lnTo>
                <a:lnTo>
                  <a:pt x="3809" y="17779"/>
                </a:lnTo>
                <a:lnTo>
                  <a:pt x="3809" y="14097"/>
                </a:lnTo>
                <a:close/>
              </a:path>
              <a:path w="410209" h="267969">
                <a:moveTo>
                  <a:pt x="410209" y="14097"/>
                </a:moveTo>
                <a:lnTo>
                  <a:pt x="407670" y="14097"/>
                </a:lnTo>
                <a:lnTo>
                  <a:pt x="407670" y="17779"/>
                </a:lnTo>
                <a:lnTo>
                  <a:pt x="410209" y="17779"/>
                </a:lnTo>
                <a:lnTo>
                  <a:pt x="410209" y="14097"/>
                </a:lnTo>
                <a:close/>
              </a:path>
              <a:path w="410209" h="267969">
                <a:moveTo>
                  <a:pt x="3809" y="11556"/>
                </a:moveTo>
                <a:lnTo>
                  <a:pt x="0" y="11556"/>
                </a:lnTo>
                <a:lnTo>
                  <a:pt x="0" y="13969"/>
                </a:lnTo>
                <a:lnTo>
                  <a:pt x="3809" y="13969"/>
                </a:lnTo>
                <a:lnTo>
                  <a:pt x="3809" y="11556"/>
                </a:lnTo>
                <a:close/>
              </a:path>
              <a:path w="410209" h="267969">
                <a:moveTo>
                  <a:pt x="410209" y="11556"/>
                </a:moveTo>
                <a:lnTo>
                  <a:pt x="407670" y="11556"/>
                </a:lnTo>
                <a:lnTo>
                  <a:pt x="407670" y="13969"/>
                </a:lnTo>
                <a:lnTo>
                  <a:pt x="410209" y="13969"/>
                </a:lnTo>
                <a:lnTo>
                  <a:pt x="410209" y="11556"/>
                </a:lnTo>
                <a:close/>
              </a:path>
              <a:path w="410209" h="267969">
                <a:moveTo>
                  <a:pt x="3809" y="7747"/>
                </a:moveTo>
                <a:lnTo>
                  <a:pt x="0" y="7747"/>
                </a:lnTo>
                <a:lnTo>
                  <a:pt x="0" y="11429"/>
                </a:lnTo>
                <a:lnTo>
                  <a:pt x="3809" y="11429"/>
                </a:lnTo>
                <a:lnTo>
                  <a:pt x="3809" y="7747"/>
                </a:lnTo>
                <a:close/>
              </a:path>
              <a:path w="410209" h="267969">
                <a:moveTo>
                  <a:pt x="410209" y="7747"/>
                </a:moveTo>
                <a:lnTo>
                  <a:pt x="407670" y="7747"/>
                </a:lnTo>
                <a:lnTo>
                  <a:pt x="407670" y="11429"/>
                </a:lnTo>
                <a:lnTo>
                  <a:pt x="410209" y="11429"/>
                </a:lnTo>
                <a:lnTo>
                  <a:pt x="410209" y="7747"/>
                </a:lnTo>
                <a:close/>
              </a:path>
              <a:path w="410209" h="267969">
                <a:moveTo>
                  <a:pt x="3809" y="5206"/>
                </a:moveTo>
                <a:lnTo>
                  <a:pt x="0" y="5206"/>
                </a:lnTo>
                <a:lnTo>
                  <a:pt x="0" y="7619"/>
                </a:lnTo>
                <a:lnTo>
                  <a:pt x="3809" y="7619"/>
                </a:lnTo>
                <a:lnTo>
                  <a:pt x="3809" y="5206"/>
                </a:lnTo>
                <a:close/>
              </a:path>
              <a:path w="410209" h="267969">
                <a:moveTo>
                  <a:pt x="410209" y="5206"/>
                </a:moveTo>
                <a:lnTo>
                  <a:pt x="407670" y="5206"/>
                </a:lnTo>
                <a:lnTo>
                  <a:pt x="407670" y="7619"/>
                </a:lnTo>
                <a:lnTo>
                  <a:pt x="410209" y="7619"/>
                </a:lnTo>
                <a:lnTo>
                  <a:pt x="410209" y="5206"/>
                </a:lnTo>
                <a:close/>
              </a:path>
              <a:path w="410209" h="267969">
                <a:moveTo>
                  <a:pt x="410209" y="1397"/>
                </a:moveTo>
                <a:lnTo>
                  <a:pt x="0" y="1397"/>
                </a:lnTo>
                <a:lnTo>
                  <a:pt x="0" y="5079"/>
                </a:lnTo>
                <a:lnTo>
                  <a:pt x="3809" y="5079"/>
                </a:lnTo>
                <a:lnTo>
                  <a:pt x="3809" y="3810"/>
                </a:lnTo>
                <a:lnTo>
                  <a:pt x="410209" y="3810"/>
                </a:lnTo>
                <a:lnTo>
                  <a:pt x="410209" y="1397"/>
                </a:lnTo>
                <a:close/>
              </a:path>
              <a:path w="410209" h="267969">
                <a:moveTo>
                  <a:pt x="410209" y="3810"/>
                </a:moveTo>
                <a:lnTo>
                  <a:pt x="407670" y="3810"/>
                </a:lnTo>
                <a:lnTo>
                  <a:pt x="407670" y="5079"/>
                </a:lnTo>
                <a:lnTo>
                  <a:pt x="410209" y="5079"/>
                </a:lnTo>
                <a:lnTo>
                  <a:pt x="410209" y="3810"/>
                </a:lnTo>
                <a:close/>
              </a:path>
              <a:path w="410209" h="267969">
                <a:moveTo>
                  <a:pt x="410209" y="0"/>
                </a:moveTo>
                <a:lnTo>
                  <a:pt x="0" y="0"/>
                </a:lnTo>
                <a:lnTo>
                  <a:pt x="0" y="1269"/>
                </a:lnTo>
                <a:lnTo>
                  <a:pt x="410209" y="1269"/>
                </a:lnTo>
                <a:lnTo>
                  <a:pt x="410209" y="0"/>
                </a:lnTo>
                <a:close/>
              </a:path>
              <a:path w="410209" h="267969">
                <a:moveTo>
                  <a:pt x="3809" y="21590"/>
                </a:moveTo>
                <a:lnTo>
                  <a:pt x="0" y="2159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21590"/>
                </a:lnTo>
                <a:close/>
              </a:path>
              <a:path w="410209" h="267969">
                <a:moveTo>
                  <a:pt x="410209" y="21590"/>
                </a:moveTo>
                <a:lnTo>
                  <a:pt x="407670" y="21590"/>
                </a:lnTo>
                <a:lnTo>
                  <a:pt x="407670" y="34289"/>
                </a:lnTo>
                <a:lnTo>
                  <a:pt x="410209" y="34289"/>
                </a:lnTo>
                <a:lnTo>
                  <a:pt x="410209" y="21590"/>
                </a:lnTo>
                <a:close/>
              </a:path>
              <a:path w="410209" h="267969">
                <a:moveTo>
                  <a:pt x="3809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3809" y="40639"/>
                </a:lnTo>
                <a:lnTo>
                  <a:pt x="3809" y="34290"/>
                </a:lnTo>
                <a:close/>
              </a:path>
              <a:path w="410209" h="267969">
                <a:moveTo>
                  <a:pt x="410209" y="34290"/>
                </a:moveTo>
                <a:lnTo>
                  <a:pt x="407670" y="34290"/>
                </a:lnTo>
                <a:lnTo>
                  <a:pt x="407670" y="40639"/>
                </a:lnTo>
                <a:lnTo>
                  <a:pt x="410209" y="40639"/>
                </a:lnTo>
                <a:lnTo>
                  <a:pt x="410209" y="34290"/>
                </a:lnTo>
                <a:close/>
              </a:path>
              <a:path w="410209" h="267969">
                <a:moveTo>
                  <a:pt x="3809" y="40640"/>
                </a:moveTo>
                <a:lnTo>
                  <a:pt x="0" y="40640"/>
                </a:lnTo>
                <a:lnTo>
                  <a:pt x="0" y="59689"/>
                </a:lnTo>
                <a:lnTo>
                  <a:pt x="3809" y="59689"/>
                </a:lnTo>
                <a:lnTo>
                  <a:pt x="3809" y="40640"/>
                </a:lnTo>
                <a:close/>
              </a:path>
              <a:path w="410209" h="267969">
                <a:moveTo>
                  <a:pt x="410209" y="40640"/>
                </a:moveTo>
                <a:lnTo>
                  <a:pt x="407670" y="40640"/>
                </a:lnTo>
                <a:lnTo>
                  <a:pt x="407670" y="59689"/>
                </a:lnTo>
                <a:lnTo>
                  <a:pt x="410209" y="59689"/>
                </a:lnTo>
                <a:lnTo>
                  <a:pt x="410209" y="40640"/>
                </a:lnTo>
                <a:close/>
              </a:path>
              <a:path w="410209" h="267969">
                <a:moveTo>
                  <a:pt x="3809" y="59690"/>
                </a:moveTo>
                <a:lnTo>
                  <a:pt x="0" y="59690"/>
                </a:lnTo>
                <a:lnTo>
                  <a:pt x="0" y="85089"/>
                </a:lnTo>
                <a:lnTo>
                  <a:pt x="3809" y="85089"/>
                </a:lnTo>
                <a:lnTo>
                  <a:pt x="3809" y="59690"/>
                </a:lnTo>
                <a:close/>
              </a:path>
              <a:path w="410209" h="267969">
                <a:moveTo>
                  <a:pt x="410209" y="59690"/>
                </a:moveTo>
                <a:lnTo>
                  <a:pt x="407670" y="59690"/>
                </a:lnTo>
                <a:lnTo>
                  <a:pt x="407670" y="85089"/>
                </a:lnTo>
                <a:lnTo>
                  <a:pt x="410209" y="85089"/>
                </a:lnTo>
                <a:lnTo>
                  <a:pt x="410209" y="59690"/>
                </a:lnTo>
                <a:close/>
              </a:path>
              <a:path w="410209" h="267969">
                <a:moveTo>
                  <a:pt x="3809" y="85090"/>
                </a:moveTo>
                <a:lnTo>
                  <a:pt x="0" y="85090"/>
                </a:lnTo>
                <a:lnTo>
                  <a:pt x="0" y="101600"/>
                </a:lnTo>
                <a:lnTo>
                  <a:pt x="3809" y="101600"/>
                </a:lnTo>
                <a:lnTo>
                  <a:pt x="3809" y="85090"/>
                </a:lnTo>
                <a:close/>
              </a:path>
              <a:path w="410209" h="267969">
                <a:moveTo>
                  <a:pt x="410209" y="85090"/>
                </a:moveTo>
                <a:lnTo>
                  <a:pt x="407670" y="85090"/>
                </a:lnTo>
                <a:lnTo>
                  <a:pt x="407670" y="101600"/>
                </a:lnTo>
                <a:lnTo>
                  <a:pt x="410209" y="101600"/>
                </a:lnTo>
                <a:lnTo>
                  <a:pt x="410209" y="85090"/>
                </a:lnTo>
                <a:close/>
              </a:path>
              <a:path w="410209" h="267969">
                <a:moveTo>
                  <a:pt x="3809" y="101600"/>
                </a:moveTo>
                <a:lnTo>
                  <a:pt x="0" y="101600"/>
                </a:lnTo>
                <a:lnTo>
                  <a:pt x="0" y="173989"/>
                </a:lnTo>
                <a:lnTo>
                  <a:pt x="3809" y="173989"/>
                </a:lnTo>
                <a:lnTo>
                  <a:pt x="3809" y="101600"/>
                </a:lnTo>
                <a:close/>
              </a:path>
              <a:path w="410209" h="267969">
                <a:moveTo>
                  <a:pt x="410209" y="101600"/>
                </a:moveTo>
                <a:lnTo>
                  <a:pt x="407670" y="101600"/>
                </a:lnTo>
                <a:lnTo>
                  <a:pt x="407670" y="173989"/>
                </a:lnTo>
                <a:lnTo>
                  <a:pt x="410209" y="173989"/>
                </a:lnTo>
                <a:lnTo>
                  <a:pt x="410209" y="101600"/>
                </a:lnTo>
                <a:close/>
              </a:path>
              <a:path w="410209" h="267969">
                <a:moveTo>
                  <a:pt x="3809" y="173990"/>
                </a:moveTo>
                <a:lnTo>
                  <a:pt x="0" y="173990"/>
                </a:lnTo>
                <a:lnTo>
                  <a:pt x="0" y="212089"/>
                </a:lnTo>
                <a:lnTo>
                  <a:pt x="3809" y="212089"/>
                </a:lnTo>
                <a:lnTo>
                  <a:pt x="3809" y="173990"/>
                </a:lnTo>
                <a:close/>
              </a:path>
              <a:path w="410209" h="267969">
                <a:moveTo>
                  <a:pt x="410209" y="173990"/>
                </a:moveTo>
                <a:lnTo>
                  <a:pt x="407670" y="173990"/>
                </a:lnTo>
                <a:lnTo>
                  <a:pt x="407670" y="212089"/>
                </a:lnTo>
                <a:lnTo>
                  <a:pt x="410209" y="212089"/>
                </a:lnTo>
                <a:lnTo>
                  <a:pt x="410209" y="173990"/>
                </a:lnTo>
                <a:close/>
              </a:path>
              <a:path w="410209" h="267969">
                <a:moveTo>
                  <a:pt x="3809" y="212090"/>
                </a:moveTo>
                <a:lnTo>
                  <a:pt x="0" y="212090"/>
                </a:lnTo>
                <a:lnTo>
                  <a:pt x="0" y="224789"/>
                </a:lnTo>
                <a:lnTo>
                  <a:pt x="3809" y="224789"/>
                </a:lnTo>
                <a:lnTo>
                  <a:pt x="3809" y="212090"/>
                </a:lnTo>
                <a:close/>
              </a:path>
              <a:path w="410209" h="267969">
                <a:moveTo>
                  <a:pt x="410209" y="212090"/>
                </a:moveTo>
                <a:lnTo>
                  <a:pt x="407670" y="212090"/>
                </a:lnTo>
                <a:lnTo>
                  <a:pt x="407670" y="224789"/>
                </a:lnTo>
                <a:lnTo>
                  <a:pt x="410209" y="224789"/>
                </a:lnTo>
                <a:lnTo>
                  <a:pt x="410209" y="212090"/>
                </a:lnTo>
                <a:close/>
              </a:path>
              <a:path w="410209" h="267969">
                <a:moveTo>
                  <a:pt x="3809" y="224790"/>
                </a:moveTo>
                <a:lnTo>
                  <a:pt x="0" y="224790"/>
                </a:lnTo>
                <a:lnTo>
                  <a:pt x="0" y="250189"/>
                </a:lnTo>
                <a:lnTo>
                  <a:pt x="3809" y="250189"/>
                </a:lnTo>
                <a:lnTo>
                  <a:pt x="3809" y="224790"/>
                </a:lnTo>
                <a:close/>
              </a:path>
              <a:path w="410209" h="267969">
                <a:moveTo>
                  <a:pt x="410209" y="224790"/>
                </a:moveTo>
                <a:lnTo>
                  <a:pt x="407670" y="224790"/>
                </a:lnTo>
                <a:lnTo>
                  <a:pt x="407670" y="250189"/>
                </a:lnTo>
                <a:lnTo>
                  <a:pt x="410209" y="250189"/>
                </a:lnTo>
                <a:lnTo>
                  <a:pt x="410209" y="224790"/>
                </a:lnTo>
                <a:close/>
              </a:path>
              <a:path w="410209" h="267969">
                <a:moveTo>
                  <a:pt x="3809" y="250190"/>
                </a:moveTo>
                <a:lnTo>
                  <a:pt x="0" y="250190"/>
                </a:lnTo>
                <a:lnTo>
                  <a:pt x="0" y="256539"/>
                </a:lnTo>
                <a:lnTo>
                  <a:pt x="3809" y="256539"/>
                </a:lnTo>
                <a:lnTo>
                  <a:pt x="3809" y="250190"/>
                </a:lnTo>
                <a:close/>
              </a:path>
              <a:path w="410209" h="267969">
                <a:moveTo>
                  <a:pt x="410209" y="250190"/>
                </a:moveTo>
                <a:lnTo>
                  <a:pt x="407670" y="250190"/>
                </a:lnTo>
                <a:lnTo>
                  <a:pt x="407670" y="256539"/>
                </a:lnTo>
                <a:lnTo>
                  <a:pt x="410209" y="256539"/>
                </a:lnTo>
                <a:lnTo>
                  <a:pt x="410209" y="250190"/>
                </a:lnTo>
                <a:close/>
              </a:path>
              <a:path w="410209" h="267969">
                <a:moveTo>
                  <a:pt x="3809" y="256540"/>
                </a:moveTo>
                <a:lnTo>
                  <a:pt x="0" y="256540"/>
                </a:lnTo>
                <a:lnTo>
                  <a:pt x="0" y="262889"/>
                </a:lnTo>
                <a:lnTo>
                  <a:pt x="3809" y="262889"/>
                </a:lnTo>
                <a:lnTo>
                  <a:pt x="3809" y="256540"/>
                </a:lnTo>
                <a:close/>
              </a:path>
              <a:path w="410209" h="267969">
                <a:moveTo>
                  <a:pt x="410209" y="256540"/>
                </a:moveTo>
                <a:lnTo>
                  <a:pt x="407670" y="256540"/>
                </a:lnTo>
                <a:lnTo>
                  <a:pt x="407670" y="262889"/>
                </a:lnTo>
                <a:lnTo>
                  <a:pt x="410209" y="262889"/>
                </a:lnTo>
                <a:lnTo>
                  <a:pt x="410209" y="256540"/>
                </a:lnTo>
                <a:close/>
              </a:path>
              <a:path w="410209" h="267969">
                <a:moveTo>
                  <a:pt x="3809" y="263017"/>
                </a:moveTo>
                <a:lnTo>
                  <a:pt x="0" y="263017"/>
                </a:lnTo>
                <a:lnTo>
                  <a:pt x="0" y="267970"/>
                </a:lnTo>
                <a:lnTo>
                  <a:pt x="410209" y="267970"/>
                </a:lnTo>
                <a:lnTo>
                  <a:pt x="410209" y="264160"/>
                </a:lnTo>
                <a:lnTo>
                  <a:pt x="3809" y="264160"/>
                </a:lnTo>
                <a:lnTo>
                  <a:pt x="3809" y="263017"/>
                </a:lnTo>
                <a:close/>
              </a:path>
              <a:path w="410209" h="267969">
                <a:moveTo>
                  <a:pt x="410209" y="263017"/>
                </a:moveTo>
                <a:lnTo>
                  <a:pt x="407670" y="263017"/>
                </a:lnTo>
                <a:lnTo>
                  <a:pt x="407670" y="264160"/>
                </a:lnTo>
                <a:lnTo>
                  <a:pt x="410209" y="264160"/>
                </a:lnTo>
                <a:lnTo>
                  <a:pt x="410209" y="263017"/>
                </a:lnTo>
                <a:close/>
              </a:path>
            </a:pathLst>
          </a:custGeom>
          <a:solidFill>
            <a:srgbClr val="4B1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279130" y="1689100"/>
            <a:ext cx="403860" cy="260350"/>
          </a:xfrm>
          <a:custGeom>
            <a:avLst/>
            <a:gdLst/>
            <a:ahLst/>
            <a:cxnLst/>
            <a:rect l="l" t="t" r="r" b="b"/>
            <a:pathLst>
              <a:path w="403859" h="260350">
                <a:moveTo>
                  <a:pt x="3810" y="16637"/>
                </a:moveTo>
                <a:lnTo>
                  <a:pt x="0" y="16637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6637"/>
                </a:lnTo>
                <a:close/>
              </a:path>
              <a:path w="403859" h="260350">
                <a:moveTo>
                  <a:pt x="403860" y="16637"/>
                </a:moveTo>
                <a:lnTo>
                  <a:pt x="400050" y="16637"/>
                </a:lnTo>
                <a:lnTo>
                  <a:pt x="400050" y="17779"/>
                </a:lnTo>
                <a:lnTo>
                  <a:pt x="403860" y="17779"/>
                </a:lnTo>
                <a:lnTo>
                  <a:pt x="403860" y="16637"/>
                </a:lnTo>
                <a:close/>
              </a:path>
              <a:path w="403859" h="260350">
                <a:moveTo>
                  <a:pt x="3810" y="14096"/>
                </a:moveTo>
                <a:lnTo>
                  <a:pt x="0" y="14096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14096"/>
                </a:lnTo>
                <a:close/>
              </a:path>
              <a:path w="403859" h="260350">
                <a:moveTo>
                  <a:pt x="403860" y="14096"/>
                </a:moveTo>
                <a:lnTo>
                  <a:pt x="400050" y="14096"/>
                </a:lnTo>
                <a:lnTo>
                  <a:pt x="400050" y="16509"/>
                </a:lnTo>
                <a:lnTo>
                  <a:pt x="403860" y="16509"/>
                </a:lnTo>
                <a:lnTo>
                  <a:pt x="403860" y="14096"/>
                </a:lnTo>
                <a:close/>
              </a:path>
              <a:path w="403859" h="260350">
                <a:moveTo>
                  <a:pt x="3810" y="10287"/>
                </a:moveTo>
                <a:lnTo>
                  <a:pt x="0" y="10287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0287"/>
                </a:lnTo>
                <a:close/>
              </a:path>
              <a:path w="403859" h="260350">
                <a:moveTo>
                  <a:pt x="403860" y="10287"/>
                </a:moveTo>
                <a:lnTo>
                  <a:pt x="400050" y="10287"/>
                </a:lnTo>
                <a:lnTo>
                  <a:pt x="400050" y="13969"/>
                </a:lnTo>
                <a:lnTo>
                  <a:pt x="403860" y="13969"/>
                </a:lnTo>
                <a:lnTo>
                  <a:pt x="403860" y="10287"/>
                </a:lnTo>
                <a:close/>
              </a:path>
              <a:path w="403859" h="260350">
                <a:moveTo>
                  <a:pt x="3810" y="7746"/>
                </a:moveTo>
                <a:lnTo>
                  <a:pt x="0" y="7746"/>
                </a:lnTo>
                <a:lnTo>
                  <a:pt x="0" y="10159"/>
                </a:lnTo>
                <a:lnTo>
                  <a:pt x="3810" y="10159"/>
                </a:lnTo>
                <a:lnTo>
                  <a:pt x="3810" y="7746"/>
                </a:lnTo>
                <a:close/>
              </a:path>
              <a:path w="403859" h="260350">
                <a:moveTo>
                  <a:pt x="403860" y="7746"/>
                </a:moveTo>
                <a:lnTo>
                  <a:pt x="400050" y="7746"/>
                </a:lnTo>
                <a:lnTo>
                  <a:pt x="400050" y="10159"/>
                </a:lnTo>
                <a:lnTo>
                  <a:pt x="403860" y="10159"/>
                </a:lnTo>
                <a:lnTo>
                  <a:pt x="403860" y="7746"/>
                </a:lnTo>
                <a:close/>
              </a:path>
              <a:path w="403859" h="260350">
                <a:moveTo>
                  <a:pt x="3810" y="3937"/>
                </a:moveTo>
                <a:lnTo>
                  <a:pt x="0" y="3937"/>
                </a:lnTo>
                <a:lnTo>
                  <a:pt x="0" y="7619"/>
                </a:lnTo>
                <a:lnTo>
                  <a:pt x="3810" y="7619"/>
                </a:lnTo>
                <a:lnTo>
                  <a:pt x="3810" y="3937"/>
                </a:lnTo>
                <a:close/>
              </a:path>
              <a:path w="403859" h="260350">
                <a:moveTo>
                  <a:pt x="403860" y="3937"/>
                </a:moveTo>
                <a:lnTo>
                  <a:pt x="400050" y="3937"/>
                </a:lnTo>
                <a:lnTo>
                  <a:pt x="400050" y="7619"/>
                </a:lnTo>
                <a:lnTo>
                  <a:pt x="403860" y="7619"/>
                </a:lnTo>
                <a:lnTo>
                  <a:pt x="403860" y="3937"/>
                </a:lnTo>
                <a:close/>
              </a:path>
              <a:path w="403859" h="260350">
                <a:moveTo>
                  <a:pt x="403860" y="1396"/>
                </a:moveTo>
                <a:lnTo>
                  <a:pt x="0" y="1396"/>
                </a:lnTo>
                <a:lnTo>
                  <a:pt x="0" y="3809"/>
                </a:lnTo>
                <a:lnTo>
                  <a:pt x="403860" y="3809"/>
                </a:lnTo>
                <a:lnTo>
                  <a:pt x="403860" y="1396"/>
                </a:lnTo>
                <a:close/>
              </a:path>
              <a:path w="403859" h="260350">
                <a:moveTo>
                  <a:pt x="403860" y="0"/>
                </a:moveTo>
                <a:lnTo>
                  <a:pt x="0" y="0"/>
                </a:lnTo>
                <a:lnTo>
                  <a:pt x="0" y="1269"/>
                </a:lnTo>
                <a:lnTo>
                  <a:pt x="403860" y="1269"/>
                </a:lnTo>
                <a:lnTo>
                  <a:pt x="403860" y="0"/>
                </a:lnTo>
                <a:close/>
              </a:path>
              <a:path w="403859" h="260350">
                <a:moveTo>
                  <a:pt x="3810" y="17780"/>
                </a:moveTo>
                <a:lnTo>
                  <a:pt x="0" y="17780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17780"/>
                </a:lnTo>
                <a:close/>
              </a:path>
              <a:path w="403859" h="260350">
                <a:moveTo>
                  <a:pt x="403860" y="17780"/>
                </a:moveTo>
                <a:lnTo>
                  <a:pt x="400050" y="17780"/>
                </a:lnTo>
                <a:lnTo>
                  <a:pt x="400050" y="30479"/>
                </a:lnTo>
                <a:lnTo>
                  <a:pt x="403860" y="30479"/>
                </a:lnTo>
                <a:lnTo>
                  <a:pt x="403860" y="17780"/>
                </a:lnTo>
                <a:close/>
              </a:path>
              <a:path w="403859" h="260350">
                <a:moveTo>
                  <a:pt x="381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0480"/>
                </a:lnTo>
                <a:close/>
              </a:path>
              <a:path w="403859" h="260350">
                <a:moveTo>
                  <a:pt x="403860" y="30480"/>
                </a:moveTo>
                <a:lnTo>
                  <a:pt x="400050" y="30480"/>
                </a:lnTo>
                <a:lnTo>
                  <a:pt x="400050" y="36829"/>
                </a:lnTo>
                <a:lnTo>
                  <a:pt x="403860" y="36829"/>
                </a:lnTo>
                <a:lnTo>
                  <a:pt x="403860" y="30480"/>
                </a:lnTo>
                <a:close/>
              </a:path>
              <a:path w="403859" h="260350">
                <a:moveTo>
                  <a:pt x="3810" y="36830"/>
                </a:moveTo>
                <a:lnTo>
                  <a:pt x="0" y="3683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36830"/>
                </a:lnTo>
                <a:close/>
              </a:path>
              <a:path w="403859" h="260350">
                <a:moveTo>
                  <a:pt x="403860" y="36830"/>
                </a:moveTo>
                <a:lnTo>
                  <a:pt x="400050" y="36830"/>
                </a:lnTo>
                <a:lnTo>
                  <a:pt x="400050" y="55879"/>
                </a:lnTo>
                <a:lnTo>
                  <a:pt x="403860" y="55879"/>
                </a:lnTo>
                <a:lnTo>
                  <a:pt x="403860" y="36830"/>
                </a:lnTo>
                <a:close/>
              </a:path>
              <a:path w="403859" h="260350">
                <a:moveTo>
                  <a:pt x="3810" y="55880"/>
                </a:moveTo>
                <a:lnTo>
                  <a:pt x="0" y="55880"/>
                </a:lnTo>
                <a:lnTo>
                  <a:pt x="0" y="81279"/>
                </a:lnTo>
                <a:lnTo>
                  <a:pt x="3810" y="81279"/>
                </a:lnTo>
                <a:lnTo>
                  <a:pt x="3810" y="55880"/>
                </a:lnTo>
                <a:close/>
              </a:path>
              <a:path w="403859" h="260350">
                <a:moveTo>
                  <a:pt x="403860" y="55880"/>
                </a:moveTo>
                <a:lnTo>
                  <a:pt x="400050" y="55880"/>
                </a:lnTo>
                <a:lnTo>
                  <a:pt x="400050" y="81279"/>
                </a:lnTo>
                <a:lnTo>
                  <a:pt x="403860" y="81279"/>
                </a:lnTo>
                <a:lnTo>
                  <a:pt x="403860" y="55880"/>
                </a:lnTo>
                <a:close/>
              </a:path>
              <a:path w="403859" h="260350">
                <a:moveTo>
                  <a:pt x="3810" y="81280"/>
                </a:moveTo>
                <a:lnTo>
                  <a:pt x="0" y="81280"/>
                </a:lnTo>
                <a:lnTo>
                  <a:pt x="0" y="97789"/>
                </a:lnTo>
                <a:lnTo>
                  <a:pt x="3810" y="97789"/>
                </a:lnTo>
                <a:lnTo>
                  <a:pt x="3810" y="81280"/>
                </a:lnTo>
                <a:close/>
              </a:path>
              <a:path w="403859" h="260350">
                <a:moveTo>
                  <a:pt x="403860" y="81280"/>
                </a:moveTo>
                <a:lnTo>
                  <a:pt x="400050" y="81280"/>
                </a:lnTo>
                <a:lnTo>
                  <a:pt x="400050" y="97789"/>
                </a:lnTo>
                <a:lnTo>
                  <a:pt x="403860" y="97789"/>
                </a:lnTo>
                <a:lnTo>
                  <a:pt x="403860" y="81280"/>
                </a:lnTo>
                <a:close/>
              </a:path>
              <a:path w="403859" h="260350">
                <a:moveTo>
                  <a:pt x="3810" y="97790"/>
                </a:moveTo>
                <a:lnTo>
                  <a:pt x="0" y="97790"/>
                </a:lnTo>
                <a:lnTo>
                  <a:pt x="0" y="170179"/>
                </a:lnTo>
                <a:lnTo>
                  <a:pt x="3810" y="170179"/>
                </a:lnTo>
                <a:lnTo>
                  <a:pt x="3810" y="97790"/>
                </a:lnTo>
                <a:close/>
              </a:path>
              <a:path w="403859" h="260350">
                <a:moveTo>
                  <a:pt x="403860" y="97790"/>
                </a:moveTo>
                <a:lnTo>
                  <a:pt x="400050" y="97790"/>
                </a:lnTo>
                <a:lnTo>
                  <a:pt x="400050" y="170179"/>
                </a:lnTo>
                <a:lnTo>
                  <a:pt x="403860" y="170179"/>
                </a:lnTo>
                <a:lnTo>
                  <a:pt x="403860" y="97790"/>
                </a:lnTo>
                <a:close/>
              </a:path>
              <a:path w="403859" h="260350">
                <a:moveTo>
                  <a:pt x="3810" y="170180"/>
                </a:moveTo>
                <a:lnTo>
                  <a:pt x="0" y="170180"/>
                </a:lnTo>
                <a:lnTo>
                  <a:pt x="0" y="208279"/>
                </a:lnTo>
                <a:lnTo>
                  <a:pt x="3810" y="208279"/>
                </a:lnTo>
                <a:lnTo>
                  <a:pt x="3810" y="170180"/>
                </a:lnTo>
                <a:close/>
              </a:path>
              <a:path w="403859" h="260350">
                <a:moveTo>
                  <a:pt x="403860" y="170180"/>
                </a:moveTo>
                <a:lnTo>
                  <a:pt x="400050" y="170180"/>
                </a:lnTo>
                <a:lnTo>
                  <a:pt x="400050" y="208279"/>
                </a:lnTo>
                <a:lnTo>
                  <a:pt x="403860" y="208279"/>
                </a:lnTo>
                <a:lnTo>
                  <a:pt x="403860" y="170180"/>
                </a:lnTo>
                <a:close/>
              </a:path>
              <a:path w="403859" h="260350">
                <a:moveTo>
                  <a:pt x="3810" y="208280"/>
                </a:moveTo>
                <a:lnTo>
                  <a:pt x="0" y="208280"/>
                </a:lnTo>
                <a:lnTo>
                  <a:pt x="0" y="220979"/>
                </a:lnTo>
                <a:lnTo>
                  <a:pt x="3810" y="220979"/>
                </a:lnTo>
                <a:lnTo>
                  <a:pt x="3810" y="208280"/>
                </a:lnTo>
                <a:close/>
              </a:path>
              <a:path w="403859" h="260350">
                <a:moveTo>
                  <a:pt x="403860" y="208280"/>
                </a:moveTo>
                <a:lnTo>
                  <a:pt x="400050" y="208280"/>
                </a:lnTo>
                <a:lnTo>
                  <a:pt x="400050" y="220979"/>
                </a:lnTo>
                <a:lnTo>
                  <a:pt x="403860" y="220979"/>
                </a:lnTo>
                <a:lnTo>
                  <a:pt x="403860" y="208280"/>
                </a:lnTo>
                <a:close/>
              </a:path>
              <a:path w="403859" h="260350">
                <a:moveTo>
                  <a:pt x="3810" y="220980"/>
                </a:moveTo>
                <a:lnTo>
                  <a:pt x="0" y="220980"/>
                </a:lnTo>
                <a:lnTo>
                  <a:pt x="0" y="246379"/>
                </a:lnTo>
                <a:lnTo>
                  <a:pt x="3810" y="246379"/>
                </a:lnTo>
                <a:lnTo>
                  <a:pt x="3810" y="220980"/>
                </a:lnTo>
                <a:close/>
              </a:path>
              <a:path w="403859" h="260350">
                <a:moveTo>
                  <a:pt x="403860" y="220980"/>
                </a:moveTo>
                <a:lnTo>
                  <a:pt x="400050" y="220980"/>
                </a:lnTo>
                <a:lnTo>
                  <a:pt x="400050" y="246379"/>
                </a:lnTo>
                <a:lnTo>
                  <a:pt x="403860" y="246379"/>
                </a:lnTo>
                <a:lnTo>
                  <a:pt x="403860" y="220980"/>
                </a:lnTo>
                <a:close/>
              </a:path>
              <a:path w="403859" h="260350">
                <a:moveTo>
                  <a:pt x="3810" y="246380"/>
                </a:moveTo>
                <a:lnTo>
                  <a:pt x="0" y="246380"/>
                </a:lnTo>
                <a:lnTo>
                  <a:pt x="0" y="252729"/>
                </a:lnTo>
                <a:lnTo>
                  <a:pt x="3810" y="252729"/>
                </a:lnTo>
                <a:lnTo>
                  <a:pt x="3810" y="246380"/>
                </a:lnTo>
                <a:close/>
              </a:path>
              <a:path w="403859" h="260350">
                <a:moveTo>
                  <a:pt x="403860" y="246380"/>
                </a:moveTo>
                <a:lnTo>
                  <a:pt x="400050" y="246380"/>
                </a:lnTo>
                <a:lnTo>
                  <a:pt x="400050" y="252729"/>
                </a:lnTo>
                <a:lnTo>
                  <a:pt x="403860" y="252729"/>
                </a:lnTo>
                <a:lnTo>
                  <a:pt x="403860" y="246380"/>
                </a:lnTo>
                <a:close/>
              </a:path>
              <a:path w="403859" h="260350">
                <a:moveTo>
                  <a:pt x="3810" y="252730"/>
                </a:moveTo>
                <a:lnTo>
                  <a:pt x="0" y="252730"/>
                </a:lnTo>
                <a:lnTo>
                  <a:pt x="0" y="259079"/>
                </a:lnTo>
                <a:lnTo>
                  <a:pt x="403860" y="259079"/>
                </a:lnTo>
                <a:lnTo>
                  <a:pt x="403860" y="256539"/>
                </a:lnTo>
                <a:lnTo>
                  <a:pt x="3810" y="256539"/>
                </a:lnTo>
                <a:lnTo>
                  <a:pt x="3810" y="252730"/>
                </a:lnTo>
                <a:close/>
              </a:path>
              <a:path w="403859" h="260350">
                <a:moveTo>
                  <a:pt x="403860" y="252730"/>
                </a:moveTo>
                <a:lnTo>
                  <a:pt x="400050" y="252730"/>
                </a:lnTo>
                <a:lnTo>
                  <a:pt x="400050" y="256539"/>
                </a:lnTo>
                <a:lnTo>
                  <a:pt x="403860" y="256539"/>
                </a:lnTo>
                <a:lnTo>
                  <a:pt x="403860" y="252730"/>
                </a:lnTo>
                <a:close/>
              </a:path>
              <a:path w="403859" h="260350">
                <a:moveTo>
                  <a:pt x="403860" y="259207"/>
                </a:moveTo>
                <a:lnTo>
                  <a:pt x="0" y="259207"/>
                </a:lnTo>
                <a:lnTo>
                  <a:pt x="0" y="260350"/>
                </a:lnTo>
                <a:lnTo>
                  <a:pt x="403860" y="260350"/>
                </a:lnTo>
                <a:lnTo>
                  <a:pt x="403860" y="259207"/>
                </a:lnTo>
                <a:close/>
              </a:path>
            </a:pathLst>
          </a:custGeom>
          <a:solidFill>
            <a:srgbClr val="4E1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282940" y="1693036"/>
            <a:ext cx="396240" cy="252729"/>
          </a:xfrm>
          <a:custGeom>
            <a:avLst/>
            <a:gdLst/>
            <a:ahLst/>
            <a:cxnLst/>
            <a:rect l="l" t="t" r="r" b="b"/>
            <a:pathLst>
              <a:path w="396240" h="252730">
                <a:moveTo>
                  <a:pt x="3809" y="12700"/>
                </a:moveTo>
                <a:lnTo>
                  <a:pt x="0" y="12700"/>
                </a:lnTo>
                <a:lnTo>
                  <a:pt x="0" y="13842"/>
                </a:lnTo>
                <a:lnTo>
                  <a:pt x="3809" y="13842"/>
                </a:lnTo>
                <a:lnTo>
                  <a:pt x="3809" y="12700"/>
                </a:lnTo>
                <a:close/>
              </a:path>
              <a:path w="396240" h="252730">
                <a:moveTo>
                  <a:pt x="396239" y="12700"/>
                </a:moveTo>
                <a:lnTo>
                  <a:pt x="392429" y="12700"/>
                </a:lnTo>
                <a:lnTo>
                  <a:pt x="392429" y="13842"/>
                </a:lnTo>
                <a:lnTo>
                  <a:pt x="396239" y="13842"/>
                </a:lnTo>
                <a:lnTo>
                  <a:pt x="396239" y="12700"/>
                </a:lnTo>
                <a:close/>
              </a:path>
              <a:path w="396240" h="25273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396240" h="252730">
                <a:moveTo>
                  <a:pt x="396239" y="10159"/>
                </a:moveTo>
                <a:lnTo>
                  <a:pt x="392429" y="10159"/>
                </a:lnTo>
                <a:lnTo>
                  <a:pt x="392429" y="12572"/>
                </a:lnTo>
                <a:lnTo>
                  <a:pt x="396239" y="12572"/>
                </a:lnTo>
                <a:lnTo>
                  <a:pt x="396239" y="10159"/>
                </a:lnTo>
                <a:close/>
              </a:path>
              <a:path w="396240" h="25273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396240" h="252730">
                <a:moveTo>
                  <a:pt x="396239" y="6350"/>
                </a:moveTo>
                <a:lnTo>
                  <a:pt x="392429" y="6350"/>
                </a:lnTo>
                <a:lnTo>
                  <a:pt x="392429" y="10032"/>
                </a:lnTo>
                <a:lnTo>
                  <a:pt x="396239" y="10032"/>
                </a:lnTo>
                <a:lnTo>
                  <a:pt x="396239" y="6350"/>
                </a:lnTo>
                <a:close/>
              </a:path>
              <a:path w="396240" h="25273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396240" h="252730">
                <a:moveTo>
                  <a:pt x="396239" y="3809"/>
                </a:moveTo>
                <a:lnTo>
                  <a:pt x="392429" y="3809"/>
                </a:lnTo>
                <a:lnTo>
                  <a:pt x="392429" y="6222"/>
                </a:lnTo>
                <a:lnTo>
                  <a:pt x="396239" y="6222"/>
                </a:lnTo>
                <a:lnTo>
                  <a:pt x="396239" y="3809"/>
                </a:lnTo>
                <a:close/>
              </a:path>
              <a:path w="396240" h="252730">
                <a:moveTo>
                  <a:pt x="396239" y="0"/>
                </a:moveTo>
                <a:lnTo>
                  <a:pt x="0" y="0"/>
                </a:lnTo>
                <a:lnTo>
                  <a:pt x="0" y="3682"/>
                </a:lnTo>
                <a:lnTo>
                  <a:pt x="3809" y="3682"/>
                </a:lnTo>
                <a:lnTo>
                  <a:pt x="3809" y="2412"/>
                </a:lnTo>
                <a:lnTo>
                  <a:pt x="396239" y="2412"/>
                </a:lnTo>
                <a:lnTo>
                  <a:pt x="396239" y="0"/>
                </a:lnTo>
                <a:close/>
              </a:path>
              <a:path w="396240" h="252730">
                <a:moveTo>
                  <a:pt x="396239" y="2412"/>
                </a:moveTo>
                <a:lnTo>
                  <a:pt x="392429" y="2412"/>
                </a:lnTo>
                <a:lnTo>
                  <a:pt x="392429" y="3682"/>
                </a:lnTo>
                <a:lnTo>
                  <a:pt x="396239" y="3682"/>
                </a:lnTo>
                <a:lnTo>
                  <a:pt x="396239" y="2412"/>
                </a:lnTo>
                <a:close/>
              </a:path>
              <a:path w="396240" h="252730">
                <a:moveTo>
                  <a:pt x="3809" y="13843"/>
                </a:moveTo>
                <a:lnTo>
                  <a:pt x="0" y="13843"/>
                </a:lnTo>
                <a:lnTo>
                  <a:pt x="0" y="26542"/>
                </a:lnTo>
                <a:lnTo>
                  <a:pt x="3809" y="26542"/>
                </a:lnTo>
                <a:lnTo>
                  <a:pt x="3809" y="13843"/>
                </a:lnTo>
                <a:close/>
              </a:path>
              <a:path w="396240" h="252730">
                <a:moveTo>
                  <a:pt x="396239" y="13843"/>
                </a:moveTo>
                <a:lnTo>
                  <a:pt x="392429" y="13843"/>
                </a:lnTo>
                <a:lnTo>
                  <a:pt x="392429" y="26542"/>
                </a:lnTo>
                <a:lnTo>
                  <a:pt x="396239" y="26542"/>
                </a:lnTo>
                <a:lnTo>
                  <a:pt x="396239" y="13843"/>
                </a:lnTo>
                <a:close/>
              </a:path>
              <a:path w="396240" h="252730">
                <a:moveTo>
                  <a:pt x="3809" y="26543"/>
                </a:moveTo>
                <a:lnTo>
                  <a:pt x="0" y="26543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26543"/>
                </a:lnTo>
                <a:close/>
              </a:path>
              <a:path w="396240" h="252730">
                <a:moveTo>
                  <a:pt x="396239" y="26543"/>
                </a:moveTo>
                <a:lnTo>
                  <a:pt x="392429" y="26543"/>
                </a:lnTo>
                <a:lnTo>
                  <a:pt x="392429" y="32892"/>
                </a:lnTo>
                <a:lnTo>
                  <a:pt x="396239" y="32892"/>
                </a:lnTo>
                <a:lnTo>
                  <a:pt x="396239" y="26543"/>
                </a:lnTo>
                <a:close/>
              </a:path>
              <a:path w="396240" h="252730">
                <a:moveTo>
                  <a:pt x="3809" y="32893"/>
                </a:moveTo>
                <a:lnTo>
                  <a:pt x="0" y="3289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32893"/>
                </a:lnTo>
                <a:close/>
              </a:path>
              <a:path w="396240" h="252730">
                <a:moveTo>
                  <a:pt x="396239" y="32893"/>
                </a:moveTo>
                <a:lnTo>
                  <a:pt x="392429" y="32893"/>
                </a:lnTo>
                <a:lnTo>
                  <a:pt x="392429" y="51942"/>
                </a:lnTo>
                <a:lnTo>
                  <a:pt x="396239" y="51942"/>
                </a:lnTo>
                <a:lnTo>
                  <a:pt x="396239" y="32893"/>
                </a:lnTo>
                <a:close/>
              </a:path>
              <a:path w="396240" h="252730">
                <a:moveTo>
                  <a:pt x="3809" y="51943"/>
                </a:moveTo>
                <a:lnTo>
                  <a:pt x="0" y="51943"/>
                </a:lnTo>
                <a:lnTo>
                  <a:pt x="0" y="77342"/>
                </a:lnTo>
                <a:lnTo>
                  <a:pt x="3809" y="77342"/>
                </a:lnTo>
                <a:lnTo>
                  <a:pt x="3809" y="51943"/>
                </a:lnTo>
                <a:close/>
              </a:path>
              <a:path w="396240" h="252730">
                <a:moveTo>
                  <a:pt x="396239" y="51943"/>
                </a:moveTo>
                <a:lnTo>
                  <a:pt x="392429" y="51943"/>
                </a:lnTo>
                <a:lnTo>
                  <a:pt x="392429" y="77342"/>
                </a:lnTo>
                <a:lnTo>
                  <a:pt x="396239" y="77342"/>
                </a:lnTo>
                <a:lnTo>
                  <a:pt x="396239" y="51943"/>
                </a:lnTo>
                <a:close/>
              </a:path>
              <a:path w="396240" h="252730">
                <a:moveTo>
                  <a:pt x="3809" y="77343"/>
                </a:moveTo>
                <a:lnTo>
                  <a:pt x="0" y="77343"/>
                </a:lnTo>
                <a:lnTo>
                  <a:pt x="0" y="93852"/>
                </a:lnTo>
                <a:lnTo>
                  <a:pt x="3809" y="93852"/>
                </a:lnTo>
                <a:lnTo>
                  <a:pt x="3809" y="77343"/>
                </a:lnTo>
                <a:close/>
              </a:path>
              <a:path w="396240" h="252730">
                <a:moveTo>
                  <a:pt x="396239" y="77343"/>
                </a:moveTo>
                <a:lnTo>
                  <a:pt x="392429" y="77343"/>
                </a:lnTo>
                <a:lnTo>
                  <a:pt x="392429" y="93852"/>
                </a:lnTo>
                <a:lnTo>
                  <a:pt x="396239" y="93852"/>
                </a:lnTo>
                <a:lnTo>
                  <a:pt x="396239" y="77343"/>
                </a:lnTo>
                <a:close/>
              </a:path>
              <a:path w="396240" h="252730">
                <a:moveTo>
                  <a:pt x="3809" y="93853"/>
                </a:moveTo>
                <a:lnTo>
                  <a:pt x="0" y="93853"/>
                </a:lnTo>
                <a:lnTo>
                  <a:pt x="0" y="166242"/>
                </a:lnTo>
                <a:lnTo>
                  <a:pt x="3809" y="166242"/>
                </a:lnTo>
                <a:lnTo>
                  <a:pt x="3809" y="93853"/>
                </a:lnTo>
                <a:close/>
              </a:path>
              <a:path w="396240" h="252730">
                <a:moveTo>
                  <a:pt x="396239" y="93853"/>
                </a:moveTo>
                <a:lnTo>
                  <a:pt x="392429" y="93853"/>
                </a:lnTo>
                <a:lnTo>
                  <a:pt x="392429" y="166242"/>
                </a:lnTo>
                <a:lnTo>
                  <a:pt x="396239" y="166242"/>
                </a:lnTo>
                <a:lnTo>
                  <a:pt x="396239" y="93853"/>
                </a:lnTo>
                <a:close/>
              </a:path>
              <a:path w="396240" h="252730">
                <a:moveTo>
                  <a:pt x="3809" y="166243"/>
                </a:moveTo>
                <a:lnTo>
                  <a:pt x="0" y="166243"/>
                </a:lnTo>
                <a:lnTo>
                  <a:pt x="0" y="204342"/>
                </a:lnTo>
                <a:lnTo>
                  <a:pt x="3809" y="204342"/>
                </a:lnTo>
                <a:lnTo>
                  <a:pt x="3809" y="166243"/>
                </a:lnTo>
                <a:close/>
              </a:path>
              <a:path w="396240" h="252730">
                <a:moveTo>
                  <a:pt x="396239" y="166243"/>
                </a:moveTo>
                <a:lnTo>
                  <a:pt x="392429" y="166243"/>
                </a:lnTo>
                <a:lnTo>
                  <a:pt x="392429" y="204342"/>
                </a:lnTo>
                <a:lnTo>
                  <a:pt x="396239" y="204342"/>
                </a:lnTo>
                <a:lnTo>
                  <a:pt x="396239" y="166243"/>
                </a:lnTo>
                <a:close/>
              </a:path>
              <a:path w="396240" h="252730">
                <a:moveTo>
                  <a:pt x="3809" y="204343"/>
                </a:moveTo>
                <a:lnTo>
                  <a:pt x="0" y="204343"/>
                </a:lnTo>
                <a:lnTo>
                  <a:pt x="0" y="217042"/>
                </a:lnTo>
                <a:lnTo>
                  <a:pt x="3809" y="217042"/>
                </a:lnTo>
                <a:lnTo>
                  <a:pt x="3809" y="204343"/>
                </a:lnTo>
                <a:close/>
              </a:path>
              <a:path w="396240" h="252730">
                <a:moveTo>
                  <a:pt x="396239" y="204343"/>
                </a:moveTo>
                <a:lnTo>
                  <a:pt x="392429" y="204343"/>
                </a:lnTo>
                <a:lnTo>
                  <a:pt x="392429" y="217042"/>
                </a:lnTo>
                <a:lnTo>
                  <a:pt x="396239" y="217042"/>
                </a:lnTo>
                <a:lnTo>
                  <a:pt x="396239" y="204343"/>
                </a:lnTo>
                <a:close/>
              </a:path>
              <a:path w="396240" h="252730">
                <a:moveTo>
                  <a:pt x="3809" y="217043"/>
                </a:moveTo>
                <a:lnTo>
                  <a:pt x="0" y="217043"/>
                </a:lnTo>
                <a:lnTo>
                  <a:pt x="0" y="242442"/>
                </a:lnTo>
                <a:lnTo>
                  <a:pt x="3809" y="242442"/>
                </a:lnTo>
                <a:lnTo>
                  <a:pt x="3809" y="217043"/>
                </a:lnTo>
                <a:close/>
              </a:path>
              <a:path w="396240" h="252730">
                <a:moveTo>
                  <a:pt x="396239" y="217043"/>
                </a:moveTo>
                <a:lnTo>
                  <a:pt x="392429" y="217043"/>
                </a:lnTo>
                <a:lnTo>
                  <a:pt x="392429" y="242442"/>
                </a:lnTo>
                <a:lnTo>
                  <a:pt x="396239" y="242442"/>
                </a:lnTo>
                <a:lnTo>
                  <a:pt x="396239" y="217043"/>
                </a:lnTo>
                <a:close/>
              </a:path>
              <a:path w="396240" h="252730">
                <a:moveTo>
                  <a:pt x="3809" y="242443"/>
                </a:moveTo>
                <a:lnTo>
                  <a:pt x="0" y="242443"/>
                </a:lnTo>
                <a:lnTo>
                  <a:pt x="0" y="248792"/>
                </a:lnTo>
                <a:lnTo>
                  <a:pt x="3809" y="248792"/>
                </a:lnTo>
                <a:lnTo>
                  <a:pt x="3809" y="242443"/>
                </a:lnTo>
                <a:close/>
              </a:path>
              <a:path w="396240" h="252730">
                <a:moveTo>
                  <a:pt x="396239" y="242443"/>
                </a:moveTo>
                <a:lnTo>
                  <a:pt x="392429" y="242443"/>
                </a:lnTo>
                <a:lnTo>
                  <a:pt x="392429" y="248792"/>
                </a:lnTo>
                <a:lnTo>
                  <a:pt x="396239" y="248792"/>
                </a:lnTo>
                <a:lnTo>
                  <a:pt x="396239" y="242443"/>
                </a:lnTo>
                <a:close/>
              </a:path>
              <a:path w="396240" h="252730">
                <a:moveTo>
                  <a:pt x="396239" y="248793"/>
                </a:moveTo>
                <a:lnTo>
                  <a:pt x="0" y="248793"/>
                </a:lnTo>
                <a:lnTo>
                  <a:pt x="0" y="252602"/>
                </a:lnTo>
                <a:lnTo>
                  <a:pt x="396239" y="252602"/>
                </a:lnTo>
                <a:lnTo>
                  <a:pt x="396239" y="248793"/>
                </a:lnTo>
                <a:close/>
              </a:path>
            </a:pathLst>
          </a:custGeom>
          <a:solidFill>
            <a:srgbClr val="5111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286750" y="1695450"/>
            <a:ext cx="388620" cy="246379"/>
          </a:xfrm>
          <a:custGeom>
            <a:avLst/>
            <a:gdLst/>
            <a:ahLst/>
            <a:cxnLst/>
            <a:rect l="l" t="t" r="r" b="b"/>
            <a:pathLst>
              <a:path w="388620" h="246380">
                <a:moveTo>
                  <a:pt x="2540" y="10287"/>
                </a:moveTo>
                <a:lnTo>
                  <a:pt x="0" y="10287"/>
                </a:lnTo>
                <a:lnTo>
                  <a:pt x="0" y="11429"/>
                </a:lnTo>
                <a:lnTo>
                  <a:pt x="2540" y="11429"/>
                </a:lnTo>
                <a:lnTo>
                  <a:pt x="2540" y="10287"/>
                </a:lnTo>
                <a:close/>
              </a:path>
              <a:path w="388620" h="246380">
                <a:moveTo>
                  <a:pt x="388620" y="10287"/>
                </a:moveTo>
                <a:lnTo>
                  <a:pt x="384809" y="10287"/>
                </a:lnTo>
                <a:lnTo>
                  <a:pt x="384809" y="11429"/>
                </a:lnTo>
                <a:lnTo>
                  <a:pt x="388620" y="11429"/>
                </a:lnTo>
                <a:lnTo>
                  <a:pt x="388620" y="10287"/>
                </a:lnTo>
                <a:close/>
              </a:path>
              <a:path w="388620" h="246380">
                <a:moveTo>
                  <a:pt x="2540" y="7746"/>
                </a:moveTo>
                <a:lnTo>
                  <a:pt x="0" y="7746"/>
                </a:lnTo>
                <a:lnTo>
                  <a:pt x="0" y="10159"/>
                </a:lnTo>
                <a:lnTo>
                  <a:pt x="2540" y="10159"/>
                </a:lnTo>
                <a:lnTo>
                  <a:pt x="2540" y="7746"/>
                </a:lnTo>
                <a:close/>
              </a:path>
              <a:path w="388620" h="246380">
                <a:moveTo>
                  <a:pt x="388620" y="7746"/>
                </a:moveTo>
                <a:lnTo>
                  <a:pt x="384809" y="7746"/>
                </a:lnTo>
                <a:lnTo>
                  <a:pt x="384809" y="10159"/>
                </a:lnTo>
                <a:lnTo>
                  <a:pt x="388620" y="10159"/>
                </a:lnTo>
                <a:lnTo>
                  <a:pt x="388620" y="7746"/>
                </a:lnTo>
                <a:close/>
              </a:path>
              <a:path w="388620" h="246380">
                <a:moveTo>
                  <a:pt x="2540" y="3937"/>
                </a:moveTo>
                <a:lnTo>
                  <a:pt x="0" y="3937"/>
                </a:lnTo>
                <a:lnTo>
                  <a:pt x="0" y="7619"/>
                </a:lnTo>
                <a:lnTo>
                  <a:pt x="2540" y="7619"/>
                </a:lnTo>
                <a:lnTo>
                  <a:pt x="2540" y="3937"/>
                </a:lnTo>
                <a:close/>
              </a:path>
              <a:path w="388620" h="246380">
                <a:moveTo>
                  <a:pt x="388620" y="3937"/>
                </a:moveTo>
                <a:lnTo>
                  <a:pt x="384809" y="3937"/>
                </a:lnTo>
                <a:lnTo>
                  <a:pt x="384809" y="7619"/>
                </a:lnTo>
                <a:lnTo>
                  <a:pt x="388620" y="7619"/>
                </a:lnTo>
                <a:lnTo>
                  <a:pt x="388620" y="3937"/>
                </a:lnTo>
                <a:close/>
              </a:path>
              <a:path w="388620" h="246380">
                <a:moveTo>
                  <a:pt x="388620" y="1396"/>
                </a:moveTo>
                <a:lnTo>
                  <a:pt x="0" y="1396"/>
                </a:lnTo>
                <a:lnTo>
                  <a:pt x="0" y="3809"/>
                </a:lnTo>
                <a:lnTo>
                  <a:pt x="388620" y="3809"/>
                </a:lnTo>
                <a:lnTo>
                  <a:pt x="388620" y="1396"/>
                </a:lnTo>
                <a:close/>
              </a:path>
              <a:path w="388620" h="246380">
                <a:moveTo>
                  <a:pt x="388620" y="0"/>
                </a:moveTo>
                <a:lnTo>
                  <a:pt x="0" y="0"/>
                </a:lnTo>
                <a:lnTo>
                  <a:pt x="0" y="1269"/>
                </a:lnTo>
                <a:lnTo>
                  <a:pt x="388620" y="1269"/>
                </a:lnTo>
                <a:lnTo>
                  <a:pt x="388620" y="0"/>
                </a:lnTo>
                <a:close/>
              </a:path>
              <a:path w="388620" h="246380">
                <a:moveTo>
                  <a:pt x="2540" y="11430"/>
                </a:moveTo>
                <a:lnTo>
                  <a:pt x="0" y="11430"/>
                </a:lnTo>
                <a:lnTo>
                  <a:pt x="0" y="24129"/>
                </a:lnTo>
                <a:lnTo>
                  <a:pt x="2540" y="24129"/>
                </a:lnTo>
                <a:lnTo>
                  <a:pt x="2540" y="11430"/>
                </a:lnTo>
                <a:close/>
              </a:path>
              <a:path w="388620" h="246380">
                <a:moveTo>
                  <a:pt x="388620" y="11430"/>
                </a:moveTo>
                <a:lnTo>
                  <a:pt x="384809" y="11430"/>
                </a:lnTo>
                <a:lnTo>
                  <a:pt x="384809" y="24129"/>
                </a:lnTo>
                <a:lnTo>
                  <a:pt x="388620" y="24129"/>
                </a:lnTo>
                <a:lnTo>
                  <a:pt x="388620" y="11430"/>
                </a:lnTo>
                <a:close/>
              </a:path>
              <a:path w="388620" h="246380">
                <a:moveTo>
                  <a:pt x="254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2540" y="30479"/>
                </a:lnTo>
                <a:lnTo>
                  <a:pt x="2540" y="24130"/>
                </a:lnTo>
                <a:close/>
              </a:path>
              <a:path w="388620" h="246380">
                <a:moveTo>
                  <a:pt x="388620" y="24130"/>
                </a:moveTo>
                <a:lnTo>
                  <a:pt x="384809" y="24130"/>
                </a:lnTo>
                <a:lnTo>
                  <a:pt x="384809" y="30479"/>
                </a:lnTo>
                <a:lnTo>
                  <a:pt x="388620" y="30479"/>
                </a:lnTo>
                <a:lnTo>
                  <a:pt x="388620" y="24130"/>
                </a:lnTo>
                <a:close/>
              </a:path>
              <a:path w="388620" h="246380">
                <a:moveTo>
                  <a:pt x="2540" y="30480"/>
                </a:moveTo>
                <a:lnTo>
                  <a:pt x="0" y="30480"/>
                </a:lnTo>
                <a:lnTo>
                  <a:pt x="0" y="49529"/>
                </a:lnTo>
                <a:lnTo>
                  <a:pt x="2540" y="49529"/>
                </a:lnTo>
                <a:lnTo>
                  <a:pt x="2540" y="30480"/>
                </a:lnTo>
                <a:close/>
              </a:path>
              <a:path w="388620" h="246380">
                <a:moveTo>
                  <a:pt x="388620" y="30480"/>
                </a:moveTo>
                <a:lnTo>
                  <a:pt x="384809" y="30480"/>
                </a:lnTo>
                <a:lnTo>
                  <a:pt x="384809" y="49529"/>
                </a:lnTo>
                <a:lnTo>
                  <a:pt x="388620" y="49529"/>
                </a:lnTo>
                <a:lnTo>
                  <a:pt x="388620" y="30480"/>
                </a:lnTo>
                <a:close/>
              </a:path>
              <a:path w="388620" h="246380">
                <a:moveTo>
                  <a:pt x="2540" y="49530"/>
                </a:moveTo>
                <a:lnTo>
                  <a:pt x="0" y="49530"/>
                </a:lnTo>
                <a:lnTo>
                  <a:pt x="0" y="74929"/>
                </a:lnTo>
                <a:lnTo>
                  <a:pt x="2540" y="74929"/>
                </a:lnTo>
                <a:lnTo>
                  <a:pt x="2540" y="49530"/>
                </a:lnTo>
                <a:close/>
              </a:path>
              <a:path w="388620" h="246380">
                <a:moveTo>
                  <a:pt x="388620" y="49530"/>
                </a:moveTo>
                <a:lnTo>
                  <a:pt x="384809" y="49530"/>
                </a:lnTo>
                <a:lnTo>
                  <a:pt x="384809" y="74929"/>
                </a:lnTo>
                <a:lnTo>
                  <a:pt x="388620" y="74929"/>
                </a:lnTo>
                <a:lnTo>
                  <a:pt x="388620" y="49530"/>
                </a:lnTo>
                <a:close/>
              </a:path>
              <a:path w="388620" h="246380">
                <a:moveTo>
                  <a:pt x="2540" y="74930"/>
                </a:moveTo>
                <a:lnTo>
                  <a:pt x="0" y="74930"/>
                </a:lnTo>
                <a:lnTo>
                  <a:pt x="0" y="91439"/>
                </a:lnTo>
                <a:lnTo>
                  <a:pt x="2540" y="91439"/>
                </a:lnTo>
                <a:lnTo>
                  <a:pt x="2540" y="74930"/>
                </a:lnTo>
                <a:close/>
              </a:path>
              <a:path w="388620" h="246380">
                <a:moveTo>
                  <a:pt x="388620" y="74930"/>
                </a:moveTo>
                <a:lnTo>
                  <a:pt x="384809" y="74930"/>
                </a:lnTo>
                <a:lnTo>
                  <a:pt x="384809" y="91439"/>
                </a:lnTo>
                <a:lnTo>
                  <a:pt x="388620" y="91439"/>
                </a:lnTo>
                <a:lnTo>
                  <a:pt x="388620" y="74930"/>
                </a:lnTo>
                <a:close/>
              </a:path>
              <a:path w="388620" h="246380">
                <a:moveTo>
                  <a:pt x="2540" y="91440"/>
                </a:moveTo>
                <a:lnTo>
                  <a:pt x="0" y="91440"/>
                </a:lnTo>
                <a:lnTo>
                  <a:pt x="0" y="163829"/>
                </a:lnTo>
                <a:lnTo>
                  <a:pt x="2540" y="163829"/>
                </a:lnTo>
                <a:lnTo>
                  <a:pt x="2540" y="91440"/>
                </a:lnTo>
                <a:close/>
              </a:path>
              <a:path w="388620" h="246380">
                <a:moveTo>
                  <a:pt x="388620" y="91440"/>
                </a:moveTo>
                <a:lnTo>
                  <a:pt x="384809" y="91440"/>
                </a:lnTo>
                <a:lnTo>
                  <a:pt x="384809" y="163829"/>
                </a:lnTo>
                <a:lnTo>
                  <a:pt x="388620" y="163829"/>
                </a:lnTo>
                <a:lnTo>
                  <a:pt x="388620" y="91440"/>
                </a:lnTo>
                <a:close/>
              </a:path>
              <a:path w="388620" h="246380">
                <a:moveTo>
                  <a:pt x="2540" y="163830"/>
                </a:moveTo>
                <a:lnTo>
                  <a:pt x="0" y="163830"/>
                </a:lnTo>
                <a:lnTo>
                  <a:pt x="0" y="201929"/>
                </a:lnTo>
                <a:lnTo>
                  <a:pt x="2540" y="201929"/>
                </a:lnTo>
                <a:lnTo>
                  <a:pt x="2540" y="163830"/>
                </a:lnTo>
                <a:close/>
              </a:path>
              <a:path w="388620" h="246380">
                <a:moveTo>
                  <a:pt x="388620" y="163830"/>
                </a:moveTo>
                <a:lnTo>
                  <a:pt x="384809" y="163830"/>
                </a:lnTo>
                <a:lnTo>
                  <a:pt x="384809" y="201929"/>
                </a:lnTo>
                <a:lnTo>
                  <a:pt x="388620" y="201929"/>
                </a:lnTo>
                <a:lnTo>
                  <a:pt x="388620" y="163830"/>
                </a:lnTo>
                <a:close/>
              </a:path>
              <a:path w="388620" h="246380">
                <a:moveTo>
                  <a:pt x="2540" y="201930"/>
                </a:moveTo>
                <a:lnTo>
                  <a:pt x="0" y="201930"/>
                </a:lnTo>
                <a:lnTo>
                  <a:pt x="0" y="214629"/>
                </a:lnTo>
                <a:lnTo>
                  <a:pt x="2540" y="214629"/>
                </a:lnTo>
                <a:lnTo>
                  <a:pt x="2540" y="201930"/>
                </a:lnTo>
                <a:close/>
              </a:path>
              <a:path w="388620" h="246380">
                <a:moveTo>
                  <a:pt x="388620" y="201930"/>
                </a:moveTo>
                <a:lnTo>
                  <a:pt x="384809" y="201930"/>
                </a:lnTo>
                <a:lnTo>
                  <a:pt x="384809" y="214629"/>
                </a:lnTo>
                <a:lnTo>
                  <a:pt x="388620" y="214629"/>
                </a:lnTo>
                <a:lnTo>
                  <a:pt x="388620" y="201930"/>
                </a:lnTo>
                <a:close/>
              </a:path>
              <a:path w="388620" h="246380">
                <a:moveTo>
                  <a:pt x="2540" y="214630"/>
                </a:moveTo>
                <a:lnTo>
                  <a:pt x="0" y="214630"/>
                </a:lnTo>
                <a:lnTo>
                  <a:pt x="0" y="240029"/>
                </a:lnTo>
                <a:lnTo>
                  <a:pt x="2540" y="240029"/>
                </a:lnTo>
                <a:lnTo>
                  <a:pt x="2540" y="214630"/>
                </a:lnTo>
                <a:close/>
              </a:path>
              <a:path w="388620" h="246380">
                <a:moveTo>
                  <a:pt x="388620" y="214630"/>
                </a:moveTo>
                <a:lnTo>
                  <a:pt x="384809" y="214630"/>
                </a:lnTo>
                <a:lnTo>
                  <a:pt x="384809" y="240029"/>
                </a:lnTo>
                <a:lnTo>
                  <a:pt x="388620" y="240029"/>
                </a:lnTo>
                <a:lnTo>
                  <a:pt x="388620" y="214630"/>
                </a:lnTo>
                <a:close/>
              </a:path>
              <a:path w="388620" h="246380">
                <a:moveTo>
                  <a:pt x="2540" y="240030"/>
                </a:moveTo>
                <a:lnTo>
                  <a:pt x="0" y="240030"/>
                </a:lnTo>
                <a:lnTo>
                  <a:pt x="0" y="246379"/>
                </a:lnTo>
                <a:lnTo>
                  <a:pt x="388620" y="246379"/>
                </a:lnTo>
                <a:lnTo>
                  <a:pt x="388620" y="242570"/>
                </a:lnTo>
                <a:lnTo>
                  <a:pt x="2540" y="242570"/>
                </a:lnTo>
                <a:lnTo>
                  <a:pt x="2540" y="240030"/>
                </a:lnTo>
                <a:close/>
              </a:path>
              <a:path w="388620" h="246380">
                <a:moveTo>
                  <a:pt x="388620" y="240030"/>
                </a:moveTo>
                <a:lnTo>
                  <a:pt x="384809" y="240030"/>
                </a:lnTo>
                <a:lnTo>
                  <a:pt x="384809" y="242570"/>
                </a:lnTo>
                <a:lnTo>
                  <a:pt x="388620" y="242570"/>
                </a:lnTo>
                <a:lnTo>
                  <a:pt x="388620" y="240030"/>
                </a:lnTo>
                <a:close/>
              </a:path>
            </a:pathLst>
          </a:custGeom>
          <a:solidFill>
            <a:srgbClr val="5311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289290" y="1699386"/>
            <a:ext cx="382270" cy="238760"/>
          </a:xfrm>
          <a:custGeom>
            <a:avLst/>
            <a:gdLst/>
            <a:ahLst/>
            <a:cxnLst/>
            <a:rect l="l" t="t" r="r" b="b"/>
            <a:pathLst>
              <a:path w="382270" h="238760">
                <a:moveTo>
                  <a:pt x="3809" y="6350"/>
                </a:moveTo>
                <a:lnTo>
                  <a:pt x="0" y="6350"/>
                </a:lnTo>
                <a:lnTo>
                  <a:pt x="0" y="7492"/>
                </a:lnTo>
                <a:lnTo>
                  <a:pt x="3809" y="7492"/>
                </a:lnTo>
                <a:lnTo>
                  <a:pt x="3809" y="6350"/>
                </a:lnTo>
                <a:close/>
              </a:path>
              <a:path w="382270" h="238760">
                <a:moveTo>
                  <a:pt x="382269" y="6350"/>
                </a:moveTo>
                <a:lnTo>
                  <a:pt x="378459" y="6350"/>
                </a:lnTo>
                <a:lnTo>
                  <a:pt x="378459" y="7492"/>
                </a:lnTo>
                <a:lnTo>
                  <a:pt x="382269" y="7492"/>
                </a:lnTo>
                <a:lnTo>
                  <a:pt x="382269" y="6350"/>
                </a:lnTo>
                <a:close/>
              </a:path>
              <a:path w="382270" h="23876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382270" h="238760">
                <a:moveTo>
                  <a:pt x="382269" y="3809"/>
                </a:moveTo>
                <a:lnTo>
                  <a:pt x="378459" y="3809"/>
                </a:lnTo>
                <a:lnTo>
                  <a:pt x="378459" y="6222"/>
                </a:lnTo>
                <a:lnTo>
                  <a:pt x="382269" y="6222"/>
                </a:lnTo>
                <a:lnTo>
                  <a:pt x="382269" y="3809"/>
                </a:lnTo>
                <a:close/>
              </a:path>
              <a:path w="382270" h="238760">
                <a:moveTo>
                  <a:pt x="382269" y="0"/>
                </a:moveTo>
                <a:lnTo>
                  <a:pt x="0" y="0"/>
                </a:lnTo>
                <a:lnTo>
                  <a:pt x="0" y="3682"/>
                </a:lnTo>
                <a:lnTo>
                  <a:pt x="382269" y="3682"/>
                </a:lnTo>
                <a:lnTo>
                  <a:pt x="382269" y="0"/>
                </a:lnTo>
                <a:close/>
              </a:path>
              <a:path w="382270" h="238760">
                <a:moveTo>
                  <a:pt x="3809" y="7493"/>
                </a:moveTo>
                <a:lnTo>
                  <a:pt x="0" y="7493"/>
                </a:lnTo>
                <a:lnTo>
                  <a:pt x="0" y="20192"/>
                </a:lnTo>
                <a:lnTo>
                  <a:pt x="3809" y="20192"/>
                </a:lnTo>
                <a:lnTo>
                  <a:pt x="3809" y="7493"/>
                </a:lnTo>
                <a:close/>
              </a:path>
              <a:path w="382270" h="238760">
                <a:moveTo>
                  <a:pt x="382269" y="7493"/>
                </a:moveTo>
                <a:lnTo>
                  <a:pt x="378459" y="7493"/>
                </a:lnTo>
                <a:lnTo>
                  <a:pt x="378459" y="20192"/>
                </a:lnTo>
                <a:lnTo>
                  <a:pt x="382269" y="20192"/>
                </a:lnTo>
                <a:lnTo>
                  <a:pt x="382269" y="7493"/>
                </a:lnTo>
                <a:close/>
              </a:path>
              <a:path w="382270" h="238760">
                <a:moveTo>
                  <a:pt x="3809" y="20193"/>
                </a:moveTo>
                <a:lnTo>
                  <a:pt x="0" y="20193"/>
                </a:lnTo>
                <a:lnTo>
                  <a:pt x="0" y="26542"/>
                </a:lnTo>
                <a:lnTo>
                  <a:pt x="3809" y="26542"/>
                </a:lnTo>
                <a:lnTo>
                  <a:pt x="3809" y="20193"/>
                </a:lnTo>
                <a:close/>
              </a:path>
              <a:path w="382270" h="238760">
                <a:moveTo>
                  <a:pt x="382269" y="20193"/>
                </a:moveTo>
                <a:lnTo>
                  <a:pt x="378459" y="20193"/>
                </a:lnTo>
                <a:lnTo>
                  <a:pt x="378459" y="26542"/>
                </a:lnTo>
                <a:lnTo>
                  <a:pt x="382269" y="26542"/>
                </a:lnTo>
                <a:lnTo>
                  <a:pt x="382269" y="20193"/>
                </a:lnTo>
                <a:close/>
              </a:path>
              <a:path w="382270" h="238760">
                <a:moveTo>
                  <a:pt x="3809" y="26543"/>
                </a:moveTo>
                <a:lnTo>
                  <a:pt x="0" y="26543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26543"/>
                </a:lnTo>
                <a:close/>
              </a:path>
              <a:path w="382270" h="238760">
                <a:moveTo>
                  <a:pt x="382269" y="26543"/>
                </a:moveTo>
                <a:lnTo>
                  <a:pt x="378459" y="26543"/>
                </a:lnTo>
                <a:lnTo>
                  <a:pt x="378459" y="45592"/>
                </a:lnTo>
                <a:lnTo>
                  <a:pt x="382269" y="45592"/>
                </a:lnTo>
                <a:lnTo>
                  <a:pt x="382269" y="26543"/>
                </a:lnTo>
                <a:close/>
              </a:path>
              <a:path w="382270" h="238760">
                <a:moveTo>
                  <a:pt x="3809" y="45593"/>
                </a:moveTo>
                <a:lnTo>
                  <a:pt x="0" y="45593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45593"/>
                </a:lnTo>
                <a:close/>
              </a:path>
              <a:path w="382270" h="238760">
                <a:moveTo>
                  <a:pt x="382269" y="45593"/>
                </a:moveTo>
                <a:lnTo>
                  <a:pt x="378459" y="45593"/>
                </a:lnTo>
                <a:lnTo>
                  <a:pt x="378459" y="70992"/>
                </a:lnTo>
                <a:lnTo>
                  <a:pt x="382269" y="70992"/>
                </a:lnTo>
                <a:lnTo>
                  <a:pt x="382269" y="45593"/>
                </a:lnTo>
                <a:close/>
              </a:path>
              <a:path w="382270" h="238760">
                <a:moveTo>
                  <a:pt x="3809" y="70993"/>
                </a:moveTo>
                <a:lnTo>
                  <a:pt x="0" y="70993"/>
                </a:lnTo>
                <a:lnTo>
                  <a:pt x="0" y="87502"/>
                </a:lnTo>
                <a:lnTo>
                  <a:pt x="3809" y="87502"/>
                </a:lnTo>
                <a:lnTo>
                  <a:pt x="3809" y="70993"/>
                </a:lnTo>
                <a:close/>
              </a:path>
              <a:path w="382270" h="238760">
                <a:moveTo>
                  <a:pt x="382269" y="70993"/>
                </a:moveTo>
                <a:lnTo>
                  <a:pt x="378459" y="70993"/>
                </a:lnTo>
                <a:lnTo>
                  <a:pt x="378459" y="87502"/>
                </a:lnTo>
                <a:lnTo>
                  <a:pt x="382269" y="87502"/>
                </a:lnTo>
                <a:lnTo>
                  <a:pt x="382269" y="70993"/>
                </a:lnTo>
                <a:close/>
              </a:path>
              <a:path w="382270" h="238760">
                <a:moveTo>
                  <a:pt x="3809" y="87503"/>
                </a:moveTo>
                <a:lnTo>
                  <a:pt x="0" y="87503"/>
                </a:lnTo>
                <a:lnTo>
                  <a:pt x="0" y="159892"/>
                </a:lnTo>
                <a:lnTo>
                  <a:pt x="3809" y="159892"/>
                </a:lnTo>
                <a:lnTo>
                  <a:pt x="3809" y="87503"/>
                </a:lnTo>
                <a:close/>
              </a:path>
              <a:path w="382270" h="238760">
                <a:moveTo>
                  <a:pt x="382269" y="87503"/>
                </a:moveTo>
                <a:lnTo>
                  <a:pt x="378459" y="87503"/>
                </a:lnTo>
                <a:lnTo>
                  <a:pt x="378459" y="159892"/>
                </a:lnTo>
                <a:lnTo>
                  <a:pt x="382269" y="159892"/>
                </a:lnTo>
                <a:lnTo>
                  <a:pt x="382269" y="87503"/>
                </a:lnTo>
                <a:close/>
              </a:path>
              <a:path w="382270" h="238760">
                <a:moveTo>
                  <a:pt x="3809" y="159893"/>
                </a:moveTo>
                <a:lnTo>
                  <a:pt x="0" y="159893"/>
                </a:lnTo>
                <a:lnTo>
                  <a:pt x="0" y="197992"/>
                </a:lnTo>
                <a:lnTo>
                  <a:pt x="3809" y="197992"/>
                </a:lnTo>
                <a:lnTo>
                  <a:pt x="3809" y="159893"/>
                </a:lnTo>
                <a:close/>
              </a:path>
              <a:path w="382270" h="238760">
                <a:moveTo>
                  <a:pt x="382269" y="159893"/>
                </a:moveTo>
                <a:lnTo>
                  <a:pt x="378459" y="159893"/>
                </a:lnTo>
                <a:lnTo>
                  <a:pt x="378459" y="197992"/>
                </a:lnTo>
                <a:lnTo>
                  <a:pt x="382269" y="197992"/>
                </a:lnTo>
                <a:lnTo>
                  <a:pt x="382269" y="159893"/>
                </a:lnTo>
                <a:close/>
              </a:path>
              <a:path w="382270" h="238760">
                <a:moveTo>
                  <a:pt x="3809" y="197993"/>
                </a:moveTo>
                <a:lnTo>
                  <a:pt x="0" y="197993"/>
                </a:lnTo>
                <a:lnTo>
                  <a:pt x="0" y="210692"/>
                </a:lnTo>
                <a:lnTo>
                  <a:pt x="3809" y="210692"/>
                </a:lnTo>
                <a:lnTo>
                  <a:pt x="3809" y="197993"/>
                </a:lnTo>
                <a:close/>
              </a:path>
              <a:path w="382270" h="238760">
                <a:moveTo>
                  <a:pt x="382269" y="197993"/>
                </a:moveTo>
                <a:lnTo>
                  <a:pt x="378459" y="197993"/>
                </a:lnTo>
                <a:lnTo>
                  <a:pt x="378459" y="210692"/>
                </a:lnTo>
                <a:lnTo>
                  <a:pt x="382269" y="210692"/>
                </a:lnTo>
                <a:lnTo>
                  <a:pt x="382269" y="197993"/>
                </a:lnTo>
                <a:close/>
              </a:path>
              <a:path w="382270" h="238760">
                <a:moveTo>
                  <a:pt x="3809" y="210693"/>
                </a:moveTo>
                <a:lnTo>
                  <a:pt x="0" y="210693"/>
                </a:lnTo>
                <a:lnTo>
                  <a:pt x="0" y="236092"/>
                </a:lnTo>
                <a:lnTo>
                  <a:pt x="382269" y="236092"/>
                </a:lnTo>
                <a:lnTo>
                  <a:pt x="382269" y="234823"/>
                </a:lnTo>
                <a:lnTo>
                  <a:pt x="3809" y="234823"/>
                </a:lnTo>
                <a:lnTo>
                  <a:pt x="3809" y="210693"/>
                </a:lnTo>
                <a:close/>
              </a:path>
              <a:path w="382270" h="238760">
                <a:moveTo>
                  <a:pt x="382269" y="210693"/>
                </a:moveTo>
                <a:lnTo>
                  <a:pt x="378459" y="210693"/>
                </a:lnTo>
                <a:lnTo>
                  <a:pt x="378459" y="234823"/>
                </a:lnTo>
                <a:lnTo>
                  <a:pt x="382269" y="234823"/>
                </a:lnTo>
                <a:lnTo>
                  <a:pt x="382269" y="210693"/>
                </a:lnTo>
                <a:close/>
              </a:path>
              <a:path w="382270" h="238760">
                <a:moveTo>
                  <a:pt x="382269" y="236093"/>
                </a:moveTo>
                <a:lnTo>
                  <a:pt x="0" y="236093"/>
                </a:lnTo>
                <a:lnTo>
                  <a:pt x="0" y="238633"/>
                </a:lnTo>
                <a:lnTo>
                  <a:pt x="382269" y="238633"/>
                </a:lnTo>
                <a:lnTo>
                  <a:pt x="382269" y="236093"/>
                </a:lnTo>
                <a:close/>
              </a:path>
            </a:pathLst>
          </a:custGeom>
          <a:solidFill>
            <a:srgbClr val="561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293100" y="1703197"/>
            <a:ext cx="374650" cy="231140"/>
          </a:xfrm>
          <a:custGeom>
            <a:avLst/>
            <a:gdLst/>
            <a:ahLst/>
            <a:cxnLst/>
            <a:rect l="l" t="t" r="r" b="b"/>
            <a:pathLst>
              <a:path w="374650" h="231139">
                <a:moveTo>
                  <a:pt x="374650" y="2540"/>
                </a:moveTo>
                <a:lnTo>
                  <a:pt x="0" y="2540"/>
                </a:lnTo>
                <a:lnTo>
                  <a:pt x="0" y="16383"/>
                </a:lnTo>
                <a:lnTo>
                  <a:pt x="3809" y="16383"/>
                </a:lnTo>
                <a:lnTo>
                  <a:pt x="3809" y="3683"/>
                </a:lnTo>
                <a:lnTo>
                  <a:pt x="374650" y="3683"/>
                </a:lnTo>
                <a:lnTo>
                  <a:pt x="374650" y="2540"/>
                </a:lnTo>
                <a:close/>
              </a:path>
              <a:path w="374650" h="231139">
                <a:moveTo>
                  <a:pt x="374650" y="3683"/>
                </a:moveTo>
                <a:lnTo>
                  <a:pt x="370840" y="3683"/>
                </a:lnTo>
                <a:lnTo>
                  <a:pt x="370840" y="16383"/>
                </a:lnTo>
                <a:lnTo>
                  <a:pt x="374650" y="16383"/>
                </a:lnTo>
                <a:lnTo>
                  <a:pt x="374650" y="3683"/>
                </a:lnTo>
                <a:close/>
              </a:path>
              <a:path w="374650" h="231139">
                <a:moveTo>
                  <a:pt x="374650" y="0"/>
                </a:moveTo>
                <a:lnTo>
                  <a:pt x="0" y="0"/>
                </a:lnTo>
                <a:lnTo>
                  <a:pt x="0" y="2412"/>
                </a:lnTo>
                <a:lnTo>
                  <a:pt x="374650" y="2412"/>
                </a:lnTo>
                <a:lnTo>
                  <a:pt x="374650" y="0"/>
                </a:lnTo>
                <a:close/>
              </a:path>
              <a:path w="374650" h="231139">
                <a:moveTo>
                  <a:pt x="3809" y="16383"/>
                </a:moveTo>
                <a:lnTo>
                  <a:pt x="0" y="16383"/>
                </a:lnTo>
                <a:lnTo>
                  <a:pt x="0" y="22733"/>
                </a:lnTo>
                <a:lnTo>
                  <a:pt x="3809" y="22733"/>
                </a:lnTo>
                <a:lnTo>
                  <a:pt x="3809" y="16383"/>
                </a:lnTo>
                <a:close/>
              </a:path>
              <a:path w="374650" h="231139">
                <a:moveTo>
                  <a:pt x="374650" y="16383"/>
                </a:moveTo>
                <a:lnTo>
                  <a:pt x="370840" y="16383"/>
                </a:lnTo>
                <a:lnTo>
                  <a:pt x="370840" y="22733"/>
                </a:lnTo>
                <a:lnTo>
                  <a:pt x="374650" y="22733"/>
                </a:lnTo>
                <a:lnTo>
                  <a:pt x="374650" y="16383"/>
                </a:lnTo>
                <a:close/>
              </a:path>
              <a:path w="374650" h="231139">
                <a:moveTo>
                  <a:pt x="3809" y="22733"/>
                </a:moveTo>
                <a:lnTo>
                  <a:pt x="0" y="22733"/>
                </a:lnTo>
                <a:lnTo>
                  <a:pt x="0" y="41783"/>
                </a:lnTo>
                <a:lnTo>
                  <a:pt x="3809" y="41783"/>
                </a:lnTo>
                <a:lnTo>
                  <a:pt x="3809" y="22733"/>
                </a:lnTo>
                <a:close/>
              </a:path>
              <a:path w="374650" h="231139">
                <a:moveTo>
                  <a:pt x="374650" y="22733"/>
                </a:moveTo>
                <a:lnTo>
                  <a:pt x="370840" y="22733"/>
                </a:lnTo>
                <a:lnTo>
                  <a:pt x="370840" y="41783"/>
                </a:lnTo>
                <a:lnTo>
                  <a:pt x="374650" y="41783"/>
                </a:lnTo>
                <a:lnTo>
                  <a:pt x="374650" y="22733"/>
                </a:lnTo>
                <a:close/>
              </a:path>
              <a:path w="374650" h="231139">
                <a:moveTo>
                  <a:pt x="3809" y="41783"/>
                </a:moveTo>
                <a:lnTo>
                  <a:pt x="0" y="41783"/>
                </a:lnTo>
                <a:lnTo>
                  <a:pt x="0" y="67183"/>
                </a:lnTo>
                <a:lnTo>
                  <a:pt x="3809" y="67183"/>
                </a:lnTo>
                <a:lnTo>
                  <a:pt x="3809" y="41783"/>
                </a:lnTo>
                <a:close/>
              </a:path>
              <a:path w="374650" h="231139">
                <a:moveTo>
                  <a:pt x="374650" y="41783"/>
                </a:moveTo>
                <a:lnTo>
                  <a:pt x="370840" y="41783"/>
                </a:lnTo>
                <a:lnTo>
                  <a:pt x="370840" y="67183"/>
                </a:lnTo>
                <a:lnTo>
                  <a:pt x="374650" y="67183"/>
                </a:lnTo>
                <a:lnTo>
                  <a:pt x="374650" y="41783"/>
                </a:lnTo>
                <a:close/>
              </a:path>
              <a:path w="374650" h="231139">
                <a:moveTo>
                  <a:pt x="3809" y="67183"/>
                </a:moveTo>
                <a:lnTo>
                  <a:pt x="0" y="67183"/>
                </a:lnTo>
                <a:lnTo>
                  <a:pt x="0" y="83693"/>
                </a:lnTo>
                <a:lnTo>
                  <a:pt x="3809" y="83693"/>
                </a:lnTo>
                <a:lnTo>
                  <a:pt x="3809" y="67183"/>
                </a:lnTo>
                <a:close/>
              </a:path>
              <a:path w="374650" h="231139">
                <a:moveTo>
                  <a:pt x="374650" y="67183"/>
                </a:moveTo>
                <a:lnTo>
                  <a:pt x="370840" y="67183"/>
                </a:lnTo>
                <a:lnTo>
                  <a:pt x="370840" y="83693"/>
                </a:lnTo>
                <a:lnTo>
                  <a:pt x="374650" y="83693"/>
                </a:lnTo>
                <a:lnTo>
                  <a:pt x="374650" y="67183"/>
                </a:lnTo>
                <a:close/>
              </a:path>
              <a:path w="374650" h="231139">
                <a:moveTo>
                  <a:pt x="3809" y="83693"/>
                </a:moveTo>
                <a:lnTo>
                  <a:pt x="0" y="83693"/>
                </a:lnTo>
                <a:lnTo>
                  <a:pt x="0" y="156083"/>
                </a:lnTo>
                <a:lnTo>
                  <a:pt x="3809" y="156083"/>
                </a:lnTo>
                <a:lnTo>
                  <a:pt x="3809" y="83693"/>
                </a:lnTo>
                <a:close/>
              </a:path>
              <a:path w="374650" h="231139">
                <a:moveTo>
                  <a:pt x="374650" y="83693"/>
                </a:moveTo>
                <a:lnTo>
                  <a:pt x="370840" y="83693"/>
                </a:lnTo>
                <a:lnTo>
                  <a:pt x="370840" y="156083"/>
                </a:lnTo>
                <a:lnTo>
                  <a:pt x="374650" y="156083"/>
                </a:lnTo>
                <a:lnTo>
                  <a:pt x="374650" y="83693"/>
                </a:lnTo>
                <a:close/>
              </a:path>
              <a:path w="374650" h="231139">
                <a:moveTo>
                  <a:pt x="3809" y="156083"/>
                </a:moveTo>
                <a:lnTo>
                  <a:pt x="0" y="156083"/>
                </a:lnTo>
                <a:lnTo>
                  <a:pt x="0" y="194183"/>
                </a:lnTo>
                <a:lnTo>
                  <a:pt x="3809" y="194183"/>
                </a:lnTo>
                <a:lnTo>
                  <a:pt x="3809" y="156083"/>
                </a:lnTo>
                <a:close/>
              </a:path>
              <a:path w="374650" h="231139">
                <a:moveTo>
                  <a:pt x="374650" y="156083"/>
                </a:moveTo>
                <a:lnTo>
                  <a:pt x="370840" y="156083"/>
                </a:lnTo>
                <a:lnTo>
                  <a:pt x="370840" y="194183"/>
                </a:lnTo>
                <a:lnTo>
                  <a:pt x="374650" y="194183"/>
                </a:lnTo>
                <a:lnTo>
                  <a:pt x="374650" y="156083"/>
                </a:lnTo>
                <a:close/>
              </a:path>
              <a:path w="374650" h="231139">
                <a:moveTo>
                  <a:pt x="3809" y="194183"/>
                </a:moveTo>
                <a:lnTo>
                  <a:pt x="0" y="194183"/>
                </a:lnTo>
                <a:lnTo>
                  <a:pt x="0" y="206883"/>
                </a:lnTo>
                <a:lnTo>
                  <a:pt x="3809" y="206883"/>
                </a:lnTo>
                <a:lnTo>
                  <a:pt x="3809" y="194183"/>
                </a:lnTo>
                <a:close/>
              </a:path>
              <a:path w="374650" h="231139">
                <a:moveTo>
                  <a:pt x="374650" y="194183"/>
                </a:moveTo>
                <a:lnTo>
                  <a:pt x="370840" y="194183"/>
                </a:lnTo>
                <a:lnTo>
                  <a:pt x="370840" y="206883"/>
                </a:lnTo>
                <a:lnTo>
                  <a:pt x="374650" y="206883"/>
                </a:lnTo>
                <a:lnTo>
                  <a:pt x="374650" y="194183"/>
                </a:lnTo>
                <a:close/>
              </a:path>
              <a:path w="374650" h="231139">
                <a:moveTo>
                  <a:pt x="3809" y="206883"/>
                </a:moveTo>
                <a:lnTo>
                  <a:pt x="0" y="206883"/>
                </a:lnTo>
                <a:lnTo>
                  <a:pt x="0" y="231013"/>
                </a:lnTo>
                <a:lnTo>
                  <a:pt x="374650" y="231013"/>
                </a:lnTo>
                <a:lnTo>
                  <a:pt x="374650" y="228473"/>
                </a:lnTo>
                <a:lnTo>
                  <a:pt x="3809" y="228473"/>
                </a:lnTo>
                <a:lnTo>
                  <a:pt x="3809" y="206883"/>
                </a:lnTo>
                <a:close/>
              </a:path>
              <a:path w="374650" h="231139">
                <a:moveTo>
                  <a:pt x="374650" y="206883"/>
                </a:moveTo>
                <a:lnTo>
                  <a:pt x="370840" y="206883"/>
                </a:lnTo>
                <a:lnTo>
                  <a:pt x="370840" y="228473"/>
                </a:lnTo>
                <a:lnTo>
                  <a:pt x="374650" y="228473"/>
                </a:lnTo>
                <a:lnTo>
                  <a:pt x="374650" y="206883"/>
                </a:lnTo>
                <a:close/>
              </a:path>
            </a:pathLst>
          </a:custGeom>
          <a:solidFill>
            <a:srgbClr val="5913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296909" y="1706879"/>
            <a:ext cx="367030" cy="224790"/>
          </a:xfrm>
          <a:custGeom>
            <a:avLst/>
            <a:gdLst/>
            <a:ahLst/>
            <a:cxnLst/>
            <a:rect l="l" t="t" r="r" b="b"/>
            <a:pathLst>
              <a:path w="367029" h="224789">
                <a:moveTo>
                  <a:pt x="367030" y="0"/>
                </a:moveTo>
                <a:lnTo>
                  <a:pt x="0" y="0"/>
                </a:lnTo>
                <a:lnTo>
                  <a:pt x="0" y="12700"/>
                </a:lnTo>
                <a:lnTo>
                  <a:pt x="3810" y="12700"/>
                </a:lnTo>
                <a:lnTo>
                  <a:pt x="3810" y="3810"/>
                </a:lnTo>
                <a:lnTo>
                  <a:pt x="367030" y="3810"/>
                </a:lnTo>
                <a:lnTo>
                  <a:pt x="367030" y="0"/>
                </a:lnTo>
                <a:close/>
              </a:path>
              <a:path w="367029" h="224789">
                <a:moveTo>
                  <a:pt x="367030" y="3810"/>
                </a:moveTo>
                <a:lnTo>
                  <a:pt x="364490" y="3810"/>
                </a:lnTo>
                <a:lnTo>
                  <a:pt x="364490" y="12700"/>
                </a:lnTo>
                <a:lnTo>
                  <a:pt x="367030" y="12700"/>
                </a:lnTo>
                <a:lnTo>
                  <a:pt x="367030" y="3810"/>
                </a:lnTo>
                <a:close/>
              </a:path>
              <a:path w="367029" h="224789">
                <a:moveTo>
                  <a:pt x="3810" y="12700"/>
                </a:moveTo>
                <a:lnTo>
                  <a:pt x="0" y="12700"/>
                </a:lnTo>
                <a:lnTo>
                  <a:pt x="0" y="19050"/>
                </a:lnTo>
                <a:lnTo>
                  <a:pt x="3810" y="19050"/>
                </a:lnTo>
                <a:lnTo>
                  <a:pt x="3810" y="12700"/>
                </a:lnTo>
                <a:close/>
              </a:path>
              <a:path w="367029" h="224789">
                <a:moveTo>
                  <a:pt x="367030" y="12700"/>
                </a:moveTo>
                <a:lnTo>
                  <a:pt x="364490" y="12700"/>
                </a:lnTo>
                <a:lnTo>
                  <a:pt x="364490" y="19050"/>
                </a:lnTo>
                <a:lnTo>
                  <a:pt x="367030" y="19050"/>
                </a:lnTo>
                <a:lnTo>
                  <a:pt x="367030" y="12700"/>
                </a:lnTo>
                <a:close/>
              </a:path>
              <a:path w="367029" h="224789">
                <a:moveTo>
                  <a:pt x="3810" y="19050"/>
                </a:moveTo>
                <a:lnTo>
                  <a:pt x="0" y="1905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19050"/>
                </a:lnTo>
                <a:close/>
              </a:path>
              <a:path w="367029" h="224789">
                <a:moveTo>
                  <a:pt x="367030" y="19050"/>
                </a:moveTo>
                <a:lnTo>
                  <a:pt x="364490" y="19050"/>
                </a:lnTo>
                <a:lnTo>
                  <a:pt x="364490" y="38100"/>
                </a:lnTo>
                <a:lnTo>
                  <a:pt x="367030" y="38100"/>
                </a:lnTo>
                <a:lnTo>
                  <a:pt x="367030" y="19050"/>
                </a:lnTo>
                <a:close/>
              </a:path>
              <a:path w="367029" h="224789">
                <a:moveTo>
                  <a:pt x="3810" y="38100"/>
                </a:moveTo>
                <a:lnTo>
                  <a:pt x="0" y="3810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38100"/>
                </a:lnTo>
                <a:close/>
              </a:path>
              <a:path w="367029" h="224789">
                <a:moveTo>
                  <a:pt x="367030" y="38100"/>
                </a:moveTo>
                <a:lnTo>
                  <a:pt x="364490" y="38100"/>
                </a:lnTo>
                <a:lnTo>
                  <a:pt x="364490" y="63500"/>
                </a:lnTo>
                <a:lnTo>
                  <a:pt x="367030" y="63500"/>
                </a:lnTo>
                <a:lnTo>
                  <a:pt x="367030" y="38100"/>
                </a:lnTo>
                <a:close/>
              </a:path>
              <a:path w="367029" h="224789">
                <a:moveTo>
                  <a:pt x="3810" y="63500"/>
                </a:moveTo>
                <a:lnTo>
                  <a:pt x="0" y="63500"/>
                </a:lnTo>
                <a:lnTo>
                  <a:pt x="0" y="80010"/>
                </a:lnTo>
                <a:lnTo>
                  <a:pt x="3810" y="80010"/>
                </a:lnTo>
                <a:lnTo>
                  <a:pt x="3810" y="63500"/>
                </a:lnTo>
                <a:close/>
              </a:path>
              <a:path w="367029" h="224789">
                <a:moveTo>
                  <a:pt x="367030" y="63500"/>
                </a:moveTo>
                <a:lnTo>
                  <a:pt x="364490" y="63500"/>
                </a:lnTo>
                <a:lnTo>
                  <a:pt x="364490" y="80010"/>
                </a:lnTo>
                <a:lnTo>
                  <a:pt x="367030" y="80010"/>
                </a:lnTo>
                <a:lnTo>
                  <a:pt x="367030" y="63500"/>
                </a:lnTo>
                <a:close/>
              </a:path>
              <a:path w="367029" h="224789">
                <a:moveTo>
                  <a:pt x="3810" y="80010"/>
                </a:moveTo>
                <a:lnTo>
                  <a:pt x="0" y="80010"/>
                </a:lnTo>
                <a:lnTo>
                  <a:pt x="0" y="152400"/>
                </a:lnTo>
                <a:lnTo>
                  <a:pt x="3810" y="152400"/>
                </a:lnTo>
                <a:lnTo>
                  <a:pt x="3810" y="80010"/>
                </a:lnTo>
                <a:close/>
              </a:path>
              <a:path w="367029" h="224789">
                <a:moveTo>
                  <a:pt x="367030" y="80010"/>
                </a:moveTo>
                <a:lnTo>
                  <a:pt x="364490" y="80010"/>
                </a:lnTo>
                <a:lnTo>
                  <a:pt x="364490" y="152400"/>
                </a:lnTo>
                <a:lnTo>
                  <a:pt x="367030" y="152400"/>
                </a:lnTo>
                <a:lnTo>
                  <a:pt x="367030" y="80010"/>
                </a:lnTo>
                <a:close/>
              </a:path>
              <a:path w="367029" h="224789">
                <a:moveTo>
                  <a:pt x="381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" y="190500"/>
                </a:lnTo>
                <a:lnTo>
                  <a:pt x="3810" y="152400"/>
                </a:lnTo>
                <a:close/>
              </a:path>
              <a:path w="367029" h="224789">
                <a:moveTo>
                  <a:pt x="367030" y="152400"/>
                </a:moveTo>
                <a:lnTo>
                  <a:pt x="364490" y="152400"/>
                </a:lnTo>
                <a:lnTo>
                  <a:pt x="364490" y="190500"/>
                </a:lnTo>
                <a:lnTo>
                  <a:pt x="367030" y="190500"/>
                </a:lnTo>
                <a:lnTo>
                  <a:pt x="367030" y="152400"/>
                </a:lnTo>
                <a:close/>
              </a:path>
              <a:path w="367029" h="224789">
                <a:moveTo>
                  <a:pt x="3810" y="190500"/>
                </a:moveTo>
                <a:lnTo>
                  <a:pt x="0" y="190500"/>
                </a:lnTo>
                <a:lnTo>
                  <a:pt x="0" y="203200"/>
                </a:lnTo>
                <a:lnTo>
                  <a:pt x="3810" y="203200"/>
                </a:lnTo>
                <a:lnTo>
                  <a:pt x="3810" y="190500"/>
                </a:lnTo>
                <a:close/>
              </a:path>
              <a:path w="367029" h="224789">
                <a:moveTo>
                  <a:pt x="367030" y="190500"/>
                </a:moveTo>
                <a:lnTo>
                  <a:pt x="364490" y="190500"/>
                </a:lnTo>
                <a:lnTo>
                  <a:pt x="364490" y="203200"/>
                </a:lnTo>
                <a:lnTo>
                  <a:pt x="367030" y="203200"/>
                </a:lnTo>
                <a:lnTo>
                  <a:pt x="367030" y="190500"/>
                </a:lnTo>
                <a:close/>
              </a:path>
              <a:path w="367029" h="224789">
                <a:moveTo>
                  <a:pt x="3810" y="203200"/>
                </a:moveTo>
                <a:lnTo>
                  <a:pt x="0" y="203200"/>
                </a:lnTo>
                <a:lnTo>
                  <a:pt x="0" y="224790"/>
                </a:lnTo>
                <a:lnTo>
                  <a:pt x="367030" y="224790"/>
                </a:lnTo>
                <a:lnTo>
                  <a:pt x="367030" y="220980"/>
                </a:lnTo>
                <a:lnTo>
                  <a:pt x="3810" y="220980"/>
                </a:lnTo>
                <a:lnTo>
                  <a:pt x="3810" y="203200"/>
                </a:lnTo>
                <a:close/>
              </a:path>
              <a:path w="367029" h="224789">
                <a:moveTo>
                  <a:pt x="367030" y="203200"/>
                </a:moveTo>
                <a:lnTo>
                  <a:pt x="364490" y="203200"/>
                </a:lnTo>
                <a:lnTo>
                  <a:pt x="364490" y="220980"/>
                </a:lnTo>
                <a:lnTo>
                  <a:pt x="367030" y="220980"/>
                </a:lnTo>
                <a:lnTo>
                  <a:pt x="367030" y="203200"/>
                </a:lnTo>
                <a:close/>
              </a:path>
            </a:pathLst>
          </a:custGeom>
          <a:solidFill>
            <a:srgbClr val="5B13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00719" y="1710689"/>
            <a:ext cx="360680" cy="217170"/>
          </a:xfrm>
          <a:custGeom>
            <a:avLst/>
            <a:gdLst/>
            <a:ahLst/>
            <a:cxnLst/>
            <a:rect l="l" t="t" r="r" b="b"/>
            <a:pathLst>
              <a:path w="360679" h="217169">
                <a:moveTo>
                  <a:pt x="360679" y="0"/>
                </a:moveTo>
                <a:lnTo>
                  <a:pt x="0" y="0"/>
                </a:lnTo>
                <a:lnTo>
                  <a:pt x="0" y="8889"/>
                </a:lnTo>
                <a:lnTo>
                  <a:pt x="3809" y="8889"/>
                </a:lnTo>
                <a:lnTo>
                  <a:pt x="3809" y="3810"/>
                </a:lnTo>
                <a:lnTo>
                  <a:pt x="360679" y="3810"/>
                </a:lnTo>
                <a:lnTo>
                  <a:pt x="360679" y="0"/>
                </a:lnTo>
                <a:close/>
              </a:path>
              <a:path w="360679" h="217169">
                <a:moveTo>
                  <a:pt x="360679" y="3810"/>
                </a:moveTo>
                <a:lnTo>
                  <a:pt x="356870" y="3810"/>
                </a:lnTo>
                <a:lnTo>
                  <a:pt x="356870" y="8889"/>
                </a:lnTo>
                <a:lnTo>
                  <a:pt x="360679" y="8889"/>
                </a:lnTo>
                <a:lnTo>
                  <a:pt x="360679" y="3810"/>
                </a:lnTo>
                <a:close/>
              </a:path>
              <a:path w="360679" h="217169">
                <a:moveTo>
                  <a:pt x="3809" y="8890"/>
                </a:moveTo>
                <a:lnTo>
                  <a:pt x="0" y="8890"/>
                </a:lnTo>
                <a:lnTo>
                  <a:pt x="0" y="15239"/>
                </a:lnTo>
                <a:lnTo>
                  <a:pt x="3809" y="15239"/>
                </a:lnTo>
                <a:lnTo>
                  <a:pt x="3809" y="8890"/>
                </a:lnTo>
                <a:close/>
              </a:path>
              <a:path w="360679" h="217169">
                <a:moveTo>
                  <a:pt x="360679" y="8890"/>
                </a:moveTo>
                <a:lnTo>
                  <a:pt x="356870" y="8890"/>
                </a:lnTo>
                <a:lnTo>
                  <a:pt x="356870" y="15239"/>
                </a:lnTo>
                <a:lnTo>
                  <a:pt x="360679" y="15239"/>
                </a:lnTo>
                <a:lnTo>
                  <a:pt x="360679" y="8890"/>
                </a:lnTo>
                <a:close/>
              </a:path>
              <a:path w="360679" h="217169">
                <a:moveTo>
                  <a:pt x="3809" y="15240"/>
                </a:moveTo>
                <a:lnTo>
                  <a:pt x="0" y="1524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15240"/>
                </a:lnTo>
                <a:close/>
              </a:path>
              <a:path w="360679" h="217169">
                <a:moveTo>
                  <a:pt x="360679" y="15240"/>
                </a:moveTo>
                <a:lnTo>
                  <a:pt x="356870" y="15240"/>
                </a:lnTo>
                <a:lnTo>
                  <a:pt x="356870" y="34289"/>
                </a:lnTo>
                <a:lnTo>
                  <a:pt x="360679" y="34289"/>
                </a:lnTo>
                <a:lnTo>
                  <a:pt x="360679" y="15240"/>
                </a:lnTo>
                <a:close/>
              </a:path>
              <a:path w="360679" h="217169">
                <a:moveTo>
                  <a:pt x="3809" y="34290"/>
                </a:moveTo>
                <a:lnTo>
                  <a:pt x="0" y="34290"/>
                </a:lnTo>
                <a:lnTo>
                  <a:pt x="0" y="59689"/>
                </a:lnTo>
                <a:lnTo>
                  <a:pt x="3809" y="59689"/>
                </a:lnTo>
                <a:lnTo>
                  <a:pt x="3809" y="34290"/>
                </a:lnTo>
                <a:close/>
              </a:path>
              <a:path w="360679" h="217169">
                <a:moveTo>
                  <a:pt x="360679" y="34290"/>
                </a:moveTo>
                <a:lnTo>
                  <a:pt x="356870" y="34290"/>
                </a:lnTo>
                <a:lnTo>
                  <a:pt x="356870" y="59689"/>
                </a:lnTo>
                <a:lnTo>
                  <a:pt x="360679" y="59689"/>
                </a:lnTo>
                <a:lnTo>
                  <a:pt x="360679" y="34290"/>
                </a:lnTo>
                <a:close/>
              </a:path>
              <a:path w="360679" h="217169">
                <a:moveTo>
                  <a:pt x="3809" y="59690"/>
                </a:moveTo>
                <a:lnTo>
                  <a:pt x="0" y="59690"/>
                </a:lnTo>
                <a:lnTo>
                  <a:pt x="0" y="76200"/>
                </a:lnTo>
                <a:lnTo>
                  <a:pt x="3809" y="76200"/>
                </a:lnTo>
                <a:lnTo>
                  <a:pt x="3809" y="59690"/>
                </a:lnTo>
                <a:close/>
              </a:path>
              <a:path w="360679" h="217169">
                <a:moveTo>
                  <a:pt x="360679" y="59690"/>
                </a:moveTo>
                <a:lnTo>
                  <a:pt x="356870" y="59690"/>
                </a:lnTo>
                <a:lnTo>
                  <a:pt x="356870" y="76200"/>
                </a:lnTo>
                <a:lnTo>
                  <a:pt x="360679" y="76200"/>
                </a:lnTo>
                <a:lnTo>
                  <a:pt x="360679" y="59690"/>
                </a:lnTo>
                <a:close/>
              </a:path>
              <a:path w="360679" h="217169">
                <a:moveTo>
                  <a:pt x="3809" y="76200"/>
                </a:moveTo>
                <a:lnTo>
                  <a:pt x="0" y="76200"/>
                </a:lnTo>
                <a:lnTo>
                  <a:pt x="0" y="148589"/>
                </a:lnTo>
                <a:lnTo>
                  <a:pt x="3809" y="148589"/>
                </a:lnTo>
                <a:lnTo>
                  <a:pt x="3809" y="76200"/>
                </a:lnTo>
                <a:close/>
              </a:path>
              <a:path w="360679" h="217169">
                <a:moveTo>
                  <a:pt x="360679" y="76200"/>
                </a:moveTo>
                <a:lnTo>
                  <a:pt x="356870" y="76200"/>
                </a:lnTo>
                <a:lnTo>
                  <a:pt x="356870" y="148589"/>
                </a:lnTo>
                <a:lnTo>
                  <a:pt x="360679" y="148589"/>
                </a:lnTo>
                <a:lnTo>
                  <a:pt x="360679" y="76200"/>
                </a:lnTo>
                <a:close/>
              </a:path>
              <a:path w="360679" h="217169">
                <a:moveTo>
                  <a:pt x="3809" y="148590"/>
                </a:moveTo>
                <a:lnTo>
                  <a:pt x="0" y="148590"/>
                </a:lnTo>
                <a:lnTo>
                  <a:pt x="0" y="186689"/>
                </a:lnTo>
                <a:lnTo>
                  <a:pt x="3809" y="186689"/>
                </a:lnTo>
                <a:lnTo>
                  <a:pt x="3809" y="148590"/>
                </a:lnTo>
                <a:close/>
              </a:path>
              <a:path w="360679" h="217169">
                <a:moveTo>
                  <a:pt x="360679" y="148590"/>
                </a:moveTo>
                <a:lnTo>
                  <a:pt x="356870" y="148590"/>
                </a:lnTo>
                <a:lnTo>
                  <a:pt x="356870" y="186689"/>
                </a:lnTo>
                <a:lnTo>
                  <a:pt x="360679" y="186689"/>
                </a:lnTo>
                <a:lnTo>
                  <a:pt x="360679" y="148590"/>
                </a:lnTo>
                <a:close/>
              </a:path>
              <a:path w="360679" h="217169">
                <a:moveTo>
                  <a:pt x="3809" y="186690"/>
                </a:moveTo>
                <a:lnTo>
                  <a:pt x="0" y="186690"/>
                </a:lnTo>
                <a:lnTo>
                  <a:pt x="0" y="199389"/>
                </a:lnTo>
                <a:lnTo>
                  <a:pt x="3809" y="199389"/>
                </a:lnTo>
                <a:lnTo>
                  <a:pt x="3809" y="186690"/>
                </a:lnTo>
                <a:close/>
              </a:path>
              <a:path w="360679" h="217169">
                <a:moveTo>
                  <a:pt x="360679" y="186690"/>
                </a:moveTo>
                <a:lnTo>
                  <a:pt x="356870" y="186690"/>
                </a:lnTo>
                <a:lnTo>
                  <a:pt x="356870" y="199389"/>
                </a:lnTo>
                <a:lnTo>
                  <a:pt x="360679" y="199389"/>
                </a:lnTo>
                <a:lnTo>
                  <a:pt x="360679" y="186690"/>
                </a:lnTo>
                <a:close/>
              </a:path>
              <a:path w="360679" h="217169">
                <a:moveTo>
                  <a:pt x="3809" y="199390"/>
                </a:moveTo>
                <a:lnTo>
                  <a:pt x="0" y="199390"/>
                </a:lnTo>
                <a:lnTo>
                  <a:pt x="0" y="217170"/>
                </a:lnTo>
                <a:lnTo>
                  <a:pt x="360679" y="217170"/>
                </a:lnTo>
                <a:lnTo>
                  <a:pt x="360679" y="213360"/>
                </a:lnTo>
                <a:lnTo>
                  <a:pt x="3809" y="213360"/>
                </a:lnTo>
                <a:lnTo>
                  <a:pt x="3809" y="199390"/>
                </a:lnTo>
                <a:close/>
              </a:path>
              <a:path w="360679" h="217169">
                <a:moveTo>
                  <a:pt x="360679" y="199390"/>
                </a:moveTo>
                <a:lnTo>
                  <a:pt x="356870" y="199390"/>
                </a:lnTo>
                <a:lnTo>
                  <a:pt x="356870" y="213360"/>
                </a:lnTo>
                <a:lnTo>
                  <a:pt x="360679" y="213360"/>
                </a:lnTo>
                <a:lnTo>
                  <a:pt x="360679" y="199390"/>
                </a:lnTo>
                <a:close/>
              </a:path>
            </a:pathLst>
          </a:custGeom>
          <a:solidFill>
            <a:srgbClr val="5E1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04530" y="1714500"/>
            <a:ext cx="353060" cy="209550"/>
          </a:xfrm>
          <a:custGeom>
            <a:avLst/>
            <a:gdLst/>
            <a:ahLst/>
            <a:cxnLst/>
            <a:rect l="l" t="t" r="r" b="b"/>
            <a:pathLst>
              <a:path w="353059" h="209550">
                <a:moveTo>
                  <a:pt x="353060" y="0"/>
                </a:moveTo>
                <a:lnTo>
                  <a:pt x="0" y="0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353060" y="3810"/>
                </a:lnTo>
                <a:lnTo>
                  <a:pt x="353060" y="0"/>
                </a:lnTo>
                <a:close/>
              </a:path>
              <a:path w="353059" h="209550">
                <a:moveTo>
                  <a:pt x="353060" y="3810"/>
                </a:moveTo>
                <a:lnTo>
                  <a:pt x="349250" y="3810"/>
                </a:lnTo>
                <a:lnTo>
                  <a:pt x="349250" y="5079"/>
                </a:lnTo>
                <a:lnTo>
                  <a:pt x="353060" y="5079"/>
                </a:lnTo>
                <a:lnTo>
                  <a:pt x="353060" y="3810"/>
                </a:lnTo>
                <a:close/>
              </a:path>
              <a:path w="353059" h="209550">
                <a:moveTo>
                  <a:pt x="3810" y="5080"/>
                </a:moveTo>
                <a:lnTo>
                  <a:pt x="0" y="5080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5080"/>
                </a:lnTo>
                <a:close/>
              </a:path>
              <a:path w="353059" h="209550">
                <a:moveTo>
                  <a:pt x="353060" y="5080"/>
                </a:moveTo>
                <a:lnTo>
                  <a:pt x="349250" y="5080"/>
                </a:lnTo>
                <a:lnTo>
                  <a:pt x="349250" y="11429"/>
                </a:lnTo>
                <a:lnTo>
                  <a:pt x="353060" y="11429"/>
                </a:lnTo>
                <a:lnTo>
                  <a:pt x="353060" y="5080"/>
                </a:lnTo>
                <a:close/>
              </a:path>
              <a:path w="353059" h="209550">
                <a:moveTo>
                  <a:pt x="3810" y="11430"/>
                </a:moveTo>
                <a:lnTo>
                  <a:pt x="0" y="11430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11430"/>
                </a:lnTo>
                <a:close/>
              </a:path>
              <a:path w="353059" h="209550">
                <a:moveTo>
                  <a:pt x="353060" y="11430"/>
                </a:moveTo>
                <a:lnTo>
                  <a:pt x="349250" y="11430"/>
                </a:lnTo>
                <a:lnTo>
                  <a:pt x="349250" y="30479"/>
                </a:lnTo>
                <a:lnTo>
                  <a:pt x="353060" y="30479"/>
                </a:lnTo>
                <a:lnTo>
                  <a:pt x="353060" y="11430"/>
                </a:lnTo>
                <a:close/>
              </a:path>
              <a:path w="353059" h="209550">
                <a:moveTo>
                  <a:pt x="3810" y="30480"/>
                </a:moveTo>
                <a:lnTo>
                  <a:pt x="0" y="3048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30480"/>
                </a:lnTo>
                <a:close/>
              </a:path>
              <a:path w="353059" h="209550">
                <a:moveTo>
                  <a:pt x="353060" y="30480"/>
                </a:moveTo>
                <a:lnTo>
                  <a:pt x="349250" y="30480"/>
                </a:lnTo>
                <a:lnTo>
                  <a:pt x="349250" y="55879"/>
                </a:lnTo>
                <a:lnTo>
                  <a:pt x="353060" y="55879"/>
                </a:lnTo>
                <a:lnTo>
                  <a:pt x="353060" y="30480"/>
                </a:lnTo>
                <a:close/>
              </a:path>
              <a:path w="353059" h="209550">
                <a:moveTo>
                  <a:pt x="3810" y="55880"/>
                </a:moveTo>
                <a:lnTo>
                  <a:pt x="0" y="5588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55880"/>
                </a:lnTo>
                <a:close/>
              </a:path>
              <a:path w="353059" h="209550">
                <a:moveTo>
                  <a:pt x="353060" y="55880"/>
                </a:moveTo>
                <a:lnTo>
                  <a:pt x="349250" y="55880"/>
                </a:lnTo>
                <a:lnTo>
                  <a:pt x="349250" y="72389"/>
                </a:lnTo>
                <a:lnTo>
                  <a:pt x="353060" y="72389"/>
                </a:lnTo>
                <a:lnTo>
                  <a:pt x="353060" y="55880"/>
                </a:lnTo>
                <a:close/>
              </a:path>
              <a:path w="353059" h="209550">
                <a:moveTo>
                  <a:pt x="3810" y="72390"/>
                </a:moveTo>
                <a:lnTo>
                  <a:pt x="0" y="72390"/>
                </a:lnTo>
                <a:lnTo>
                  <a:pt x="0" y="144779"/>
                </a:lnTo>
                <a:lnTo>
                  <a:pt x="3810" y="144779"/>
                </a:lnTo>
                <a:lnTo>
                  <a:pt x="3810" y="72390"/>
                </a:lnTo>
                <a:close/>
              </a:path>
              <a:path w="353059" h="209550">
                <a:moveTo>
                  <a:pt x="353060" y="72390"/>
                </a:moveTo>
                <a:lnTo>
                  <a:pt x="349250" y="72390"/>
                </a:lnTo>
                <a:lnTo>
                  <a:pt x="349250" y="144779"/>
                </a:lnTo>
                <a:lnTo>
                  <a:pt x="353060" y="144779"/>
                </a:lnTo>
                <a:lnTo>
                  <a:pt x="353060" y="72390"/>
                </a:lnTo>
                <a:close/>
              </a:path>
              <a:path w="353059" h="209550">
                <a:moveTo>
                  <a:pt x="3810" y="144780"/>
                </a:moveTo>
                <a:lnTo>
                  <a:pt x="0" y="144780"/>
                </a:lnTo>
                <a:lnTo>
                  <a:pt x="0" y="182879"/>
                </a:lnTo>
                <a:lnTo>
                  <a:pt x="3810" y="182879"/>
                </a:lnTo>
                <a:lnTo>
                  <a:pt x="3810" y="144780"/>
                </a:lnTo>
                <a:close/>
              </a:path>
              <a:path w="353059" h="209550">
                <a:moveTo>
                  <a:pt x="353060" y="144780"/>
                </a:moveTo>
                <a:lnTo>
                  <a:pt x="349250" y="144780"/>
                </a:lnTo>
                <a:lnTo>
                  <a:pt x="349250" y="182879"/>
                </a:lnTo>
                <a:lnTo>
                  <a:pt x="353060" y="182879"/>
                </a:lnTo>
                <a:lnTo>
                  <a:pt x="353060" y="144780"/>
                </a:lnTo>
                <a:close/>
              </a:path>
              <a:path w="353059" h="209550">
                <a:moveTo>
                  <a:pt x="3810" y="182880"/>
                </a:moveTo>
                <a:lnTo>
                  <a:pt x="0" y="182880"/>
                </a:lnTo>
                <a:lnTo>
                  <a:pt x="0" y="195579"/>
                </a:lnTo>
                <a:lnTo>
                  <a:pt x="3810" y="195579"/>
                </a:lnTo>
                <a:lnTo>
                  <a:pt x="3810" y="182880"/>
                </a:lnTo>
                <a:close/>
              </a:path>
              <a:path w="353059" h="209550">
                <a:moveTo>
                  <a:pt x="353060" y="182880"/>
                </a:moveTo>
                <a:lnTo>
                  <a:pt x="349250" y="182880"/>
                </a:lnTo>
                <a:lnTo>
                  <a:pt x="349250" y="195579"/>
                </a:lnTo>
                <a:lnTo>
                  <a:pt x="353060" y="195579"/>
                </a:lnTo>
                <a:lnTo>
                  <a:pt x="353060" y="182880"/>
                </a:lnTo>
                <a:close/>
              </a:path>
              <a:path w="353059" h="209550">
                <a:moveTo>
                  <a:pt x="3810" y="195580"/>
                </a:moveTo>
                <a:lnTo>
                  <a:pt x="0" y="195580"/>
                </a:lnTo>
                <a:lnTo>
                  <a:pt x="0" y="209550"/>
                </a:lnTo>
                <a:lnTo>
                  <a:pt x="353060" y="209550"/>
                </a:lnTo>
                <a:lnTo>
                  <a:pt x="353060" y="205739"/>
                </a:lnTo>
                <a:lnTo>
                  <a:pt x="3810" y="205739"/>
                </a:lnTo>
                <a:lnTo>
                  <a:pt x="3810" y="195580"/>
                </a:lnTo>
                <a:close/>
              </a:path>
              <a:path w="353059" h="209550">
                <a:moveTo>
                  <a:pt x="353060" y="195580"/>
                </a:moveTo>
                <a:lnTo>
                  <a:pt x="349250" y="195580"/>
                </a:lnTo>
                <a:lnTo>
                  <a:pt x="349250" y="205739"/>
                </a:lnTo>
                <a:lnTo>
                  <a:pt x="353060" y="205739"/>
                </a:lnTo>
                <a:lnTo>
                  <a:pt x="353060" y="195580"/>
                </a:lnTo>
                <a:close/>
              </a:path>
            </a:pathLst>
          </a:custGeom>
          <a:solidFill>
            <a:srgbClr val="6114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308340" y="1718310"/>
            <a:ext cx="345440" cy="201930"/>
          </a:xfrm>
          <a:custGeom>
            <a:avLst/>
            <a:gdLst/>
            <a:ahLst/>
            <a:cxnLst/>
            <a:rect l="l" t="t" r="r" b="b"/>
            <a:pathLst>
              <a:path w="345440" h="201930">
                <a:moveTo>
                  <a:pt x="345439" y="0"/>
                </a:moveTo>
                <a:lnTo>
                  <a:pt x="0" y="0"/>
                </a:lnTo>
                <a:lnTo>
                  <a:pt x="0" y="1269"/>
                </a:lnTo>
                <a:lnTo>
                  <a:pt x="345439" y="1269"/>
                </a:lnTo>
                <a:lnTo>
                  <a:pt x="345439" y="0"/>
                </a:lnTo>
                <a:close/>
              </a:path>
              <a:path w="345440" h="201930">
                <a:moveTo>
                  <a:pt x="345439" y="1270"/>
                </a:moveTo>
                <a:lnTo>
                  <a:pt x="0" y="1270"/>
                </a:lnTo>
                <a:lnTo>
                  <a:pt x="0" y="7619"/>
                </a:lnTo>
                <a:lnTo>
                  <a:pt x="3809" y="7619"/>
                </a:lnTo>
                <a:lnTo>
                  <a:pt x="3809" y="3810"/>
                </a:lnTo>
                <a:lnTo>
                  <a:pt x="345439" y="3810"/>
                </a:lnTo>
                <a:lnTo>
                  <a:pt x="345439" y="1270"/>
                </a:lnTo>
                <a:close/>
              </a:path>
              <a:path w="345440" h="201930">
                <a:moveTo>
                  <a:pt x="345439" y="3810"/>
                </a:moveTo>
                <a:lnTo>
                  <a:pt x="341629" y="3810"/>
                </a:lnTo>
                <a:lnTo>
                  <a:pt x="341629" y="7619"/>
                </a:lnTo>
                <a:lnTo>
                  <a:pt x="345439" y="7619"/>
                </a:lnTo>
                <a:lnTo>
                  <a:pt x="345439" y="3810"/>
                </a:lnTo>
                <a:close/>
              </a:path>
              <a:path w="345440" h="201930">
                <a:moveTo>
                  <a:pt x="3809" y="7620"/>
                </a:moveTo>
                <a:lnTo>
                  <a:pt x="0" y="7620"/>
                </a:lnTo>
                <a:lnTo>
                  <a:pt x="0" y="26669"/>
                </a:lnTo>
                <a:lnTo>
                  <a:pt x="3809" y="26669"/>
                </a:lnTo>
                <a:lnTo>
                  <a:pt x="3809" y="7620"/>
                </a:lnTo>
                <a:close/>
              </a:path>
              <a:path w="345440" h="201930">
                <a:moveTo>
                  <a:pt x="345439" y="7620"/>
                </a:moveTo>
                <a:lnTo>
                  <a:pt x="341629" y="7620"/>
                </a:lnTo>
                <a:lnTo>
                  <a:pt x="341629" y="26669"/>
                </a:lnTo>
                <a:lnTo>
                  <a:pt x="345439" y="26669"/>
                </a:lnTo>
                <a:lnTo>
                  <a:pt x="345439" y="7620"/>
                </a:lnTo>
                <a:close/>
              </a:path>
              <a:path w="345440" h="201930">
                <a:moveTo>
                  <a:pt x="3809" y="26670"/>
                </a:moveTo>
                <a:lnTo>
                  <a:pt x="0" y="26670"/>
                </a:lnTo>
                <a:lnTo>
                  <a:pt x="0" y="52069"/>
                </a:lnTo>
                <a:lnTo>
                  <a:pt x="3809" y="52069"/>
                </a:lnTo>
                <a:lnTo>
                  <a:pt x="3809" y="26670"/>
                </a:lnTo>
                <a:close/>
              </a:path>
              <a:path w="345440" h="201930">
                <a:moveTo>
                  <a:pt x="345439" y="26670"/>
                </a:moveTo>
                <a:lnTo>
                  <a:pt x="341629" y="26670"/>
                </a:lnTo>
                <a:lnTo>
                  <a:pt x="341629" y="52069"/>
                </a:lnTo>
                <a:lnTo>
                  <a:pt x="345439" y="52069"/>
                </a:lnTo>
                <a:lnTo>
                  <a:pt x="345439" y="26670"/>
                </a:lnTo>
                <a:close/>
              </a:path>
              <a:path w="345440" h="201930">
                <a:moveTo>
                  <a:pt x="3809" y="52070"/>
                </a:moveTo>
                <a:lnTo>
                  <a:pt x="0" y="52070"/>
                </a:lnTo>
                <a:lnTo>
                  <a:pt x="0" y="68579"/>
                </a:lnTo>
                <a:lnTo>
                  <a:pt x="3809" y="68579"/>
                </a:lnTo>
                <a:lnTo>
                  <a:pt x="3809" y="52070"/>
                </a:lnTo>
                <a:close/>
              </a:path>
              <a:path w="345440" h="201930">
                <a:moveTo>
                  <a:pt x="345439" y="52070"/>
                </a:moveTo>
                <a:lnTo>
                  <a:pt x="341629" y="52070"/>
                </a:lnTo>
                <a:lnTo>
                  <a:pt x="341629" y="68579"/>
                </a:lnTo>
                <a:lnTo>
                  <a:pt x="345439" y="68579"/>
                </a:lnTo>
                <a:lnTo>
                  <a:pt x="345439" y="52070"/>
                </a:lnTo>
                <a:close/>
              </a:path>
              <a:path w="345440" h="201930">
                <a:moveTo>
                  <a:pt x="3809" y="68580"/>
                </a:moveTo>
                <a:lnTo>
                  <a:pt x="0" y="68580"/>
                </a:lnTo>
                <a:lnTo>
                  <a:pt x="0" y="140969"/>
                </a:lnTo>
                <a:lnTo>
                  <a:pt x="3809" y="140969"/>
                </a:lnTo>
                <a:lnTo>
                  <a:pt x="3809" y="68580"/>
                </a:lnTo>
                <a:close/>
              </a:path>
              <a:path w="345440" h="201930">
                <a:moveTo>
                  <a:pt x="345439" y="68580"/>
                </a:moveTo>
                <a:lnTo>
                  <a:pt x="341629" y="68580"/>
                </a:lnTo>
                <a:lnTo>
                  <a:pt x="341629" y="140969"/>
                </a:lnTo>
                <a:lnTo>
                  <a:pt x="345439" y="140969"/>
                </a:lnTo>
                <a:lnTo>
                  <a:pt x="345439" y="68580"/>
                </a:lnTo>
                <a:close/>
              </a:path>
              <a:path w="345440" h="201930">
                <a:moveTo>
                  <a:pt x="3809" y="140970"/>
                </a:moveTo>
                <a:lnTo>
                  <a:pt x="0" y="140970"/>
                </a:lnTo>
                <a:lnTo>
                  <a:pt x="0" y="179069"/>
                </a:lnTo>
                <a:lnTo>
                  <a:pt x="3809" y="179069"/>
                </a:lnTo>
                <a:lnTo>
                  <a:pt x="3809" y="140970"/>
                </a:lnTo>
                <a:close/>
              </a:path>
              <a:path w="345440" h="201930">
                <a:moveTo>
                  <a:pt x="345439" y="140970"/>
                </a:moveTo>
                <a:lnTo>
                  <a:pt x="341629" y="140970"/>
                </a:lnTo>
                <a:lnTo>
                  <a:pt x="341629" y="179069"/>
                </a:lnTo>
                <a:lnTo>
                  <a:pt x="345439" y="179069"/>
                </a:lnTo>
                <a:lnTo>
                  <a:pt x="345439" y="140970"/>
                </a:lnTo>
                <a:close/>
              </a:path>
              <a:path w="345440" h="201930">
                <a:moveTo>
                  <a:pt x="3809" y="179070"/>
                </a:moveTo>
                <a:lnTo>
                  <a:pt x="0" y="179070"/>
                </a:lnTo>
                <a:lnTo>
                  <a:pt x="0" y="191769"/>
                </a:lnTo>
                <a:lnTo>
                  <a:pt x="3809" y="191769"/>
                </a:lnTo>
                <a:lnTo>
                  <a:pt x="3809" y="179070"/>
                </a:lnTo>
                <a:close/>
              </a:path>
              <a:path w="345440" h="201930">
                <a:moveTo>
                  <a:pt x="345439" y="179070"/>
                </a:moveTo>
                <a:lnTo>
                  <a:pt x="341629" y="179070"/>
                </a:lnTo>
                <a:lnTo>
                  <a:pt x="341629" y="191769"/>
                </a:lnTo>
                <a:lnTo>
                  <a:pt x="345439" y="191769"/>
                </a:lnTo>
                <a:lnTo>
                  <a:pt x="345439" y="179070"/>
                </a:lnTo>
                <a:close/>
              </a:path>
              <a:path w="345440" h="201930">
                <a:moveTo>
                  <a:pt x="3809" y="191770"/>
                </a:moveTo>
                <a:lnTo>
                  <a:pt x="0" y="191770"/>
                </a:lnTo>
                <a:lnTo>
                  <a:pt x="0" y="201929"/>
                </a:lnTo>
                <a:lnTo>
                  <a:pt x="345439" y="201929"/>
                </a:lnTo>
                <a:lnTo>
                  <a:pt x="345439" y="198119"/>
                </a:lnTo>
                <a:lnTo>
                  <a:pt x="3809" y="198119"/>
                </a:lnTo>
                <a:lnTo>
                  <a:pt x="3809" y="191770"/>
                </a:lnTo>
                <a:close/>
              </a:path>
              <a:path w="345440" h="201930">
                <a:moveTo>
                  <a:pt x="345439" y="191770"/>
                </a:moveTo>
                <a:lnTo>
                  <a:pt x="341629" y="191770"/>
                </a:lnTo>
                <a:lnTo>
                  <a:pt x="341629" y="198119"/>
                </a:lnTo>
                <a:lnTo>
                  <a:pt x="345439" y="198119"/>
                </a:lnTo>
                <a:lnTo>
                  <a:pt x="345439" y="191770"/>
                </a:lnTo>
                <a:close/>
              </a:path>
            </a:pathLst>
          </a:custGeom>
          <a:solidFill>
            <a:srgbClr val="631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12150" y="1722120"/>
            <a:ext cx="337820" cy="194310"/>
          </a:xfrm>
          <a:custGeom>
            <a:avLst/>
            <a:gdLst/>
            <a:ahLst/>
            <a:cxnLst/>
            <a:rect l="l" t="t" r="r" b="b"/>
            <a:pathLst>
              <a:path w="337820" h="194310">
                <a:moveTo>
                  <a:pt x="337820" y="0"/>
                </a:moveTo>
                <a:lnTo>
                  <a:pt x="0" y="0"/>
                </a:lnTo>
                <a:lnTo>
                  <a:pt x="0" y="3809"/>
                </a:lnTo>
                <a:lnTo>
                  <a:pt x="2540" y="3809"/>
                </a:lnTo>
                <a:lnTo>
                  <a:pt x="2540" y="2539"/>
                </a:lnTo>
                <a:lnTo>
                  <a:pt x="337820" y="2539"/>
                </a:lnTo>
                <a:lnTo>
                  <a:pt x="337820" y="0"/>
                </a:lnTo>
                <a:close/>
              </a:path>
              <a:path w="337820" h="194310">
                <a:moveTo>
                  <a:pt x="337820" y="2539"/>
                </a:moveTo>
                <a:lnTo>
                  <a:pt x="334009" y="2539"/>
                </a:lnTo>
                <a:lnTo>
                  <a:pt x="334009" y="3809"/>
                </a:lnTo>
                <a:lnTo>
                  <a:pt x="337820" y="3809"/>
                </a:lnTo>
                <a:lnTo>
                  <a:pt x="337820" y="2539"/>
                </a:lnTo>
                <a:close/>
              </a:path>
              <a:path w="337820" h="194310">
                <a:moveTo>
                  <a:pt x="2540" y="3810"/>
                </a:moveTo>
                <a:lnTo>
                  <a:pt x="0" y="3810"/>
                </a:lnTo>
                <a:lnTo>
                  <a:pt x="0" y="22859"/>
                </a:lnTo>
                <a:lnTo>
                  <a:pt x="2540" y="22859"/>
                </a:lnTo>
                <a:lnTo>
                  <a:pt x="2540" y="3810"/>
                </a:lnTo>
                <a:close/>
              </a:path>
              <a:path w="337820" h="194310">
                <a:moveTo>
                  <a:pt x="337820" y="3810"/>
                </a:moveTo>
                <a:lnTo>
                  <a:pt x="334009" y="3810"/>
                </a:lnTo>
                <a:lnTo>
                  <a:pt x="334009" y="22859"/>
                </a:lnTo>
                <a:lnTo>
                  <a:pt x="337820" y="22859"/>
                </a:lnTo>
                <a:lnTo>
                  <a:pt x="337820" y="3810"/>
                </a:lnTo>
                <a:close/>
              </a:path>
              <a:path w="337820" h="194310">
                <a:moveTo>
                  <a:pt x="2540" y="22860"/>
                </a:moveTo>
                <a:lnTo>
                  <a:pt x="0" y="22860"/>
                </a:lnTo>
                <a:lnTo>
                  <a:pt x="0" y="48259"/>
                </a:lnTo>
                <a:lnTo>
                  <a:pt x="2540" y="48259"/>
                </a:lnTo>
                <a:lnTo>
                  <a:pt x="2540" y="22860"/>
                </a:lnTo>
                <a:close/>
              </a:path>
              <a:path w="337820" h="194310">
                <a:moveTo>
                  <a:pt x="337820" y="22860"/>
                </a:moveTo>
                <a:lnTo>
                  <a:pt x="334009" y="22860"/>
                </a:lnTo>
                <a:lnTo>
                  <a:pt x="334009" y="48259"/>
                </a:lnTo>
                <a:lnTo>
                  <a:pt x="337820" y="48259"/>
                </a:lnTo>
                <a:lnTo>
                  <a:pt x="337820" y="22860"/>
                </a:lnTo>
                <a:close/>
              </a:path>
              <a:path w="337820" h="194310">
                <a:moveTo>
                  <a:pt x="2540" y="48260"/>
                </a:moveTo>
                <a:lnTo>
                  <a:pt x="0" y="48260"/>
                </a:lnTo>
                <a:lnTo>
                  <a:pt x="0" y="64769"/>
                </a:lnTo>
                <a:lnTo>
                  <a:pt x="2540" y="64769"/>
                </a:lnTo>
                <a:lnTo>
                  <a:pt x="2540" y="48260"/>
                </a:lnTo>
                <a:close/>
              </a:path>
              <a:path w="337820" h="194310">
                <a:moveTo>
                  <a:pt x="337820" y="48260"/>
                </a:moveTo>
                <a:lnTo>
                  <a:pt x="334009" y="48260"/>
                </a:lnTo>
                <a:lnTo>
                  <a:pt x="334009" y="64769"/>
                </a:lnTo>
                <a:lnTo>
                  <a:pt x="337820" y="64769"/>
                </a:lnTo>
                <a:lnTo>
                  <a:pt x="337820" y="48260"/>
                </a:lnTo>
                <a:close/>
              </a:path>
              <a:path w="337820" h="194310">
                <a:moveTo>
                  <a:pt x="2540" y="64770"/>
                </a:moveTo>
                <a:lnTo>
                  <a:pt x="0" y="64770"/>
                </a:lnTo>
                <a:lnTo>
                  <a:pt x="0" y="137159"/>
                </a:lnTo>
                <a:lnTo>
                  <a:pt x="2540" y="137159"/>
                </a:lnTo>
                <a:lnTo>
                  <a:pt x="2540" y="64770"/>
                </a:lnTo>
                <a:close/>
              </a:path>
              <a:path w="337820" h="194310">
                <a:moveTo>
                  <a:pt x="337820" y="64770"/>
                </a:moveTo>
                <a:lnTo>
                  <a:pt x="334009" y="64770"/>
                </a:lnTo>
                <a:lnTo>
                  <a:pt x="334009" y="137159"/>
                </a:lnTo>
                <a:lnTo>
                  <a:pt x="337820" y="137159"/>
                </a:lnTo>
                <a:lnTo>
                  <a:pt x="337820" y="64770"/>
                </a:lnTo>
                <a:close/>
              </a:path>
              <a:path w="337820" h="194310">
                <a:moveTo>
                  <a:pt x="2540" y="137160"/>
                </a:moveTo>
                <a:lnTo>
                  <a:pt x="0" y="137160"/>
                </a:lnTo>
                <a:lnTo>
                  <a:pt x="0" y="175259"/>
                </a:lnTo>
                <a:lnTo>
                  <a:pt x="2540" y="175259"/>
                </a:lnTo>
                <a:lnTo>
                  <a:pt x="2540" y="137160"/>
                </a:lnTo>
                <a:close/>
              </a:path>
              <a:path w="337820" h="194310">
                <a:moveTo>
                  <a:pt x="337820" y="137160"/>
                </a:moveTo>
                <a:lnTo>
                  <a:pt x="334009" y="137160"/>
                </a:lnTo>
                <a:lnTo>
                  <a:pt x="334009" y="175259"/>
                </a:lnTo>
                <a:lnTo>
                  <a:pt x="337820" y="175259"/>
                </a:lnTo>
                <a:lnTo>
                  <a:pt x="337820" y="137160"/>
                </a:lnTo>
                <a:close/>
              </a:path>
              <a:path w="337820" h="194310">
                <a:moveTo>
                  <a:pt x="2540" y="175260"/>
                </a:moveTo>
                <a:lnTo>
                  <a:pt x="0" y="175260"/>
                </a:lnTo>
                <a:lnTo>
                  <a:pt x="0" y="187959"/>
                </a:lnTo>
                <a:lnTo>
                  <a:pt x="2540" y="187959"/>
                </a:lnTo>
                <a:lnTo>
                  <a:pt x="2540" y="175260"/>
                </a:lnTo>
                <a:close/>
              </a:path>
              <a:path w="337820" h="194310">
                <a:moveTo>
                  <a:pt x="337820" y="175260"/>
                </a:moveTo>
                <a:lnTo>
                  <a:pt x="334009" y="175260"/>
                </a:lnTo>
                <a:lnTo>
                  <a:pt x="334009" y="187959"/>
                </a:lnTo>
                <a:lnTo>
                  <a:pt x="337820" y="187959"/>
                </a:lnTo>
                <a:lnTo>
                  <a:pt x="337820" y="175260"/>
                </a:lnTo>
                <a:close/>
              </a:path>
              <a:path w="337820" h="194310">
                <a:moveTo>
                  <a:pt x="2540" y="187960"/>
                </a:moveTo>
                <a:lnTo>
                  <a:pt x="0" y="187960"/>
                </a:lnTo>
                <a:lnTo>
                  <a:pt x="0" y="194309"/>
                </a:lnTo>
                <a:lnTo>
                  <a:pt x="337820" y="194309"/>
                </a:lnTo>
                <a:lnTo>
                  <a:pt x="337820" y="190500"/>
                </a:lnTo>
                <a:lnTo>
                  <a:pt x="2540" y="190500"/>
                </a:lnTo>
                <a:lnTo>
                  <a:pt x="2540" y="187960"/>
                </a:lnTo>
                <a:close/>
              </a:path>
              <a:path w="337820" h="194310">
                <a:moveTo>
                  <a:pt x="337820" y="187960"/>
                </a:moveTo>
                <a:lnTo>
                  <a:pt x="334009" y="187960"/>
                </a:lnTo>
                <a:lnTo>
                  <a:pt x="334009" y="190500"/>
                </a:lnTo>
                <a:lnTo>
                  <a:pt x="337820" y="190500"/>
                </a:lnTo>
                <a:lnTo>
                  <a:pt x="337820" y="187960"/>
                </a:lnTo>
                <a:close/>
              </a:path>
            </a:pathLst>
          </a:custGeom>
          <a:solidFill>
            <a:srgbClr val="661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314690" y="1725295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31469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314690" y="1727200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64235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31469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64235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3146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6423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3146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6423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31469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64235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314690" y="1909445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14690" y="189737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0" y="11429"/>
                </a:moveTo>
                <a:lnTo>
                  <a:pt x="3809" y="11429"/>
                </a:lnTo>
                <a:lnTo>
                  <a:pt x="380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642350" y="189737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3809" y="0"/>
                </a:moveTo>
                <a:lnTo>
                  <a:pt x="0" y="0"/>
                </a:lnTo>
                <a:lnTo>
                  <a:pt x="0" y="11429"/>
                </a:lnTo>
                <a:lnTo>
                  <a:pt x="3809" y="1142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314690" y="1911350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318500" y="1728470"/>
            <a:ext cx="323850" cy="180340"/>
          </a:xfrm>
          <a:custGeom>
            <a:avLst/>
            <a:gdLst/>
            <a:ahLst/>
            <a:cxnLst/>
            <a:rect l="l" t="t" r="r" b="b"/>
            <a:pathLst>
              <a:path w="323850" h="180339">
                <a:moveTo>
                  <a:pt x="323850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3809"/>
                </a:lnTo>
                <a:lnTo>
                  <a:pt x="323850" y="3809"/>
                </a:lnTo>
                <a:lnTo>
                  <a:pt x="323850" y="0"/>
                </a:lnTo>
                <a:close/>
              </a:path>
              <a:path w="323850" h="180339">
                <a:moveTo>
                  <a:pt x="323850" y="3809"/>
                </a:moveTo>
                <a:lnTo>
                  <a:pt x="320040" y="3809"/>
                </a:lnTo>
                <a:lnTo>
                  <a:pt x="320040" y="16509"/>
                </a:lnTo>
                <a:lnTo>
                  <a:pt x="323850" y="16509"/>
                </a:lnTo>
                <a:lnTo>
                  <a:pt x="323850" y="3809"/>
                </a:lnTo>
                <a:close/>
              </a:path>
              <a:path w="323850" h="180339">
                <a:moveTo>
                  <a:pt x="3809" y="16510"/>
                </a:moveTo>
                <a:lnTo>
                  <a:pt x="0" y="16510"/>
                </a:lnTo>
                <a:lnTo>
                  <a:pt x="0" y="41909"/>
                </a:lnTo>
                <a:lnTo>
                  <a:pt x="3809" y="41909"/>
                </a:lnTo>
                <a:lnTo>
                  <a:pt x="3809" y="16510"/>
                </a:lnTo>
                <a:close/>
              </a:path>
              <a:path w="323850" h="180339">
                <a:moveTo>
                  <a:pt x="323850" y="16510"/>
                </a:moveTo>
                <a:lnTo>
                  <a:pt x="320040" y="16510"/>
                </a:lnTo>
                <a:lnTo>
                  <a:pt x="320040" y="41909"/>
                </a:lnTo>
                <a:lnTo>
                  <a:pt x="323850" y="41909"/>
                </a:lnTo>
                <a:lnTo>
                  <a:pt x="323850" y="16510"/>
                </a:lnTo>
                <a:close/>
              </a:path>
              <a:path w="323850" h="180339">
                <a:moveTo>
                  <a:pt x="3809" y="41910"/>
                </a:moveTo>
                <a:lnTo>
                  <a:pt x="0" y="41910"/>
                </a:lnTo>
                <a:lnTo>
                  <a:pt x="0" y="58419"/>
                </a:lnTo>
                <a:lnTo>
                  <a:pt x="3809" y="58419"/>
                </a:lnTo>
                <a:lnTo>
                  <a:pt x="3809" y="41910"/>
                </a:lnTo>
                <a:close/>
              </a:path>
              <a:path w="323850" h="180339">
                <a:moveTo>
                  <a:pt x="323850" y="41910"/>
                </a:moveTo>
                <a:lnTo>
                  <a:pt x="320040" y="41910"/>
                </a:lnTo>
                <a:lnTo>
                  <a:pt x="320040" y="58419"/>
                </a:lnTo>
                <a:lnTo>
                  <a:pt x="323850" y="58419"/>
                </a:lnTo>
                <a:lnTo>
                  <a:pt x="323850" y="41910"/>
                </a:lnTo>
                <a:close/>
              </a:path>
              <a:path w="323850" h="180339">
                <a:moveTo>
                  <a:pt x="3809" y="58420"/>
                </a:moveTo>
                <a:lnTo>
                  <a:pt x="0" y="58420"/>
                </a:lnTo>
                <a:lnTo>
                  <a:pt x="0" y="130809"/>
                </a:lnTo>
                <a:lnTo>
                  <a:pt x="3809" y="130809"/>
                </a:lnTo>
                <a:lnTo>
                  <a:pt x="3809" y="58420"/>
                </a:lnTo>
                <a:close/>
              </a:path>
              <a:path w="323850" h="180339">
                <a:moveTo>
                  <a:pt x="323850" y="58420"/>
                </a:moveTo>
                <a:lnTo>
                  <a:pt x="320040" y="58420"/>
                </a:lnTo>
                <a:lnTo>
                  <a:pt x="320040" y="130809"/>
                </a:lnTo>
                <a:lnTo>
                  <a:pt x="323850" y="130809"/>
                </a:lnTo>
                <a:lnTo>
                  <a:pt x="323850" y="58420"/>
                </a:lnTo>
                <a:close/>
              </a:path>
              <a:path w="323850" h="180339">
                <a:moveTo>
                  <a:pt x="3809" y="130810"/>
                </a:moveTo>
                <a:lnTo>
                  <a:pt x="0" y="130810"/>
                </a:lnTo>
                <a:lnTo>
                  <a:pt x="0" y="168909"/>
                </a:lnTo>
                <a:lnTo>
                  <a:pt x="3809" y="168909"/>
                </a:lnTo>
                <a:lnTo>
                  <a:pt x="3809" y="130810"/>
                </a:lnTo>
                <a:close/>
              </a:path>
              <a:path w="323850" h="180339">
                <a:moveTo>
                  <a:pt x="323850" y="130810"/>
                </a:moveTo>
                <a:lnTo>
                  <a:pt x="320040" y="130810"/>
                </a:lnTo>
                <a:lnTo>
                  <a:pt x="320040" y="168909"/>
                </a:lnTo>
                <a:lnTo>
                  <a:pt x="323850" y="168909"/>
                </a:lnTo>
                <a:lnTo>
                  <a:pt x="323850" y="130810"/>
                </a:lnTo>
                <a:close/>
              </a:path>
              <a:path w="323850" h="180339">
                <a:moveTo>
                  <a:pt x="3809" y="168910"/>
                </a:moveTo>
                <a:lnTo>
                  <a:pt x="0" y="168910"/>
                </a:lnTo>
                <a:lnTo>
                  <a:pt x="0" y="180339"/>
                </a:lnTo>
                <a:lnTo>
                  <a:pt x="323850" y="180339"/>
                </a:lnTo>
                <a:lnTo>
                  <a:pt x="323850" y="176529"/>
                </a:lnTo>
                <a:lnTo>
                  <a:pt x="3809" y="176529"/>
                </a:lnTo>
                <a:lnTo>
                  <a:pt x="3809" y="168910"/>
                </a:lnTo>
                <a:close/>
              </a:path>
              <a:path w="323850" h="180339">
                <a:moveTo>
                  <a:pt x="323850" y="168910"/>
                </a:moveTo>
                <a:lnTo>
                  <a:pt x="320040" y="168910"/>
                </a:lnTo>
                <a:lnTo>
                  <a:pt x="320040" y="176529"/>
                </a:lnTo>
                <a:lnTo>
                  <a:pt x="323850" y="176529"/>
                </a:lnTo>
                <a:lnTo>
                  <a:pt x="323850" y="168910"/>
                </a:lnTo>
                <a:close/>
              </a:path>
            </a:pathLst>
          </a:custGeom>
          <a:solidFill>
            <a:srgbClr val="6B1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22309" y="1732279"/>
            <a:ext cx="316230" cy="172720"/>
          </a:xfrm>
          <a:custGeom>
            <a:avLst/>
            <a:gdLst/>
            <a:ahLst/>
            <a:cxnLst/>
            <a:rect l="l" t="t" r="r" b="b"/>
            <a:pathLst>
              <a:path w="316229" h="172719">
                <a:moveTo>
                  <a:pt x="316230" y="0"/>
                </a:moveTo>
                <a:lnTo>
                  <a:pt x="0" y="0"/>
                </a:lnTo>
                <a:lnTo>
                  <a:pt x="0" y="12700"/>
                </a:lnTo>
                <a:lnTo>
                  <a:pt x="3810" y="12700"/>
                </a:lnTo>
                <a:lnTo>
                  <a:pt x="3810" y="3810"/>
                </a:lnTo>
                <a:lnTo>
                  <a:pt x="316230" y="3810"/>
                </a:lnTo>
                <a:lnTo>
                  <a:pt x="316230" y="0"/>
                </a:lnTo>
                <a:close/>
              </a:path>
              <a:path w="316229" h="172719">
                <a:moveTo>
                  <a:pt x="316230" y="3810"/>
                </a:moveTo>
                <a:lnTo>
                  <a:pt x="312420" y="3810"/>
                </a:lnTo>
                <a:lnTo>
                  <a:pt x="312420" y="12700"/>
                </a:lnTo>
                <a:lnTo>
                  <a:pt x="316230" y="12700"/>
                </a:lnTo>
                <a:lnTo>
                  <a:pt x="316230" y="3810"/>
                </a:lnTo>
                <a:close/>
              </a:path>
              <a:path w="316229" h="172719">
                <a:moveTo>
                  <a:pt x="3810" y="12700"/>
                </a:moveTo>
                <a:lnTo>
                  <a:pt x="0" y="1270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12700"/>
                </a:lnTo>
                <a:close/>
              </a:path>
              <a:path w="316229" h="172719">
                <a:moveTo>
                  <a:pt x="316230" y="12700"/>
                </a:moveTo>
                <a:lnTo>
                  <a:pt x="312420" y="12700"/>
                </a:lnTo>
                <a:lnTo>
                  <a:pt x="312420" y="38100"/>
                </a:lnTo>
                <a:lnTo>
                  <a:pt x="316230" y="38100"/>
                </a:lnTo>
                <a:lnTo>
                  <a:pt x="316230" y="12700"/>
                </a:lnTo>
                <a:close/>
              </a:path>
              <a:path w="316229" h="172719">
                <a:moveTo>
                  <a:pt x="3810" y="38100"/>
                </a:moveTo>
                <a:lnTo>
                  <a:pt x="0" y="38100"/>
                </a:lnTo>
                <a:lnTo>
                  <a:pt x="0" y="54610"/>
                </a:lnTo>
                <a:lnTo>
                  <a:pt x="3810" y="54610"/>
                </a:lnTo>
                <a:lnTo>
                  <a:pt x="3810" y="38100"/>
                </a:lnTo>
                <a:close/>
              </a:path>
              <a:path w="316229" h="172719">
                <a:moveTo>
                  <a:pt x="316230" y="38100"/>
                </a:moveTo>
                <a:lnTo>
                  <a:pt x="312420" y="38100"/>
                </a:lnTo>
                <a:lnTo>
                  <a:pt x="312420" y="54610"/>
                </a:lnTo>
                <a:lnTo>
                  <a:pt x="316230" y="54610"/>
                </a:lnTo>
                <a:lnTo>
                  <a:pt x="316230" y="38100"/>
                </a:lnTo>
                <a:close/>
              </a:path>
              <a:path w="316229" h="172719">
                <a:moveTo>
                  <a:pt x="3810" y="54610"/>
                </a:moveTo>
                <a:lnTo>
                  <a:pt x="0" y="54610"/>
                </a:lnTo>
                <a:lnTo>
                  <a:pt x="0" y="127000"/>
                </a:lnTo>
                <a:lnTo>
                  <a:pt x="3810" y="127000"/>
                </a:lnTo>
                <a:lnTo>
                  <a:pt x="3810" y="54610"/>
                </a:lnTo>
                <a:close/>
              </a:path>
              <a:path w="316229" h="172719">
                <a:moveTo>
                  <a:pt x="316230" y="54610"/>
                </a:moveTo>
                <a:lnTo>
                  <a:pt x="312420" y="54610"/>
                </a:lnTo>
                <a:lnTo>
                  <a:pt x="312420" y="127000"/>
                </a:lnTo>
                <a:lnTo>
                  <a:pt x="316230" y="127000"/>
                </a:lnTo>
                <a:lnTo>
                  <a:pt x="316230" y="54610"/>
                </a:lnTo>
                <a:close/>
              </a:path>
              <a:path w="316229" h="172719">
                <a:moveTo>
                  <a:pt x="3810" y="127000"/>
                </a:moveTo>
                <a:lnTo>
                  <a:pt x="0" y="127000"/>
                </a:lnTo>
                <a:lnTo>
                  <a:pt x="0" y="165100"/>
                </a:lnTo>
                <a:lnTo>
                  <a:pt x="3810" y="165100"/>
                </a:lnTo>
                <a:lnTo>
                  <a:pt x="3810" y="127000"/>
                </a:lnTo>
                <a:close/>
              </a:path>
              <a:path w="316229" h="172719">
                <a:moveTo>
                  <a:pt x="316230" y="127000"/>
                </a:moveTo>
                <a:lnTo>
                  <a:pt x="312420" y="127000"/>
                </a:lnTo>
                <a:lnTo>
                  <a:pt x="312420" y="165100"/>
                </a:lnTo>
                <a:lnTo>
                  <a:pt x="316230" y="165100"/>
                </a:lnTo>
                <a:lnTo>
                  <a:pt x="316230" y="127000"/>
                </a:lnTo>
                <a:close/>
              </a:path>
              <a:path w="316229" h="172719">
                <a:moveTo>
                  <a:pt x="3810" y="165100"/>
                </a:moveTo>
                <a:lnTo>
                  <a:pt x="0" y="165100"/>
                </a:lnTo>
                <a:lnTo>
                  <a:pt x="0" y="172720"/>
                </a:lnTo>
                <a:lnTo>
                  <a:pt x="316230" y="172720"/>
                </a:lnTo>
                <a:lnTo>
                  <a:pt x="316230" y="170180"/>
                </a:lnTo>
                <a:lnTo>
                  <a:pt x="3810" y="170180"/>
                </a:lnTo>
                <a:lnTo>
                  <a:pt x="3810" y="165100"/>
                </a:lnTo>
                <a:close/>
              </a:path>
              <a:path w="316229" h="172719">
                <a:moveTo>
                  <a:pt x="316230" y="165100"/>
                </a:moveTo>
                <a:lnTo>
                  <a:pt x="312420" y="165100"/>
                </a:lnTo>
                <a:lnTo>
                  <a:pt x="312420" y="170180"/>
                </a:lnTo>
                <a:lnTo>
                  <a:pt x="316230" y="170180"/>
                </a:lnTo>
                <a:lnTo>
                  <a:pt x="316230" y="165100"/>
                </a:lnTo>
                <a:close/>
              </a:path>
            </a:pathLst>
          </a:custGeom>
          <a:solidFill>
            <a:srgbClr val="6E17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326119" y="1736089"/>
            <a:ext cx="308610" cy="166370"/>
          </a:xfrm>
          <a:custGeom>
            <a:avLst/>
            <a:gdLst/>
            <a:ahLst/>
            <a:cxnLst/>
            <a:rect l="l" t="t" r="r" b="b"/>
            <a:pathLst>
              <a:path w="308609" h="166369">
                <a:moveTo>
                  <a:pt x="308609" y="0"/>
                </a:moveTo>
                <a:lnTo>
                  <a:pt x="0" y="0"/>
                </a:lnTo>
                <a:lnTo>
                  <a:pt x="0" y="8889"/>
                </a:lnTo>
                <a:lnTo>
                  <a:pt x="3809" y="8889"/>
                </a:lnTo>
                <a:lnTo>
                  <a:pt x="3809" y="3810"/>
                </a:lnTo>
                <a:lnTo>
                  <a:pt x="308609" y="3810"/>
                </a:lnTo>
                <a:lnTo>
                  <a:pt x="308609" y="0"/>
                </a:lnTo>
                <a:close/>
              </a:path>
              <a:path w="308609" h="166369">
                <a:moveTo>
                  <a:pt x="308609" y="3810"/>
                </a:moveTo>
                <a:lnTo>
                  <a:pt x="306070" y="3810"/>
                </a:lnTo>
                <a:lnTo>
                  <a:pt x="306070" y="8889"/>
                </a:lnTo>
                <a:lnTo>
                  <a:pt x="308609" y="8889"/>
                </a:lnTo>
                <a:lnTo>
                  <a:pt x="308609" y="3810"/>
                </a:lnTo>
                <a:close/>
              </a:path>
              <a:path w="308609" h="166369">
                <a:moveTo>
                  <a:pt x="3809" y="8890"/>
                </a:moveTo>
                <a:lnTo>
                  <a:pt x="0" y="889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8890"/>
                </a:lnTo>
                <a:close/>
              </a:path>
              <a:path w="308609" h="166369">
                <a:moveTo>
                  <a:pt x="308609" y="8890"/>
                </a:moveTo>
                <a:lnTo>
                  <a:pt x="306070" y="8890"/>
                </a:lnTo>
                <a:lnTo>
                  <a:pt x="306070" y="34289"/>
                </a:lnTo>
                <a:lnTo>
                  <a:pt x="308609" y="34289"/>
                </a:lnTo>
                <a:lnTo>
                  <a:pt x="308609" y="8890"/>
                </a:lnTo>
                <a:close/>
              </a:path>
              <a:path w="308609" h="166369">
                <a:moveTo>
                  <a:pt x="3809" y="34290"/>
                </a:moveTo>
                <a:lnTo>
                  <a:pt x="0" y="34290"/>
                </a:lnTo>
                <a:lnTo>
                  <a:pt x="0" y="50800"/>
                </a:lnTo>
                <a:lnTo>
                  <a:pt x="3809" y="50800"/>
                </a:lnTo>
                <a:lnTo>
                  <a:pt x="3809" y="34290"/>
                </a:lnTo>
                <a:close/>
              </a:path>
              <a:path w="308609" h="166369">
                <a:moveTo>
                  <a:pt x="308609" y="34290"/>
                </a:moveTo>
                <a:lnTo>
                  <a:pt x="306070" y="34290"/>
                </a:lnTo>
                <a:lnTo>
                  <a:pt x="306070" y="50800"/>
                </a:lnTo>
                <a:lnTo>
                  <a:pt x="308609" y="50800"/>
                </a:lnTo>
                <a:lnTo>
                  <a:pt x="308609" y="34290"/>
                </a:lnTo>
                <a:close/>
              </a:path>
              <a:path w="308609" h="166369">
                <a:moveTo>
                  <a:pt x="3809" y="50800"/>
                </a:moveTo>
                <a:lnTo>
                  <a:pt x="0" y="50800"/>
                </a:lnTo>
                <a:lnTo>
                  <a:pt x="0" y="123189"/>
                </a:lnTo>
                <a:lnTo>
                  <a:pt x="3809" y="123189"/>
                </a:lnTo>
                <a:lnTo>
                  <a:pt x="3809" y="50800"/>
                </a:lnTo>
                <a:close/>
              </a:path>
              <a:path w="308609" h="166369">
                <a:moveTo>
                  <a:pt x="308609" y="50800"/>
                </a:moveTo>
                <a:lnTo>
                  <a:pt x="306070" y="50800"/>
                </a:lnTo>
                <a:lnTo>
                  <a:pt x="306070" y="123189"/>
                </a:lnTo>
                <a:lnTo>
                  <a:pt x="308609" y="123189"/>
                </a:lnTo>
                <a:lnTo>
                  <a:pt x="308609" y="50800"/>
                </a:lnTo>
                <a:close/>
              </a:path>
              <a:path w="308609" h="166369">
                <a:moveTo>
                  <a:pt x="3809" y="123190"/>
                </a:moveTo>
                <a:lnTo>
                  <a:pt x="0" y="123190"/>
                </a:lnTo>
                <a:lnTo>
                  <a:pt x="0" y="161289"/>
                </a:lnTo>
                <a:lnTo>
                  <a:pt x="3809" y="161289"/>
                </a:lnTo>
                <a:lnTo>
                  <a:pt x="3809" y="123190"/>
                </a:lnTo>
                <a:close/>
              </a:path>
              <a:path w="308609" h="166369">
                <a:moveTo>
                  <a:pt x="308609" y="123190"/>
                </a:moveTo>
                <a:lnTo>
                  <a:pt x="306070" y="123190"/>
                </a:lnTo>
                <a:lnTo>
                  <a:pt x="306070" y="161289"/>
                </a:lnTo>
                <a:lnTo>
                  <a:pt x="308609" y="161289"/>
                </a:lnTo>
                <a:lnTo>
                  <a:pt x="308609" y="123190"/>
                </a:lnTo>
                <a:close/>
              </a:path>
              <a:path w="308609" h="166369">
                <a:moveTo>
                  <a:pt x="3809" y="161290"/>
                </a:moveTo>
                <a:lnTo>
                  <a:pt x="0" y="161290"/>
                </a:lnTo>
                <a:lnTo>
                  <a:pt x="0" y="166370"/>
                </a:lnTo>
                <a:lnTo>
                  <a:pt x="308609" y="166370"/>
                </a:lnTo>
                <a:lnTo>
                  <a:pt x="308609" y="162560"/>
                </a:lnTo>
                <a:lnTo>
                  <a:pt x="3809" y="162560"/>
                </a:lnTo>
                <a:lnTo>
                  <a:pt x="3809" y="161290"/>
                </a:lnTo>
                <a:close/>
              </a:path>
              <a:path w="308609" h="166369">
                <a:moveTo>
                  <a:pt x="308609" y="161290"/>
                </a:moveTo>
                <a:lnTo>
                  <a:pt x="306070" y="161290"/>
                </a:lnTo>
                <a:lnTo>
                  <a:pt x="306070" y="162560"/>
                </a:lnTo>
                <a:lnTo>
                  <a:pt x="308609" y="162560"/>
                </a:lnTo>
                <a:lnTo>
                  <a:pt x="308609" y="161290"/>
                </a:lnTo>
                <a:close/>
              </a:path>
            </a:pathLst>
          </a:custGeom>
          <a:solidFill>
            <a:srgbClr val="7118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29930" y="174371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329930" y="174180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809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628380" y="174371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2993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62838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3299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62838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3299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62838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329930" y="189611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29930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0" y="35560"/>
                </a:moveTo>
                <a:lnTo>
                  <a:pt x="3810" y="35560"/>
                </a:lnTo>
                <a:lnTo>
                  <a:pt x="381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628380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3810" y="0"/>
                </a:moveTo>
                <a:lnTo>
                  <a:pt x="0" y="0"/>
                </a:lnTo>
                <a:lnTo>
                  <a:pt x="0" y="35559"/>
                </a:lnTo>
                <a:lnTo>
                  <a:pt x="3810" y="3555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329930" y="189801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333740" y="174434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175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333740" y="1746250"/>
            <a:ext cx="2540" cy="24130"/>
          </a:xfrm>
          <a:custGeom>
            <a:avLst/>
            <a:gdLst/>
            <a:ahLst/>
            <a:cxnLst/>
            <a:rect l="l" t="t" r="r" b="b"/>
            <a:pathLst>
              <a:path w="2540" h="24130">
                <a:moveTo>
                  <a:pt x="0" y="24129"/>
                </a:moveTo>
                <a:lnTo>
                  <a:pt x="2539" y="24129"/>
                </a:lnTo>
                <a:lnTo>
                  <a:pt x="253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333740" y="1745614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175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624569" y="1746250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3809" y="0"/>
                </a:moveTo>
                <a:lnTo>
                  <a:pt x="0" y="0"/>
                </a:lnTo>
                <a:lnTo>
                  <a:pt x="0" y="24129"/>
                </a:lnTo>
                <a:lnTo>
                  <a:pt x="3809" y="2412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333740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62456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333740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62456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333740" y="189293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810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333740" y="1859279"/>
            <a:ext cx="2540" cy="31750"/>
          </a:xfrm>
          <a:custGeom>
            <a:avLst/>
            <a:gdLst/>
            <a:ahLst/>
            <a:cxnLst/>
            <a:rect l="l" t="t" r="r" b="b"/>
            <a:pathLst>
              <a:path w="2540" h="31750">
                <a:moveTo>
                  <a:pt x="0" y="31750"/>
                </a:moveTo>
                <a:lnTo>
                  <a:pt x="2539" y="31750"/>
                </a:lnTo>
                <a:lnTo>
                  <a:pt x="2539" y="0"/>
                </a:lnTo>
                <a:lnTo>
                  <a:pt x="0" y="0"/>
                </a:lnTo>
                <a:lnTo>
                  <a:pt x="0" y="3175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624569" y="1859279"/>
            <a:ext cx="3810" cy="31750"/>
          </a:xfrm>
          <a:custGeom>
            <a:avLst/>
            <a:gdLst/>
            <a:ahLst/>
            <a:cxnLst/>
            <a:rect l="l" t="t" r="r" b="b"/>
            <a:pathLst>
              <a:path w="3809" h="31750">
                <a:moveTo>
                  <a:pt x="3809" y="0"/>
                </a:moveTo>
                <a:lnTo>
                  <a:pt x="0" y="0"/>
                </a:lnTo>
                <a:lnTo>
                  <a:pt x="0" y="31749"/>
                </a:lnTo>
                <a:lnTo>
                  <a:pt x="3809" y="3174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336280" y="1750060"/>
            <a:ext cx="3810" cy="20320"/>
          </a:xfrm>
          <a:custGeom>
            <a:avLst/>
            <a:gdLst/>
            <a:ahLst/>
            <a:cxnLst/>
            <a:rect l="l" t="t" r="r" b="b"/>
            <a:pathLst>
              <a:path w="3809" h="20319">
                <a:moveTo>
                  <a:pt x="0" y="20320"/>
                </a:moveTo>
                <a:lnTo>
                  <a:pt x="3810" y="20320"/>
                </a:lnTo>
                <a:lnTo>
                  <a:pt x="381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336280" y="1748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09">
            <a:solidFill>
              <a:srgbClr val="781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620759" y="1750060"/>
            <a:ext cx="3810" cy="20320"/>
          </a:xfrm>
          <a:custGeom>
            <a:avLst/>
            <a:gdLst/>
            <a:ahLst/>
            <a:cxnLst/>
            <a:rect l="l" t="t" r="r" b="b"/>
            <a:pathLst>
              <a:path w="3809" h="20319">
                <a:moveTo>
                  <a:pt x="3810" y="0"/>
                </a:moveTo>
                <a:lnTo>
                  <a:pt x="0" y="0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33628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62075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33628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62075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336280" y="1889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781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336280" y="185927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09" h="27939">
                <a:moveTo>
                  <a:pt x="0" y="27939"/>
                </a:moveTo>
                <a:lnTo>
                  <a:pt x="3810" y="27939"/>
                </a:lnTo>
                <a:lnTo>
                  <a:pt x="3810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620759" y="185927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09" h="27939">
                <a:moveTo>
                  <a:pt x="3810" y="0"/>
                </a:moveTo>
                <a:lnTo>
                  <a:pt x="0" y="0"/>
                </a:lnTo>
                <a:lnTo>
                  <a:pt x="0" y="27939"/>
                </a:lnTo>
                <a:lnTo>
                  <a:pt x="3810" y="2793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340090" y="17538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340090" y="175196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9" y="0"/>
                </a:lnTo>
              </a:path>
            </a:pathLst>
          </a:custGeom>
          <a:ln w="3810">
            <a:solidFill>
              <a:srgbClr val="7B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616950" y="17538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3400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6169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3400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6169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340090" y="188531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9" y="0"/>
                </a:lnTo>
              </a:path>
            </a:pathLst>
          </a:custGeom>
          <a:ln w="3810">
            <a:solidFill>
              <a:srgbClr val="7B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340090" y="1859279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0" y="24129"/>
                </a:moveTo>
                <a:lnTo>
                  <a:pt x="3809" y="24129"/>
                </a:lnTo>
                <a:lnTo>
                  <a:pt x="380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616950" y="1859279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3809" y="0"/>
                </a:moveTo>
                <a:lnTo>
                  <a:pt x="0" y="0"/>
                </a:lnTo>
                <a:lnTo>
                  <a:pt x="0" y="24129"/>
                </a:lnTo>
                <a:lnTo>
                  <a:pt x="3809" y="2412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343900" y="1757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12700"/>
                </a:moveTo>
                <a:lnTo>
                  <a:pt x="3809" y="12700"/>
                </a:lnTo>
                <a:lnTo>
                  <a:pt x="380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343900" y="175577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810">
            <a:solidFill>
              <a:srgbClr val="7E1B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613140" y="1757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700"/>
                </a:lnTo>
                <a:lnTo>
                  <a:pt x="3809" y="12700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34390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6131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34390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6131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343900" y="1882139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7E1B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34390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0" y="21589"/>
                </a:moveTo>
                <a:lnTo>
                  <a:pt x="3809" y="21589"/>
                </a:lnTo>
                <a:lnTo>
                  <a:pt x="3809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61314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3809" y="0"/>
                </a:moveTo>
                <a:lnTo>
                  <a:pt x="0" y="0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347709" y="176148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0" y="8889"/>
                </a:moveTo>
                <a:lnTo>
                  <a:pt x="3810" y="8889"/>
                </a:lnTo>
                <a:lnTo>
                  <a:pt x="381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347709" y="175958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810">
            <a:solidFill>
              <a:srgbClr val="80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610600" y="1761489"/>
            <a:ext cx="2540" cy="8890"/>
          </a:xfrm>
          <a:custGeom>
            <a:avLst/>
            <a:gdLst/>
            <a:ahLst/>
            <a:cxnLst/>
            <a:rect l="l" t="t" r="r" b="b"/>
            <a:pathLst>
              <a:path w="2540" h="8889">
                <a:moveTo>
                  <a:pt x="2540" y="0"/>
                </a:moveTo>
                <a:lnTo>
                  <a:pt x="0" y="0"/>
                </a:lnTo>
                <a:lnTo>
                  <a:pt x="0" y="8889"/>
                </a:lnTo>
                <a:lnTo>
                  <a:pt x="2540" y="888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3477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610600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40" y="0"/>
                </a:moveTo>
                <a:lnTo>
                  <a:pt x="0" y="0"/>
                </a:lnTo>
                <a:lnTo>
                  <a:pt x="0" y="16509"/>
                </a:lnTo>
                <a:lnTo>
                  <a:pt x="2540" y="1650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3477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610600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40" y="0"/>
                </a:moveTo>
                <a:lnTo>
                  <a:pt x="0" y="0"/>
                </a:lnTo>
                <a:lnTo>
                  <a:pt x="0" y="72389"/>
                </a:lnTo>
                <a:lnTo>
                  <a:pt x="2540" y="7238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347709" y="187896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810">
            <a:solidFill>
              <a:srgbClr val="80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347709" y="1859279"/>
            <a:ext cx="3810" cy="17780"/>
          </a:xfrm>
          <a:custGeom>
            <a:avLst/>
            <a:gdLst/>
            <a:ahLst/>
            <a:cxnLst/>
            <a:rect l="l" t="t" r="r" b="b"/>
            <a:pathLst>
              <a:path w="3809" h="17780">
                <a:moveTo>
                  <a:pt x="0" y="17779"/>
                </a:moveTo>
                <a:lnTo>
                  <a:pt x="3810" y="17779"/>
                </a:lnTo>
                <a:lnTo>
                  <a:pt x="381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610600" y="185927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40" h="17780">
                <a:moveTo>
                  <a:pt x="2540" y="0"/>
                </a:moveTo>
                <a:lnTo>
                  <a:pt x="0" y="0"/>
                </a:lnTo>
                <a:lnTo>
                  <a:pt x="0" y="17779"/>
                </a:lnTo>
                <a:lnTo>
                  <a:pt x="2540" y="1777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351519" y="176530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0" y="5079"/>
                </a:moveTo>
                <a:lnTo>
                  <a:pt x="3809" y="5079"/>
                </a:lnTo>
                <a:lnTo>
                  <a:pt x="3809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351519" y="176339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810">
            <a:solidFill>
              <a:srgbClr val="831C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606790" y="176530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3809" y="0"/>
                </a:moveTo>
                <a:lnTo>
                  <a:pt x="0" y="0"/>
                </a:lnTo>
                <a:lnTo>
                  <a:pt x="0" y="5079"/>
                </a:lnTo>
                <a:lnTo>
                  <a:pt x="3809" y="507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3515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6067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3515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6067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351519" y="187515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809">
            <a:solidFill>
              <a:srgbClr val="831C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351519" y="1765300"/>
            <a:ext cx="259079" cy="11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405369" y="2540"/>
            <a:ext cx="1740762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 txBox="1">
            <a:spLocks noGrp="1"/>
          </p:cNvSpPr>
          <p:nvPr>
            <p:ph type="title"/>
          </p:nvPr>
        </p:nvSpPr>
        <p:spPr>
          <a:xfrm>
            <a:off x="763269" y="374650"/>
            <a:ext cx="4288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12.3.2 Evaluasi </a:t>
            </a:r>
            <a:r>
              <a:rPr sz="2400" dirty="0">
                <a:solidFill>
                  <a:srgbClr val="FFFFFF"/>
                </a:solidFill>
              </a:rPr>
              <a:t>dan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Sintesis</a:t>
            </a:r>
            <a:endParaRPr sz="2400"/>
          </a:p>
        </p:txBody>
      </p:sp>
      <p:sp>
        <p:nvSpPr>
          <p:cNvPr id="256" name="object 256"/>
          <p:cNvSpPr txBox="1"/>
          <p:nvPr/>
        </p:nvSpPr>
        <p:spPr>
          <a:xfrm>
            <a:off x="8332469" y="1711368"/>
            <a:ext cx="374015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60680" algn="l"/>
              </a:tabLst>
            </a:pPr>
            <a:r>
              <a:rPr sz="2450" i="1" u="dbl" spc="-15" dirty="0">
                <a:solidFill>
                  <a:srgbClr val="FFCC00"/>
                </a:solidFill>
                <a:uFill>
                  <a:solidFill>
                    <a:srgbClr val="0E0204"/>
                  </a:solidFill>
                </a:uFill>
                <a:latin typeface="Times New Roman"/>
                <a:cs typeface="Times New Roman"/>
              </a:rPr>
              <a:t> 	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763269" y="988059"/>
            <a:ext cx="7539990" cy="49720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Clr>
                <a:srgbClr val="FF3399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Dalam </a:t>
            </a:r>
            <a:r>
              <a:rPr sz="2400" dirty="0">
                <a:solidFill>
                  <a:srgbClr val="FFCC00"/>
                </a:solidFill>
                <a:latin typeface="Tahoma"/>
                <a:cs typeface="Tahoma"/>
              </a:rPr>
              <a:t>melakukan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analisis, </a:t>
            </a:r>
            <a:r>
              <a:rPr sz="2400" dirty="0">
                <a:solidFill>
                  <a:srgbClr val="FFCC00"/>
                </a:solidFill>
                <a:latin typeface="Tahoma"/>
                <a:cs typeface="Tahoma"/>
              </a:rPr>
              <a:t>fokus utama analis adalah 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pada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‘apa’?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bukan</a:t>
            </a:r>
            <a:r>
              <a:rPr sz="2400" spc="6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‘bagaimana?’.</a:t>
            </a:r>
            <a:endParaRPr sz="2400">
              <a:latin typeface="Tahoma"/>
              <a:cs typeface="Tahoma"/>
            </a:endParaRPr>
          </a:p>
          <a:p>
            <a:pPr marL="354965" marR="974725">
              <a:lnSpc>
                <a:spcPts val="2590"/>
              </a:lnSpc>
              <a:spcBef>
                <a:spcPts val="600"/>
              </a:spcBef>
            </a:pPr>
            <a:r>
              <a:rPr sz="2450" i="1" spc="-30" dirty="0">
                <a:solidFill>
                  <a:srgbClr val="FFCC00"/>
                </a:solidFill>
                <a:latin typeface="Tahoma"/>
                <a:cs typeface="Tahoma"/>
              </a:rPr>
              <a:t>Data </a:t>
            </a:r>
            <a:r>
              <a:rPr sz="2450" i="1" spc="-35" dirty="0">
                <a:solidFill>
                  <a:srgbClr val="FFCC00"/>
                </a:solidFill>
                <a:latin typeface="Tahoma"/>
                <a:cs typeface="Tahoma"/>
              </a:rPr>
              <a:t>apakah </a:t>
            </a:r>
            <a:r>
              <a:rPr sz="2450" i="1" spc="-30" dirty="0">
                <a:solidFill>
                  <a:srgbClr val="FFCC00"/>
                </a:solidFill>
                <a:latin typeface="Tahoma"/>
                <a:cs typeface="Tahoma"/>
              </a:rPr>
              <a:t>yang </a:t>
            </a:r>
            <a:r>
              <a:rPr sz="2450" i="1" spc="-25" dirty="0">
                <a:solidFill>
                  <a:srgbClr val="FFCC00"/>
                </a:solidFill>
                <a:latin typeface="Tahoma"/>
                <a:cs typeface="Tahoma"/>
              </a:rPr>
              <a:t>diproduksi dan </a:t>
            </a:r>
            <a:r>
              <a:rPr sz="2450" i="1" spc="-30" dirty="0">
                <a:solidFill>
                  <a:srgbClr val="FFCC00"/>
                </a:solidFill>
                <a:latin typeface="Tahoma"/>
                <a:cs typeface="Tahoma"/>
              </a:rPr>
              <a:t>dikonsumsi,  batasan </a:t>
            </a:r>
            <a:r>
              <a:rPr sz="2450" i="1" spc="-35" dirty="0">
                <a:solidFill>
                  <a:srgbClr val="FFCC00"/>
                </a:solidFill>
                <a:latin typeface="Tahoma"/>
                <a:cs typeface="Tahoma"/>
              </a:rPr>
              <a:t>apakah </a:t>
            </a:r>
            <a:r>
              <a:rPr sz="2450" i="1" spc="-30" dirty="0">
                <a:solidFill>
                  <a:srgbClr val="FFCC00"/>
                </a:solidFill>
                <a:latin typeface="Tahoma"/>
                <a:cs typeface="Tahoma"/>
              </a:rPr>
              <a:t>yang</a:t>
            </a:r>
            <a:r>
              <a:rPr sz="2450" i="1" spc="7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450" i="1" spc="-30" dirty="0">
                <a:solidFill>
                  <a:srgbClr val="FFCC00"/>
                </a:solidFill>
                <a:latin typeface="Tahoma"/>
                <a:cs typeface="Tahoma"/>
              </a:rPr>
              <a:t>dipakai?</a:t>
            </a:r>
            <a:endParaRPr sz="2450">
              <a:latin typeface="Tahoma"/>
              <a:cs typeface="Tahoma"/>
            </a:endParaRPr>
          </a:p>
          <a:p>
            <a:pPr marL="355600" marR="213360" indent="-342900">
              <a:lnSpc>
                <a:spcPts val="2590"/>
              </a:lnSpc>
              <a:spcBef>
                <a:spcPts val="600"/>
              </a:spcBef>
              <a:buClr>
                <a:srgbClr val="FF3399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Selama </a:t>
            </a:r>
            <a:r>
              <a:rPr sz="2400" dirty="0">
                <a:solidFill>
                  <a:srgbClr val="FFCC00"/>
                </a:solidFill>
                <a:latin typeface="Tahoma"/>
                <a:cs typeface="Tahoma"/>
              </a:rPr>
              <a:t>aktivitas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sintesis, evaluasi, dan solusi analis  menciptakan model-model sistem </a:t>
            </a:r>
            <a:r>
              <a:rPr sz="2400" dirty="0">
                <a:solidFill>
                  <a:srgbClr val="FFCC00"/>
                </a:solidFill>
                <a:latin typeface="Tahoma"/>
                <a:cs typeface="Tahoma"/>
              </a:rPr>
              <a:t>untuk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memahami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aliran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dan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kontrol,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operasi behavioral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dan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pemrosesan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fungsional</a:t>
            </a:r>
            <a:r>
              <a:rPr sz="2400" dirty="0">
                <a:solidFill>
                  <a:srgbClr val="FFCC00"/>
                </a:solidFill>
                <a:latin typeface="Tahoma"/>
                <a:cs typeface="Tahoma"/>
              </a:rPr>
              <a:t>,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serta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muatan</a:t>
            </a:r>
            <a:r>
              <a:rPr sz="24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informasi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355600" marR="247015" indent="-342900">
              <a:lnSpc>
                <a:spcPts val="2590"/>
              </a:lnSpc>
              <a:spcBef>
                <a:spcPts val="600"/>
              </a:spcBef>
              <a:buClr>
                <a:srgbClr val="FF3399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Model tersebut berfungsi </a:t>
            </a:r>
            <a:r>
              <a:rPr sz="2400" dirty="0">
                <a:solidFill>
                  <a:srgbClr val="FFCC00"/>
                </a:solidFill>
                <a:latin typeface="Tahoma"/>
                <a:cs typeface="Tahoma"/>
              </a:rPr>
              <a:t>sebagai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dasar bagi desain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 perangkat lunak </a:t>
            </a:r>
            <a:r>
              <a:rPr sz="2400" spc="5" dirty="0">
                <a:solidFill>
                  <a:srgbClr val="FFCC00"/>
                </a:solidFill>
                <a:latin typeface="Tahoma"/>
                <a:cs typeface="Tahoma"/>
              </a:rPr>
              <a:t>dan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untuk membuat spesifikasi  perangkat</a:t>
            </a:r>
            <a:r>
              <a:rPr sz="2400" spc="2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lunak.</a:t>
            </a:r>
            <a:endParaRPr sz="2400">
              <a:latin typeface="Tahoma"/>
              <a:cs typeface="Tahoma"/>
            </a:endParaRPr>
          </a:p>
          <a:p>
            <a:pPr marL="355600" marR="752475" indent="-342900">
              <a:lnSpc>
                <a:spcPts val="2590"/>
              </a:lnSpc>
              <a:spcBef>
                <a:spcPts val="600"/>
              </a:spcBef>
              <a:buClr>
                <a:srgbClr val="FF3399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Spesifikasi </a:t>
            </a:r>
            <a:r>
              <a:rPr sz="2400" dirty="0">
                <a:solidFill>
                  <a:srgbClr val="FFCC00"/>
                </a:solidFill>
                <a:latin typeface="Tahoma"/>
                <a:cs typeface="Tahoma"/>
              </a:rPr>
              <a:t>lengkap belum </a:t>
            </a:r>
            <a:r>
              <a:rPr sz="2400" spc="5" dirty="0">
                <a:solidFill>
                  <a:srgbClr val="FFCC00"/>
                </a:solidFill>
                <a:latin typeface="Tahoma"/>
                <a:cs typeface="Tahoma"/>
              </a:rPr>
              <a:t>bisa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didapatkan </a:t>
            </a:r>
            <a:r>
              <a:rPr sz="2400" dirty="0">
                <a:solidFill>
                  <a:srgbClr val="FFCC00"/>
                </a:solidFill>
                <a:latin typeface="Tahoma"/>
                <a:cs typeface="Tahoma"/>
              </a:rPr>
              <a:t>pada 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tahap </a:t>
            </a:r>
            <a:r>
              <a:rPr sz="2400" dirty="0">
                <a:solidFill>
                  <a:srgbClr val="FFCC00"/>
                </a:solidFill>
                <a:latin typeface="Tahoma"/>
                <a:cs typeface="Tahoma"/>
              </a:rPr>
              <a:t>ini,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pendekatan alternatif </a:t>
            </a:r>
            <a:r>
              <a:rPr sz="2400" dirty="0">
                <a:solidFill>
                  <a:srgbClr val="FFCC00"/>
                </a:solidFill>
                <a:latin typeface="Tahoma"/>
                <a:cs typeface="Tahoma"/>
              </a:rPr>
              <a:t>pada </a:t>
            </a:r>
            <a:r>
              <a:rPr sz="2400" spc="-5" dirty="0">
                <a:solidFill>
                  <a:srgbClr val="FFCC00"/>
                </a:solidFill>
                <a:latin typeface="Tahoma"/>
                <a:cs typeface="Tahoma"/>
              </a:rPr>
              <a:t>analisis  persyaratan adalah</a:t>
            </a:r>
            <a:r>
              <a:rPr sz="2400" spc="3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prototyping</a:t>
            </a:r>
            <a:r>
              <a:rPr sz="2400" dirty="0">
                <a:solidFill>
                  <a:srgbClr val="FFCC00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8" name="object 258"/>
          <p:cNvSpPr/>
          <p:nvPr/>
        </p:nvSpPr>
        <p:spPr>
          <a:xfrm>
            <a:off x="8459469" y="6177279"/>
            <a:ext cx="684529" cy="680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374650"/>
            <a:ext cx="4048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12.3.3 Pemodelan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Analisis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883909" y="3385820"/>
            <a:ext cx="10337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Data  Dicti</a:t>
            </a:r>
            <a:r>
              <a:rPr sz="1800" spc="-15" dirty="0">
                <a:latin typeface="Tahoma"/>
                <a:cs typeface="Tahoma"/>
              </a:rPr>
              <a:t>o</a:t>
            </a:r>
            <a:r>
              <a:rPr sz="1800" spc="5" dirty="0">
                <a:latin typeface="Tahoma"/>
                <a:cs typeface="Tahoma"/>
              </a:rPr>
              <a:t>n</a:t>
            </a:r>
            <a:r>
              <a:rPr sz="1800" spc="-5" dirty="0">
                <a:latin typeface="Tahoma"/>
                <a:cs typeface="Tahoma"/>
              </a:rPr>
              <a:t>ary  (DD)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6520" y="2701290"/>
            <a:ext cx="1143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ahoma"/>
                <a:cs typeface="Tahoma"/>
              </a:rPr>
              <a:t>Entity  </a:t>
            </a:r>
            <a:r>
              <a:rPr sz="1400" b="1" spc="-5" dirty="0">
                <a:latin typeface="Tahoma"/>
                <a:cs typeface="Tahoma"/>
              </a:rPr>
              <a:t>Rela</a:t>
            </a:r>
            <a:r>
              <a:rPr sz="1400" b="1" spc="10" dirty="0">
                <a:latin typeface="Tahoma"/>
                <a:cs typeface="Tahoma"/>
              </a:rPr>
              <a:t>t</a:t>
            </a:r>
            <a:r>
              <a:rPr sz="1400" b="1" spc="-5" dirty="0">
                <a:latin typeface="Tahoma"/>
                <a:cs typeface="Tahoma"/>
              </a:rPr>
              <a:t>ionship  Diagram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6520" y="3341370"/>
            <a:ext cx="5626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ahoma"/>
                <a:cs typeface="Tahoma"/>
              </a:rPr>
              <a:t>(ER</a:t>
            </a:r>
            <a:r>
              <a:rPr sz="1400" b="1" spc="15" dirty="0">
                <a:latin typeface="Tahoma"/>
                <a:cs typeface="Tahoma"/>
              </a:rPr>
              <a:t>D</a:t>
            </a:r>
            <a:r>
              <a:rPr sz="1400" b="1" dirty="0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5319" y="2777490"/>
            <a:ext cx="7874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ahoma"/>
                <a:cs typeface="Tahoma"/>
              </a:rPr>
              <a:t>Data  </a:t>
            </a:r>
            <a:r>
              <a:rPr sz="1400" b="1" spc="-5" dirty="0">
                <a:latin typeface="Tahoma"/>
                <a:cs typeface="Tahoma"/>
              </a:rPr>
              <a:t>Flow  </a:t>
            </a:r>
            <a:r>
              <a:rPr sz="1400" b="1" spc="5" dirty="0">
                <a:latin typeface="Tahoma"/>
                <a:cs typeface="Tahoma"/>
              </a:rPr>
              <a:t>D</a:t>
            </a:r>
            <a:r>
              <a:rPr sz="1400" b="1" spc="-5" dirty="0">
                <a:latin typeface="Tahoma"/>
                <a:cs typeface="Tahoma"/>
              </a:rPr>
              <a:t>ia</a:t>
            </a:r>
            <a:r>
              <a:rPr sz="1400" b="1" spc="10" dirty="0">
                <a:latin typeface="Tahoma"/>
                <a:cs typeface="Tahoma"/>
              </a:rPr>
              <a:t>g</a:t>
            </a:r>
            <a:r>
              <a:rPr sz="1400" b="1" spc="-5" dirty="0">
                <a:latin typeface="Tahoma"/>
                <a:cs typeface="Tahoma"/>
              </a:rPr>
              <a:t>ram  </a:t>
            </a:r>
            <a:r>
              <a:rPr sz="1400" b="1" dirty="0">
                <a:latin typeface="Tahoma"/>
                <a:cs typeface="Tahoma"/>
              </a:rPr>
              <a:t>(DFD)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9479" y="4530090"/>
            <a:ext cx="9309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ahoma"/>
                <a:cs typeface="Tahoma"/>
              </a:rPr>
              <a:t>State  </a:t>
            </a:r>
            <a:r>
              <a:rPr sz="1400" b="1" spc="10" dirty="0">
                <a:latin typeface="Tahoma"/>
                <a:cs typeface="Tahoma"/>
              </a:rPr>
              <a:t>T</a:t>
            </a:r>
            <a:r>
              <a:rPr sz="1400" b="1" spc="-5" dirty="0">
                <a:latin typeface="Tahoma"/>
                <a:cs typeface="Tahoma"/>
              </a:rPr>
              <a:t>ransi</a:t>
            </a:r>
            <a:r>
              <a:rPr sz="1400" b="1" spc="15" dirty="0">
                <a:latin typeface="Tahoma"/>
                <a:cs typeface="Tahoma"/>
              </a:rPr>
              <a:t>t</a:t>
            </a:r>
            <a:r>
              <a:rPr sz="1400" b="1" spc="-5" dirty="0">
                <a:latin typeface="Tahoma"/>
                <a:cs typeface="Tahoma"/>
              </a:rPr>
              <a:t>ion  Diagram  </a:t>
            </a:r>
            <a:r>
              <a:rPr sz="1400" b="1" dirty="0">
                <a:latin typeface="Tahoma"/>
                <a:cs typeface="Tahoma"/>
              </a:rPr>
              <a:t>(STD)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 rot="18360000">
            <a:off x="3597275" y="2660456"/>
            <a:ext cx="21454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b="1" spc="-5" dirty="0">
                <a:latin typeface="Tahoma"/>
                <a:cs typeface="Tahoma"/>
              </a:rPr>
              <a:t>Da</a:t>
            </a:r>
            <a:r>
              <a:rPr sz="1400" b="1" spc="-15" dirty="0">
                <a:latin typeface="Tahoma"/>
                <a:cs typeface="Tahoma"/>
              </a:rPr>
              <a:t>t</a:t>
            </a:r>
            <a:r>
              <a:rPr sz="1400" b="1" dirty="0">
                <a:latin typeface="Tahoma"/>
                <a:cs typeface="Tahoma"/>
              </a:rPr>
              <a:t>a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2100" b="1" baseline="1984" dirty="0">
                <a:latin typeface="Tahoma"/>
                <a:cs typeface="Tahoma"/>
              </a:rPr>
              <a:t>O</a:t>
            </a:r>
            <a:r>
              <a:rPr sz="2100" b="1" spc="7" baseline="1984" dirty="0">
                <a:latin typeface="Tahoma"/>
                <a:cs typeface="Tahoma"/>
              </a:rPr>
              <a:t>b</a:t>
            </a:r>
            <a:r>
              <a:rPr sz="2100" b="1" spc="-44" baseline="1984" dirty="0">
                <a:latin typeface="Tahoma"/>
                <a:cs typeface="Tahoma"/>
              </a:rPr>
              <a:t>j</a:t>
            </a:r>
            <a:r>
              <a:rPr sz="2100" b="1" spc="-7" baseline="1984" dirty="0">
                <a:latin typeface="Tahoma"/>
                <a:cs typeface="Tahoma"/>
              </a:rPr>
              <a:t>ec</a:t>
            </a:r>
            <a:r>
              <a:rPr sz="2100" b="1" baseline="1984" dirty="0">
                <a:latin typeface="Tahoma"/>
                <a:cs typeface="Tahoma"/>
              </a:rPr>
              <a:t>t </a:t>
            </a:r>
            <a:r>
              <a:rPr sz="2100" b="1" spc="-7" baseline="1984" dirty="0">
                <a:latin typeface="Tahoma"/>
                <a:cs typeface="Tahoma"/>
              </a:rPr>
              <a:t>Descri</a:t>
            </a:r>
            <a:r>
              <a:rPr sz="2100" b="1" spc="7" baseline="1984" dirty="0">
                <a:latin typeface="Tahoma"/>
                <a:cs typeface="Tahoma"/>
              </a:rPr>
              <a:t>p</a:t>
            </a:r>
            <a:r>
              <a:rPr sz="2100" b="1" spc="-15" baseline="3968" dirty="0">
                <a:latin typeface="Tahoma"/>
                <a:cs typeface="Tahoma"/>
              </a:rPr>
              <a:t>t</a:t>
            </a:r>
            <a:r>
              <a:rPr sz="2100" b="1" spc="-7" baseline="3968" dirty="0">
                <a:latin typeface="Tahoma"/>
                <a:cs typeface="Tahoma"/>
              </a:rPr>
              <a:t>ion</a:t>
            </a:r>
            <a:endParaRPr sz="2100" baseline="396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 rot="18360000">
            <a:off x="4558890" y="2762862"/>
            <a:ext cx="59851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b="1" spc="-5" dirty="0">
                <a:latin typeface="Tahoma"/>
                <a:cs typeface="Tahoma"/>
              </a:rPr>
              <a:t>(D</a:t>
            </a:r>
            <a:r>
              <a:rPr sz="1400" b="1" dirty="0">
                <a:latin typeface="Tahoma"/>
                <a:cs typeface="Tahoma"/>
              </a:rPr>
              <a:t>O</a:t>
            </a:r>
            <a:r>
              <a:rPr sz="1400" b="1" spc="-10" dirty="0">
                <a:latin typeface="Tahoma"/>
                <a:cs typeface="Tahoma"/>
              </a:rPr>
              <a:t>D</a:t>
            </a:r>
            <a:r>
              <a:rPr sz="2100" b="1" baseline="1984" dirty="0">
                <a:latin typeface="Tahoma"/>
                <a:cs typeface="Tahoma"/>
              </a:rPr>
              <a:t>)</a:t>
            </a:r>
            <a:endParaRPr sz="2100" baseline="1984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 rot="3000000">
            <a:off x="7160638" y="2491262"/>
            <a:ext cx="1899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b="1" spc="-5" dirty="0">
                <a:latin typeface="Tahoma"/>
                <a:cs typeface="Tahoma"/>
              </a:rPr>
              <a:t>Pr</a:t>
            </a:r>
            <a:r>
              <a:rPr sz="1400" b="1" dirty="0">
                <a:latin typeface="Tahoma"/>
                <a:cs typeface="Tahoma"/>
              </a:rPr>
              <a:t>o</a:t>
            </a:r>
            <a:r>
              <a:rPr sz="1400" b="1" spc="-5" dirty="0">
                <a:latin typeface="Tahoma"/>
                <a:cs typeface="Tahoma"/>
              </a:rPr>
              <a:t>ces</a:t>
            </a:r>
            <a:r>
              <a:rPr sz="1400" b="1" dirty="0">
                <a:latin typeface="Tahoma"/>
                <a:cs typeface="Tahoma"/>
              </a:rPr>
              <a:t>s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S</a:t>
            </a:r>
            <a:r>
              <a:rPr sz="1400" b="1" spc="5" dirty="0">
                <a:latin typeface="Tahoma"/>
                <a:cs typeface="Tahoma"/>
              </a:rPr>
              <a:t>p</a:t>
            </a:r>
            <a:r>
              <a:rPr sz="1400" b="1" spc="-5" dirty="0">
                <a:latin typeface="Tahoma"/>
                <a:cs typeface="Tahoma"/>
              </a:rPr>
              <a:t>ecifi</a:t>
            </a:r>
            <a:r>
              <a:rPr sz="1400" b="1" spc="15" dirty="0">
                <a:latin typeface="Tahoma"/>
                <a:cs typeface="Tahoma"/>
              </a:rPr>
              <a:t>c</a:t>
            </a:r>
            <a:r>
              <a:rPr sz="1400" b="1" spc="-5" dirty="0">
                <a:latin typeface="Tahoma"/>
                <a:cs typeface="Tahoma"/>
              </a:rPr>
              <a:t>a</a:t>
            </a:r>
            <a:r>
              <a:rPr sz="1400" b="1" spc="15" dirty="0">
                <a:latin typeface="Tahoma"/>
                <a:cs typeface="Tahoma"/>
              </a:rPr>
              <a:t>t</a:t>
            </a:r>
            <a:r>
              <a:rPr sz="1400" b="1" spc="-5" dirty="0">
                <a:latin typeface="Tahoma"/>
                <a:cs typeface="Tahoma"/>
              </a:rPr>
              <a:t>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 rot="3000000">
            <a:off x="7583913" y="2648691"/>
            <a:ext cx="758372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b="1" spc="-5" dirty="0">
                <a:latin typeface="Tahoma"/>
                <a:cs typeface="Tahoma"/>
              </a:rPr>
              <a:t>(PS</a:t>
            </a:r>
            <a:r>
              <a:rPr sz="1400" b="1" spc="5" dirty="0">
                <a:latin typeface="Tahoma"/>
                <a:cs typeface="Tahoma"/>
              </a:rPr>
              <a:t>P</a:t>
            </a:r>
            <a:r>
              <a:rPr sz="1400" b="1" spc="-5" dirty="0">
                <a:latin typeface="Tahoma"/>
                <a:cs typeface="Tahoma"/>
              </a:rPr>
              <a:t>E</a:t>
            </a:r>
            <a:r>
              <a:rPr sz="1400" b="1" dirty="0">
                <a:latin typeface="Tahoma"/>
                <a:cs typeface="Tahoma"/>
              </a:rPr>
              <a:t>C)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 rot="21480000">
            <a:off x="5525569" y="5781704"/>
            <a:ext cx="1873451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b="1" spc="-10" dirty="0">
                <a:latin typeface="Tahoma"/>
                <a:cs typeface="Tahoma"/>
              </a:rPr>
              <a:t>Cont</a:t>
            </a:r>
            <a:r>
              <a:rPr sz="2100" b="1" spc="-15" baseline="1984" dirty="0">
                <a:latin typeface="Tahoma"/>
                <a:cs typeface="Tahoma"/>
              </a:rPr>
              <a:t>rol</a:t>
            </a:r>
            <a:r>
              <a:rPr sz="2100" b="1" spc="-60" baseline="1984" dirty="0">
                <a:latin typeface="Tahoma"/>
                <a:cs typeface="Tahoma"/>
              </a:rPr>
              <a:t> </a:t>
            </a:r>
            <a:r>
              <a:rPr sz="2100" b="1" spc="-15" baseline="1984" dirty="0">
                <a:latin typeface="Tahoma"/>
                <a:cs typeface="Tahoma"/>
              </a:rPr>
              <a:t>Specificat</a:t>
            </a:r>
            <a:r>
              <a:rPr sz="2100" b="1" spc="-15" baseline="3968" dirty="0">
                <a:latin typeface="Tahoma"/>
                <a:cs typeface="Tahoma"/>
              </a:rPr>
              <a:t>ion</a:t>
            </a:r>
            <a:endParaRPr sz="2100" baseline="3968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 rot="21480000">
            <a:off x="6116699" y="5993307"/>
            <a:ext cx="76145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b="1" spc="-35" dirty="0">
                <a:latin typeface="Tahoma"/>
                <a:cs typeface="Tahoma"/>
              </a:rPr>
              <a:t>(</a:t>
            </a:r>
            <a:r>
              <a:rPr sz="1400" b="1" spc="-10" dirty="0">
                <a:latin typeface="Tahoma"/>
                <a:cs typeface="Tahoma"/>
              </a:rPr>
              <a:t>C</a:t>
            </a:r>
            <a:r>
              <a:rPr sz="1400" b="1" spc="-5" dirty="0">
                <a:latin typeface="Tahoma"/>
                <a:cs typeface="Tahoma"/>
              </a:rPr>
              <a:t>SP</a:t>
            </a:r>
            <a:r>
              <a:rPr sz="1400" b="1" dirty="0">
                <a:latin typeface="Tahoma"/>
                <a:cs typeface="Tahoma"/>
              </a:rPr>
              <a:t>E</a:t>
            </a:r>
            <a:r>
              <a:rPr sz="2100" b="1" spc="-7" baseline="1984" dirty="0">
                <a:latin typeface="Tahoma"/>
                <a:cs typeface="Tahoma"/>
              </a:rPr>
              <a:t>C)</a:t>
            </a:r>
            <a:endParaRPr sz="2100" baseline="1984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4270" y="871220"/>
            <a:ext cx="2981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Arial Black"/>
                <a:cs typeface="Arial Black"/>
              </a:rPr>
              <a:t>Struktur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Model</a:t>
            </a:r>
            <a:r>
              <a:rPr sz="1800" spc="-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 Black"/>
                <a:cs typeface="Arial Black"/>
              </a:rPr>
              <a:t>Analisis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3269" y="998220"/>
            <a:ext cx="2435225" cy="532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25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DD </a:t>
            </a:r>
            <a:r>
              <a:rPr sz="1600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1600" spc="-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FFCC00"/>
                </a:solidFill>
                <a:latin typeface="Arial Black"/>
                <a:cs typeface="Arial Black"/>
              </a:rPr>
              <a:t>mendeskripsikan</a:t>
            </a:r>
            <a:endParaRPr sz="1600">
              <a:latin typeface="Arial Black"/>
              <a:cs typeface="Arial Black"/>
            </a:endParaRPr>
          </a:p>
          <a:p>
            <a:pPr marL="12700" marR="206375">
              <a:lnSpc>
                <a:spcPts val="1540"/>
              </a:lnSpc>
              <a:spcBef>
                <a:spcPts val="170"/>
              </a:spcBef>
            </a:pPr>
            <a:r>
              <a:rPr sz="1600" spc="-5" dirty="0">
                <a:solidFill>
                  <a:srgbClr val="FFCC00"/>
                </a:solidFill>
                <a:latin typeface="Arial Black"/>
                <a:cs typeface="Arial Black"/>
              </a:rPr>
              <a:t>semua objek data  yang dikonsumsi</a:t>
            </a:r>
            <a:r>
              <a:rPr sz="1600" spc="-85" dirty="0">
                <a:solidFill>
                  <a:srgbClr val="FFCC00"/>
                </a:solidFill>
                <a:latin typeface="Arial Black"/>
                <a:cs typeface="Arial Black"/>
              </a:rPr>
              <a:t> </a:t>
            </a:r>
            <a:r>
              <a:rPr sz="1600" spc="-10" dirty="0">
                <a:solidFill>
                  <a:srgbClr val="FFCC00"/>
                </a:solidFill>
                <a:latin typeface="Arial Black"/>
                <a:cs typeface="Arial Black"/>
              </a:rPr>
              <a:t>PL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ts val="1725"/>
              </a:lnSpc>
              <a:spcBef>
                <a:spcPts val="1155"/>
              </a:spcBef>
            </a:pPr>
            <a:r>
              <a:rPr sz="1600" spc="-5" dirty="0">
                <a:solidFill>
                  <a:srgbClr val="FFFFFF"/>
                </a:solidFill>
                <a:latin typeface="Arial Black"/>
                <a:cs typeface="Arial Black"/>
              </a:rPr>
              <a:t>ERD</a:t>
            </a:r>
            <a:r>
              <a:rPr sz="1600" spc="-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FCC00"/>
                </a:solidFill>
                <a:latin typeface="Arial Black"/>
                <a:cs typeface="Arial Black"/>
              </a:rPr>
              <a:t>:</a:t>
            </a:r>
            <a:endParaRPr sz="1600">
              <a:latin typeface="Arial Black"/>
              <a:cs typeface="Arial Black"/>
            </a:endParaRPr>
          </a:p>
          <a:p>
            <a:pPr marL="12700" marR="89535">
              <a:lnSpc>
                <a:spcPct val="79700"/>
              </a:lnSpc>
              <a:spcBef>
                <a:spcPts val="195"/>
              </a:spcBef>
            </a:pPr>
            <a:r>
              <a:rPr sz="1600" spc="-5" dirty="0">
                <a:solidFill>
                  <a:srgbClr val="FFCC00"/>
                </a:solidFill>
                <a:latin typeface="Arial Black"/>
                <a:cs typeface="Arial Black"/>
              </a:rPr>
              <a:t>menggambarkan</a:t>
            </a:r>
            <a:r>
              <a:rPr sz="1600" spc="-80" dirty="0">
                <a:solidFill>
                  <a:srgbClr val="FFCC00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FCC00"/>
                </a:solidFill>
                <a:latin typeface="Arial Black"/>
                <a:cs typeface="Arial Black"/>
              </a:rPr>
              <a:t>hub  </a:t>
            </a:r>
            <a:r>
              <a:rPr sz="1600" spc="-5" dirty="0">
                <a:solidFill>
                  <a:srgbClr val="FFCC00"/>
                </a:solidFill>
                <a:latin typeface="Arial Black"/>
                <a:cs typeface="Arial Black"/>
              </a:rPr>
              <a:t>antarobjek</a:t>
            </a:r>
            <a:r>
              <a:rPr sz="1600" spc="-15" dirty="0">
                <a:solidFill>
                  <a:srgbClr val="FFCC00"/>
                </a:solidFill>
                <a:latin typeface="Arial Black"/>
                <a:cs typeface="Arial Black"/>
              </a:rPr>
              <a:t> </a:t>
            </a:r>
            <a:r>
              <a:rPr sz="1600" spc="-10" dirty="0">
                <a:solidFill>
                  <a:srgbClr val="FFCC00"/>
                </a:solidFill>
                <a:latin typeface="Arial Black"/>
                <a:cs typeface="Arial Black"/>
              </a:rPr>
              <a:t>data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ts val="1725"/>
              </a:lnSpc>
              <a:spcBef>
                <a:spcPts val="1140"/>
              </a:spcBef>
            </a:pP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DFD </a:t>
            </a:r>
            <a:r>
              <a:rPr sz="1600" dirty="0">
                <a:solidFill>
                  <a:srgbClr val="FFCC00"/>
                </a:solidFill>
                <a:latin typeface="Arial Black"/>
                <a:cs typeface="Arial Black"/>
              </a:rPr>
              <a:t>: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ts val="1530"/>
              </a:lnSpc>
            </a:pPr>
            <a:r>
              <a:rPr sz="1600" spc="-5" dirty="0">
                <a:solidFill>
                  <a:srgbClr val="FFCC00"/>
                </a:solidFill>
                <a:latin typeface="Arial Black"/>
                <a:cs typeface="Arial Black"/>
              </a:rPr>
              <a:t>merepresentasikan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ts val="1530"/>
              </a:lnSpc>
            </a:pPr>
            <a:r>
              <a:rPr sz="1600" spc="-5" dirty="0">
                <a:solidFill>
                  <a:srgbClr val="FFCC00"/>
                </a:solidFill>
                <a:latin typeface="Arial Black"/>
                <a:cs typeface="Arial Black"/>
              </a:rPr>
              <a:t>transformasi</a:t>
            </a:r>
            <a:r>
              <a:rPr sz="1600" spc="-15" dirty="0">
                <a:solidFill>
                  <a:srgbClr val="FFCC00"/>
                </a:solidFill>
                <a:latin typeface="Arial Black"/>
                <a:cs typeface="Arial Black"/>
              </a:rPr>
              <a:t> </a:t>
            </a:r>
            <a:r>
              <a:rPr sz="1600" spc="-10" dirty="0">
                <a:solidFill>
                  <a:srgbClr val="FFCC00"/>
                </a:solidFill>
                <a:latin typeface="Arial Black"/>
                <a:cs typeface="Arial Black"/>
              </a:rPr>
              <a:t>data</a:t>
            </a:r>
            <a:endParaRPr sz="1600">
              <a:latin typeface="Arial Black"/>
              <a:cs typeface="Arial Black"/>
            </a:endParaRPr>
          </a:p>
          <a:p>
            <a:pPr marL="12700" marR="519430">
              <a:lnSpc>
                <a:spcPct val="79700"/>
              </a:lnSpc>
              <a:spcBef>
                <a:spcPts val="195"/>
              </a:spcBef>
            </a:pPr>
            <a:r>
              <a:rPr sz="1600" spc="-5" dirty="0">
                <a:solidFill>
                  <a:srgbClr val="FFCC00"/>
                </a:solidFill>
                <a:latin typeface="Arial Black"/>
                <a:cs typeface="Arial Black"/>
              </a:rPr>
              <a:t>dan</a:t>
            </a:r>
            <a:r>
              <a:rPr sz="1600" spc="-60" dirty="0">
                <a:solidFill>
                  <a:srgbClr val="FFCC00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FFCC00"/>
                </a:solidFill>
                <a:latin typeface="Arial Black"/>
                <a:cs typeface="Arial Black"/>
              </a:rPr>
              <a:t>fungsi-fungsi  tranformasi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ts val="1725"/>
              </a:lnSpc>
              <a:spcBef>
                <a:spcPts val="1140"/>
              </a:spcBef>
            </a:pP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STD</a:t>
            </a:r>
            <a:r>
              <a:rPr sz="16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FCC00"/>
                </a:solidFill>
                <a:latin typeface="Arial Black"/>
                <a:cs typeface="Arial Black"/>
              </a:rPr>
              <a:t>:</a:t>
            </a:r>
            <a:endParaRPr sz="1600">
              <a:latin typeface="Arial Black"/>
              <a:cs typeface="Arial Black"/>
            </a:endParaRPr>
          </a:p>
          <a:p>
            <a:pPr marL="12700" marR="703580">
              <a:lnSpc>
                <a:spcPts val="1540"/>
              </a:lnSpc>
              <a:spcBef>
                <a:spcPts val="170"/>
              </a:spcBef>
            </a:pPr>
            <a:r>
              <a:rPr sz="1600" spc="-5" dirty="0">
                <a:solidFill>
                  <a:srgbClr val="FFCC00"/>
                </a:solidFill>
                <a:latin typeface="Arial Black"/>
                <a:cs typeface="Arial Black"/>
              </a:rPr>
              <a:t>menunjukkan  perilaku</a:t>
            </a:r>
            <a:r>
              <a:rPr sz="1600" spc="-65" dirty="0">
                <a:solidFill>
                  <a:srgbClr val="FFCC00"/>
                </a:solidFill>
                <a:latin typeface="Arial Black"/>
                <a:cs typeface="Arial Black"/>
              </a:rPr>
              <a:t> </a:t>
            </a:r>
            <a:r>
              <a:rPr sz="1600" spc="-10" dirty="0">
                <a:solidFill>
                  <a:srgbClr val="FFCC00"/>
                </a:solidFill>
                <a:latin typeface="Arial Black"/>
                <a:cs typeface="Arial Black"/>
              </a:rPr>
              <a:t>sistem</a:t>
            </a:r>
            <a:endParaRPr sz="1600">
              <a:latin typeface="Arial Black"/>
              <a:cs typeface="Arial Black"/>
            </a:endParaRPr>
          </a:p>
          <a:p>
            <a:pPr marL="12700" marR="701675">
              <a:lnSpc>
                <a:spcPct val="79700"/>
              </a:lnSpc>
              <a:spcBef>
                <a:spcPts val="15"/>
              </a:spcBef>
            </a:pPr>
            <a:r>
              <a:rPr sz="1600" spc="-5" dirty="0">
                <a:solidFill>
                  <a:srgbClr val="FFCC00"/>
                </a:solidFill>
                <a:latin typeface="Arial Black"/>
                <a:cs typeface="Arial Black"/>
              </a:rPr>
              <a:t>akibat</a:t>
            </a:r>
            <a:r>
              <a:rPr sz="1600" spc="-90" dirty="0">
                <a:solidFill>
                  <a:srgbClr val="FFCC00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FFCC00"/>
                </a:solidFill>
                <a:latin typeface="Arial Black"/>
                <a:cs typeface="Arial Black"/>
              </a:rPr>
              <a:t>kejadian  </a:t>
            </a:r>
            <a:r>
              <a:rPr sz="1600" spc="-10" dirty="0">
                <a:solidFill>
                  <a:srgbClr val="FFCC00"/>
                </a:solidFill>
                <a:latin typeface="Arial Black"/>
                <a:cs typeface="Arial Black"/>
              </a:rPr>
              <a:t>eksternal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ts val="1725"/>
              </a:lnSpc>
              <a:spcBef>
                <a:spcPts val="1140"/>
              </a:spcBef>
            </a:pP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PSPEC</a:t>
            </a:r>
            <a:r>
              <a:rPr sz="1600" spc="-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FCC00"/>
                </a:solidFill>
                <a:latin typeface="Arial Black"/>
                <a:cs typeface="Arial Black"/>
              </a:rPr>
              <a:t>: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ts val="1530"/>
              </a:lnSpc>
            </a:pPr>
            <a:r>
              <a:rPr sz="1600" spc="-5" dirty="0">
                <a:solidFill>
                  <a:srgbClr val="FFCC00"/>
                </a:solidFill>
                <a:latin typeface="Arial Black"/>
                <a:cs typeface="Arial Black"/>
              </a:rPr>
              <a:t>mendeskripsi</a:t>
            </a:r>
            <a:r>
              <a:rPr sz="1600" spc="-25" dirty="0">
                <a:solidFill>
                  <a:srgbClr val="FFCC00"/>
                </a:solidFill>
                <a:latin typeface="Arial Black"/>
                <a:cs typeface="Arial Black"/>
              </a:rPr>
              <a:t> </a:t>
            </a:r>
            <a:r>
              <a:rPr sz="1600" spc="-10" dirty="0">
                <a:solidFill>
                  <a:srgbClr val="FFCC00"/>
                </a:solidFill>
                <a:latin typeface="Arial Black"/>
                <a:cs typeface="Arial Black"/>
              </a:rPr>
              <a:t>setiap</a:t>
            </a:r>
            <a:endParaRPr sz="1600">
              <a:latin typeface="Arial Black"/>
              <a:cs typeface="Arial Black"/>
            </a:endParaRPr>
          </a:p>
          <a:p>
            <a:pPr marL="12700" marR="194945">
              <a:lnSpc>
                <a:spcPct val="79700"/>
              </a:lnSpc>
              <a:spcBef>
                <a:spcPts val="195"/>
              </a:spcBef>
            </a:pPr>
            <a:r>
              <a:rPr sz="1600" spc="-5" dirty="0">
                <a:solidFill>
                  <a:srgbClr val="FFCC00"/>
                </a:solidFill>
                <a:latin typeface="Arial Black"/>
                <a:cs typeface="Arial Black"/>
              </a:rPr>
              <a:t>fungsi </a:t>
            </a:r>
            <a:r>
              <a:rPr sz="1600" dirty="0">
                <a:solidFill>
                  <a:srgbClr val="FFCC00"/>
                </a:solidFill>
                <a:latin typeface="Arial Black"/>
                <a:cs typeface="Arial Black"/>
              </a:rPr>
              <a:t>/ </a:t>
            </a:r>
            <a:r>
              <a:rPr sz="1600" spc="-10" dirty="0">
                <a:solidFill>
                  <a:srgbClr val="FFCC00"/>
                </a:solidFill>
                <a:latin typeface="Arial Black"/>
                <a:cs typeface="Arial Black"/>
              </a:rPr>
              <a:t>proses</a:t>
            </a:r>
            <a:r>
              <a:rPr sz="1600" spc="-80" dirty="0">
                <a:solidFill>
                  <a:srgbClr val="FFCC00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FFCC00"/>
                </a:solidFill>
                <a:latin typeface="Arial Black"/>
                <a:cs typeface="Arial Black"/>
              </a:rPr>
              <a:t>pada  </a:t>
            </a:r>
            <a:r>
              <a:rPr sz="1600" spc="-10" dirty="0">
                <a:solidFill>
                  <a:srgbClr val="FFCC00"/>
                </a:solidFill>
                <a:latin typeface="Arial Black"/>
                <a:cs typeface="Arial Black"/>
              </a:rPr>
              <a:t>DFD</a:t>
            </a:r>
            <a:endParaRPr sz="1600">
              <a:latin typeface="Arial Black"/>
              <a:cs typeface="Arial Black"/>
            </a:endParaRPr>
          </a:p>
          <a:p>
            <a:pPr marL="12700" marR="447040">
              <a:lnSpc>
                <a:spcPct val="79700"/>
              </a:lnSpc>
              <a:spcBef>
                <a:spcPts val="1525"/>
              </a:spcBef>
            </a:pP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CSPEC </a:t>
            </a:r>
            <a:r>
              <a:rPr sz="1600" dirty="0">
                <a:solidFill>
                  <a:srgbClr val="FFCC00"/>
                </a:solidFill>
                <a:latin typeface="Arial Black"/>
                <a:cs typeface="Arial Black"/>
              </a:rPr>
              <a:t>:</a:t>
            </a:r>
            <a:r>
              <a:rPr sz="1600" spc="-95" dirty="0">
                <a:solidFill>
                  <a:srgbClr val="FFCC00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FFCC00"/>
                </a:solidFill>
                <a:latin typeface="Arial Black"/>
                <a:cs typeface="Arial Black"/>
              </a:rPr>
              <a:t>deskripsi  aspek kontrol</a:t>
            </a:r>
            <a:r>
              <a:rPr sz="1600" spc="-60" dirty="0">
                <a:solidFill>
                  <a:srgbClr val="FFCC00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FFCC00"/>
                </a:solidFill>
                <a:latin typeface="Arial Black"/>
                <a:cs typeface="Arial Black"/>
              </a:rPr>
              <a:t>PL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97240" y="204793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720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8350" y="2046668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3109" y="1595119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10" y="0"/>
                </a:moveTo>
                <a:lnTo>
                  <a:pt x="0" y="0"/>
                </a:lnTo>
                <a:lnTo>
                  <a:pt x="3810" y="126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76919" y="1594611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7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0" y="1593341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66150" y="1591310"/>
            <a:ext cx="7620" cy="635"/>
          </a:xfrm>
          <a:custGeom>
            <a:avLst/>
            <a:gdLst/>
            <a:ahLst/>
            <a:cxnLst/>
            <a:rect l="l" t="t" r="r" b="b"/>
            <a:pathLst>
              <a:path w="7620" h="634">
                <a:moveTo>
                  <a:pt x="7620" y="0"/>
                </a:moveTo>
                <a:lnTo>
                  <a:pt x="0" y="0"/>
                </a:lnTo>
                <a:lnTo>
                  <a:pt x="0" y="254"/>
                </a:lnTo>
                <a:lnTo>
                  <a:pt x="7620" y="254"/>
                </a:lnTo>
                <a:lnTo>
                  <a:pt x="7620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81340" y="1758950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0" y="11429"/>
                </a:moveTo>
                <a:lnTo>
                  <a:pt x="3809" y="11429"/>
                </a:lnTo>
                <a:lnTo>
                  <a:pt x="380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82609" y="1755139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3880" y="175132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6969" y="1751329"/>
            <a:ext cx="2540" cy="19050"/>
          </a:xfrm>
          <a:custGeom>
            <a:avLst/>
            <a:gdLst/>
            <a:ahLst/>
            <a:cxnLst/>
            <a:rect l="l" t="t" r="r" b="b"/>
            <a:pathLst>
              <a:path w="2540" h="19050">
                <a:moveTo>
                  <a:pt x="0" y="19050"/>
                </a:moveTo>
                <a:lnTo>
                  <a:pt x="2539" y="19050"/>
                </a:lnTo>
                <a:lnTo>
                  <a:pt x="2539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6969" y="1747520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813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6969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813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6969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6969" y="188848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6969" y="1859279"/>
            <a:ext cx="2540" cy="29209"/>
          </a:xfrm>
          <a:custGeom>
            <a:avLst/>
            <a:gdLst/>
            <a:ahLst/>
            <a:cxnLst/>
            <a:rect l="l" t="t" r="r" b="b"/>
            <a:pathLst>
              <a:path w="2540" h="29210">
                <a:moveTo>
                  <a:pt x="0" y="29210"/>
                </a:moveTo>
                <a:lnTo>
                  <a:pt x="2539" y="29210"/>
                </a:lnTo>
                <a:lnTo>
                  <a:pt x="2539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83880" y="188467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82609" y="1880870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8134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0" y="21589"/>
                </a:moveTo>
                <a:lnTo>
                  <a:pt x="3809" y="21589"/>
                </a:lnTo>
                <a:lnTo>
                  <a:pt x="3809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85809" y="2045335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0730" y="2044128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7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91550" y="159766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5079" y="0"/>
                </a:moveTo>
                <a:lnTo>
                  <a:pt x="0" y="0"/>
                </a:lnTo>
                <a:lnTo>
                  <a:pt x="0" y="254"/>
                </a:lnTo>
                <a:lnTo>
                  <a:pt x="5079" y="254"/>
                </a:lnTo>
                <a:lnTo>
                  <a:pt x="507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68030" y="1597152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73109" y="159575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87690" y="17424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69" y="0"/>
                </a:moveTo>
                <a:lnTo>
                  <a:pt x="0" y="0"/>
                </a:lnTo>
                <a:lnTo>
                  <a:pt x="0" y="2539"/>
                </a:lnTo>
                <a:lnTo>
                  <a:pt x="126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3159" y="17424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3159" y="173990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70" y="2539"/>
                </a:lnTo>
                <a:lnTo>
                  <a:pt x="127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85150" y="1747520"/>
            <a:ext cx="3810" cy="22860"/>
          </a:xfrm>
          <a:custGeom>
            <a:avLst/>
            <a:gdLst/>
            <a:ahLst/>
            <a:cxnLst/>
            <a:rect l="l" t="t" r="r" b="b"/>
            <a:pathLst>
              <a:path w="3809" h="22860">
                <a:moveTo>
                  <a:pt x="0" y="22860"/>
                </a:moveTo>
                <a:lnTo>
                  <a:pt x="3809" y="22860"/>
                </a:lnTo>
                <a:lnTo>
                  <a:pt x="3809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86419" y="17449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315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851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315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851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7315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87690" y="18948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86419" y="189230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85150" y="1859279"/>
            <a:ext cx="3810" cy="33020"/>
          </a:xfrm>
          <a:custGeom>
            <a:avLst/>
            <a:gdLst/>
            <a:ahLst/>
            <a:cxnLst/>
            <a:rect l="l" t="t" r="r" b="b"/>
            <a:pathLst>
              <a:path w="3809" h="33019">
                <a:moveTo>
                  <a:pt x="0" y="33020"/>
                </a:moveTo>
                <a:lnTo>
                  <a:pt x="3809" y="33020"/>
                </a:lnTo>
                <a:lnTo>
                  <a:pt x="3809" y="0"/>
                </a:lnTo>
                <a:lnTo>
                  <a:pt x="0" y="0"/>
                </a:lnTo>
                <a:lnTo>
                  <a:pt x="0" y="3302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73159" y="18948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73159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0" y="35560"/>
                </a:moveTo>
                <a:lnTo>
                  <a:pt x="3810" y="35560"/>
                </a:lnTo>
                <a:lnTo>
                  <a:pt x="381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73159" y="189737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70" y="0"/>
                </a:moveTo>
                <a:lnTo>
                  <a:pt x="0" y="0"/>
                </a:lnTo>
                <a:lnTo>
                  <a:pt x="0" y="2539"/>
                </a:lnTo>
                <a:lnTo>
                  <a:pt x="1270" y="2539"/>
                </a:lnTo>
                <a:lnTo>
                  <a:pt x="127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75650" y="204279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71840" y="2041588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66759" y="2040318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88959" y="1598930"/>
            <a:ext cx="584200" cy="440690"/>
          </a:xfrm>
          <a:custGeom>
            <a:avLst/>
            <a:gdLst/>
            <a:ahLst/>
            <a:cxnLst/>
            <a:rect l="l" t="t" r="r" b="b"/>
            <a:pathLst>
              <a:path w="584200" h="440689">
                <a:moveTo>
                  <a:pt x="167640" y="2539"/>
                </a:moveTo>
                <a:lnTo>
                  <a:pt x="163830" y="2539"/>
                </a:lnTo>
                <a:lnTo>
                  <a:pt x="167640" y="2666"/>
                </a:lnTo>
                <a:close/>
              </a:path>
              <a:path w="584200" h="440689">
                <a:moveTo>
                  <a:pt x="416560" y="1524"/>
                </a:moveTo>
                <a:lnTo>
                  <a:pt x="167640" y="1524"/>
                </a:lnTo>
                <a:lnTo>
                  <a:pt x="167640" y="2539"/>
                </a:lnTo>
                <a:lnTo>
                  <a:pt x="416560" y="2539"/>
                </a:lnTo>
                <a:lnTo>
                  <a:pt x="416560" y="1524"/>
                </a:lnTo>
                <a:close/>
              </a:path>
              <a:path w="584200" h="440689">
                <a:moveTo>
                  <a:pt x="414020" y="0"/>
                </a:moveTo>
                <a:lnTo>
                  <a:pt x="171450" y="0"/>
                </a:lnTo>
                <a:lnTo>
                  <a:pt x="171450" y="1524"/>
                </a:lnTo>
                <a:lnTo>
                  <a:pt x="414020" y="1524"/>
                </a:lnTo>
                <a:lnTo>
                  <a:pt x="414020" y="0"/>
                </a:lnTo>
                <a:close/>
              </a:path>
              <a:path w="584200" h="440689">
                <a:moveTo>
                  <a:pt x="3810" y="134620"/>
                </a:moveTo>
                <a:lnTo>
                  <a:pt x="2540" y="134620"/>
                </a:lnTo>
                <a:lnTo>
                  <a:pt x="2540" y="137160"/>
                </a:lnTo>
                <a:lnTo>
                  <a:pt x="1270" y="137160"/>
                </a:lnTo>
                <a:lnTo>
                  <a:pt x="1270" y="140970"/>
                </a:lnTo>
                <a:lnTo>
                  <a:pt x="0" y="140970"/>
                </a:lnTo>
                <a:lnTo>
                  <a:pt x="0" y="146050"/>
                </a:lnTo>
                <a:lnTo>
                  <a:pt x="3810" y="146050"/>
                </a:lnTo>
                <a:lnTo>
                  <a:pt x="3810" y="134620"/>
                </a:lnTo>
                <a:close/>
              </a:path>
              <a:path w="584200" h="440689">
                <a:moveTo>
                  <a:pt x="581660" y="132080"/>
                </a:moveTo>
                <a:lnTo>
                  <a:pt x="580390" y="132080"/>
                </a:lnTo>
                <a:lnTo>
                  <a:pt x="580390" y="146050"/>
                </a:lnTo>
                <a:lnTo>
                  <a:pt x="584200" y="146050"/>
                </a:lnTo>
                <a:lnTo>
                  <a:pt x="584200" y="137160"/>
                </a:lnTo>
                <a:lnTo>
                  <a:pt x="582930" y="137160"/>
                </a:lnTo>
                <a:lnTo>
                  <a:pt x="582930" y="134620"/>
                </a:lnTo>
                <a:lnTo>
                  <a:pt x="581660" y="134620"/>
                </a:lnTo>
                <a:lnTo>
                  <a:pt x="581660" y="132080"/>
                </a:lnTo>
                <a:close/>
              </a:path>
              <a:path w="584200" h="440689">
                <a:moveTo>
                  <a:pt x="3810" y="146050"/>
                </a:moveTo>
                <a:lnTo>
                  <a:pt x="0" y="146050"/>
                </a:lnTo>
                <a:lnTo>
                  <a:pt x="0" y="171450"/>
                </a:lnTo>
                <a:lnTo>
                  <a:pt x="3810" y="171450"/>
                </a:lnTo>
                <a:lnTo>
                  <a:pt x="3810" y="146050"/>
                </a:lnTo>
                <a:close/>
              </a:path>
              <a:path w="584200" h="440689">
                <a:moveTo>
                  <a:pt x="584200" y="146050"/>
                </a:moveTo>
                <a:lnTo>
                  <a:pt x="580390" y="146050"/>
                </a:lnTo>
                <a:lnTo>
                  <a:pt x="580390" y="171450"/>
                </a:lnTo>
                <a:lnTo>
                  <a:pt x="584200" y="171450"/>
                </a:lnTo>
                <a:lnTo>
                  <a:pt x="584200" y="146050"/>
                </a:lnTo>
                <a:close/>
              </a:path>
              <a:path w="584200" h="440689">
                <a:moveTo>
                  <a:pt x="3810" y="171450"/>
                </a:moveTo>
                <a:lnTo>
                  <a:pt x="0" y="171450"/>
                </a:lnTo>
                <a:lnTo>
                  <a:pt x="0" y="187960"/>
                </a:lnTo>
                <a:lnTo>
                  <a:pt x="3810" y="187960"/>
                </a:lnTo>
                <a:lnTo>
                  <a:pt x="3810" y="171450"/>
                </a:lnTo>
                <a:close/>
              </a:path>
              <a:path w="584200" h="440689">
                <a:moveTo>
                  <a:pt x="584200" y="171450"/>
                </a:moveTo>
                <a:lnTo>
                  <a:pt x="580390" y="171450"/>
                </a:lnTo>
                <a:lnTo>
                  <a:pt x="580390" y="187960"/>
                </a:lnTo>
                <a:lnTo>
                  <a:pt x="584200" y="187960"/>
                </a:lnTo>
                <a:lnTo>
                  <a:pt x="584200" y="171450"/>
                </a:lnTo>
                <a:close/>
              </a:path>
              <a:path w="584200" h="440689">
                <a:moveTo>
                  <a:pt x="3810" y="187960"/>
                </a:moveTo>
                <a:lnTo>
                  <a:pt x="0" y="187960"/>
                </a:lnTo>
                <a:lnTo>
                  <a:pt x="0" y="260350"/>
                </a:lnTo>
                <a:lnTo>
                  <a:pt x="3810" y="260350"/>
                </a:lnTo>
                <a:lnTo>
                  <a:pt x="3810" y="187960"/>
                </a:lnTo>
                <a:close/>
              </a:path>
              <a:path w="584200" h="440689">
                <a:moveTo>
                  <a:pt x="584200" y="187960"/>
                </a:moveTo>
                <a:lnTo>
                  <a:pt x="580390" y="187960"/>
                </a:lnTo>
                <a:lnTo>
                  <a:pt x="580390" y="260350"/>
                </a:lnTo>
                <a:lnTo>
                  <a:pt x="584200" y="260350"/>
                </a:lnTo>
                <a:lnTo>
                  <a:pt x="584200" y="187960"/>
                </a:lnTo>
                <a:close/>
              </a:path>
              <a:path w="584200" h="440689">
                <a:moveTo>
                  <a:pt x="3810" y="260350"/>
                </a:moveTo>
                <a:lnTo>
                  <a:pt x="0" y="260350"/>
                </a:lnTo>
                <a:lnTo>
                  <a:pt x="0" y="298450"/>
                </a:lnTo>
                <a:lnTo>
                  <a:pt x="3810" y="298450"/>
                </a:lnTo>
                <a:lnTo>
                  <a:pt x="3810" y="260350"/>
                </a:lnTo>
                <a:close/>
              </a:path>
              <a:path w="584200" h="440689">
                <a:moveTo>
                  <a:pt x="584200" y="260350"/>
                </a:moveTo>
                <a:lnTo>
                  <a:pt x="580390" y="260350"/>
                </a:lnTo>
                <a:lnTo>
                  <a:pt x="580390" y="298450"/>
                </a:lnTo>
                <a:lnTo>
                  <a:pt x="584200" y="298450"/>
                </a:lnTo>
                <a:lnTo>
                  <a:pt x="584200" y="260350"/>
                </a:lnTo>
                <a:close/>
              </a:path>
              <a:path w="584200" h="440689">
                <a:moveTo>
                  <a:pt x="584200" y="298450"/>
                </a:moveTo>
                <a:lnTo>
                  <a:pt x="580390" y="298450"/>
                </a:lnTo>
                <a:lnTo>
                  <a:pt x="580390" y="308610"/>
                </a:lnTo>
                <a:lnTo>
                  <a:pt x="581660" y="308610"/>
                </a:lnTo>
                <a:lnTo>
                  <a:pt x="581660" y="306070"/>
                </a:lnTo>
                <a:lnTo>
                  <a:pt x="582930" y="306070"/>
                </a:lnTo>
                <a:lnTo>
                  <a:pt x="582930" y="303530"/>
                </a:lnTo>
                <a:lnTo>
                  <a:pt x="584200" y="303530"/>
                </a:lnTo>
                <a:lnTo>
                  <a:pt x="584200" y="298450"/>
                </a:lnTo>
                <a:close/>
              </a:path>
              <a:path w="584200" h="440689">
                <a:moveTo>
                  <a:pt x="3810" y="298450"/>
                </a:moveTo>
                <a:lnTo>
                  <a:pt x="0" y="298450"/>
                </a:lnTo>
                <a:lnTo>
                  <a:pt x="0" y="300990"/>
                </a:lnTo>
                <a:lnTo>
                  <a:pt x="1270" y="300990"/>
                </a:lnTo>
                <a:lnTo>
                  <a:pt x="1270" y="303530"/>
                </a:lnTo>
                <a:lnTo>
                  <a:pt x="2540" y="303530"/>
                </a:lnTo>
                <a:lnTo>
                  <a:pt x="2540" y="306070"/>
                </a:lnTo>
                <a:lnTo>
                  <a:pt x="3810" y="306070"/>
                </a:lnTo>
                <a:lnTo>
                  <a:pt x="3810" y="298450"/>
                </a:lnTo>
                <a:close/>
              </a:path>
              <a:path w="584200" h="440689">
                <a:moveTo>
                  <a:pt x="414020" y="439420"/>
                </a:moveTo>
                <a:lnTo>
                  <a:pt x="171450" y="439420"/>
                </a:lnTo>
                <a:lnTo>
                  <a:pt x="171450" y="440690"/>
                </a:lnTo>
                <a:lnTo>
                  <a:pt x="414020" y="440690"/>
                </a:lnTo>
                <a:lnTo>
                  <a:pt x="414020" y="439420"/>
                </a:lnTo>
                <a:close/>
              </a:path>
              <a:path w="584200" h="440689">
                <a:moveTo>
                  <a:pt x="417830" y="438277"/>
                </a:moveTo>
                <a:lnTo>
                  <a:pt x="168910" y="438277"/>
                </a:lnTo>
                <a:lnTo>
                  <a:pt x="168910" y="439420"/>
                </a:lnTo>
                <a:lnTo>
                  <a:pt x="417830" y="439420"/>
                </a:lnTo>
                <a:lnTo>
                  <a:pt x="417830" y="438277"/>
                </a:lnTo>
                <a:close/>
              </a:path>
              <a:path w="584200" h="440689">
                <a:moveTo>
                  <a:pt x="421640" y="436880"/>
                </a:moveTo>
                <a:lnTo>
                  <a:pt x="166370" y="436880"/>
                </a:lnTo>
                <a:lnTo>
                  <a:pt x="166370" y="438277"/>
                </a:lnTo>
                <a:lnTo>
                  <a:pt x="421640" y="438277"/>
                </a:lnTo>
                <a:lnTo>
                  <a:pt x="421640" y="436880"/>
                </a:lnTo>
                <a:close/>
              </a:path>
            </a:pathLst>
          </a:custGeom>
          <a:solidFill>
            <a:srgbClr val="0C01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11869" y="1604010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10" y="0"/>
                </a:moveTo>
                <a:lnTo>
                  <a:pt x="0" y="0"/>
                </a:lnTo>
                <a:lnTo>
                  <a:pt x="0" y="254"/>
                </a:lnTo>
                <a:lnTo>
                  <a:pt x="3810" y="254"/>
                </a:lnTo>
                <a:lnTo>
                  <a:pt x="3810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52790" y="160210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65540" y="172338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69" y="0"/>
                </a:moveTo>
                <a:lnTo>
                  <a:pt x="0" y="0"/>
                </a:lnTo>
                <a:lnTo>
                  <a:pt x="0" y="2539"/>
                </a:lnTo>
                <a:lnTo>
                  <a:pt x="126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92769" y="1731010"/>
            <a:ext cx="2540" cy="13970"/>
          </a:xfrm>
          <a:custGeom>
            <a:avLst/>
            <a:gdLst/>
            <a:ahLst/>
            <a:cxnLst/>
            <a:rect l="l" t="t" r="r" b="b"/>
            <a:pathLst>
              <a:path w="2540" h="13969">
                <a:moveTo>
                  <a:pt x="0" y="13970"/>
                </a:moveTo>
                <a:lnTo>
                  <a:pt x="2539" y="13970"/>
                </a:lnTo>
                <a:lnTo>
                  <a:pt x="253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94040" y="172847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6554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65540" y="172592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92769" y="1744979"/>
            <a:ext cx="2540" cy="25400"/>
          </a:xfrm>
          <a:custGeom>
            <a:avLst/>
            <a:gdLst/>
            <a:ahLst/>
            <a:cxnLst/>
            <a:rect l="l" t="t" r="r" b="b"/>
            <a:pathLst>
              <a:path w="2540" h="25400">
                <a:moveTo>
                  <a:pt x="2539" y="0"/>
                </a:moveTo>
                <a:lnTo>
                  <a:pt x="0" y="0"/>
                </a:lnTo>
                <a:lnTo>
                  <a:pt x="0" y="25399"/>
                </a:lnTo>
                <a:lnTo>
                  <a:pt x="2539" y="2539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6554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92769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655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92769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655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92769" y="1859279"/>
            <a:ext cx="2540" cy="38100"/>
          </a:xfrm>
          <a:custGeom>
            <a:avLst/>
            <a:gdLst/>
            <a:ahLst/>
            <a:cxnLst/>
            <a:rect l="l" t="t" r="r" b="b"/>
            <a:pathLst>
              <a:path w="2540" h="38100">
                <a:moveTo>
                  <a:pt x="2539" y="0"/>
                </a:moveTo>
                <a:lnTo>
                  <a:pt x="0" y="0"/>
                </a:lnTo>
                <a:lnTo>
                  <a:pt x="0" y="38099"/>
                </a:lnTo>
                <a:lnTo>
                  <a:pt x="2539" y="3809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6554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94040" y="19075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192769" y="1897379"/>
            <a:ext cx="2540" cy="10160"/>
          </a:xfrm>
          <a:custGeom>
            <a:avLst/>
            <a:gdLst/>
            <a:ahLst/>
            <a:cxnLst/>
            <a:rect l="l" t="t" r="r" b="b"/>
            <a:pathLst>
              <a:path w="2540" h="10160">
                <a:moveTo>
                  <a:pt x="0" y="10160"/>
                </a:moveTo>
                <a:lnTo>
                  <a:pt x="2539" y="10160"/>
                </a:lnTo>
                <a:lnTo>
                  <a:pt x="253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65540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65540" y="191262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65540" y="19100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51519" y="2035238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47709" y="2034032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45169" y="2032698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36280" y="1608455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622030" y="1607819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09" y="0"/>
                </a:moveTo>
                <a:lnTo>
                  <a:pt x="0" y="0"/>
                </a:lnTo>
                <a:lnTo>
                  <a:pt x="3809" y="126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38819" y="1607311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42630" y="1606041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761730" y="171831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96580" y="172338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97850" y="17221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761730" y="172212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10" y="3810"/>
                </a:lnTo>
                <a:lnTo>
                  <a:pt x="38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61730" y="17195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9530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10" y="0"/>
                </a:moveTo>
                <a:lnTo>
                  <a:pt x="0" y="0"/>
                </a:lnTo>
                <a:lnTo>
                  <a:pt x="0" y="19049"/>
                </a:lnTo>
                <a:lnTo>
                  <a:pt x="3810" y="1904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61730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10" y="0"/>
                </a:moveTo>
                <a:lnTo>
                  <a:pt x="0" y="0"/>
                </a:lnTo>
                <a:lnTo>
                  <a:pt x="0" y="19049"/>
                </a:lnTo>
                <a:lnTo>
                  <a:pt x="3810" y="1904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9530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6173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953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617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53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617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9530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10" y="0"/>
                </a:moveTo>
                <a:lnTo>
                  <a:pt x="0" y="0"/>
                </a:lnTo>
                <a:lnTo>
                  <a:pt x="0" y="38099"/>
                </a:lnTo>
                <a:lnTo>
                  <a:pt x="3810" y="380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6173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10" y="0"/>
                </a:moveTo>
                <a:lnTo>
                  <a:pt x="0" y="0"/>
                </a:lnTo>
                <a:lnTo>
                  <a:pt x="0" y="38099"/>
                </a:lnTo>
                <a:lnTo>
                  <a:pt x="3810" y="380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9530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0" y="0"/>
                </a:lnTo>
                <a:lnTo>
                  <a:pt x="0" y="12699"/>
                </a:lnTo>
                <a:lnTo>
                  <a:pt x="381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61730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0" y="0"/>
                </a:lnTo>
                <a:lnTo>
                  <a:pt x="0" y="12699"/>
                </a:lnTo>
                <a:lnTo>
                  <a:pt x="381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61730" y="19189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61730" y="191642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61730" y="19100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0" y="6350"/>
                </a:moveTo>
                <a:lnTo>
                  <a:pt x="3810" y="6350"/>
                </a:lnTo>
                <a:lnTo>
                  <a:pt x="381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197850" y="191516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40"/>
                </a:move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196580" y="19126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95309" y="1910079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0" y="2539"/>
                </a:moveTo>
                <a:lnTo>
                  <a:pt x="3810" y="2539"/>
                </a:lnTo>
                <a:lnTo>
                  <a:pt x="381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341359" y="2031428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337550" y="2030222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333740" y="2028951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327390" y="1612328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629650" y="161036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270" y="0"/>
                </a:moveTo>
                <a:lnTo>
                  <a:pt x="0" y="0"/>
                </a:lnTo>
                <a:lnTo>
                  <a:pt x="0" y="254"/>
                </a:lnTo>
                <a:lnTo>
                  <a:pt x="1270" y="254"/>
                </a:lnTo>
                <a:lnTo>
                  <a:pt x="1270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33740" y="1609852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36280" y="1609280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200390" y="17170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201659" y="17157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757919" y="171577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09" y="3810"/>
                </a:lnTo>
                <a:lnTo>
                  <a:pt x="380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757919" y="171450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1269"/>
                </a:moveTo>
                <a:lnTo>
                  <a:pt x="2539" y="1269"/>
                </a:lnTo>
                <a:lnTo>
                  <a:pt x="253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757919" y="1713229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69" y="1270"/>
                </a:lnTo>
                <a:lnTo>
                  <a:pt x="12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199119" y="17195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380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57919" y="17195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380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19911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0"/>
                </a:moveTo>
                <a:lnTo>
                  <a:pt x="0" y="0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75791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0"/>
                </a:moveTo>
                <a:lnTo>
                  <a:pt x="0" y="0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19911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75791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1991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7579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1991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579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19911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75791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19911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75791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757919" y="19253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69" y="1270"/>
                </a:lnTo>
                <a:lnTo>
                  <a:pt x="12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757919" y="19227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757919" y="19100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12700"/>
                </a:moveTo>
                <a:lnTo>
                  <a:pt x="3809" y="12700"/>
                </a:lnTo>
                <a:lnTo>
                  <a:pt x="380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201659" y="192151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40"/>
                </a:move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200390" y="191897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199119" y="191007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0" y="8889"/>
                </a:moveTo>
                <a:lnTo>
                  <a:pt x="3809" y="8889"/>
                </a:lnTo>
                <a:lnTo>
                  <a:pt x="3809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31200" y="202755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328659" y="2026285"/>
            <a:ext cx="307340" cy="0"/>
          </a:xfrm>
          <a:custGeom>
            <a:avLst/>
            <a:gdLst/>
            <a:ahLst/>
            <a:cxnLst/>
            <a:rect l="l" t="t" r="r" b="b"/>
            <a:pathLst>
              <a:path w="307340">
                <a:moveTo>
                  <a:pt x="0" y="0"/>
                </a:moveTo>
                <a:lnTo>
                  <a:pt x="30734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26119" y="2025014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202930" y="1613027"/>
            <a:ext cx="554990" cy="411480"/>
          </a:xfrm>
          <a:custGeom>
            <a:avLst/>
            <a:gdLst/>
            <a:ahLst/>
            <a:cxnLst/>
            <a:rect l="l" t="t" r="r" b="b"/>
            <a:pathLst>
              <a:path w="554990" h="411480">
                <a:moveTo>
                  <a:pt x="116840" y="3682"/>
                </a:moveTo>
                <a:lnTo>
                  <a:pt x="114300" y="3682"/>
                </a:lnTo>
                <a:lnTo>
                  <a:pt x="114300" y="3810"/>
                </a:lnTo>
                <a:lnTo>
                  <a:pt x="116840" y="3810"/>
                </a:lnTo>
                <a:lnTo>
                  <a:pt x="116840" y="3682"/>
                </a:lnTo>
                <a:close/>
              </a:path>
              <a:path w="554990" h="411480">
                <a:moveTo>
                  <a:pt x="438150" y="2666"/>
                </a:moveTo>
                <a:lnTo>
                  <a:pt x="116840" y="2666"/>
                </a:lnTo>
                <a:lnTo>
                  <a:pt x="116840" y="3682"/>
                </a:lnTo>
                <a:lnTo>
                  <a:pt x="438150" y="3682"/>
                </a:lnTo>
                <a:lnTo>
                  <a:pt x="438150" y="2666"/>
                </a:lnTo>
                <a:close/>
              </a:path>
              <a:path w="554990" h="411480">
                <a:moveTo>
                  <a:pt x="121920" y="1142"/>
                </a:moveTo>
                <a:lnTo>
                  <a:pt x="119379" y="1142"/>
                </a:lnTo>
                <a:lnTo>
                  <a:pt x="119379" y="2666"/>
                </a:lnTo>
                <a:lnTo>
                  <a:pt x="435609" y="2666"/>
                </a:lnTo>
                <a:lnTo>
                  <a:pt x="435609" y="1269"/>
                </a:lnTo>
                <a:lnTo>
                  <a:pt x="121920" y="1269"/>
                </a:lnTo>
                <a:close/>
              </a:path>
              <a:path w="554990" h="411480">
                <a:moveTo>
                  <a:pt x="435609" y="1142"/>
                </a:moveTo>
                <a:lnTo>
                  <a:pt x="433070" y="1142"/>
                </a:lnTo>
                <a:lnTo>
                  <a:pt x="435609" y="1269"/>
                </a:lnTo>
                <a:close/>
              </a:path>
              <a:path w="554990" h="411480">
                <a:moveTo>
                  <a:pt x="433070" y="126"/>
                </a:moveTo>
                <a:lnTo>
                  <a:pt x="121920" y="126"/>
                </a:lnTo>
                <a:lnTo>
                  <a:pt x="121920" y="1142"/>
                </a:lnTo>
                <a:lnTo>
                  <a:pt x="433070" y="1142"/>
                </a:lnTo>
                <a:lnTo>
                  <a:pt x="433070" y="126"/>
                </a:lnTo>
                <a:close/>
              </a:path>
              <a:path w="554990" h="411480">
                <a:moveTo>
                  <a:pt x="430530" y="0"/>
                </a:moveTo>
                <a:lnTo>
                  <a:pt x="124460" y="0"/>
                </a:lnTo>
                <a:lnTo>
                  <a:pt x="430530" y="126"/>
                </a:lnTo>
                <a:close/>
              </a:path>
              <a:path w="554990" h="411480">
                <a:moveTo>
                  <a:pt x="3810" y="96393"/>
                </a:moveTo>
                <a:lnTo>
                  <a:pt x="2540" y="96393"/>
                </a:lnTo>
                <a:lnTo>
                  <a:pt x="2540" y="98933"/>
                </a:lnTo>
                <a:lnTo>
                  <a:pt x="1270" y="98933"/>
                </a:lnTo>
                <a:lnTo>
                  <a:pt x="1270" y="100202"/>
                </a:lnTo>
                <a:lnTo>
                  <a:pt x="0" y="100202"/>
                </a:lnTo>
                <a:lnTo>
                  <a:pt x="0" y="106552"/>
                </a:lnTo>
                <a:lnTo>
                  <a:pt x="3810" y="106552"/>
                </a:lnTo>
                <a:lnTo>
                  <a:pt x="3810" y="96393"/>
                </a:lnTo>
                <a:close/>
              </a:path>
              <a:path w="554990" h="411480">
                <a:moveTo>
                  <a:pt x="553720" y="96393"/>
                </a:moveTo>
                <a:lnTo>
                  <a:pt x="552450" y="96393"/>
                </a:lnTo>
                <a:lnTo>
                  <a:pt x="552450" y="106552"/>
                </a:lnTo>
                <a:lnTo>
                  <a:pt x="554990" y="106552"/>
                </a:lnTo>
                <a:lnTo>
                  <a:pt x="554990" y="97662"/>
                </a:lnTo>
                <a:lnTo>
                  <a:pt x="553720" y="97662"/>
                </a:lnTo>
                <a:lnTo>
                  <a:pt x="553720" y="96393"/>
                </a:lnTo>
                <a:close/>
              </a:path>
              <a:path w="554990" h="411480">
                <a:moveTo>
                  <a:pt x="3810" y="106553"/>
                </a:moveTo>
                <a:lnTo>
                  <a:pt x="0" y="106553"/>
                </a:lnTo>
                <a:lnTo>
                  <a:pt x="0" y="112902"/>
                </a:lnTo>
                <a:lnTo>
                  <a:pt x="3810" y="112902"/>
                </a:lnTo>
                <a:lnTo>
                  <a:pt x="3810" y="106553"/>
                </a:lnTo>
                <a:close/>
              </a:path>
              <a:path w="554990" h="411480">
                <a:moveTo>
                  <a:pt x="554990" y="106553"/>
                </a:moveTo>
                <a:lnTo>
                  <a:pt x="552450" y="106553"/>
                </a:lnTo>
                <a:lnTo>
                  <a:pt x="552450" y="112902"/>
                </a:lnTo>
                <a:lnTo>
                  <a:pt x="554990" y="112902"/>
                </a:lnTo>
                <a:lnTo>
                  <a:pt x="554990" y="106553"/>
                </a:lnTo>
                <a:close/>
              </a:path>
              <a:path w="554990" h="411480">
                <a:moveTo>
                  <a:pt x="3810" y="112903"/>
                </a:moveTo>
                <a:lnTo>
                  <a:pt x="0" y="112903"/>
                </a:lnTo>
                <a:lnTo>
                  <a:pt x="0" y="131952"/>
                </a:lnTo>
                <a:lnTo>
                  <a:pt x="3810" y="131952"/>
                </a:lnTo>
                <a:lnTo>
                  <a:pt x="3810" y="112903"/>
                </a:lnTo>
                <a:close/>
              </a:path>
              <a:path w="554990" h="411480">
                <a:moveTo>
                  <a:pt x="554990" y="112903"/>
                </a:moveTo>
                <a:lnTo>
                  <a:pt x="552450" y="112903"/>
                </a:lnTo>
                <a:lnTo>
                  <a:pt x="552450" y="131952"/>
                </a:lnTo>
                <a:lnTo>
                  <a:pt x="554990" y="131952"/>
                </a:lnTo>
                <a:lnTo>
                  <a:pt x="554990" y="112903"/>
                </a:lnTo>
                <a:close/>
              </a:path>
              <a:path w="554990" h="411480">
                <a:moveTo>
                  <a:pt x="3810" y="131953"/>
                </a:moveTo>
                <a:lnTo>
                  <a:pt x="0" y="131953"/>
                </a:lnTo>
                <a:lnTo>
                  <a:pt x="0" y="157352"/>
                </a:lnTo>
                <a:lnTo>
                  <a:pt x="3810" y="157352"/>
                </a:lnTo>
                <a:lnTo>
                  <a:pt x="3810" y="131953"/>
                </a:lnTo>
                <a:close/>
              </a:path>
              <a:path w="554990" h="411480">
                <a:moveTo>
                  <a:pt x="554990" y="131953"/>
                </a:moveTo>
                <a:lnTo>
                  <a:pt x="552450" y="131953"/>
                </a:lnTo>
                <a:lnTo>
                  <a:pt x="552450" y="157352"/>
                </a:lnTo>
                <a:lnTo>
                  <a:pt x="554990" y="157352"/>
                </a:lnTo>
                <a:lnTo>
                  <a:pt x="554990" y="131953"/>
                </a:lnTo>
                <a:close/>
              </a:path>
              <a:path w="554990" h="411480">
                <a:moveTo>
                  <a:pt x="3810" y="157353"/>
                </a:moveTo>
                <a:lnTo>
                  <a:pt x="0" y="157353"/>
                </a:lnTo>
                <a:lnTo>
                  <a:pt x="0" y="173862"/>
                </a:lnTo>
                <a:lnTo>
                  <a:pt x="3810" y="173862"/>
                </a:lnTo>
                <a:lnTo>
                  <a:pt x="3810" y="157353"/>
                </a:lnTo>
                <a:close/>
              </a:path>
              <a:path w="554990" h="411480">
                <a:moveTo>
                  <a:pt x="554990" y="157353"/>
                </a:moveTo>
                <a:lnTo>
                  <a:pt x="552450" y="157353"/>
                </a:lnTo>
                <a:lnTo>
                  <a:pt x="552450" y="173862"/>
                </a:lnTo>
                <a:lnTo>
                  <a:pt x="554990" y="173862"/>
                </a:lnTo>
                <a:lnTo>
                  <a:pt x="554990" y="157353"/>
                </a:lnTo>
                <a:close/>
              </a:path>
              <a:path w="554990" h="411480">
                <a:moveTo>
                  <a:pt x="3810" y="173863"/>
                </a:moveTo>
                <a:lnTo>
                  <a:pt x="0" y="173863"/>
                </a:lnTo>
                <a:lnTo>
                  <a:pt x="0" y="246252"/>
                </a:lnTo>
                <a:lnTo>
                  <a:pt x="3810" y="246252"/>
                </a:lnTo>
                <a:lnTo>
                  <a:pt x="3810" y="173863"/>
                </a:lnTo>
                <a:close/>
              </a:path>
              <a:path w="554990" h="411480">
                <a:moveTo>
                  <a:pt x="554990" y="173863"/>
                </a:moveTo>
                <a:lnTo>
                  <a:pt x="552450" y="173863"/>
                </a:lnTo>
                <a:lnTo>
                  <a:pt x="552450" y="246252"/>
                </a:lnTo>
                <a:lnTo>
                  <a:pt x="554990" y="246252"/>
                </a:lnTo>
                <a:lnTo>
                  <a:pt x="554990" y="173863"/>
                </a:lnTo>
                <a:close/>
              </a:path>
              <a:path w="554990" h="411480">
                <a:moveTo>
                  <a:pt x="3810" y="246253"/>
                </a:moveTo>
                <a:lnTo>
                  <a:pt x="0" y="246253"/>
                </a:lnTo>
                <a:lnTo>
                  <a:pt x="0" y="284352"/>
                </a:lnTo>
                <a:lnTo>
                  <a:pt x="3810" y="284352"/>
                </a:lnTo>
                <a:lnTo>
                  <a:pt x="3810" y="246253"/>
                </a:lnTo>
                <a:close/>
              </a:path>
              <a:path w="554990" h="411480">
                <a:moveTo>
                  <a:pt x="554990" y="246253"/>
                </a:moveTo>
                <a:lnTo>
                  <a:pt x="552450" y="246253"/>
                </a:lnTo>
                <a:lnTo>
                  <a:pt x="552450" y="284352"/>
                </a:lnTo>
                <a:lnTo>
                  <a:pt x="554990" y="284352"/>
                </a:lnTo>
                <a:lnTo>
                  <a:pt x="554990" y="246253"/>
                </a:lnTo>
                <a:close/>
              </a:path>
              <a:path w="554990" h="411480">
                <a:moveTo>
                  <a:pt x="3810" y="284353"/>
                </a:moveTo>
                <a:lnTo>
                  <a:pt x="0" y="284353"/>
                </a:lnTo>
                <a:lnTo>
                  <a:pt x="0" y="297052"/>
                </a:lnTo>
                <a:lnTo>
                  <a:pt x="3810" y="297052"/>
                </a:lnTo>
                <a:lnTo>
                  <a:pt x="3810" y="284353"/>
                </a:lnTo>
                <a:close/>
              </a:path>
              <a:path w="554990" h="411480">
                <a:moveTo>
                  <a:pt x="554990" y="284353"/>
                </a:moveTo>
                <a:lnTo>
                  <a:pt x="552450" y="284353"/>
                </a:lnTo>
                <a:lnTo>
                  <a:pt x="552450" y="297052"/>
                </a:lnTo>
                <a:lnTo>
                  <a:pt x="554990" y="297052"/>
                </a:lnTo>
                <a:lnTo>
                  <a:pt x="554990" y="284353"/>
                </a:lnTo>
                <a:close/>
              </a:path>
              <a:path w="554990" h="411480">
                <a:moveTo>
                  <a:pt x="3810" y="297053"/>
                </a:moveTo>
                <a:lnTo>
                  <a:pt x="0" y="297053"/>
                </a:lnTo>
                <a:lnTo>
                  <a:pt x="0" y="313563"/>
                </a:lnTo>
                <a:lnTo>
                  <a:pt x="1270" y="313563"/>
                </a:lnTo>
                <a:lnTo>
                  <a:pt x="1270" y="314833"/>
                </a:lnTo>
                <a:lnTo>
                  <a:pt x="2540" y="314833"/>
                </a:lnTo>
                <a:lnTo>
                  <a:pt x="2540" y="317373"/>
                </a:lnTo>
                <a:lnTo>
                  <a:pt x="3810" y="317373"/>
                </a:lnTo>
                <a:lnTo>
                  <a:pt x="3810" y="297053"/>
                </a:lnTo>
                <a:close/>
              </a:path>
              <a:path w="554990" h="411480">
                <a:moveTo>
                  <a:pt x="554990" y="297053"/>
                </a:moveTo>
                <a:lnTo>
                  <a:pt x="552450" y="297053"/>
                </a:lnTo>
                <a:lnTo>
                  <a:pt x="552450" y="317373"/>
                </a:lnTo>
                <a:lnTo>
                  <a:pt x="553720" y="317373"/>
                </a:lnTo>
                <a:lnTo>
                  <a:pt x="553720" y="316102"/>
                </a:lnTo>
                <a:lnTo>
                  <a:pt x="554990" y="316102"/>
                </a:lnTo>
                <a:lnTo>
                  <a:pt x="554990" y="297053"/>
                </a:lnTo>
                <a:close/>
              </a:path>
              <a:path w="554990" h="411480">
                <a:moveTo>
                  <a:pt x="439420" y="410083"/>
                </a:moveTo>
                <a:lnTo>
                  <a:pt x="120650" y="410083"/>
                </a:lnTo>
                <a:lnTo>
                  <a:pt x="120650" y="411353"/>
                </a:lnTo>
                <a:lnTo>
                  <a:pt x="439420" y="411353"/>
                </a:lnTo>
                <a:lnTo>
                  <a:pt x="439420" y="410083"/>
                </a:lnTo>
                <a:close/>
              </a:path>
              <a:path w="554990" h="411480">
                <a:moveTo>
                  <a:pt x="441960" y="408940"/>
                </a:moveTo>
                <a:lnTo>
                  <a:pt x="118110" y="408940"/>
                </a:lnTo>
                <a:lnTo>
                  <a:pt x="118110" y="410083"/>
                </a:lnTo>
                <a:lnTo>
                  <a:pt x="441960" y="410083"/>
                </a:lnTo>
                <a:lnTo>
                  <a:pt x="441960" y="408940"/>
                </a:lnTo>
                <a:close/>
              </a:path>
            </a:pathLst>
          </a:custGeom>
          <a:solidFill>
            <a:srgbClr val="1604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206740" y="1616710"/>
            <a:ext cx="548640" cy="405130"/>
          </a:xfrm>
          <a:custGeom>
            <a:avLst/>
            <a:gdLst/>
            <a:ahLst/>
            <a:cxnLst/>
            <a:rect l="l" t="t" r="r" b="b"/>
            <a:pathLst>
              <a:path w="548640" h="405130">
                <a:moveTo>
                  <a:pt x="2539" y="88900"/>
                </a:moveTo>
                <a:lnTo>
                  <a:pt x="1269" y="88900"/>
                </a:lnTo>
                <a:lnTo>
                  <a:pt x="1269" y="90170"/>
                </a:lnTo>
                <a:lnTo>
                  <a:pt x="3809" y="90170"/>
                </a:lnTo>
                <a:lnTo>
                  <a:pt x="3809" y="89154"/>
                </a:lnTo>
                <a:lnTo>
                  <a:pt x="2539" y="89154"/>
                </a:lnTo>
                <a:lnTo>
                  <a:pt x="2539" y="88900"/>
                </a:lnTo>
                <a:close/>
              </a:path>
              <a:path w="548640" h="405130">
                <a:moveTo>
                  <a:pt x="547369" y="88900"/>
                </a:moveTo>
                <a:lnTo>
                  <a:pt x="546099" y="88900"/>
                </a:lnTo>
                <a:lnTo>
                  <a:pt x="546099" y="89154"/>
                </a:lnTo>
                <a:lnTo>
                  <a:pt x="544829" y="89154"/>
                </a:lnTo>
                <a:lnTo>
                  <a:pt x="544829" y="90170"/>
                </a:lnTo>
                <a:lnTo>
                  <a:pt x="547369" y="90170"/>
                </a:lnTo>
                <a:lnTo>
                  <a:pt x="547369" y="88900"/>
                </a:lnTo>
                <a:close/>
              </a:path>
              <a:path w="548640" h="405130">
                <a:moveTo>
                  <a:pt x="3809" y="87884"/>
                </a:moveTo>
                <a:lnTo>
                  <a:pt x="2539" y="87884"/>
                </a:lnTo>
                <a:lnTo>
                  <a:pt x="2539" y="88900"/>
                </a:lnTo>
                <a:lnTo>
                  <a:pt x="3809" y="88900"/>
                </a:lnTo>
                <a:lnTo>
                  <a:pt x="3809" y="87884"/>
                </a:lnTo>
                <a:close/>
              </a:path>
              <a:path w="548640" h="405130">
                <a:moveTo>
                  <a:pt x="546100" y="86360"/>
                </a:moveTo>
                <a:lnTo>
                  <a:pt x="544829" y="86360"/>
                </a:lnTo>
                <a:lnTo>
                  <a:pt x="544829" y="88900"/>
                </a:lnTo>
                <a:lnTo>
                  <a:pt x="546099" y="88900"/>
                </a:lnTo>
                <a:lnTo>
                  <a:pt x="546100" y="86360"/>
                </a:lnTo>
                <a:close/>
              </a:path>
              <a:path w="548640" h="405130">
                <a:moveTo>
                  <a:pt x="105409" y="3810"/>
                </a:moveTo>
                <a:lnTo>
                  <a:pt x="102869" y="3810"/>
                </a:lnTo>
                <a:lnTo>
                  <a:pt x="105409" y="3937"/>
                </a:lnTo>
                <a:close/>
              </a:path>
              <a:path w="548640" h="405130">
                <a:moveTo>
                  <a:pt x="441959" y="2794"/>
                </a:moveTo>
                <a:lnTo>
                  <a:pt x="105409" y="2794"/>
                </a:lnTo>
                <a:lnTo>
                  <a:pt x="105409" y="3810"/>
                </a:lnTo>
                <a:lnTo>
                  <a:pt x="441959" y="3810"/>
                </a:lnTo>
                <a:lnTo>
                  <a:pt x="441959" y="2794"/>
                </a:lnTo>
                <a:close/>
              </a:path>
              <a:path w="548640" h="405130">
                <a:moveTo>
                  <a:pt x="439420" y="1270"/>
                </a:moveTo>
                <a:lnTo>
                  <a:pt x="107950" y="1270"/>
                </a:lnTo>
                <a:lnTo>
                  <a:pt x="107950" y="2794"/>
                </a:lnTo>
                <a:lnTo>
                  <a:pt x="439420" y="2794"/>
                </a:lnTo>
                <a:lnTo>
                  <a:pt x="439420" y="1270"/>
                </a:lnTo>
                <a:close/>
              </a:path>
              <a:path w="548640" h="405130">
                <a:moveTo>
                  <a:pt x="113029" y="127"/>
                </a:moveTo>
                <a:lnTo>
                  <a:pt x="110489" y="127"/>
                </a:lnTo>
                <a:lnTo>
                  <a:pt x="110489" y="1270"/>
                </a:lnTo>
                <a:lnTo>
                  <a:pt x="436879" y="1270"/>
                </a:lnTo>
                <a:lnTo>
                  <a:pt x="436879" y="254"/>
                </a:lnTo>
                <a:lnTo>
                  <a:pt x="113029" y="254"/>
                </a:lnTo>
                <a:close/>
              </a:path>
              <a:path w="548640" h="405130">
                <a:moveTo>
                  <a:pt x="436879" y="0"/>
                </a:moveTo>
                <a:lnTo>
                  <a:pt x="434339" y="0"/>
                </a:lnTo>
                <a:lnTo>
                  <a:pt x="434339" y="254"/>
                </a:lnTo>
                <a:lnTo>
                  <a:pt x="436879" y="254"/>
                </a:lnTo>
                <a:lnTo>
                  <a:pt x="436879" y="0"/>
                </a:lnTo>
                <a:close/>
              </a:path>
              <a:path w="548640" h="405130">
                <a:moveTo>
                  <a:pt x="3809" y="90170"/>
                </a:moveTo>
                <a:lnTo>
                  <a:pt x="0" y="90170"/>
                </a:lnTo>
                <a:lnTo>
                  <a:pt x="0" y="102870"/>
                </a:lnTo>
                <a:lnTo>
                  <a:pt x="3809" y="102870"/>
                </a:lnTo>
                <a:lnTo>
                  <a:pt x="3809" y="90170"/>
                </a:lnTo>
                <a:close/>
              </a:path>
              <a:path w="548640" h="405130">
                <a:moveTo>
                  <a:pt x="548640" y="90170"/>
                </a:moveTo>
                <a:lnTo>
                  <a:pt x="544829" y="90170"/>
                </a:lnTo>
                <a:lnTo>
                  <a:pt x="544829" y="102870"/>
                </a:lnTo>
                <a:lnTo>
                  <a:pt x="548639" y="102870"/>
                </a:lnTo>
                <a:lnTo>
                  <a:pt x="548640" y="90170"/>
                </a:lnTo>
                <a:close/>
              </a:path>
              <a:path w="548640" h="405130">
                <a:moveTo>
                  <a:pt x="3809" y="102870"/>
                </a:moveTo>
                <a:lnTo>
                  <a:pt x="0" y="102870"/>
                </a:lnTo>
                <a:lnTo>
                  <a:pt x="0" y="109220"/>
                </a:lnTo>
                <a:lnTo>
                  <a:pt x="3809" y="109220"/>
                </a:lnTo>
                <a:lnTo>
                  <a:pt x="3809" y="102870"/>
                </a:lnTo>
                <a:close/>
              </a:path>
              <a:path w="548640" h="405130">
                <a:moveTo>
                  <a:pt x="548639" y="102870"/>
                </a:moveTo>
                <a:lnTo>
                  <a:pt x="544829" y="102870"/>
                </a:lnTo>
                <a:lnTo>
                  <a:pt x="544829" y="109220"/>
                </a:lnTo>
                <a:lnTo>
                  <a:pt x="548639" y="109220"/>
                </a:lnTo>
                <a:lnTo>
                  <a:pt x="548639" y="102870"/>
                </a:lnTo>
                <a:close/>
              </a:path>
              <a:path w="548640" h="405130">
                <a:moveTo>
                  <a:pt x="3809" y="109220"/>
                </a:moveTo>
                <a:lnTo>
                  <a:pt x="0" y="109220"/>
                </a:lnTo>
                <a:lnTo>
                  <a:pt x="0" y="128270"/>
                </a:lnTo>
                <a:lnTo>
                  <a:pt x="3809" y="128270"/>
                </a:lnTo>
                <a:lnTo>
                  <a:pt x="3809" y="109220"/>
                </a:lnTo>
                <a:close/>
              </a:path>
              <a:path w="548640" h="405130">
                <a:moveTo>
                  <a:pt x="548639" y="109220"/>
                </a:moveTo>
                <a:lnTo>
                  <a:pt x="544829" y="109220"/>
                </a:lnTo>
                <a:lnTo>
                  <a:pt x="544829" y="128270"/>
                </a:lnTo>
                <a:lnTo>
                  <a:pt x="548639" y="128270"/>
                </a:lnTo>
                <a:lnTo>
                  <a:pt x="548639" y="109220"/>
                </a:lnTo>
                <a:close/>
              </a:path>
              <a:path w="548640" h="405130">
                <a:moveTo>
                  <a:pt x="3809" y="128270"/>
                </a:moveTo>
                <a:lnTo>
                  <a:pt x="0" y="128270"/>
                </a:lnTo>
                <a:lnTo>
                  <a:pt x="0" y="153670"/>
                </a:lnTo>
                <a:lnTo>
                  <a:pt x="3809" y="153670"/>
                </a:lnTo>
                <a:lnTo>
                  <a:pt x="3809" y="128270"/>
                </a:lnTo>
                <a:close/>
              </a:path>
              <a:path w="548640" h="405130">
                <a:moveTo>
                  <a:pt x="548639" y="128270"/>
                </a:moveTo>
                <a:lnTo>
                  <a:pt x="544829" y="128270"/>
                </a:lnTo>
                <a:lnTo>
                  <a:pt x="544829" y="153670"/>
                </a:lnTo>
                <a:lnTo>
                  <a:pt x="548639" y="153670"/>
                </a:lnTo>
                <a:lnTo>
                  <a:pt x="548639" y="128270"/>
                </a:lnTo>
                <a:close/>
              </a:path>
              <a:path w="548640" h="405130">
                <a:moveTo>
                  <a:pt x="3809" y="153670"/>
                </a:moveTo>
                <a:lnTo>
                  <a:pt x="0" y="153670"/>
                </a:lnTo>
                <a:lnTo>
                  <a:pt x="0" y="170180"/>
                </a:lnTo>
                <a:lnTo>
                  <a:pt x="3809" y="170180"/>
                </a:lnTo>
                <a:lnTo>
                  <a:pt x="3809" y="153670"/>
                </a:lnTo>
                <a:close/>
              </a:path>
              <a:path w="548640" h="405130">
                <a:moveTo>
                  <a:pt x="548639" y="153670"/>
                </a:moveTo>
                <a:lnTo>
                  <a:pt x="544829" y="153670"/>
                </a:lnTo>
                <a:lnTo>
                  <a:pt x="544829" y="170180"/>
                </a:lnTo>
                <a:lnTo>
                  <a:pt x="548639" y="170180"/>
                </a:lnTo>
                <a:lnTo>
                  <a:pt x="548639" y="153670"/>
                </a:lnTo>
                <a:close/>
              </a:path>
              <a:path w="548640" h="405130">
                <a:moveTo>
                  <a:pt x="3809" y="170180"/>
                </a:moveTo>
                <a:lnTo>
                  <a:pt x="0" y="170180"/>
                </a:lnTo>
                <a:lnTo>
                  <a:pt x="0" y="242570"/>
                </a:lnTo>
                <a:lnTo>
                  <a:pt x="3809" y="242570"/>
                </a:lnTo>
                <a:lnTo>
                  <a:pt x="3809" y="170180"/>
                </a:lnTo>
                <a:close/>
              </a:path>
              <a:path w="548640" h="405130">
                <a:moveTo>
                  <a:pt x="548639" y="170180"/>
                </a:moveTo>
                <a:lnTo>
                  <a:pt x="544829" y="170180"/>
                </a:lnTo>
                <a:lnTo>
                  <a:pt x="544829" y="242570"/>
                </a:lnTo>
                <a:lnTo>
                  <a:pt x="548639" y="242570"/>
                </a:lnTo>
                <a:lnTo>
                  <a:pt x="548639" y="170180"/>
                </a:lnTo>
                <a:close/>
              </a:path>
              <a:path w="548640" h="405130">
                <a:moveTo>
                  <a:pt x="3809" y="242570"/>
                </a:moveTo>
                <a:lnTo>
                  <a:pt x="0" y="242570"/>
                </a:lnTo>
                <a:lnTo>
                  <a:pt x="0" y="280670"/>
                </a:lnTo>
                <a:lnTo>
                  <a:pt x="3809" y="280670"/>
                </a:lnTo>
                <a:lnTo>
                  <a:pt x="3809" y="242570"/>
                </a:lnTo>
                <a:close/>
              </a:path>
              <a:path w="548640" h="405130">
                <a:moveTo>
                  <a:pt x="548639" y="242570"/>
                </a:moveTo>
                <a:lnTo>
                  <a:pt x="544829" y="242570"/>
                </a:lnTo>
                <a:lnTo>
                  <a:pt x="544829" y="280670"/>
                </a:lnTo>
                <a:lnTo>
                  <a:pt x="548639" y="280670"/>
                </a:lnTo>
                <a:lnTo>
                  <a:pt x="548639" y="242570"/>
                </a:lnTo>
                <a:close/>
              </a:path>
              <a:path w="548640" h="405130">
                <a:moveTo>
                  <a:pt x="3809" y="280670"/>
                </a:moveTo>
                <a:lnTo>
                  <a:pt x="0" y="280670"/>
                </a:lnTo>
                <a:lnTo>
                  <a:pt x="0" y="293370"/>
                </a:lnTo>
                <a:lnTo>
                  <a:pt x="3809" y="293370"/>
                </a:lnTo>
                <a:lnTo>
                  <a:pt x="3809" y="280670"/>
                </a:lnTo>
                <a:close/>
              </a:path>
              <a:path w="548640" h="405130">
                <a:moveTo>
                  <a:pt x="548639" y="280670"/>
                </a:moveTo>
                <a:lnTo>
                  <a:pt x="544829" y="280670"/>
                </a:lnTo>
                <a:lnTo>
                  <a:pt x="544829" y="293370"/>
                </a:lnTo>
                <a:lnTo>
                  <a:pt x="548639" y="293370"/>
                </a:lnTo>
                <a:lnTo>
                  <a:pt x="548639" y="280670"/>
                </a:lnTo>
                <a:close/>
              </a:path>
              <a:path w="548640" h="405130">
                <a:moveTo>
                  <a:pt x="3809" y="293370"/>
                </a:moveTo>
                <a:lnTo>
                  <a:pt x="0" y="293370"/>
                </a:lnTo>
                <a:lnTo>
                  <a:pt x="0" y="316230"/>
                </a:lnTo>
                <a:lnTo>
                  <a:pt x="1269" y="316230"/>
                </a:lnTo>
                <a:lnTo>
                  <a:pt x="1269" y="317500"/>
                </a:lnTo>
                <a:lnTo>
                  <a:pt x="2539" y="317500"/>
                </a:lnTo>
                <a:lnTo>
                  <a:pt x="2539" y="318770"/>
                </a:lnTo>
                <a:lnTo>
                  <a:pt x="3809" y="318770"/>
                </a:lnTo>
                <a:lnTo>
                  <a:pt x="3809" y="293370"/>
                </a:lnTo>
                <a:close/>
              </a:path>
              <a:path w="548640" h="405130">
                <a:moveTo>
                  <a:pt x="548639" y="293370"/>
                </a:moveTo>
                <a:lnTo>
                  <a:pt x="544829" y="293370"/>
                </a:lnTo>
                <a:lnTo>
                  <a:pt x="544829" y="318770"/>
                </a:lnTo>
                <a:lnTo>
                  <a:pt x="546099" y="318770"/>
                </a:lnTo>
                <a:lnTo>
                  <a:pt x="546099" y="317500"/>
                </a:lnTo>
                <a:lnTo>
                  <a:pt x="547369" y="317500"/>
                </a:lnTo>
                <a:lnTo>
                  <a:pt x="547369" y="316230"/>
                </a:lnTo>
                <a:lnTo>
                  <a:pt x="548640" y="316230"/>
                </a:lnTo>
                <a:lnTo>
                  <a:pt x="548639" y="293370"/>
                </a:lnTo>
                <a:close/>
              </a:path>
              <a:path w="548640" h="405130">
                <a:moveTo>
                  <a:pt x="440689" y="403860"/>
                </a:moveTo>
                <a:lnTo>
                  <a:pt x="110489" y="403860"/>
                </a:lnTo>
                <a:lnTo>
                  <a:pt x="110489" y="405130"/>
                </a:lnTo>
                <a:lnTo>
                  <a:pt x="440689" y="405130"/>
                </a:lnTo>
                <a:lnTo>
                  <a:pt x="440689" y="403860"/>
                </a:lnTo>
                <a:close/>
              </a:path>
              <a:path w="548640" h="405130">
                <a:moveTo>
                  <a:pt x="443229" y="402590"/>
                </a:moveTo>
                <a:lnTo>
                  <a:pt x="107950" y="402590"/>
                </a:lnTo>
                <a:lnTo>
                  <a:pt x="107950" y="403860"/>
                </a:lnTo>
                <a:lnTo>
                  <a:pt x="443229" y="403860"/>
                </a:lnTo>
                <a:lnTo>
                  <a:pt x="443229" y="402590"/>
                </a:lnTo>
                <a:close/>
              </a:path>
              <a:path w="548640" h="405130">
                <a:moveTo>
                  <a:pt x="445769" y="401320"/>
                </a:moveTo>
                <a:lnTo>
                  <a:pt x="105409" y="401320"/>
                </a:lnTo>
                <a:lnTo>
                  <a:pt x="105409" y="402590"/>
                </a:lnTo>
                <a:lnTo>
                  <a:pt x="445769" y="402590"/>
                </a:lnTo>
                <a:lnTo>
                  <a:pt x="445769" y="401320"/>
                </a:lnTo>
                <a:close/>
              </a:path>
            </a:pathLst>
          </a:custGeom>
          <a:solidFill>
            <a:srgbClr val="190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210550" y="1620647"/>
            <a:ext cx="541020" cy="397510"/>
          </a:xfrm>
          <a:custGeom>
            <a:avLst/>
            <a:gdLst/>
            <a:ahLst/>
            <a:cxnLst/>
            <a:rect l="l" t="t" r="r" b="b"/>
            <a:pathLst>
              <a:path w="541020" h="397510">
                <a:moveTo>
                  <a:pt x="3809" y="85090"/>
                </a:moveTo>
                <a:lnTo>
                  <a:pt x="0" y="85090"/>
                </a:lnTo>
                <a:lnTo>
                  <a:pt x="0" y="86233"/>
                </a:lnTo>
                <a:lnTo>
                  <a:pt x="3809" y="86233"/>
                </a:lnTo>
                <a:lnTo>
                  <a:pt x="3809" y="85090"/>
                </a:lnTo>
                <a:close/>
              </a:path>
              <a:path w="541020" h="397510">
                <a:moveTo>
                  <a:pt x="541020" y="85090"/>
                </a:moveTo>
                <a:lnTo>
                  <a:pt x="537209" y="85090"/>
                </a:lnTo>
                <a:lnTo>
                  <a:pt x="537209" y="86233"/>
                </a:lnTo>
                <a:lnTo>
                  <a:pt x="541020" y="86233"/>
                </a:lnTo>
                <a:lnTo>
                  <a:pt x="541020" y="85090"/>
                </a:lnTo>
                <a:close/>
              </a:path>
              <a:path w="541020" h="397510">
                <a:moveTo>
                  <a:pt x="3809" y="82676"/>
                </a:moveTo>
                <a:lnTo>
                  <a:pt x="0" y="82676"/>
                </a:lnTo>
                <a:lnTo>
                  <a:pt x="0" y="84962"/>
                </a:lnTo>
                <a:lnTo>
                  <a:pt x="3809" y="84962"/>
                </a:lnTo>
                <a:lnTo>
                  <a:pt x="3809" y="82676"/>
                </a:lnTo>
                <a:close/>
              </a:path>
              <a:path w="541020" h="397510">
                <a:moveTo>
                  <a:pt x="541020" y="82676"/>
                </a:moveTo>
                <a:lnTo>
                  <a:pt x="537209" y="82676"/>
                </a:lnTo>
                <a:lnTo>
                  <a:pt x="537209" y="84962"/>
                </a:lnTo>
                <a:lnTo>
                  <a:pt x="541020" y="84962"/>
                </a:lnTo>
                <a:lnTo>
                  <a:pt x="541020" y="82676"/>
                </a:lnTo>
                <a:close/>
              </a:path>
              <a:path w="541020" h="397510">
                <a:moveTo>
                  <a:pt x="3809" y="78612"/>
                </a:moveTo>
                <a:lnTo>
                  <a:pt x="2540" y="78612"/>
                </a:lnTo>
                <a:lnTo>
                  <a:pt x="2540" y="80010"/>
                </a:lnTo>
                <a:lnTo>
                  <a:pt x="1270" y="80010"/>
                </a:lnTo>
                <a:lnTo>
                  <a:pt x="1270" y="81407"/>
                </a:lnTo>
                <a:lnTo>
                  <a:pt x="0" y="81407"/>
                </a:lnTo>
                <a:lnTo>
                  <a:pt x="0" y="82550"/>
                </a:lnTo>
                <a:lnTo>
                  <a:pt x="3809" y="82550"/>
                </a:lnTo>
                <a:lnTo>
                  <a:pt x="3809" y="78612"/>
                </a:lnTo>
                <a:close/>
              </a:path>
              <a:path w="541020" h="397510">
                <a:moveTo>
                  <a:pt x="538480" y="78866"/>
                </a:moveTo>
                <a:lnTo>
                  <a:pt x="537209" y="78866"/>
                </a:lnTo>
                <a:lnTo>
                  <a:pt x="537209" y="82550"/>
                </a:lnTo>
                <a:lnTo>
                  <a:pt x="541020" y="82550"/>
                </a:lnTo>
                <a:lnTo>
                  <a:pt x="541020" y="81407"/>
                </a:lnTo>
                <a:lnTo>
                  <a:pt x="539750" y="81407"/>
                </a:lnTo>
                <a:lnTo>
                  <a:pt x="539750" y="80010"/>
                </a:lnTo>
                <a:lnTo>
                  <a:pt x="538480" y="80010"/>
                </a:lnTo>
                <a:lnTo>
                  <a:pt x="538480" y="78866"/>
                </a:lnTo>
                <a:close/>
              </a:path>
              <a:path w="541020" h="397510">
                <a:moveTo>
                  <a:pt x="538479" y="77597"/>
                </a:moveTo>
                <a:lnTo>
                  <a:pt x="537209" y="77597"/>
                </a:lnTo>
                <a:lnTo>
                  <a:pt x="537209" y="78612"/>
                </a:lnTo>
                <a:lnTo>
                  <a:pt x="538480" y="78612"/>
                </a:lnTo>
                <a:lnTo>
                  <a:pt x="538479" y="77597"/>
                </a:lnTo>
                <a:close/>
              </a:path>
              <a:path w="541020" h="397510">
                <a:moveTo>
                  <a:pt x="97790" y="2412"/>
                </a:moveTo>
                <a:lnTo>
                  <a:pt x="95250" y="2412"/>
                </a:lnTo>
                <a:lnTo>
                  <a:pt x="97790" y="2539"/>
                </a:lnTo>
                <a:close/>
              </a:path>
              <a:path w="541020" h="397510">
                <a:moveTo>
                  <a:pt x="444500" y="1397"/>
                </a:moveTo>
                <a:lnTo>
                  <a:pt x="97790" y="1397"/>
                </a:lnTo>
                <a:lnTo>
                  <a:pt x="97790" y="2412"/>
                </a:lnTo>
                <a:lnTo>
                  <a:pt x="444500" y="2412"/>
                </a:lnTo>
                <a:lnTo>
                  <a:pt x="444500" y="1397"/>
                </a:lnTo>
                <a:close/>
              </a:path>
              <a:path w="541020" h="397510">
                <a:moveTo>
                  <a:pt x="101600" y="0"/>
                </a:moveTo>
                <a:lnTo>
                  <a:pt x="99059" y="0"/>
                </a:lnTo>
                <a:lnTo>
                  <a:pt x="99059" y="1397"/>
                </a:lnTo>
                <a:lnTo>
                  <a:pt x="440689" y="1397"/>
                </a:lnTo>
                <a:lnTo>
                  <a:pt x="440689" y="126"/>
                </a:lnTo>
                <a:lnTo>
                  <a:pt x="101600" y="126"/>
                </a:lnTo>
                <a:close/>
              </a:path>
              <a:path w="541020" h="397510">
                <a:moveTo>
                  <a:pt x="440689" y="0"/>
                </a:moveTo>
                <a:lnTo>
                  <a:pt x="438150" y="0"/>
                </a:lnTo>
                <a:lnTo>
                  <a:pt x="440689" y="126"/>
                </a:lnTo>
                <a:close/>
              </a:path>
              <a:path w="541020" h="397510">
                <a:moveTo>
                  <a:pt x="3809" y="86233"/>
                </a:moveTo>
                <a:lnTo>
                  <a:pt x="0" y="86233"/>
                </a:lnTo>
                <a:lnTo>
                  <a:pt x="0" y="98933"/>
                </a:lnTo>
                <a:lnTo>
                  <a:pt x="3809" y="98933"/>
                </a:lnTo>
                <a:lnTo>
                  <a:pt x="3809" y="86233"/>
                </a:lnTo>
                <a:close/>
              </a:path>
              <a:path w="541020" h="397510">
                <a:moveTo>
                  <a:pt x="541020" y="86233"/>
                </a:moveTo>
                <a:lnTo>
                  <a:pt x="537209" y="86233"/>
                </a:lnTo>
                <a:lnTo>
                  <a:pt x="537209" y="98933"/>
                </a:lnTo>
                <a:lnTo>
                  <a:pt x="541020" y="98933"/>
                </a:lnTo>
                <a:lnTo>
                  <a:pt x="541020" y="86233"/>
                </a:lnTo>
                <a:close/>
              </a:path>
              <a:path w="541020" h="397510">
                <a:moveTo>
                  <a:pt x="3809" y="98933"/>
                </a:moveTo>
                <a:lnTo>
                  <a:pt x="0" y="98933"/>
                </a:lnTo>
                <a:lnTo>
                  <a:pt x="0" y="105283"/>
                </a:lnTo>
                <a:lnTo>
                  <a:pt x="3809" y="105283"/>
                </a:lnTo>
                <a:lnTo>
                  <a:pt x="3809" y="98933"/>
                </a:lnTo>
                <a:close/>
              </a:path>
              <a:path w="541020" h="397510">
                <a:moveTo>
                  <a:pt x="541020" y="98933"/>
                </a:moveTo>
                <a:lnTo>
                  <a:pt x="537209" y="98933"/>
                </a:lnTo>
                <a:lnTo>
                  <a:pt x="537209" y="105283"/>
                </a:lnTo>
                <a:lnTo>
                  <a:pt x="541020" y="105283"/>
                </a:lnTo>
                <a:lnTo>
                  <a:pt x="541020" y="98933"/>
                </a:lnTo>
                <a:close/>
              </a:path>
              <a:path w="541020" h="397510">
                <a:moveTo>
                  <a:pt x="3809" y="105283"/>
                </a:moveTo>
                <a:lnTo>
                  <a:pt x="0" y="105283"/>
                </a:lnTo>
                <a:lnTo>
                  <a:pt x="0" y="124333"/>
                </a:lnTo>
                <a:lnTo>
                  <a:pt x="3809" y="124333"/>
                </a:lnTo>
                <a:lnTo>
                  <a:pt x="3809" y="105283"/>
                </a:lnTo>
                <a:close/>
              </a:path>
              <a:path w="541020" h="397510">
                <a:moveTo>
                  <a:pt x="541020" y="105283"/>
                </a:moveTo>
                <a:lnTo>
                  <a:pt x="537209" y="105283"/>
                </a:lnTo>
                <a:lnTo>
                  <a:pt x="537209" y="124333"/>
                </a:lnTo>
                <a:lnTo>
                  <a:pt x="541020" y="124333"/>
                </a:lnTo>
                <a:lnTo>
                  <a:pt x="541020" y="105283"/>
                </a:lnTo>
                <a:close/>
              </a:path>
              <a:path w="541020" h="397510">
                <a:moveTo>
                  <a:pt x="3809" y="124333"/>
                </a:moveTo>
                <a:lnTo>
                  <a:pt x="0" y="124333"/>
                </a:lnTo>
                <a:lnTo>
                  <a:pt x="0" y="149733"/>
                </a:lnTo>
                <a:lnTo>
                  <a:pt x="3809" y="149733"/>
                </a:lnTo>
                <a:lnTo>
                  <a:pt x="3809" y="124333"/>
                </a:lnTo>
                <a:close/>
              </a:path>
              <a:path w="541020" h="397510">
                <a:moveTo>
                  <a:pt x="541020" y="124333"/>
                </a:moveTo>
                <a:lnTo>
                  <a:pt x="537209" y="124333"/>
                </a:lnTo>
                <a:lnTo>
                  <a:pt x="537209" y="149733"/>
                </a:lnTo>
                <a:lnTo>
                  <a:pt x="541020" y="149733"/>
                </a:lnTo>
                <a:lnTo>
                  <a:pt x="541020" y="124333"/>
                </a:lnTo>
                <a:close/>
              </a:path>
              <a:path w="541020" h="397510">
                <a:moveTo>
                  <a:pt x="3809" y="149733"/>
                </a:moveTo>
                <a:lnTo>
                  <a:pt x="0" y="149733"/>
                </a:lnTo>
                <a:lnTo>
                  <a:pt x="0" y="166243"/>
                </a:lnTo>
                <a:lnTo>
                  <a:pt x="3809" y="166243"/>
                </a:lnTo>
                <a:lnTo>
                  <a:pt x="3809" y="149733"/>
                </a:lnTo>
                <a:close/>
              </a:path>
              <a:path w="541020" h="397510">
                <a:moveTo>
                  <a:pt x="541020" y="149733"/>
                </a:moveTo>
                <a:lnTo>
                  <a:pt x="537209" y="149733"/>
                </a:lnTo>
                <a:lnTo>
                  <a:pt x="537209" y="166243"/>
                </a:lnTo>
                <a:lnTo>
                  <a:pt x="541020" y="166243"/>
                </a:lnTo>
                <a:lnTo>
                  <a:pt x="541020" y="149733"/>
                </a:lnTo>
                <a:close/>
              </a:path>
              <a:path w="541020" h="397510">
                <a:moveTo>
                  <a:pt x="3809" y="166243"/>
                </a:moveTo>
                <a:lnTo>
                  <a:pt x="0" y="166243"/>
                </a:lnTo>
                <a:lnTo>
                  <a:pt x="0" y="238633"/>
                </a:lnTo>
                <a:lnTo>
                  <a:pt x="3809" y="238633"/>
                </a:lnTo>
                <a:lnTo>
                  <a:pt x="3809" y="166243"/>
                </a:lnTo>
                <a:close/>
              </a:path>
              <a:path w="541020" h="397510">
                <a:moveTo>
                  <a:pt x="541020" y="166243"/>
                </a:moveTo>
                <a:lnTo>
                  <a:pt x="537209" y="166243"/>
                </a:lnTo>
                <a:lnTo>
                  <a:pt x="537209" y="238633"/>
                </a:lnTo>
                <a:lnTo>
                  <a:pt x="541020" y="238633"/>
                </a:lnTo>
                <a:lnTo>
                  <a:pt x="541020" y="166243"/>
                </a:lnTo>
                <a:close/>
              </a:path>
              <a:path w="541020" h="397510">
                <a:moveTo>
                  <a:pt x="3809" y="238633"/>
                </a:moveTo>
                <a:lnTo>
                  <a:pt x="0" y="238633"/>
                </a:lnTo>
                <a:lnTo>
                  <a:pt x="0" y="276733"/>
                </a:lnTo>
                <a:lnTo>
                  <a:pt x="3809" y="276733"/>
                </a:lnTo>
                <a:lnTo>
                  <a:pt x="3809" y="238633"/>
                </a:lnTo>
                <a:close/>
              </a:path>
              <a:path w="541020" h="397510">
                <a:moveTo>
                  <a:pt x="541020" y="238633"/>
                </a:moveTo>
                <a:lnTo>
                  <a:pt x="537209" y="238633"/>
                </a:lnTo>
                <a:lnTo>
                  <a:pt x="537209" y="276733"/>
                </a:lnTo>
                <a:lnTo>
                  <a:pt x="541020" y="276733"/>
                </a:lnTo>
                <a:lnTo>
                  <a:pt x="541020" y="238633"/>
                </a:lnTo>
                <a:close/>
              </a:path>
              <a:path w="541020" h="397510">
                <a:moveTo>
                  <a:pt x="3809" y="276733"/>
                </a:moveTo>
                <a:lnTo>
                  <a:pt x="0" y="276733"/>
                </a:lnTo>
                <a:lnTo>
                  <a:pt x="0" y="289433"/>
                </a:lnTo>
                <a:lnTo>
                  <a:pt x="3809" y="289433"/>
                </a:lnTo>
                <a:lnTo>
                  <a:pt x="3809" y="276733"/>
                </a:lnTo>
                <a:close/>
              </a:path>
              <a:path w="541020" h="397510">
                <a:moveTo>
                  <a:pt x="541020" y="276733"/>
                </a:moveTo>
                <a:lnTo>
                  <a:pt x="537209" y="276733"/>
                </a:lnTo>
                <a:lnTo>
                  <a:pt x="537209" y="289433"/>
                </a:lnTo>
                <a:lnTo>
                  <a:pt x="541020" y="289433"/>
                </a:lnTo>
                <a:lnTo>
                  <a:pt x="541020" y="276733"/>
                </a:lnTo>
                <a:close/>
              </a:path>
              <a:path w="541020" h="397510">
                <a:moveTo>
                  <a:pt x="3809" y="289433"/>
                </a:moveTo>
                <a:lnTo>
                  <a:pt x="0" y="289433"/>
                </a:lnTo>
                <a:lnTo>
                  <a:pt x="0" y="314833"/>
                </a:lnTo>
                <a:lnTo>
                  <a:pt x="3809" y="314833"/>
                </a:lnTo>
                <a:lnTo>
                  <a:pt x="3809" y="289433"/>
                </a:lnTo>
                <a:close/>
              </a:path>
              <a:path w="541020" h="397510">
                <a:moveTo>
                  <a:pt x="541020" y="289433"/>
                </a:moveTo>
                <a:lnTo>
                  <a:pt x="537209" y="289433"/>
                </a:lnTo>
                <a:lnTo>
                  <a:pt x="537209" y="314833"/>
                </a:lnTo>
                <a:lnTo>
                  <a:pt x="541020" y="314833"/>
                </a:lnTo>
                <a:lnTo>
                  <a:pt x="541020" y="289433"/>
                </a:lnTo>
                <a:close/>
              </a:path>
              <a:path w="541020" h="397510">
                <a:moveTo>
                  <a:pt x="3809" y="314833"/>
                </a:moveTo>
                <a:lnTo>
                  <a:pt x="0" y="314833"/>
                </a:lnTo>
                <a:lnTo>
                  <a:pt x="0" y="317373"/>
                </a:lnTo>
                <a:lnTo>
                  <a:pt x="1270" y="317373"/>
                </a:lnTo>
                <a:lnTo>
                  <a:pt x="1270" y="318643"/>
                </a:lnTo>
                <a:lnTo>
                  <a:pt x="2540" y="318643"/>
                </a:lnTo>
                <a:lnTo>
                  <a:pt x="2540" y="319913"/>
                </a:lnTo>
                <a:lnTo>
                  <a:pt x="3809" y="319913"/>
                </a:lnTo>
                <a:lnTo>
                  <a:pt x="3809" y="314833"/>
                </a:lnTo>
                <a:close/>
              </a:path>
              <a:path w="541020" h="397510">
                <a:moveTo>
                  <a:pt x="541020" y="314833"/>
                </a:moveTo>
                <a:lnTo>
                  <a:pt x="537209" y="314833"/>
                </a:lnTo>
                <a:lnTo>
                  <a:pt x="537209" y="319913"/>
                </a:lnTo>
                <a:lnTo>
                  <a:pt x="538480" y="319913"/>
                </a:lnTo>
                <a:lnTo>
                  <a:pt x="538480" y="318643"/>
                </a:lnTo>
                <a:lnTo>
                  <a:pt x="539750" y="318643"/>
                </a:lnTo>
                <a:lnTo>
                  <a:pt x="539750" y="317373"/>
                </a:lnTo>
                <a:lnTo>
                  <a:pt x="541020" y="317373"/>
                </a:lnTo>
                <a:lnTo>
                  <a:pt x="541020" y="314833"/>
                </a:lnTo>
                <a:close/>
              </a:path>
              <a:path w="541020" h="397510">
                <a:moveTo>
                  <a:pt x="444500" y="396113"/>
                </a:moveTo>
                <a:lnTo>
                  <a:pt x="97790" y="396113"/>
                </a:lnTo>
                <a:lnTo>
                  <a:pt x="97790" y="397383"/>
                </a:lnTo>
                <a:lnTo>
                  <a:pt x="444500" y="397383"/>
                </a:lnTo>
                <a:lnTo>
                  <a:pt x="444500" y="396113"/>
                </a:lnTo>
                <a:close/>
              </a:path>
              <a:path w="541020" h="397510">
                <a:moveTo>
                  <a:pt x="447040" y="394970"/>
                </a:moveTo>
                <a:lnTo>
                  <a:pt x="96520" y="394970"/>
                </a:lnTo>
                <a:lnTo>
                  <a:pt x="96520" y="396113"/>
                </a:lnTo>
                <a:lnTo>
                  <a:pt x="447040" y="396113"/>
                </a:lnTo>
                <a:lnTo>
                  <a:pt x="447040" y="394970"/>
                </a:lnTo>
                <a:close/>
              </a:path>
              <a:path w="541020" h="397510">
                <a:moveTo>
                  <a:pt x="449579" y="393573"/>
                </a:moveTo>
                <a:lnTo>
                  <a:pt x="93979" y="393573"/>
                </a:lnTo>
                <a:lnTo>
                  <a:pt x="93979" y="394970"/>
                </a:lnTo>
                <a:lnTo>
                  <a:pt x="449579" y="394970"/>
                </a:lnTo>
                <a:lnTo>
                  <a:pt x="449579" y="393573"/>
                </a:lnTo>
                <a:close/>
              </a:path>
            </a:pathLst>
          </a:custGeom>
          <a:solidFill>
            <a:srgbClr val="1C05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214359" y="1623060"/>
            <a:ext cx="533400" cy="391160"/>
          </a:xfrm>
          <a:custGeom>
            <a:avLst/>
            <a:gdLst/>
            <a:ahLst/>
            <a:cxnLst/>
            <a:rect l="l" t="t" r="r" b="b"/>
            <a:pathLst>
              <a:path w="533400" h="391160">
                <a:moveTo>
                  <a:pt x="2540" y="82677"/>
                </a:moveTo>
                <a:lnTo>
                  <a:pt x="0" y="82677"/>
                </a:lnTo>
                <a:lnTo>
                  <a:pt x="0" y="83820"/>
                </a:lnTo>
                <a:lnTo>
                  <a:pt x="2540" y="83820"/>
                </a:lnTo>
                <a:lnTo>
                  <a:pt x="2540" y="82677"/>
                </a:lnTo>
                <a:close/>
              </a:path>
              <a:path w="533400" h="391160">
                <a:moveTo>
                  <a:pt x="533400" y="82677"/>
                </a:moveTo>
                <a:lnTo>
                  <a:pt x="529590" y="82677"/>
                </a:lnTo>
                <a:lnTo>
                  <a:pt x="529590" y="83820"/>
                </a:lnTo>
                <a:lnTo>
                  <a:pt x="533400" y="83820"/>
                </a:lnTo>
                <a:lnTo>
                  <a:pt x="533400" y="82677"/>
                </a:lnTo>
                <a:close/>
              </a:path>
              <a:path w="533400" h="391160">
                <a:moveTo>
                  <a:pt x="2540" y="80137"/>
                </a:moveTo>
                <a:lnTo>
                  <a:pt x="0" y="80137"/>
                </a:lnTo>
                <a:lnTo>
                  <a:pt x="0" y="82550"/>
                </a:lnTo>
                <a:lnTo>
                  <a:pt x="2540" y="82550"/>
                </a:lnTo>
                <a:lnTo>
                  <a:pt x="2540" y="80137"/>
                </a:lnTo>
                <a:close/>
              </a:path>
              <a:path w="533400" h="391160">
                <a:moveTo>
                  <a:pt x="533400" y="80137"/>
                </a:moveTo>
                <a:lnTo>
                  <a:pt x="529590" y="80137"/>
                </a:lnTo>
                <a:lnTo>
                  <a:pt x="529590" y="82550"/>
                </a:lnTo>
                <a:lnTo>
                  <a:pt x="533400" y="82550"/>
                </a:lnTo>
                <a:lnTo>
                  <a:pt x="533400" y="80137"/>
                </a:lnTo>
                <a:close/>
              </a:path>
              <a:path w="533400" h="391160">
                <a:moveTo>
                  <a:pt x="2540" y="76454"/>
                </a:moveTo>
                <a:lnTo>
                  <a:pt x="0" y="76454"/>
                </a:lnTo>
                <a:lnTo>
                  <a:pt x="0" y="80010"/>
                </a:lnTo>
                <a:lnTo>
                  <a:pt x="2540" y="80010"/>
                </a:lnTo>
                <a:lnTo>
                  <a:pt x="2540" y="76454"/>
                </a:lnTo>
                <a:close/>
              </a:path>
              <a:path w="533400" h="391160">
                <a:moveTo>
                  <a:pt x="533400" y="76454"/>
                </a:moveTo>
                <a:lnTo>
                  <a:pt x="529590" y="76454"/>
                </a:lnTo>
                <a:lnTo>
                  <a:pt x="529590" y="80010"/>
                </a:lnTo>
                <a:lnTo>
                  <a:pt x="533400" y="80010"/>
                </a:lnTo>
                <a:lnTo>
                  <a:pt x="533400" y="76454"/>
                </a:lnTo>
                <a:close/>
              </a:path>
              <a:path w="533400" h="391160">
                <a:moveTo>
                  <a:pt x="1270" y="73660"/>
                </a:moveTo>
                <a:lnTo>
                  <a:pt x="0" y="73660"/>
                </a:lnTo>
                <a:lnTo>
                  <a:pt x="0" y="76200"/>
                </a:lnTo>
                <a:lnTo>
                  <a:pt x="2540" y="76200"/>
                </a:lnTo>
                <a:lnTo>
                  <a:pt x="2540" y="73787"/>
                </a:lnTo>
                <a:lnTo>
                  <a:pt x="1270" y="73787"/>
                </a:lnTo>
                <a:close/>
              </a:path>
              <a:path w="533400" h="391160">
                <a:moveTo>
                  <a:pt x="533400" y="73660"/>
                </a:moveTo>
                <a:lnTo>
                  <a:pt x="532129" y="73660"/>
                </a:lnTo>
                <a:lnTo>
                  <a:pt x="529590" y="73787"/>
                </a:lnTo>
                <a:lnTo>
                  <a:pt x="529590" y="76200"/>
                </a:lnTo>
                <a:lnTo>
                  <a:pt x="533400" y="76200"/>
                </a:lnTo>
                <a:lnTo>
                  <a:pt x="533400" y="73660"/>
                </a:lnTo>
                <a:close/>
              </a:path>
              <a:path w="533400" h="391160">
                <a:moveTo>
                  <a:pt x="2540" y="72644"/>
                </a:moveTo>
                <a:lnTo>
                  <a:pt x="1270" y="72644"/>
                </a:lnTo>
                <a:lnTo>
                  <a:pt x="1270" y="73660"/>
                </a:lnTo>
                <a:lnTo>
                  <a:pt x="2540" y="73660"/>
                </a:lnTo>
                <a:lnTo>
                  <a:pt x="2540" y="72644"/>
                </a:lnTo>
                <a:close/>
              </a:path>
              <a:path w="533400" h="391160">
                <a:moveTo>
                  <a:pt x="530860" y="69850"/>
                </a:moveTo>
                <a:lnTo>
                  <a:pt x="529590" y="69850"/>
                </a:lnTo>
                <a:lnTo>
                  <a:pt x="529590" y="73660"/>
                </a:lnTo>
                <a:lnTo>
                  <a:pt x="532129" y="73660"/>
                </a:lnTo>
                <a:lnTo>
                  <a:pt x="532129" y="72644"/>
                </a:lnTo>
                <a:lnTo>
                  <a:pt x="530860" y="72644"/>
                </a:lnTo>
                <a:lnTo>
                  <a:pt x="530860" y="69850"/>
                </a:lnTo>
                <a:close/>
              </a:path>
              <a:path w="533400" h="391160">
                <a:moveTo>
                  <a:pt x="86360" y="3810"/>
                </a:moveTo>
                <a:lnTo>
                  <a:pt x="83820" y="3810"/>
                </a:lnTo>
                <a:lnTo>
                  <a:pt x="86360" y="3937"/>
                </a:lnTo>
                <a:close/>
              </a:path>
              <a:path w="533400" h="391160">
                <a:moveTo>
                  <a:pt x="447040" y="2794"/>
                </a:moveTo>
                <a:lnTo>
                  <a:pt x="86360" y="2794"/>
                </a:lnTo>
                <a:lnTo>
                  <a:pt x="86360" y="3810"/>
                </a:lnTo>
                <a:lnTo>
                  <a:pt x="447040" y="3810"/>
                </a:lnTo>
                <a:lnTo>
                  <a:pt x="447040" y="2794"/>
                </a:lnTo>
                <a:close/>
              </a:path>
              <a:path w="533400" h="391160">
                <a:moveTo>
                  <a:pt x="444500" y="1397"/>
                </a:moveTo>
                <a:lnTo>
                  <a:pt x="88900" y="1397"/>
                </a:lnTo>
                <a:lnTo>
                  <a:pt x="88900" y="2794"/>
                </a:lnTo>
                <a:lnTo>
                  <a:pt x="444500" y="2794"/>
                </a:lnTo>
                <a:lnTo>
                  <a:pt x="444500" y="1397"/>
                </a:lnTo>
                <a:close/>
              </a:path>
              <a:path w="533400" h="391160">
                <a:moveTo>
                  <a:pt x="93980" y="126"/>
                </a:moveTo>
                <a:lnTo>
                  <a:pt x="91440" y="126"/>
                </a:lnTo>
                <a:lnTo>
                  <a:pt x="91440" y="1397"/>
                </a:lnTo>
                <a:lnTo>
                  <a:pt x="441960" y="1397"/>
                </a:lnTo>
                <a:lnTo>
                  <a:pt x="441960" y="254"/>
                </a:lnTo>
                <a:lnTo>
                  <a:pt x="93980" y="254"/>
                </a:lnTo>
                <a:lnTo>
                  <a:pt x="93980" y="126"/>
                </a:lnTo>
                <a:close/>
              </a:path>
              <a:path w="533400" h="391160">
                <a:moveTo>
                  <a:pt x="441960" y="0"/>
                </a:moveTo>
                <a:lnTo>
                  <a:pt x="440690" y="0"/>
                </a:lnTo>
                <a:lnTo>
                  <a:pt x="440690" y="254"/>
                </a:lnTo>
                <a:lnTo>
                  <a:pt x="441960" y="254"/>
                </a:lnTo>
                <a:lnTo>
                  <a:pt x="441960" y="0"/>
                </a:lnTo>
                <a:close/>
              </a:path>
              <a:path w="533400" h="391160">
                <a:moveTo>
                  <a:pt x="2540" y="83820"/>
                </a:moveTo>
                <a:lnTo>
                  <a:pt x="0" y="83820"/>
                </a:lnTo>
                <a:lnTo>
                  <a:pt x="0" y="96520"/>
                </a:lnTo>
                <a:lnTo>
                  <a:pt x="2540" y="96520"/>
                </a:lnTo>
                <a:lnTo>
                  <a:pt x="2540" y="83820"/>
                </a:lnTo>
                <a:close/>
              </a:path>
              <a:path w="533400" h="391160">
                <a:moveTo>
                  <a:pt x="533400" y="83820"/>
                </a:moveTo>
                <a:lnTo>
                  <a:pt x="529590" y="83820"/>
                </a:lnTo>
                <a:lnTo>
                  <a:pt x="529590" y="96520"/>
                </a:lnTo>
                <a:lnTo>
                  <a:pt x="533400" y="96520"/>
                </a:lnTo>
                <a:lnTo>
                  <a:pt x="533400" y="83820"/>
                </a:lnTo>
                <a:close/>
              </a:path>
              <a:path w="533400" h="391160">
                <a:moveTo>
                  <a:pt x="2540" y="96520"/>
                </a:moveTo>
                <a:lnTo>
                  <a:pt x="0" y="96520"/>
                </a:lnTo>
                <a:lnTo>
                  <a:pt x="0" y="102870"/>
                </a:lnTo>
                <a:lnTo>
                  <a:pt x="2540" y="102870"/>
                </a:lnTo>
                <a:lnTo>
                  <a:pt x="2540" y="96520"/>
                </a:lnTo>
                <a:close/>
              </a:path>
              <a:path w="533400" h="391160">
                <a:moveTo>
                  <a:pt x="533400" y="96520"/>
                </a:moveTo>
                <a:lnTo>
                  <a:pt x="529590" y="96520"/>
                </a:lnTo>
                <a:lnTo>
                  <a:pt x="529590" y="102870"/>
                </a:lnTo>
                <a:lnTo>
                  <a:pt x="533400" y="102870"/>
                </a:lnTo>
                <a:lnTo>
                  <a:pt x="533400" y="96520"/>
                </a:lnTo>
                <a:close/>
              </a:path>
              <a:path w="533400" h="391160">
                <a:moveTo>
                  <a:pt x="2540" y="102870"/>
                </a:moveTo>
                <a:lnTo>
                  <a:pt x="0" y="102870"/>
                </a:lnTo>
                <a:lnTo>
                  <a:pt x="0" y="121920"/>
                </a:lnTo>
                <a:lnTo>
                  <a:pt x="2540" y="121920"/>
                </a:lnTo>
                <a:lnTo>
                  <a:pt x="2540" y="102870"/>
                </a:lnTo>
                <a:close/>
              </a:path>
              <a:path w="533400" h="391160">
                <a:moveTo>
                  <a:pt x="533400" y="102870"/>
                </a:moveTo>
                <a:lnTo>
                  <a:pt x="529590" y="102870"/>
                </a:lnTo>
                <a:lnTo>
                  <a:pt x="529590" y="121920"/>
                </a:lnTo>
                <a:lnTo>
                  <a:pt x="533400" y="121920"/>
                </a:lnTo>
                <a:lnTo>
                  <a:pt x="533400" y="102870"/>
                </a:lnTo>
                <a:close/>
              </a:path>
              <a:path w="533400" h="391160">
                <a:moveTo>
                  <a:pt x="2540" y="121920"/>
                </a:moveTo>
                <a:lnTo>
                  <a:pt x="0" y="121920"/>
                </a:lnTo>
                <a:lnTo>
                  <a:pt x="0" y="147320"/>
                </a:lnTo>
                <a:lnTo>
                  <a:pt x="2540" y="147320"/>
                </a:lnTo>
                <a:lnTo>
                  <a:pt x="2540" y="121920"/>
                </a:lnTo>
                <a:close/>
              </a:path>
              <a:path w="533400" h="391160">
                <a:moveTo>
                  <a:pt x="533400" y="121920"/>
                </a:moveTo>
                <a:lnTo>
                  <a:pt x="529590" y="121920"/>
                </a:lnTo>
                <a:lnTo>
                  <a:pt x="529590" y="147320"/>
                </a:lnTo>
                <a:lnTo>
                  <a:pt x="533400" y="147320"/>
                </a:lnTo>
                <a:lnTo>
                  <a:pt x="533400" y="121920"/>
                </a:lnTo>
                <a:close/>
              </a:path>
              <a:path w="533400" h="391160">
                <a:moveTo>
                  <a:pt x="2540" y="147320"/>
                </a:moveTo>
                <a:lnTo>
                  <a:pt x="0" y="147320"/>
                </a:lnTo>
                <a:lnTo>
                  <a:pt x="0" y="163830"/>
                </a:lnTo>
                <a:lnTo>
                  <a:pt x="2540" y="163830"/>
                </a:lnTo>
                <a:lnTo>
                  <a:pt x="2540" y="147320"/>
                </a:lnTo>
                <a:close/>
              </a:path>
              <a:path w="533400" h="391160">
                <a:moveTo>
                  <a:pt x="533400" y="147320"/>
                </a:moveTo>
                <a:lnTo>
                  <a:pt x="529590" y="147320"/>
                </a:lnTo>
                <a:lnTo>
                  <a:pt x="529590" y="163830"/>
                </a:lnTo>
                <a:lnTo>
                  <a:pt x="533400" y="163830"/>
                </a:lnTo>
                <a:lnTo>
                  <a:pt x="533400" y="147320"/>
                </a:lnTo>
                <a:close/>
              </a:path>
              <a:path w="533400" h="391160">
                <a:moveTo>
                  <a:pt x="2540" y="163830"/>
                </a:moveTo>
                <a:lnTo>
                  <a:pt x="0" y="163830"/>
                </a:lnTo>
                <a:lnTo>
                  <a:pt x="0" y="236220"/>
                </a:lnTo>
                <a:lnTo>
                  <a:pt x="2540" y="236220"/>
                </a:lnTo>
                <a:lnTo>
                  <a:pt x="2540" y="163830"/>
                </a:lnTo>
                <a:close/>
              </a:path>
              <a:path w="533400" h="391160">
                <a:moveTo>
                  <a:pt x="533400" y="163830"/>
                </a:moveTo>
                <a:lnTo>
                  <a:pt x="529590" y="163830"/>
                </a:lnTo>
                <a:lnTo>
                  <a:pt x="529590" y="236220"/>
                </a:lnTo>
                <a:lnTo>
                  <a:pt x="533400" y="236220"/>
                </a:lnTo>
                <a:lnTo>
                  <a:pt x="533400" y="163830"/>
                </a:lnTo>
                <a:close/>
              </a:path>
              <a:path w="533400" h="391160">
                <a:moveTo>
                  <a:pt x="2540" y="236220"/>
                </a:moveTo>
                <a:lnTo>
                  <a:pt x="0" y="236220"/>
                </a:lnTo>
                <a:lnTo>
                  <a:pt x="0" y="274320"/>
                </a:lnTo>
                <a:lnTo>
                  <a:pt x="2540" y="274320"/>
                </a:lnTo>
                <a:lnTo>
                  <a:pt x="2540" y="236220"/>
                </a:lnTo>
                <a:close/>
              </a:path>
              <a:path w="533400" h="391160">
                <a:moveTo>
                  <a:pt x="533400" y="236220"/>
                </a:moveTo>
                <a:lnTo>
                  <a:pt x="529590" y="236220"/>
                </a:lnTo>
                <a:lnTo>
                  <a:pt x="529590" y="274320"/>
                </a:lnTo>
                <a:lnTo>
                  <a:pt x="533400" y="274320"/>
                </a:lnTo>
                <a:lnTo>
                  <a:pt x="533400" y="236220"/>
                </a:lnTo>
                <a:close/>
              </a:path>
              <a:path w="533400" h="391160">
                <a:moveTo>
                  <a:pt x="2540" y="274320"/>
                </a:moveTo>
                <a:lnTo>
                  <a:pt x="0" y="274320"/>
                </a:lnTo>
                <a:lnTo>
                  <a:pt x="0" y="287020"/>
                </a:lnTo>
                <a:lnTo>
                  <a:pt x="2540" y="287020"/>
                </a:lnTo>
                <a:lnTo>
                  <a:pt x="2540" y="274320"/>
                </a:lnTo>
                <a:close/>
              </a:path>
              <a:path w="533400" h="391160">
                <a:moveTo>
                  <a:pt x="533400" y="274320"/>
                </a:moveTo>
                <a:lnTo>
                  <a:pt x="529590" y="274320"/>
                </a:lnTo>
                <a:lnTo>
                  <a:pt x="529590" y="287020"/>
                </a:lnTo>
                <a:lnTo>
                  <a:pt x="533400" y="287020"/>
                </a:lnTo>
                <a:lnTo>
                  <a:pt x="533400" y="274320"/>
                </a:lnTo>
                <a:close/>
              </a:path>
              <a:path w="533400" h="391160">
                <a:moveTo>
                  <a:pt x="2540" y="287020"/>
                </a:moveTo>
                <a:lnTo>
                  <a:pt x="0" y="287020"/>
                </a:lnTo>
                <a:lnTo>
                  <a:pt x="0" y="312420"/>
                </a:lnTo>
                <a:lnTo>
                  <a:pt x="2540" y="312420"/>
                </a:lnTo>
                <a:lnTo>
                  <a:pt x="2540" y="287020"/>
                </a:lnTo>
                <a:close/>
              </a:path>
              <a:path w="533400" h="391160">
                <a:moveTo>
                  <a:pt x="533400" y="287020"/>
                </a:moveTo>
                <a:lnTo>
                  <a:pt x="529590" y="287020"/>
                </a:lnTo>
                <a:lnTo>
                  <a:pt x="529590" y="312420"/>
                </a:lnTo>
                <a:lnTo>
                  <a:pt x="533400" y="312420"/>
                </a:lnTo>
                <a:lnTo>
                  <a:pt x="533400" y="287020"/>
                </a:lnTo>
                <a:close/>
              </a:path>
              <a:path w="533400" h="391160">
                <a:moveTo>
                  <a:pt x="2540" y="312420"/>
                </a:moveTo>
                <a:lnTo>
                  <a:pt x="0" y="312420"/>
                </a:lnTo>
                <a:lnTo>
                  <a:pt x="0" y="318770"/>
                </a:lnTo>
                <a:lnTo>
                  <a:pt x="2540" y="318770"/>
                </a:lnTo>
                <a:lnTo>
                  <a:pt x="2540" y="312420"/>
                </a:lnTo>
                <a:close/>
              </a:path>
              <a:path w="533400" h="391160">
                <a:moveTo>
                  <a:pt x="533400" y="312420"/>
                </a:moveTo>
                <a:lnTo>
                  <a:pt x="529590" y="312420"/>
                </a:lnTo>
                <a:lnTo>
                  <a:pt x="529590" y="318770"/>
                </a:lnTo>
                <a:lnTo>
                  <a:pt x="533400" y="318770"/>
                </a:lnTo>
                <a:lnTo>
                  <a:pt x="533400" y="312420"/>
                </a:lnTo>
                <a:close/>
              </a:path>
              <a:path w="533400" h="391160">
                <a:moveTo>
                  <a:pt x="532129" y="318770"/>
                </a:moveTo>
                <a:lnTo>
                  <a:pt x="529590" y="318770"/>
                </a:lnTo>
                <a:lnTo>
                  <a:pt x="529590" y="322580"/>
                </a:lnTo>
                <a:lnTo>
                  <a:pt x="530860" y="322580"/>
                </a:lnTo>
                <a:lnTo>
                  <a:pt x="530860" y="321310"/>
                </a:lnTo>
                <a:lnTo>
                  <a:pt x="532129" y="321310"/>
                </a:lnTo>
                <a:lnTo>
                  <a:pt x="532129" y="318770"/>
                </a:lnTo>
                <a:close/>
              </a:path>
              <a:path w="533400" h="391160">
                <a:moveTo>
                  <a:pt x="2540" y="318770"/>
                </a:moveTo>
                <a:lnTo>
                  <a:pt x="1270" y="318770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18770"/>
                </a:lnTo>
                <a:close/>
              </a:path>
              <a:path w="533400" h="391160">
                <a:moveTo>
                  <a:pt x="448310" y="389890"/>
                </a:moveTo>
                <a:lnTo>
                  <a:pt x="87630" y="389890"/>
                </a:lnTo>
                <a:lnTo>
                  <a:pt x="87630" y="391160"/>
                </a:lnTo>
                <a:lnTo>
                  <a:pt x="448310" y="391160"/>
                </a:lnTo>
                <a:lnTo>
                  <a:pt x="448310" y="389890"/>
                </a:lnTo>
                <a:close/>
              </a:path>
              <a:path w="533400" h="391160">
                <a:moveTo>
                  <a:pt x="449580" y="388747"/>
                </a:moveTo>
                <a:lnTo>
                  <a:pt x="85090" y="388747"/>
                </a:lnTo>
                <a:lnTo>
                  <a:pt x="85090" y="389890"/>
                </a:lnTo>
                <a:lnTo>
                  <a:pt x="449580" y="389890"/>
                </a:lnTo>
                <a:lnTo>
                  <a:pt x="449580" y="388747"/>
                </a:lnTo>
                <a:close/>
              </a:path>
              <a:path w="533400" h="391160">
                <a:moveTo>
                  <a:pt x="452120" y="387350"/>
                </a:moveTo>
                <a:lnTo>
                  <a:pt x="83820" y="387350"/>
                </a:lnTo>
                <a:lnTo>
                  <a:pt x="83820" y="388747"/>
                </a:lnTo>
                <a:lnTo>
                  <a:pt x="452120" y="388747"/>
                </a:lnTo>
                <a:lnTo>
                  <a:pt x="452120" y="387350"/>
                </a:lnTo>
                <a:close/>
              </a:path>
            </a:pathLst>
          </a:custGeom>
          <a:solidFill>
            <a:srgbClr val="1E06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216900" y="1626870"/>
            <a:ext cx="527050" cy="383540"/>
          </a:xfrm>
          <a:custGeom>
            <a:avLst/>
            <a:gdLst/>
            <a:ahLst/>
            <a:cxnLst/>
            <a:rect l="l" t="t" r="r" b="b"/>
            <a:pathLst>
              <a:path w="527050" h="383539">
                <a:moveTo>
                  <a:pt x="3809" y="78867"/>
                </a:moveTo>
                <a:lnTo>
                  <a:pt x="0" y="78867"/>
                </a:lnTo>
                <a:lnTo>
                  <a:pt x="0" y="80010"/>
                </a:lnTo>
                <a:lnTo>
                  <a:pt x="3809" y="80010"/>
                </a:lnTo>
                <a:lnTo>
                  <a:pt x="3809" y="78867"/>
                </a:lnTo>
                <a:close/>
              </a:path>
              <a:path w="527050" h="383539">
                <a:moveTo>
                  <a:pt x="527050" y="78867"/>
                </a:moveTo>
                <a:lnTo>
                  <a:pt x="523240" y="78867"/>
                </a:lnTo>
                <a:lnTo>
                  <a:pt x="523240" y="80010"/>
                </a:lnTo>
                <a:lnTo>
                  <a:pt x="527050" y="80010"/>
                </a:lnTo>
                <a:lnTo>
                  <a:pt x="527050" y="78867"/>
                </a:lnTo>
                <a:close/>
              </a:path>
              <a:path w="527050" h="383539">
                <a:moveTo>
                  <a:pt x="3809" y="76326"/>
                </a:moveTo>
                <a:lnTo>
                  <a:pt x="0" y="76326"/>
                </a:lnTo>
                <a:lnTo>
                  <a:pt x="0" y="78739"/>
                </a:lnTo>
                <a:lnTo>
                  <a:pt x="3809" y="78739"/>
                </a:lnTo>
                <a:lnTo>
                  <a:pt x="3809" y="76326"/>
                </a:lnTo>
                <a:close/>
              </a:path>
              <a:path w="527050" h="383539">
                <a:moveTo>
                  <a:pt x="527050" y="76326"/>
                </a:moveTo>
                <a:lnTo>
                  <a:pt x="523240" y="76326"/>
                </a:lnTo>
                <a:lnTo>
                  <a:pt x="523240" y="78739"/>
                </a:lnTo>
                <a:lnTo>
                  <a:pt x="527050" y="78739"/>
                </a:lnTo>
                <a:lnTo>
                  <a:pt x="527050" y="76326"/>
                </a:lnTo>
                <a:close/>
              </a:path>
              <a:path w="527050" h="383539">
                <a:moveTo>
                  <a:pt x="3809" y="72517"/>
                </a:moveTo>
                <a:lnTo>
                  <a:pt x="0" y="72517"/>
                </a:lnTo>
                <a:lnTo>
                  <a:pt x="0" y="76200"/>
                </a:lnTo>
                <a:lnTo>
                  <a:pt x="3809" y="76200"/>
                </a:lnTo>
                <a:lnTo>
                  <a:pt x="3809" y="72517"/>
                </a:lnTo>
                <a:close/>
              </a:path>
              <a:path w="527050" h="383539">
                <a:moveTo>
                  <a:pt x="527050" y="72517"/>
                </a:moveTo>
                <a:lnTo>
                  <a:pt x="523240" y="72517"/>
                </a:lnTo>
                <a:lnTo>
                  <a:pt x="523240" y="76200"/>
                </a:lnTo>
                <a:lnTo>
                  <a:pt x="527050" y="76200"/>
                </a:lnTo>
                <a:lnTo>
                  <a:pt x="527050" y="72517"/>
                </a:lnTo>
                <a:close/>
              </a:path>
              <a:path w="527050" h="383539">
                <a:moveTo>
                  <a:pt x="3809" y="69976"/>
                </a:moveTo>
                <a:lnTo>
                  <a:pt x="0" y="69976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69976"/>
                </a:lnTo>
                <a:close/>
              </a:path>
              <a:path w="527050" h="383539">
                <a:moveTo>
                  <a:pt x="527050" y="69976"/>
                </a:moveTo>
                <a:lnTo>
                  <a:pt x="523240" y="69976"/>
                </a:lnTo>
                <a:lnTo>
                  <a:pt x="523240" y="72389"/>
                </a:lnTo>
                <a:lnTo>
                  <a:pt x="527050" y="72389"/>
                </a:lnTo>
                <a:lnTo>
                  <a:pt x="527050" y="69976"/>
                </a:lnTo>
                <a:close/>
              </a:path>
              <a:path w="527050" h="383539">
                <a:moveTo>
                  <a:pt x="3809" y="66294"/>
                </a:moveTo>
                <a:lnTo>
                  <a:pt x="1270" y="66294"/>
                </a:lnTo>
                <a:lnTo>
                  <a:pt x="1270" y="67437"/>
                </a:lnTo>
                <a:lnTo>
                  <a:pt x="0" y="67437"/>
                </a:lnTo>
                <a:lnTo>
                  <a:pt x="0" y="69850"/>
                </a:lnTo>
                <a:lnTo>
                  <a:pt x="3809" y="69850"/>
                </a:lnTo>
                <a:lnTo>
                  <a:pt x="3809" y="66294"/>
                </a:lnTo>
                <a:close/>
              </a:path>
              <a:path w="527050" h="383539">
                <a:moveTo>
                  <a:pt x="527050" y="66294"/>
                </a:moveTo>
                <a:lnTo>
                  <a:pt x="523240" y="66294"/>
                </a:lnTo>
                <a:lnTo>
                  <a:pt x="523240" y="69850"/>
                </a:lnTo>
                <a:lnTo>
                  <a:pt x="527050" y="69850"/>
                </a:lnTo>
                <a:lnTo>
                  <a:pt x="527050" y="66294"/>
                </a:lnTo>
                <a:close/>
              </a:path>
              <a:path w="527050" h="383539">
                <a:moveTo>
                  <a:pt x="3809" y="63500"/>
                </a:moveTo>
                <a:lnTo>
                  <a:pt x="2540" y="63500"/>
                </a:lnTo>
                <a:lnTo>
                  <a:pt x="2540" y="65024"/>
                </a:lnTo>
                <a:lnTo>
                  <a:pt x="1270" y="65024"/>
                </a:lnTo>
                <a:lnTo>
                  <a:pt x="1270" y="66039"/>
                </a:lnTo>
                <a:lnTo>
                  <a:pt x="3809" y="66039"/>
                </a:lnTo>
                <a:lnTo>
                  <a:pt x="3809" y="63500"/>
                </a:lnTo>
                <a:close/>
              </a:path>
              <a:path w="527050" h="383539">
                <a:moveTo>
                  <a:pt x="525780" y="63500"/>
                </a:moveTo>
                <a:lnTo>
                  <a:pt x="524509" y="63500"/>
                </a:lnTo>
                <a:lnTo>
                  <a:pt x="523240" y="63626"/>
                </a:lnTo>
                <a:lnTo>
                  <a:pt x="523240" y="66039"/>
                </a:lnTo>
                <a:lnTo>
                  <a:pt x="527050" y="66039"/>
                </a:lnTo>
                <a:lnTo>
                  <a:pt x="527050" y="65024"/>
                </a:lnTo>
                <a:lnTo>
                  <a:pt x="525780" y="65024"/>
                </a:lnTo>
                <a:lnTo>
                  <a:pt x="525780" y="63500"/>
                </a:lnTo>
                <a:close/>
              </a:path>
              <a:path w="527050" h="383539">
                <a:moveTo>
                  <a:pt x="524509" y="61087"/>
                </a:moveTo>
                <a:lnTo>
                  <a:pt x="523240" y="61087"/>
                </a:lnTo>
                <a:lnTo>
                  <a:pt x="523240" y="63500"/>
                </a:lnTo>
                <a:lnTo>
                  <a:pt x="524509" y="63500"/>
                </a:lnTo>
                <a:lnTo>
                  <a:pt x="524509" y="61087"/>
                </a:lnTo>
                <a:close/>
              </a:path>
              <a:path w="527050" h="383539">
                <a:moveTo>
                  <a:pt x="78740" y="2539"/>
                </a:moveTo>
                <a:lnTo>
                  <a:pt x="76200" y="2539"/>
                </a:lnTo>
                <a:lnTo>
                  <a:pt x="76200" y="3937"/>
                </a:lnTo>
                <a:lnTo>
                  <a:pt x="452120" y="3937"/>
                </a:lnTo>
                <a:lnTo>
                  <a:pt x="452120" y="2794"/>
                </a:lnTo>
                <a:lnTo>
                  <a:pt x="78740" y="2794"/>
                </a:lnTo>
                <a:lnTo>
                  <a:pt x="78740" y="2539"/>
                </a:lnTo>
                <a:close/>
              </a:path>
              <a:path w="527050" h="383539">
                <a:moveTo>
                  <a:pt x="452120" y="2539"/>
                </a:moveTo>
                <a:lnTo>
                  <a:pt x="449580" y="2539"/>
                </a:lnTo>
                <a:lnTo>
                  <a:pt x="449580" y="2794"/>
                </a:lnTo>
                <a:lnTo>
                  <a:pt x="452120" y="2794"/>
                </a:lnTo>
                <a:lnTo>
                  <a:pt x="452120" y="2539"/>
                </a:lnTo>
                <a:close/>
              </a:path>
              <a:path w="527050" h="383539">
                <a:moveTo>
                  <a:pt x="449580" y="1524"/>
                </a:moveTo>
                <a:lnTo>
                  <a:pt x="78740" y="1524"/>
                </a:lnTo>
                <a:lnTo>
                  <a:pt x="78740" y="2539"/>
                </a:lnTo>
                <a:lnTo>
                  <a:pt x="449580" y="2539"/>
                </a:lnTo>
                <a:lnTo>
                  <a:pt x="449580" y="1524"/>
                </a:lnTo>
                <a:close/>
              </a:path>
              <a:path w="527050" h="383539">
                <a:moveTo>
                  <a:pt x="447039" y="0"/>
                </a:moveTo>
                <a:lnTo>
                  <a:pt x="444500" y="0"/>
                </a:lnTo>
                <a:lnTo>
                  <a:pt x="81279" y="126"/>
                </a:lnTo>
                <a:lnTo>
                  <a:pt x="81279" y="1524"/>
                </a:lnTo>
                <a:lnTo>
                  <a:pt x="447039" y="1524"/>
                </a:lnTo>
                <a:lnTo>
                  <a:pt x="447039" y="0"/>
                </a:lnTo>
                <a:close/>
              </a:path>
              <a:path w="527050" h="383539">
                <a:moveTo>
                  <a:pt x="3809" y="80010"/>
                </a:moveTo>
                <a:lnTo>
                  <a:pt x="0" y="80010"/>
                </a:lnTo>
                <a:lnTo>
                  <a:pt x="0" y="92710"/>
                </a:lnTo>
                <a:lnTo>
                  <a:pt x="3809" y="92710"/>
                </a:lnTo>
                <a:lnTo>
                  <a:pt x="3809" y="80010"/>
                </a:lnTo>
                <a:close/>
              </a:path>
              <a:path w="527050" h="383539">
                <a:moveTo>
                  <a:pt x="527050" y="80010"/>
                </a:moveTo>
                <a:lnTo>
                  <a:pt x="523240" y="80010"/>
                </a:lnTo>
                <a:lnTo>
                  <a:pt x="523240" y="92710"/>
                </a:lnTo>
                <a:lnTo>
                  <a:pt x="527050" y="92710"/>
                </a:lnTo>
                <a:lnTo>
                  <a:pt x="527050" y="80010"/>
                </a:lnTo>
                <a:close/>
              </a:path>
              <a:path w="527050" h="383539">
                <a:moveTo>
                  <a:pt x="3809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3809" y="99060"/>
                </a:lnTo>
                <a:lnTo>
                  <a:pt x="3809" y="92710"/>
                </a:lnTo>
                <a:close/>
              </a:path>
              <a:path w="527050" h="383539">
                <a:moveTo>
                  <a:pt x="527050" y="92710"/>
                </a:moveTo>
                <a:lnTo>
                  <a:pt x="523240" y="92710"/>
                </a:lnTo>
                <a:lnTo>
                  <a:pt x="523240" y="99060"/>
                </a:lnTo>
                <a:lnTo>
                  <a:pt x="527050" y="99060"/>
                </a:lnTo>
                <a:lnTo>
                  <a:pt x="527050" y="92710"/>
                </a:lnTo>
                <a:close/>
              </a:path>
              <a:path w="527050" h="383539">
                <a:moveTo>
                  <a:pt x="3809" y="99060"/>
                </a:moveTo>
                <a:lnTo>
                  <a:pt x="0" y="99060"/>
                </a:lnTo>
                <a:lnTo>
                  <a:pt x="0" y="118110"/>
                </a:lnTo>
                <a:lnTo>
                  <a:pt x="3809" y="118110"/>
                </a:lnTo>
                <a:lnTo>
                  <a:pt x="3809" y="99060"/>
                </a:lnTo>
                <a:close/>
              </a:path>
              <a:path w="527050" h="383539">
                <a:moveTo>
                  <a:pt x="527050" y="99060"/>
                </a:moveTo>
                <a:lnTo>
                  <a:pt x="523240" y="99060"/>
                </a:lnTo>
                <a:lnTo>
                  <a:pt x="523240" y="118110"/>
                </a:lnTo>
                <a:lnTo>
                  <a:pt x="527050" y="118110"/>
                </a:lnTo>
                <a:lnTo>
                  <a:pt x="527050" y="99060"/>
                </a:lnTo>
                <a:close/>
              </a:path>
              <a:path w="527050" h="383539">
                <a:moveTo>
                  <a:pt x="3809" y="118110"/>
                </a:moveTo>
                <a:lnTo>
                  <a:pt x="0" y="118110"/>
                </a:lnTo>
                <a:lnTo>
                  <a:pt x="0" y="143510"/>
                </a:lnTo>
                <a:lnTo>
                  <a:pt x="3809" y="143510"/>
                </a:lnTo>
                <a:lnTo>
                  <a:pt x="3809" y="118110"/>
                </a:lnTo>
                <a:close/>
              </a:path>
              <a:path w="527050" h="383539">
                <a:moveTo>
                  <a:pt x="527050" y="118110"/>
                </a:moveTo>
                <a:lnTo>
                  <a:pt x="523240" y="118110"/>
                </a:lnTo>
                <a:lnTo>
                  <a:pt x="523240" y="143510"/>
                </a:lnTo>
                <a:lnTo>
                  <a:pt x="527050" y="143510"/>
                </a:lnTo>
                <a:lnTo>
                  <a:pt x="527050" y="118110"/>
                </a:lnTo>
                <a:close/>
              </a:path>
              <a:path w="527050" h="383539">
                <a:moveTo>
                  <a:pt x="3809" y="143510"/>
                </a:moveTo>
                <a:lnTo>
                  <a:pt x="0" y="143510"/>
                </a:lnTo>
                <a:lnTo>
                  <a:pt x="0" y="160020"/>
                </a:lnTo>
                <a:lnTo>
                  <a:pt x="3809" y="160020"/>
                </a:lnTo>
                <a:lnTo>
                  <a:pt x="3809" y="143510"/>
                </a:lnTo>
                <a:close/>
              </a:path>
              <a:path w="527050" h="383539">
                <a:moveTo>
                  <a:pt x="527050" y="143510"/>
                </a:moveTo>
                <a:lnTo>
                  <a:pt x="523240" y="143510"/>
                </a:lnTo>
                <a:lnTo>
                  <a:pt x="523240" y="160020"/>
                </a:lnTo>
                <a:lnTo>
                  <a:pt x="527050" y="160020"/>
                </a:lnTo>
                <a:lnTo>
                  <a:pt x="527050" y="143510"/>
                </a:lnTo>
                <a:close/>
              </a:path>
              <a:path w="527050" h="383539">
                <a:moveTo>
                  <a:pt x="3809" y="160020"/>
                </a:moveTo>
                <a:lnTo>
                  <a:pt x="0" y="160020"/>
                </a:lnTo>
                <a:lnTo>
                  <a:pt x="0" y="232410"/>
                </a:lnTo>
                <a:lnTo>
                  <a:pt x="3809" y="232410"/>
                </a:lnTo>
                <a:lnTo>
                  <a:pt x="3809" y="160020"/>
                </a:lnTo>
                <a:close/>
              </a:path>
              <a:path w="527050" h="383539">
                <a:moveTo>
                  <a:pt x="527050" y="160020"/>
                </a:moveTo>
                <a:lnTo>
                  <a:pt x="523240" y="160020"/>
                </a:lnTo>
                <a:lnTo>
                  <a:pt x="523240" y="232410"/>
                </a:lnTo>
                <a:lnTo>
                  <a:pt x="527050" y="232410"/>
                </a:lnTo>
                <a:lnTo>
                  <a:pt x="527050" y="160020"/>
                </a:lnTo>
                <a:close/>
              </a:path>
              <a:path w="527050" h="383539">
                <a:moveTo>
                  <a:pt x="3809" y="232410"/>
                </a:moveTo>
                <a:lnTo>
                  <a:pt x="0" y="232410"/>
                </a:lnTo>
                <a:lnTo>
                  <a:pt x="0" y="270510"/>
                </a:lnTo>
                <a:lnTo>
                  <a:pt x="3809" y="270510"/>
                </a:lnTo>
                <a:lnTo>
                  <a:pt x="3809" y="232410"/>
                </a:lnTo>
                <a:close/>
              </a:path>
              <a:path w="527050" h="383539">
                <a:moveTo>
                  <a:pt x="527050" y="232410"/>
                </a:moveTo>
                <a:lnTo>
                  <a:pt x="523240" y="232410"/>
                </a:lnTo>
                <a:lnTo>
                  <a:pt x="523240" y="270510"/>
                </a:lnTo>
                <a:lnTo>
                  <a:pt x="527050" y="270510"/>
                </a:lnTo>
                <a:lnTo>
                  <a:pt x="527050" y="232410"/>
                </a:lnTo>
                <a:close/>
              </a:path>
              <a:path w="527050" h="383539">
                <a:moveTo>
                  <a:pt x="3809" y="270510"/>
                </a:moveTo>
                <a:lnTo>
                  <a:pt x="0" y="270510"/>
                </a:lnTo>
                <a:lnTo>
                  <a:pt x="0" y="283210"/>
                </a:lnTo>
                <a:lnTo>
                  <a:pt x="3809" y="283210"/>
                </a:lnTo>
                <a:lnTo>
                  <a:pt x="3809" y="270510"/>
                </a:lnTo>
                <a:close/>
              </a:path>
              <a:path w="527050" h="383539">
                <a:moveTo>
                  <a:pt x="527050" y="270510"/>
                </a:moveTo>
                <a:lnTo>
                  <a:pt x="523240" y="270510"/>
                </a:lnTo>
                <a:lnTo>
                  <a:pt x="523240" y="283210"/>
                </a:lnTo>
                <a:lnTo>
                  <a:pt x="527050" y="283210"/>
                </a:lnTo>
                <a:lnTo>
                  <a:pt x="527050" y="270510"/>
                </a:lnTo>
                <a:close/>
              </a:path>
              <a:path w="527050" h="383539">
                <a:moveTo>
                  <a:pt x="3809" y="283210"/>
                </a:moveTo>
                <a:lnTo>
                  <a:pt x="0" y="283210"/>
                </a:lnTo>
                <a:lnTo>
                  <a:pt x="0" y="308610"/>
                </a:lnTo>
                <a:lnTo>
                  <a:pt x="3809" y="308610"/>
                </a:lnTo>
                <a:lnTo>
                  <a:pt x="3809" y="283210"/>
                </a:lnTo>
                <a:close/>
              </a:path>
              <a:path w="527050" h="383539">
                <a:moveTo>
                  <a:pt x="527050" y="283210"/>
                </a:moveTo>
                <a:lnTo>
                  <a:pt x="523240" y="283210"/>
                </a:lnTo>
                <a:lnTo>
                  <a:pt x="523240" y="308610"/>
                </a:lnTo>
                <a:lnTo>
                  <a:pt x="527050" y="308610"/>
                </a:lnTo>
                <a:lnTo>
                  <a:pt x="527050" y="283210"/>
                </a:lnTo>
                <a:close/>
              </a:path>
              <a:path w="527050" h="383539">
                <a:moveTo>
                  <a:pt x="3809" y="308610"/>
                </a:moveTo>
                <a:lnTo>
                  <a:pt x="0" y="308610"/>
                </a:lnTo>
                <a:lnTo>
                  <a:pt x="0" y="314960"/>
                </a:lnTo>
                <a:lnTo>
                  <a:pt x="3809" y="314960"/>
                </a:lnTo>
                <a:lnTo>
                  <a:pt x="3809" y="308610"/>
                </a:lnTo>
                <a:close/>
              </a:path>
              <a:path w="527050" h="383539">
                <a:moveTo>
                  <a:pt x="527050" y="308610"/>
                </a:moveTo>
                <a:lnTo>
                  <a:pt x="523240" y="308610"/>
                </a:lnTo>
                <a:lnTo>
                  <a:pt x="523240" y="314960"/>
                </a:lnTo>
                <a:lnTo>
                  <a:pt x="527050" y="314960"/>
                </a:lnTo>
                <a:lnTo>
                  <a:pt x="527050" y="308610"/>
                </a:lnTo>
                <a:close/>
              </a:path>
              <a:path w="527050" h="383539">
                <a:moveTo>
                  <a:pt x="3809" y="314960"/>
                </a:moveTo>
                <a:lnTo>
                  <a:pt x="0" y="314960"/>
                </a:lnTo>
                <a:lnTo>
                  <a:pt x="0" y="318770"/>
                </a:lnTo>
                <a:lnTo>
                  <a:pt x="1270" y="318770"/>
                </a:lnTo>
                <a:lnTo>
                  <a:pt x="1270" y="320040"/>
                </a:lnTo>
                <a:lnTo>
                  <a:pt x="2540" y="320040"/>
                </a:lnTo>
                <a:lnTo>
                  <a:pt x="2540" y="321310"/>
                </a:lnTo>
                <a:lnTo>
                  <a:pt x="3809" y="321310"/>
                </a:lnTo>
                <a:lnTo>
                  <a:pt x="3809" y="314960"/>
                </a:lnTo>
                <a:close/>
              </a:path>
              <a:path w="527050" h="383539">
                <a:moveTo>
                  <a:pt x="527050" y="314960"/>
                </a:moveTo>
                <a:lnTo>
                  <a:pt x="523240" y="314960"/>
                </a:lnTo>
                <a:lnTo>
                  <a:pt x="523240" y="321310"/>
                </a:lnTo>
                <a:lnTo>
                  <a:pt x="525780" y="321310"/>
                </a:lnTo>
                <a:lnTo>
                  <a:pt x="525780" y="320040"/>
                </a:lnTo>
                <a:lnTo>
                  <a:pt x="527050" y="320040"/>
                </a:lnTo>
                <a:lnTo>
                  <a:pt x="527050" y="314960"/>
                </a:lnTo>
                <a:close/>
              </a:path>
              <a:path w="527050" h="383539">
                <a:moveTo>
                  <a:pt x="452120" y="382397"/>
                </a:moveTo>
                <a:lnTo>
                  <a:pt x="78740" y="382397"/>
                </a:lnTo>
                <a:lnTo>
                  <a:pt x="78740" y="383540"/>
                </a:lnTo>
                <a:lnTo>
                  <a:pt x="452120" y="383540"/>
                </a:lnTo>
                <a:lnTo>
                  <a:pt x="452120" y="382397"/>
                </a:lnTo>
                <a:close/>
              </a:path>
              <a:path w="527050" h="383539">
                <a:moveTo>
                  <a:pt x="453390" y="381127"/>
                </a:moveTo>
                <a:lnTo>
                  <a:pt x="76200" y="381127"/>
                </a:lnTo>
                <a:lnTo>
                  <a:pt x="76200" y="382397"/>
                </a:lnTo>
                <a:lnTo>
                  <a:pt x="453390" y="382397"/>
                </a:lnTo>
                <a:lnTo>
                  <a:pt x="453390" y="381127"/>
                </a:lnTo>
                <a:close/>
              </a:path>
              <a:path w="527050" h="383539">
                <a:moveTo>
                  <a:pt x="455929" y="379730"/>
                </a:moveTo>
                <a:lnTo>
                  <a:pt x="74929" y="379730"/>
                </a:lnTo>
                <a:lnTo>
                  <a:pt x="74929" y="381127"/>
                </a:lnTo>
                <a:lnTo>
                  <a:pt x="455929" y="381127"/>
                </a:lnTo>
                <a:lnTo>
                  <a:pt x="455929" y="379730"/>
                </a:lnTo>
                <a:close/>
              </a:path>
              <a:path w="527050" h="383539">
                <a:moveTo>
                  <a:pt x="524509" y="321564"/>
                </a:moveTo>
                <a:lnTo>
                  <a:pt x="523240" y="321564"/>
                </a:lnTo>
                <a:lnTo>
                  <a:pt x="523240" y="323977"/>
                </a:lnTo>
                <a:lnTo>
                  <a:pt x="524509" y="323977"/>
                </a:lnTo>
                <a:lnTo>
                  <a:pt x="524509" y="321564"/>
                </a:lnTo>
                <a:close/>
              </a:path>
            </a:pathLst>
          </a:custGeom>
          <a:solidFill>
            <a:srgbClr val="2106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220709" y="1630807"/>
            <a:ext cx="519430" cy="375920"/>
          </a:xfrm>
          <a:custGeom>
            <a:avLst/>
            <a:gdLst/>
            <a:ahLst/>
            <a:cxnLst/>
            <a:rect l="l" t="t" r="r" b="b"/>
            <a:pathLst>
              <a:path w="519429" h="375919">
                <a:moveTo>
                  <a:pt x="3810" y="74930"/>
                </a:moveTo>
                <a:lnTo>
                  <a:pt x="0" y="74930"/>
                </a:lnTo>
                <a:lnTo>
                  <a:pt x="0" y="76073"/>
                </a:lnTo>
                <a:lnTo>
                  <a:pt x="3810" y="76073"/>
                </a:lnTo>
                <a:lnTo>
                  <a:pt x="3810" y="74930"/>
                </a:lnTo>
                <a:close/>
              </a:path>
              <a:path w="519429" h="375919">
                <a:moveTo>
                  <a:pt x="519430" y="74930"/>
                </a:moveTo>
                <a:lnTo>
                  <a:pt x="515620" y="74930"/>
                </a:lnTo>
                <a:lnTo>
                  <a:pt x="515620" y="76073"/>
                </a:lnTo>
                <a:lnTo>
                  <a:pt x="519430" y="76073"/>
                </a:lnTo>
                <a:lnTo>
                  <a:pt x="519430" y="74930"/>
                </a:lnTo>
                <a:close/>
              </a:path>
              <a:path w="519429" h="375919">
                <a:moveTo>
                  <a:pt x="3810" y="72389"/>
                </a:moveTo>
                <a:lnTo>
                  <a:pt x="0" y="72389"/>
                </a:lnTo>
                <a:lnTo>
                  <a:pt x="0" y="74802"/>
                </a:lnTo>
                <a:lnTo>
                  <a:pt x="3810" y="74802"/>
                </a:lnTo>
                <a:lnTo>
                  <a:pt x="3810" y="72389"/>
                </a:lnTo>
                <a:close/>
              </a:path>
              <a:path w="519429" h="375919">
                <a:moveTo>
                  <a:pt x="519430" y="72389"/>
                </a:moveTo>
                <a:lnTo>
                  <a:pt x="515620" y="72389"/>
                </a:lnTo>
                <a:lnTo>
                  <a:pt x="515620" y="74802"/>
                </a:lnTo>
                <a:lnTo>
                  <a:pt x="519430" y="74802"/>
                </a:lnTo>
                <a:lnTo>
                  <a:pt x="519430" y="72389"/>
                </a:lnTo>
                <a:close/>
              </a:path>
              <a:path w="519429" h="375919">
                <a:moveTo>
                  <a:pt x="3810" y="68580"/>
                </a:moveTo>
                <a:lnTo>
                  <a:pt x="0" y="68580"/>
                </a:lnTo>
                <a:lnTo>
                  <a:pt x="0" y="72262"/>
                </a:lnTo>
                <a:lnTo>
                  <a:pt x="3810" y="72262"/>
                </a:lnTo>
                <a:lnTo>
                  <a:pt x="3810" y="68580"/>
                </a:lnTo>
                <a:close/>
              </a:path>
              <a:path w="519429" h="375919">
                <a:moveTo>
                  <a:pt x="519430" y="68580"/>
                </a:moveTo>
                <a:lnTo>
                  <a:pt x="515620" y="68580"/>
                </a:lnTo>
                <a:lnTo>
                  <a:pt x="515620" y="72262"/>
                </a:lnTo>
                <a:lnTo>
                  <a:pt x="519430" y="72262"/>
                </a:lnTo>
                <a:lnTo>
                  <a:pt x="519430" y="68580"/>
                </a:lnTo>
                <a:close/>
              </a:path>
              <a:path w="519429" h="375919">
                <a:moveTo>
                  <a:pt x="3810" y="66039"/>
                </a:moveTo>
                <a:lnTo>
                  <a:pt x="0" y="66039"/>
                </a:lnTo>
                <a:lnTo>
                  <a:pt x="0" y="68452"/>
                </a:lnTo>
                <a:lnTo>
                  <a:pt x="3810" y="68452"/>
                </a:lnTo>
                <a:lnTo>
                  <a:pt x="3810" y="66039"/>
                </a:lnTo>
                <a:close/>
              </a:path>
              <a:path w="519429" h="375919">
                <a:moveTo>
                  <a:pt x="519430" y="66039"/>
                </a:moveTo>
                <a:lnTo>
                  <a:pt x="515620" y="66039"/>
                </a:lnTo>
                <a:lnTo>
                  <a:pt x="515620" y="68452"/>
                </a:lnTo>
                <a:lnTo>
                  <a:pt x="519430" y="68452"/>
                </a:lnTo>
                <a:lnTo>
                  <a:pt x="519430" y="66039"/>
                </a:lnTo>
                <a:close/>
              </a:path>
              <a:path w="519429" h="375919">
                <a:moveTo>
                  <a:pt x="3810" y="62230"/>
                </a:moveTo>
                <a:lnTo>
                  <a:pt x="0" y="62230"/>
                </a:lnTo>
                <a:lnTo>
                  <a:pt x="0" y="65912"/>
                </a:lnTo>
                <a:lnTo>
                  <a:pt x="3810" y="65912"/>
                </a:lnTo>
                <a:lnTo>
                  <a:pt x="3810" y="62230"/>
                </a:lnTo>
                <a:close/>
              </a:path>
              <a:path w="519429" h="375919">
                <a:moveTo>
                  <a:pt x="519430" y="62230"/>
                </a:moveTo>
                <a:lnTo>
                  <a:pt x="515620" y="62230"/>
                </a:lnTo>
                <a:lnTo>
                  <a:pt x="515620" y="65912"/>
                </a:lnTo>
                <a:lnTo>
                  <a:pt x="519430" y="65912"/>
                </a:lnTo>
                <a:lnTo>
                  <a:pt x="519430" y="62230"/>
                </a:lnTo>
                <a:close/>
              </a:path>
              <a:path w="519429" h="375919">
                <a:moveTo>
                  <a:pt x="3810" y="59816"/>
                </a:moveTo>
                <a:lnTo>
                  <a:pt x="0" y="59816"/>
                </a:lnTo>
                <a:lnTo>
                  <a:pt x="0" y="62102"/>
                </a:lnTo>
                <a:lnTo>
                  <a:pt x="3810" y="62102"/>
                </a:lnTo>
                <a:lnTo>
                  <a:pt x="3810" y="59816"/>
                </a:lnTo>
                <a:close/>
              </a:path>
              <a:path w="519429" h="375919">
                <a:moveTo>
                  <a:pt x="519430" y="59816"/>
                </a:moveTo>
                <a:lnTo>
                  <a:pt x="515620" y="59816"/>
                </a:lnTo>
                <a:lnTo>
                  <a:pt x="515620" y="62102"/>
                </a:lnTo>
                <a:lnTo>
                  <a:pt x="519430" y="62102"/>
                </a:lnTo>
                <a:lnTo>
                  <a:pt x="519430" y="59816"/>
                </a:lnTo>
                <a:close/>
              </a:path>
              <a:path w="519429" h="375919">
                <a:moveTo>
                  <a:pt x="2540" y="55752"/>
                </a:moveTo>
                <a:lnTo>
                  <a:pt x="1270" y="55752"/>
                </a:lnTo>
                <a:lnTo>
                  <a:pt x="1270" y="58547"/>
                </a:lnTo>
                <a:lnTo>
                  <a:pt x="0" y="58547"/>
                </a:lnTo>
                <a:lnTo>
                  <a:pt x="0" y="59689"/>
                </a:lnTo>
                <a:lnTo>
                  <a:pt x="3810" y="59689"/>
                </a:lnTo>
                <a:lnTo>
                  <a:pt x="3810" y="56006"/>
                </a:lnTo>
                <a:lnTo>
                  <a:pt x="2540" y="56006"/>
                </a:lnTo>
                <a:lnTo>
                  <a:pt x="2540" y="55752"/>
                </a:lnTo>
                <a:close/>
              </a:path>
              <a:path w="519429" h="375919">
                <a:moveTo>
                  <a:pt x="519429" y="55752"/>
                </a:moveTo>
                <a:lnTo>
                  <a:pt x="518160" y="55752"/>
                </a:lnTo>
                <a:lnTo>
                  <a:pt x="518160" y="56006"/>
                </a:lnTo>
                <a:lnTo>
                  <a:pt x="515620" y="56006"/>
                </a:lnTo>
                <a:lnTo>
                  <a:pt x="515620" y="59689"/>
                </a:lnTo>
                <a:lnTo>
                  <a:pt x="519430" y="59689"/>
                </a:lnTo>
                <a:lnTo>
                  <a:pt x="519429" y="55752"/>
                </a:lnTo>
                <a:close/>
              </a:path>
              <a:path w="519429" h="375919">
                <a:moveTo>
                  <a:pt x="3810" y="54737"/>
                </a:moveTo>
                <a:lnTo>
                  <a:pt x="2540" y="54737"/>
                </a:lnTo>
                <a:lnTo>
                  <a:pt x="2540" y="55752"/>
                </a:lnTo>
                <a:lnTo>
                  <a:pt x="3810" y="55752"/>
                </a:lnTo>
                <a:lnTo>
                  <a:pt x="3810" y="54737"/>
                </a:lnTo>
                <a:close/>
              </a:path>
              <a:path w="519429" h="375919">
                <a:moveTo>
                  <a:pt x="516890" y="53339"/>
                </a:moveTo>
                <a:lnTo>
                  <a:pt x="515620" y="53339"/>
                </a:lnTo>
                <a:lnTo>
                  <a:pt x="515620" y="55752"/>
                </a:lnTo>
                <a:lnTo>
                  <a:pt x="518160" y="55752"/>
                </a:lnTo>
                <a:lnTo>
                  <a:pt x="518160" y="54737"/>
                </a:lnTo>
                <a:lnTo>
                  <a:pt x="516890" y="54737"/>
                </a:lnTo>
                <a:lnTo>
                  <a:pt x="516890" y="53339"/>
                </a:lnTo>
                <a:close/>
              </a:path>
              <a:path w="519429" h="375919">
                <a:moveTo>
                  <a:pt x="67310" y="2539"/>
                </a:moveTo>
                <a:lnTo>
                  <a:pt x="64770" y="2539"/>
                </a:lnTo>
                <a:lnTo>
                  <a:pt x="64770" y="3810"/>
                </a:lnTo>
                <a:lnTo>
                  <a:pt x="455929" y="3810"/>
                </a:lnTo>
                <a:lnTo>
                  <a:pt x="455929" y="2666"/>
                </a:lnTo>
                <a:lnTo>
                  <a:pt x="67310" y="2666"/>
                </a:lnTo>
                <a:close/>
              </a:path>
              <a:path w="519429" h="375919">
                <a:moveTo>
                  <a:pt x="455929" y="2539"/>
                </a:moveTo>
                <a:lnTo>
                  <a:pt x="453390" y="2539"/>
                </a:lnTo>
                <a:lnTo>
                  <a:pt x="455929" y="2666"/>
                </a:lnTo>
                <a:close/>
              </a:path>
              <a:path w="519429" h="375919">
                <a:moveTo>
                  <a:pt x="453390" y="1397"/>
                </a:moveTo>
                <a:lnTo>
                  <a:pt x="67310" y="1397"/>
                </a:lnTo>
                <a:lnTo>
                  <a:pt x="67310" y="2539"/>
                </a:lnTo>
                <a:lnTo>
                  <a:pt x="453390" y="2539"/>
                </a:lnTo>
                <a:lnTo>
                  <a:pt x="453390" y="1397"/>
                </a:lnTo>
                <a:close/>
              </a:path>
              <a:path w="519429" h="375919">
                <a:moveTo>
                  <a:pt x="450850" y="0"/>
                </a:moveTo>
                <a:lnTo>
                  <a:pt x="69850" y="0"/>
                </a:lnTo>
                <a:lnTo>
                  <a:pt x="69850" y="1397"/>
                </a:lnTo>
                <a:lnTo>
                  <a:pt x="450850" y="1397"/>
                </a:lnTo>
                <a:lnTo>
                  <a:pt x="450850" y="0"/>
                </a:lnTo>
                <a:close/>
              </a:path>
              <a:path w="519429" h="375919">
                <a:moveTo>
                  <a:pt x="3810" y="76073"/>
                </a:moveTo>
                <a:lnTo>
                  <a:pt x="0" y="76073"/>
                </a:lnTo>
                <a:lnTo>
                  <a:pt x="0" y="88773"/>
                </a:lnTo>
                <a:lnTo>
                  <a:pt x="3810" y="88773"/>
                </a:lnTo>
                <a:lnTo>
                  <a:pt x="3810" y="76073"/>
                </a:lnTo>
                <a:close/>
              </a:path>
              <a:path w="519429" h="375919">
                <a:moveTo>
                  <a:pt x="519430" y="76073"/>
                </a:moveTo>
                <a:lnTo>
                  <a:pt x="515620" y="76073"/>
                </a:lnTo>
                <a:lnTo>
                  <a:pt x="515620" y="88773"/>
                </a:lnTo>
                <a:lnTo>
                  <a:pt x="519430" y="88773"/>
                </a:lnTo>
                <a:lnTo>
                  <a:pt x="519430" y="76073"/>
                </a:lnTo>
                <a:close/>
              </a:path>
              <a:path w="519429" h="375919">
                <a:moveTo>
                  <a:pt x="3810" y="88773"/>
                </a:moveTo>
                <a:lnTo>
                  <a:pt x="0" y="88773"/>
                </a:lnTo>
                <a:lnTo>
                  <a:pt x="0" y="95123"/>
                </a:lnTo>
                <a:lnTo>
                  <a:pt x="3810" y="95123"/>
                </a:lnTo>
                <a:lnTo>
                  <a:pt x="3810" y="88773"/>
                </a:lnTo>
                <a:close/>
              </a:path>
              <a:path w="519429" h="375919">
                <a:moveTo>
                  <a:pt x="519430" y="88773"/>
                </a:moveTo>
                <a:lnTo>
                  <a:pt x="515620" y="88773"/>
                </a:lnTo>
                <a:lnTo>
                  <a:pt x="515620" y="95123"/>
                </a:lnTo>
                <a:lnTo>
                  <a:pt x="519430" y="95123"/>
                </a:lnTo>
                <a:lnTo>
                  <a:pt x="519430" y="88773"/>
                </a:lnTo>
                <a:close/>
              </a:path>
              <a:path w="519429" h="375919">
                <a:moveTo>
                  <a:pt x="3810" y="95123"/>
                </a:moveTo>
                <a:lnTo>
                  <a:pt x="0" y="95123"/>
                </a:lnTo>
                <a:lnTo>
                  <a:pt x="0" y="114173"/>
                </a:lnTo>
                <a:lnTo>
                  <a:pt x="3810" y="114173"/>
                </a:lnTo>
                <a:lnTo>
                  <a:pt x="3810" y="95123"/>
                </a:lnTo>
                <a:close/>
              </a:path>
              <a:path w="519429" h="375919">
                <a:moveTo>
                  <a:pt x="519430" y="95123"/>
                </a:moveTo>
                <a:lnTo>
                  <a:pt x="515620" y="95123"/>
                </a:lnTo>
                <a:lnTo>
                  <a:pt x="515620" y="114173"/>
                </a:lnTo>
                <a:lnTo>
                  <a:pt x="519430" y="114173"/>
                </a:lnTo>
                <a:lnTo>
                  <a:pt x="519430" y="95123"/>
                </a:lnTo>
                <a:close/>
              </a:path>
              <a:path w="519429" h="375919">
                <a:moveTo>
                  <a:pt x="3810" y="114173"/>
                </a:moveTo>
                <a:lnTo>
                  <a:pt x="0" y="114173"/>
                </a:lnTo>
                <a:lnTo>
                  <a:pt x="0" y="139573"/>
                </a:lnTo>
                <a:lnTo>
                  <a:pt x="3810" y="139573"/>
                </a:lnTo>
                <a:lnTo>
                  <a:pt x="3810" y="114173"/>
                </a:lnTo>
                <a:close/>
              </a:path>
              <a:path w="519429" h="375919">
                <a:moveTo>
                  <a:pt x="519430" y="114173"/>
                </a:moveTo>
                <a:lnTo>
                  <a:pt x="515620" y="114173"/>
                </a:lnTo>
                <a:lnTo>
                  <a:pt x="515620" y="139573"/>
                </a:lnTo>
                <a:lnTo>
                  <a:pt x="519430" y="139573"/>
                </a:lnTo>
                <a:lnTo>
                  <a:pt x="519430" y="114173"/>
                </a:lnTo>
                <a:close/>
              </a:path>
              <a:path w="519429" h="375919">
                <a:moveTo>
                  <a:pt x="3810" y="139573"/>
                </a:moveTo>
                <a:lnTo>
                  <a:pt x="0" y="139573"/>
                </a:lnTo>
                <a:lnTo>
                  <a:pt x="0" y="156083"/>
                </a:lnTo>
                <a:lnTo>
                  <a:pt x="3810" y="156083"/>
                </a:lnTo>
                <a:lnTo>
                  <a:pt x="3810" y="139573"/>
                </a:lnTo>
                <a:close/>
              </a:path>
              <a:path w="519429" h="375919">
                <a:moveTo>
                  <a:pt x="519430" y="139573"/>
                </a:moveTo>
                <a:lnTo>
                  <a:pt x="515620" y="139573"/>
                </a:lnTo>
                <a:lnTo>
                  <a:pt x="515620" y="156083"/>
                </a:lnTo>
                <a:lnTo>
                  <a:pt x="519430" y="156083"/>
                </a:lnTo>
                <a:lnTo>
                  <a:pt x="519430" y="139573"/>
                </a:lnTo>
                <a:close/>
              </a:path>
              <a:path w="519429" h="375919">
                <a:moveTo>
                  <a:pt x="3810" y="156083"/>
                </a:moveTo>
                <a:lnTo>
                  <a:pt x="0" y="156083"/>
                </a:lnTo>
                <a:lnTo>
                  <a:pt x="0" y="228473"/>
                </a:lnTo>
                <a:lnTo>
                  <a:pt x="3810" y="228473"/>
                </a:lnTo>
                <a:lnTo>
                  <a:pt x="3810" y="156083"/>
                </a:lnTo>
                <a:close/>
              </a:path>
              <a:path w="519429" h="375919">
                <a:moveTo>
                  <a:pt x="519430" y="156083"/>
                </a:moveTo>
                <a:lnTo>
                  <a:pt x="515620" y="156083"/>
                </a:lnTo>
                <a:lnTo>
                  <a:pt x="515620" y="228473"/>
                </a:lnTo>
                <a:lnTo>
                  <a:pt x="519430" y="228473"/>
                </a:lnTo>
                <a:lnTo>
                  <a:pt x="519430" y="156083"/>
                </a:lnTo>
                <a:close/>
              </a:path>
              <a:path w="519429" h="375919">
                <a:moveTo>
                  <a:pt x="3810" y="228473"/>
                </a:moveTo>
                <a:lnTo>
                  <a:pt x="0" y="228473"/>
                </a:lnTo>
                <a:lnTo>
                  <a:pt x="0" y="266573"/>
                </a:lnTo>
                <a:lnTo>
                  <a:pt x="3810" y="266573"/>
                </a:lnTo>
                <a:lnTo>
                  <a:pt x="3810" y="228473"/>
                </a:lnTo>
                <a:close/>
              </a:path>
              <a:path w="519429" h="375919">
                <a:moveTo>
                  <a:pt x="519430" y="228473"/>
                </a:moveTo>
                <a:lnTo>
                  <a:pt x="515620" y="228473"/>
                </a:lnTo>
                <a:lnTo>
                  <a:pt x="515620" y="266573"/>
                </a:lnTo>
                <a:lnTo>
                  <a:pt x="519430" y="266573"/>
                </a:lnTo>
                <a:lnTo>
                  <a:pt x="519430" y="228473"/>
                </a:lnTo>
                <a:close/>
              </a:path>
              <a:path w="519429" h="375919">
                <a:moveTo>
                  <a:pt x="3810" y="266573"/>
                </a:moveTo>
                <a:lnTo>
                  <a:pt x="0" y="266573"/>
                </a:lnTo>
                <a:lnTo>
                  <a:pt x="0" y="279273"/>
                </a:lnTo>
                <a:lnTo>
                  <a:pt x="3810" y="279273"/>
                </a:lnTo>
                <a:lnTo>
                  <a:pt x="3810" y="266573"/>
                </a:lnTo>
                <a:close/>
              </a:path>
              <a:path w="519429" h="375919">
                <a:moveTo>
                  <a:pt x="519430" y="266573"/>
                </a:moveTo>
                <a:lnTo>
                  <a:pt x="515620" y="266573"/>
                </a:lnTo>
                <a:lnTo>
                  <a:pt x="515620" y="279273"/>
                </a:lnTo>
                <a:lnTo>
                  <a:pt x="519430" y="279273"/>
                </a:lnTo>
                <a:lnTo>
                  <a:pt x="519430" y="266573"/>
                </a:lnTo>
                <a:close/>
              </a:path>
              <a:path w="519429" h="375919">
                <a:moveTo>
                  <a:pt x="3810" y="279273"/>
                </a:moveTo>
                <a:lnTo>
                  <a:pt x="0" y="279273"/>
                </a:lnTo>
                <a:lnTo>
                  <a:pt x="0" y="304673"/>
                </a:lnTo>
                <a:lnTo>
                  <a:pt x="3810" y="304673"/>
                </a:lnTo>
                <a:lnTo>
                  <a:pt x="3810" y="279273"/>
                </a:lnTo>
                <a:close/>
              </a:path>
              <a:path w="519429" h="375919">
                <a:moveTo>
                  <a:pt x="519430" y="279273"/>
                </a:moveTo>
                <a:lnTo>
                  <a:pt x="515620" y="279273"/>
                </a:lnTo>
                <a:lnTo>
                  <a:pt x="515620" y="304673"/>
                </a:lnTo>
                <a:lnTo>
                  <a:pt x="519430" y="304673"/>
                </a:lnTo>
                <a:lnTo>
                  <a:pt x="519430" y="279273"/>
                </a:lnTo>
                <a:close/>
              </a:path>
              <a:path w="519429" h="375919">
                <a:moveTo>
                  <a:pt x="3810" y="304673"/>
                </a:moveTo>
                <a:lnTo>
                  <a:pt x="0" y="304673"/>
                </a:lnTo>
                <a:lnTo>
                  <a:pt x="0" y="311023"/>
                </a:lnTo>
                <a:lnTo>
                  <a:pt x="3810" y="311023"/>
                </a:lnTo>
                <a:lnTo>
                  <a:pt x="3810" y="304673"/>
                </a:lnTo>
                <a:close/>
              </a:path>
              <a:path w="519429" h="375919">
                <a:moveTo>
                  <a:pt x="519430" y="304673"/>
                </a:moveTo>
                <a:lnTo>
                  <a:pt x="515620" y="304673"/>
                </a:lnTo>
                <a:lnTo>
                  <a:pt x="515620" y="311023"/>
                </a:lnTo>
                <a:lnTo>
                  <a:pt x="519430" y="311023"/>
                </a:lnTo>
                <a:lnTo>
                  <a:pt x="519430" y="304673"/>
                </a:lnTo>
                <a:close/>
              </a:path>
              <a:path w="519429" h="375919">
                <a:moveTo>
                  <a:pt x="3810" y="311023"/>
                </a:moveTo>
                <a:lnTo>
                  <a:pt x="0" y="311023"/>
                </a:lnTo>
                <a:lnTo>
                  <a:pt x="0" y="317373"/>
                </a:lnTo>
                <a:lnTo>
                  <a:pt x="3810" y="317373"/>
                </a:lnTo>
                <a:lnTo>
                  <a:pt x="3810" y="311023"/>
                </a:lnTo>
                <a:close/>
              </a:path>
              <a:path w="519429" h="375919">
                <a:moveTo>
                  <a:pt x="519430" y="311023"/>
                </a:moveTo>
                <a:lnTo>
                  <a:pt x="515620" y="311023"/>
                </a:lnTo>
                <a:lnTo>
                  <a:pt x="515620" y="317373"/>
                </a:lnTo>
                <a:lnTo>
                  <a:pt x="519430" y="317373"/>
                </a:lnTo>
                <a:lnTo>
                  <a:pt x="519430" y="311023"/>
                </a:lnTo>
                <a:close/>
              </a:path>
              <a:path w="519429" h="375919">
                <a:moveTo>
                  <a:pt x="454660" y="374650"/>
                </a:moveTo>
                <a:lnTo>
                  <a:pt x="68580" y="374650"/>
                </a:lnTo>
                <a:lnTo>
                  <a:pt x="68580" y="375793"/>
                </a:lnTo>
                <a:lnTo>
                  <a:pt x="454660" y="375793"/>
                </a:lnTo>
                <a:lnTo>
                  <a:pt x="454660" y="374650"/>
                </a:lnTo>
                <a:close/>
              </a:path>
              <a:path w="519429" h="375919">
                <a:moveTo>
                  <a:pt x="457200" y="373380"/>
                </a:moveTo>
                <a:lnTo>
                  <a:pt x="66040" y="373380"/>
                </a:lnTo>
                <a:lnTo>
                  <a:pt x="66040" y="374650"/>
                </a:lnTo>
                <a:lnTo>
                  <a:pt x="457200" y="374650"/>
                </a:lnTo>
                <a:lnTo>
                  <a:pt x="457200" y="373380"/>
                </a:lnTo>
                <a:close/>
              </a:path>
              <a:path w="519429" h="375919">
                <a:moveTo>
                  <a:pt x="458470" y="372110"/>
                </a:moveTo>
                <a:lnTo>
                  <a:pt x="63500" y="372110"/>
                </a:lnTo>
                <a:lnTo>
                  <a:pt x="63500" y="373380"/>
                </a:lnTo>
                <a:lnTo>
                  <a:pt x="458470" y="373380"/>
                </a:lnTo>
                <a:lnTo>
                  <a:pt x="458470" y="372110"/>
                </a:lnTo>
                <a:close/>
              </a:path>
              <a:path w="519429" h="375919">
                <a:moveTo>
                  <a:pt x="519430" y="317627"/>
                </a:moveTo>
                <a:lnTo>
                  <a:pt x="515620" y="317627"/>
                </a:lnTo>
                <a:lnTo>
                  <a:pt x="515620" y="323850"/>
                </a:lnTo>
                <a:lnTo>
                  <a:pt x="516890" y="323850"/>
                </a:lnTo>
                <a:lnTo>
                  <a:pt x="516890" y="322580"/>
                </a:lnTo>
                <a:lnTo>
                  <a:pt x="518160" y="322580"/>
                </a:lnTo>
                <a:lnTo>
                  <a:pt x="518160" y="321310"/>
                </a:lnTo>
                <a:lnTo>
                  <a:pt x="519429" y="321310"/>
                </a:lnTo>
                <a:lnTo>
                  <a:pt x="519430" y="317627"/>
                </a:lnTo>
                <a:close/>
              </a:path>
              <a:path w="519429" h="375919">
                <a:moveTo>
                  <a:pt x="3810" y="317627"/>
                </a:moveTo>
                <a:lnTo>
                  <a:pt x="0" y="317627"/>
                </a:lnTo>
                <a:lnTo>
                  <a:pt x="0" y="320040"/>
                </a:lnTo>
                <a:lnTo>
                  <a:pt x="1270" y="320040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22580"/>
                </a:lnTo>
                <a:lnTo>
                  <a:pt x="3810" y="322580"/>
                </a:lnTo>
                <a:lnTo>
                  <a:pt x="3810" y="317627"/>
                </a:lnTo>
                <a:close/>
              </a:path>
            </a:pathLst>
          </a:custGeom>
          <a:solidFill>
            <a:srgbClr val="24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224519" y="1634617"/>
            <a:ext cx="511809" cy="368300"/>
          </a:xfrm>
          <a:custGeom>
            <a:avLst/>
            <a:gdLst/>
            <a:ahLst/>
            <a:cxnLst/>
            <a:rect l="l" t="t" r="r" b="b"/>
            <a:pathLst>
              <a:path w="511809" h="368300">
                <a:moveTo>
                  <a:pt x="3809" y="71120"/>
                </a:moveTo>
                <a:lnTo>
                  <a:pt x="0" y="71120"/>
                </a:lnTo>
                <a:lnTo>
                  <a:pt x="0" y="72262"/>
                </a:lnTo>
                <a:lnTo>
                  <a:pt x="3809" y="72262"/>
                </a:lnTo>
                <a:lnTo>
                  <a:pt x="3809" y="71120"/>
                </a:lnTo>
                <a:close/>
              </a:path>
              <a:path w="511809" h="368300">
                <a:moveTo>
                  <a:pt x="511809" y="71120"/>
                </a:moveTo>
                <a:lnTo>
                  <a:pt x="509270" y="71120"/>
                </a:lnTo>
                <a:lnTo>
                  <a:pt x="509270" y="72262"/>
                </a:lnTo>
                <a:lnTo>
                  <a:pt x="511809" y="72262"/>
                </a:lnTo>
                <a:lnTo>
                  <a:pt x="511809" y="71120"/>
                </a:lnTo>
                <a:close/>
              </a:path>
              <a:path w="511809" h="368300">
                <a:moveTo>
                  <a:pt x="3809" y="68579"/>
                </a:moveTo>
                <a:lnTo>
                  <a:pt x="0" y="68579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68579"/>
                </a:lnTo>
                <a:close/>
              </a:path>
              <a:path w="511809" h="368300">
                <a:moveTo>
                  <a:pt x="511809" y="68579"/>
                </a:moveTo>
                <a:lnTo>
                  <a:pt x="509270" y="68579"/>
                </a:lnTo>
                <a:lnTo>
                  <a:pt x="509270" y="70992"/>
                </a:lnTo>
                <a:lnTo>
                  <a:pt x="511809" y="70992"/>
                </a:lnTo>
                <a:lnTo>
                  <a:pt x="511809" y="68579"/>
                </a:lnTo>
                <a:close/>
              </a:path>
              <a:path w="511809" h="368300">
                <a:moveTo>
                  <a:pt x="3809" y="64770"/>
                </a:moveTo>
                <a:lnTo>
                  <a:pt x="0" y="64770"/>
                </a:lnTo>
                <a:lnTo>
                  <a:pt x="0" y="68452"/>
                </a:lnTo>
                <a:lnTo>
                  <a:pt x="3809" y="68452"/>
                </a:lnTo>
                <a:lnTo>
                  <a:pt x="3809" y="64770"/>
                </a:lnTo>
                <a:close/>
              </a:path>
              <a:path w="511809" h="368300">
                <a:moveTo>
                  <a:pt x="511809" y="64770"/>
                </a:moveTo>
                <a:lnTo>
                  <a:pt x="509270" y="64770"/>
                </a:lnTo>
                <a:lnTo>
                  <a:pt x="509270" y="68452"/>
                </a:lnTo>
                <a:lnTo>
                  <a:pt x="511809" y="68452"/>
                </a:lnTo>
                <a:lnTo>
                  <a:pt x="511809" y="64770"/>
                </a:lnTo>
                <a:close/>
              </a:path>
              <a:path w="511809" h="368300">
                <a:moveTo>
                  <a:pt x="3809" y="62229"/>
                </a:moveTo>
                <a:lnTo>
                  <a:pt x="0" y="62229"/>
                </a:lnTo>
                <a:lnTo>
                  <a:pt x="0" y="64642"/>
                </a:lnTo>
                <a:lnTo>
                  <a:pt x="3809" y="64642"/>
                </a:lnTo>
                <a:lnTo>
                  <a:pt x="3809" y="62229"/>
                </a:lnTo>
                <a:close/>
              </a:path>
              <a:path w="511809" h="368300">
                <a:moveTo>
                  <a:pt x="511809" y="62229"/>
                </a:moveTo>
                <a:lnTo>
                  <a:pt x="509270" y="62229"/>
                </a:lnTo>
                <a:lnTo>
                  <a:pt x="509270" y="64642"/>
                </a:lnTo>
                <a:lnTo>
                  <a:pt x="511809" y="64642"/>
                </a:lnTo>
                <a:lnTo>
                  <a:pt x="511809" y="62229"/>
                </a:lnTo>
                <a:close/>
              </a:path>
              <a:path w="511809" h="368300">
                <a:moveTo>
                  <a:pt x="3809" y="58420"/>
                </a:moveTo>
                <a:lnTo>
                  <a:pt x="0" y="58420"/>
                </a:lnTo>
                <a:lnTo>
                  <a:pt x="0" y="62102"/>
                </a:lnTo>
                <a:lnTo>
                  <a:pt x="3809" y="62102"/>
                </a:lnTo>
                <a:lnTo>
                  <a:pt x="3809" y="58420"/>
                </a:lnTo>
                <a:close/>
              </a:path>
              <a:path w="511809" h="368300">
                <a:moveTo>
                  <a:pt x="511809" y="58420"/>
                </a:moveTo>
                <a:lnTo>
                  <a:pt x="509270" y="58420"/>
                </a:lnTo>
                <a:lnTo>
                  <a:pt x="509270" y="62102"/>
                </a:lnTo>
                <a:lnTo>
                  <a:pt x="511809" y="62102"/>
                </a:lnTo>
                <a:lnTo>
                  <a:pt x="511809" y="58420"/>
                </a:lnTo>
                <a:close/>
              </a:path>
              <a:path w="511809" h="368300">
                <a:moveTo>
                  <a:pt x="3809" y="55879"/>
                </a:moveTo>
                <a:lnTo>
                  <a:pt x="0" y="55879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5879"/>
                </a:lnTo>
                <a:close/>
              </a:path>
              <a:path w="511809" h="368300">
                <a:moveTo>
                  <a:pt x="511809" y="55879"/>
                </a:moveTo>
                <a:lnTo>
                  <a:pt x="509270" y="55879"/>
                </a:lnTo>
                <a:lnTo>
                  <a:pt x="509270" y="58292"/>
                </a:lnTo>
                <a:lnTo>
                  <a:pt x="511809" y="58292"/>
                </a:lnTo>
                <a:lnTo>
                  <a:pt x="511809" y="55879"/>
                </a:lnTo>
                <a:close/>
              </a:path>
              <a:path w="511809" h="368300">
                <a:moveTo>
                  <a:pt x="3809" y="52070"/>
                </a:moveTo>
                <a:lnTo>
                  <a:pt x="0" y="52070"/>
                </a:lnTo>
                <a:lnTo>
                  <a:pt x="0" y="55752"/>
                </a:lnTo>
                <a:lnTo>
                  <a:pt x="3809" y="55752"/>
                </a:lnTo>
                <a:lnTo>
                  <a:pt x="3809" y="52070"/>
                </a:lnTo>
                <a:close/>
              </a:path>
              <a:path w="511809" h="368300">
                <a:moveTo>
                  <a:pt x="511809" y="52070"/>
                </a:moveTo>
                <a:lnTo>
                  <a:pt x="509270" y="52070"/>
                </a:lnTo>
                <a:lnTo>
                  <a:pt x="509270" y="55752"/>
                </a:lnTo>
                <a:lnTo>
                  <a:pt x="511809" y="55752"/>
                </a:lnTo>
                <a:lnTo>
                  <a:pt x="511809" y="52070"/>
                </a:lnTo>
                <a:close/>
              </a:path>
              <a:path w="511809" h="368300">
                <a:moveTo>
                  <a:pt x="1270" y="49529"/>
                </a:moveTo>
                <a:lnTo>
                  <a:pt x="0" y="49529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9656"/>
                </a:lnTo>
                <a:lnTo>
                  <a:pt x="1270" y="49656"/>
                </a:lnTo>
                <a:close/>
              </a:path>
              <a:path w="511809" h="368300">
                <a:moveTo>
                  <a:pt x="511809" y="49656"/>
                </a:moveTo>
                <a:lnTo>
                  <a:pt x="509270" y="49656"/>
                </a:lnTo>
                <a:lnTo>
                  <a:pt x="509270" y="51942"/>
                </a:lnTo>
                <a:lnTo>
                  <a:pt x="511809" y="51942"/>
                </a:lnTo>
                <a:lnTo>
                  <a:pt x="511809" y="49656"/>
                </a:lnTo>
                <a:close/>
              </a:path>
              <a:path w="511809" h="368300">
                <a:moveTo>
                  <a:pt x="3809" y="46989"/>
                </a:moveTo>
                <a:lnTo>
                  <a:pt x="2539" y="46989"/>
                </a:lnTo>
                <a:lnTo>
                  <a:pt x="2539" y="48387"/>
                </a:lnTo>
                <a:lnTo>
                  <a:pt x="1270" y="48387"/>
                </a:lnTo>
                <a:lnTo>
                  <a:pt x="1270" y="49529"/>
                </a:lnTo>
                <a:lnTo>
                  <a:pt x="3809" y="49529"/>
                </a:lnTo>
                <a:lnTo>
                  <a:pt x="3809" y="46989"/>
                </a:lnTo>
                <a:close/>
              </a:path>
              <a:path w="511809" h="368300">
                <a:moveTo>
                  <a:pt x="510539" y="46989"/>
                </a:moveTo>
                <a:lnTo>
                  <a:pt x="509270" y="46989"/>
                </a:lnTo>
                <a:lnTo>
                  <a:pt x="509270" y="49529"/>
                </a:lnTo>
                <a:lnTo>
                  <a:pt x="511810" y="49529"/>
                </a:lnTo>
                <a:lnTo>
                  <a:pt x="511810" y="48387"/>
                </a:lnTo>
                <a:lnTo>
                  <a:pt x="510539" y="48387"/>
                </a:lnTo>
                <a:lnTo>
                  <a:pt x="510539" y="46989"/>
                </a:lnTo>
                <a:close/>
              </a:path>
              <a:path w="511809" h="368300">
                <a:moveTo>
                  <a:pt x="457200" y="2539"/>
                </a:moveTo>
                <a:lnTo>
                  <a:pt x="55879" y="2539"/>
                </a:lnTo>
                <a:lnTo>
                  <a:pt x="55879" y="3809"/>
                </a:lnTo>
                <a:lnTo>
                  <a:pt x="457200" y="3809"/>
                </a:lnTo>
                <a:lnTo>
                  <a:pt x="457200" y="2539"/>
                </a:lnTo>
                <a:close/>
              </a:path>
              <a:path w="511809" h="368300">
                <a:moveTo>
                  <a:pt x="59689" y="1142"/>
                </a:moveTo>
                <a:lnTo>
                  <a:pt x="57150" y="1142"/>
                </a:lnTo>
                <a:lnTo>
                  <a:pt x="57150" y="2539"/>
                </a:lnTo>
                <a:lnTo>
                  <a:pt x="455929" y="2539"/>
                </a:lnTo>
                <a:lnTo>
                  <a:pt x="455929" y="1396"/>
                </a:lnTo>
                <a:lnTo>
                  <a:pt x="59689" y="1396"/>
                </a:lnTo>
                <a:lnTo>
                  <a:pt x="59689" y="1142"/>
                </a:lnTo>
                <a:close/>
              </a:path>
              <a:path w="511809" h="368300">
                <a:moveTo>
                  <a:pt x="455929" y="1142"/>
                </a:moveTo>
                <a:lnTo>
                  <a:pt x="454659" y="1142"/>
                </a:lnTo>
                <a:lnTo>
                  <a:pt x="454659" y="1396"/>
                </a:lnTo>
                <a:lnTo>
                  <a:pt x="455929" y="1396"/>
                </a:lnTo>
                <a:lnTo>
                  <a:pt x="455929" y="1142"/>
                </a:lnTo>
                <a:close/>
              </a:path>
              <a:path w="511809" h="368300">
                <a:moveTo>
                  <a:pt x="454659" y="126"/>
                </a:moveTo>
                <a:lnTo>
                  <a:pt x="59689" y="126"/>
                </a:lnTo>
                <a:lnTo>
                  <a:pt x="59689" y="1142"/>
                </a:lnTo>
                <a:lnTo>
                  <a:pt x="454659" y="1142"/>
                </a:lnTo>
                <a:lnTo>
                  <a:pt x="454659" y="126"/>
                </a:lnTo>
                <a:close/>
              </a:path>
              <a:path w="511809" h="368300">
                <a:moveTo>
                  <a:pt x="452119" y="0"/>
                </a:moveTo>
                <a:lnTo>
                  <a:pt x="60959" y="0"/>
                </a:lnTo>
                <a:lnTo>
                  <a:pt x="452119" y="126"/>
                </a:lnTo>
                <a:close/>
              </a:path>
              <a:path w="511809" h="368300">
                <a:moveTo>
                  <a:pt x="3809" y="72263"/>
                </a:moveTo>
                <a:lnTo>
                  <a:pt x="0" y="72263"/>
                </a:lnTo>
                <a:lnTo>
                  <a:pt x="0" y="84962"/>
                </a:lnTo>
                <a:lnTo>
                  <a:pt x="3809" y="84962"/>
                </a:lnTo>
                <a:lnTo>
                  <a:pt x="3809" y="72263"/>
                </a:lnTo>
                <a:close/>
              </a:path>
              <a:path w="511809" h="368300">
                <a:moveTo>
                  <a:pt x="511809" y="72263"/>
                </a:moveTo>
                <a:lnTo>
                  <a:pt x="509270" y="72263"/>
                </a:lnTo>
                <a:lnTo>
                  <a:pt x="509270" y="84962"/>
                </a:lnTo>
                <a:lnTo>
                  <a:pt x="511809" y="84962"/>
                </a:lnTo>
                <a:lnTo>
                  <a:pt x="511809" y="72263"/>
                </a:lnTo>
                <a:close/>
              </a:path>
              <a:path w="511809" h="368300">
                <a:moveTo>
                  <a:pt x="3809" y="84963"/>
                </a:moveTo>
                <a:lnTo>
                  <a:pt x="0" y="84963"/>
                </a:lnTo>
                <a:lnTo>
                  <a:pt x="0" y="91312"/>
                </a:lnTo>
                <a:lnTo>
                  <a:pt x="3809" y="91312"/>
                </a:lnTo>
                <a:lnTo>
                  <a:pt x="3809" y="84963"/>
                </a:lnTo>
                <a:close/>
              </a:path>
              <a:path w="511809" h="368300">
                <a:moveTo>
                  <a:pt x="511809" y="84963"/>
                </a:moveTo>
                <a:lnTo>
                  <a:pt x="509270" y="84963"/>
                </a:lnTo>
                <a:lnTo>
                  <a:pt x="509270" y="91312"/>
                </a:lnTo>
                <a:lnTo>
                  <a:pt x="511809" y="91312"/>
                </a:lnTo>
                <a:lnTo>
                  <a:pt x="511809" y="84963"/>
                </a:lnTo>
                <a:close/>
              </a:path>
              <a:path w="511809" h="368300">
                <a:moveTo>
                  <a:pt x="3809" y="91313"/>
                </a:moveTo>
                <a:lnTo>
                  <a:pt x="0" y="91313"/>
                </a:lnTo>
                <a:lnTo>
                  <a:pt x="0" y="110362"/>
                </a:lnTo>
                <a:lnTo>
                  <a:pt x="3809" y="110362"/>
                </a:lnTo>
                <a:lnTo>
                  <a:pt x="3809" y="91313"/>
                </a:lnTo>
                <a:close/>
              </a:path>
              <a:path w="511809" h="368300">
                <a:moveTo>
                  <a:pt x="511809" y="91313"/>
                </a:moveTo>
                <a:lnTo>
                  <a:pt x="509270" y="91313"/>
                </a:lnTo>
                <a:lnTo>
                  <a:pt x="509270" y="110362"/>
                </a:lnTo>
                <a:lnTo>
                  <a:pt x="511809" y="110362"/>
                </a:lnTo>
                <a:lnTo>
                  <a:pt x="511809" y="91313"/>
                </a:lnTo>
                <a:close/>
              </a:path>
              <a:path w="511809" h="368300">
                <a:moveTo>
                  <a:pt x="3809" y="110363"/>
                </a:moveTo>
                <a:lnTo>
                  <a:pt x="0" y="110363"/>
                </a:lnTo>
                <a:lnTo>
                  <a:pt x="0" y="135762"/>
                </a:lnTo>
                <a:lnTo>
                  <a:pt x="3809" y="135762"/>
                </a:lnTo>
                <a:lnTo>
                  <a:pt x="3809" y="110363"/>
                </a:lnTo>
                <a:close/>
              </a:path>
              <a:path w="511809" h="368300">
                <a:moveTo>
                  <a:pt x="511809" y="110363"/>
                </a:moveTo>
                <a:lnTo>
                  <a:pt x="509270" y="110363"/>
                </a:lnTo>
                <a:lnTo>
                  <a:pt x="509270" y="135762"/>
                </a:lnTo>
                <a:lnTo>
                  <a:pt x="511809" y="135762"/>
                </a:lnTo>
                <a:lnTo>
                  <a:pt x="511809" y="110363"/>
                </a:lnTo>
                <a:close/>
              </a:path>
              <a:path w="511809" h="368300">
                <a:moveTo>
                  <a:pt x="3809" y="135763"/>
                </a:moveTo>
                <a:lnTo>
                  <a:pt x="0" y="135763"/>
                </a:lnTo>
                <a:lnTo>
                  <a:pt x="0" y="152273"/>
                </a:lnTo>
                <a:lnTo>
                  <a:pt x="3809" y="152273"/>
                </a:lnTo>
                <a:lnTo>
                  <a:pt x="3809" y="135763"/>
                </a:lnTo>
                <a:close/>
              </a:path>
              <a:path w="511809" h="368300">
                <a:moveTo>
                  <a:pt x="511809" y="135763"/>
                </a:moveTo>
                <a:lnTo>
                  <a:pt x="509270" y="135763"/>
                </a:lnTo>
                <a:lnTo>
                  <a:pt x="509270" y="152273"/>
                </a:lnTo>
                <a:lnTo>
                  <a:pt x="511809" y="152273"/>
                </a:lnTo>
                <a:lnTo>
                  <a:pt x="511809" y="135763"/>
                </a:lnTo>
                <a:close/>
              </a:path>
              <a:path w="511809" h="368300">
                <a:moveTo>
                  <a:pt x="3809" y="152273"/>
                </a:moveTo>
                <a:lnTo>
                  <a:pt x="0" y="152273"/>
                </a:lnTo>
                <a:lnTo>
                  <a:pt x="0" y="224662"/>
                </a:lnTo>
                <a:lnTo>
                  <a:pt x="3809" y="224662"/>
                </a:lnTo>
                <a:lnTo>
                  <a:pt x="3809" y="152273"/>
                </a:lnTo>
                <a:close/>
              </a:path>
              <a:path w="511809" h="368300">
                <a:moveTo>
                  <a:pt x="511809" y="152273"/>
                </a:moveTo>
                <a:lnTo>
                  <a:pt x="509270" y="152273"/>
                </a:lnTo>
                <a:lnTo>
                  <a:pt x="509270" y="224662"/>
                </a:lnTo>
                <a:lnTo>
                  <a:pt x="511809" y="224662"/>
                </a:lnTo>
                <a:lnTo>
                  <a:pt x="511809" y="152273"/>
                </a:lnTo>
                <a:close/>
              </a:path>
              <a:path w="511809" h="368300">
                <a:moveTo>
                  <a:pt x="3809" y="224663"/>
                </a:moveTo>
                <a:lnTo>
                  <a:pt x="0" y="224663"/>
                </a:lnTo>
                <a:lnTo>
                  <a:pt x="0" y="262763"/>
                </a:lnTo>
                <a:lnTo>
                  <a:pt x="3809" y="262763"/>
                </a:lnTo>
                <a:lnTo>
                  <a:pt x="3809" y="224663"/>
                </a:lnTo>
                <a:close/>
              </a:path>
              <a:path w="511809" h="368300">
                <a:moveTo>
                  <a:pt x="511809" y="224663"/>
                </a:moveTo>
                <a:lnTo>
                  <a:pt x="509270" y="224663"/>
                </a:lnTo>
                <a:lnTo>
                  <a:pt x="509270" y="262763"/>
                </a:lnTo>
                <a:lnTo>
                  <a:pt x="511809" y="262763"/>
                </a:lnTo>
                <a:lnTo>
                  <a:pt x="511809" y="224663"/>
                </a:lnTo>
                <a:close/>
              </a:path>
              <a:path w="511809" h="368300">
                <a:moveTo>
                  <a:pt x="3809" y="262763"/>
                </a:moveTo>
                <a:lnTo>
                  <a:pt x="0" y="262763"/>
                </a:lnTo>
                <a:lnTo>
                  <a:pt x="0" y="275463"/>
                </a:lnTo>
                <a:lnTo>
                  <a:pt x="3809" y="275463"/>
                </a:lnTo>
                <a:lnTo>
                  <a:pt x="3809" y="262763"/>
                </a:lnTo>
                <a:close/>
              </a:path>
              <a:path w="511809" h="368300">
                <a:moveTo>
                  <a:pt x="511809" y="262763"/>
                </a:moveTo>
                <a:lnTo>
                  <a:pt x="509270" y="262763"/>
                </a:lnTo>
                <a:lnTo>
                  <a:pt x="509270" y="275463"/>
                </a:lnTo>
                <a:lnTo>
                  <a:pt x="511809" y="275463"/>
                </a:lnTo>
                <a:lnTo>
                  <a:pt x="511809" y="262763"/>
                </a:lnTo>
                <a:close/>
              </a:path>
              <a:path w="511809" h="368300">
                <a:moveTo>
                  <a:pt x="3809" y="275463"/>
                </a:moveTo>
                <a:lnTo>
                  <a:pt x="0" y="275463"/>
                </a:lnTo>
                <a:lnTo>
                  <a:pt x="0" y="300863"/>
                </a:lnTo>
                <a:lnTo>
                  <a:pt x="3809" y="300863"/>
                </a:lnTo>
                <a:lnTo>
                  <a:pt x="3809" y="275463"/>
                </a:lnTo>
                <a:close/>
              </a:path>
              <a:path w="511809" h="368300">
                <a:moveTo>
                  <a:pt x="511809" y="275463"/>
                </a:moveTo>
                <a:lnTo>
                  <a:pt x="509270" y="275463"/>
                </a:lnTo>
                <a:lnTo>
                  <a:pt x="509270" y="300863"/>
                </a:lnTo>
                <a:lnTo>
                  <a:pt x="511809" y="300863"/>
                </a:lnTo>
                <a:lnTo>
                  <a:pt x="511809" y="275463"/>
                </a:lnTo>
                <a:close/>
              </a:path>
              <a:path w="511809" h="368300">
                <a:moveTo>
                  <a:pt x="3809" y="300863"/>
                </a:moveTo>
                <a:lnTo>
                  <a:pt x="0" y="300863"/>
                </a:lnTo>
                <a:lnTo>
                  <a:pt x="0" y="307213"/>
                </a:lnTo>
                <a:lnTo>
                  <a:pt x="3809" y="307213"/>
                </a:lnTo>
                <a:lnTo>
                  <a:pt x="3809" y="300863"/>
                </a:lnTo>
                <a:close/>
              </a:path>
              <a:path w="511809" h="368300">
                <a:moveTo>
                  <a:pt x="511809" y="300863"/>
                </a:moveTo>
                <a:lnTo>
                  <a:pt x="509270" y="300863"/>
                </a:lnTo>
                <a:lnTo>
                  <a:pt x="509270" y="307213"/>
                </a:lnTo>
                <a:lnTo>
                  <a:pt x="511809" y="307213"/>
                </a:lnTo>
                <a:lnTo>
                  <a:pt x="511809" y="300863"/>
                </a:lnTo>
                <a:close/>
              </a:path>
              <a:path w="511809" h="368300">
                <a:moveTo>
                  <a:pt x="3809" y="307213"/>
                </a:moveTo>
                <a:lnTo>
                  <a:pt x="0" y="307213"/>
                </a:lnTo>
                <a:lnTo>
                  <a:pt x="0" y="313563"/>
                </a:lnTo>
                <a:lnTo>
                  <a:pt x="3809" y="313563"/>
                </a:lnTo>
                <a:lnTo>
                  <a:pt x="3809" y="307213"/>
                </a:lnTo>
                <a:close/>
              </a:path>
              <a:path w="511809" h="368300">
                <a:moveTo>
                  <a:pt x="511809" y="307213"/>
                </a:moveTo>
                <a:lnTo>
                  <a:pt x="509270" y="307213"/>
                </a:lnTo>
                <a:lnTo>
                  <a:pt x="509270" y="313563"/>
                </a:lnTo>
                <a:lnTo>
                  <a:pt x="511809" y="313563"/>
                </a:lnTo>
                <a:lnTo>
                  <a:pt x="511809" y="307213"/>
                </a:lnTo>
                <a:close/>
              </a:path>
              <a:path w="511809" h="368300">
                <a:moveTo>
                  <a:pt x="457200" y="366903"/>
                </a:moveTo>
                <a:lnTo>
                  <a:pt x="58420" y="366903"/>
                </a:lnTo>
                <a:lnTo>
                  <a:pt x="58420" y="368173"/>
                </a:lnTo>
                <a:lnTo>
                  <a:pt x="457200" y="368173"/>
                </a:lnTo>
                <a:lnTo>
                  <a:pt x="457200" y="366903"/>
                </a:lnTo>
                <a:close/>
              </a:path>
              <a:path w="511809" h="368300">
                <a:moveTo>
                  <a:pt x="458470" y="365633"/>
                </a:moveTo>
                <a:lnTo>
                  <a:pt x="55879" y="365633"/>
                </a:lnTo>
                <a:lnTo>
                  <a:pt x="55879" y="366903"/>
                </a:lnTo>
                <a:lnTo>
                  <a:pt x="458470" y="366903"/>
                </a:lnTo>
                <a:lnTo>
                  <a:pt x="458470" y="365633"/>
                </a:lnTo>
                <a:close/>
              </a:path>
              <a:path w="511809" h="368300">
                <a:moveTo>
                  <a:pt x="3809" y="313690"/>
                </a:moveTo>
                <a:lnTo>
                  <a:pt x="0" y="313690"/>
                </a:lnTo>
                <a:lnTo>
                  <a:pt x="0" y="319913"/>
                </a:lnTo>
                <a:lnTo>
                  <a:pt x="1270" y="319913"/>
                </a:lnTo>
                <a:lnTo>
                  <a:pt x="1270" y="321183"/>
                </a:lnTo>
                <a:lnTo>
                  <a:pt x="2539" y="321183"/>
                </a:lnTo>
                <a:lnTo>
                  <a:pt x="2539" y="322453"/>
                </a:lnTo>
                <a:lnTo>
                  <a:pt x="3809" y="322453"/>
                </a:lnTo>
                <a:lnTo>
                  <a:pt x="3809" y="313690"/>
                </a:lnTo>
                <a:close/>
              </a:path>
              <a:path w="511809" h="368300">
                <a:moveTo>
                  <a:pt x="511809" y="313690"/>
                </a:moveTo>
                <a:lnTo>
                  <a:pt x="509270" y="313690"/>
                </a:lnTo>
                <a:lnTo>
                  <a:pt x="509270" y="322453"/>
                </a:lnTo>
                <a:lnTo>
                  <a:pt x="510539" y="322453"/>
                </a:lnTo>
                <a:lnTo>
                  <a:pt x="510539" y="321183"/>
                </a:lnTo>
                <a:lnTo>
                  <a:pt x="511810" y="321183"/>
                </a:lnTo>
                <a:lnTo>
                  <a:pt x="511809" y="313690"/>
                </a:lnTo>
                <a:close/>
              </a:path>
            </a:pathLst>
          </a:custGeom>
          <a:solidFill>
            <a:srgbClr val="2607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228330" y="1638426"/>
            <a:ext cx="505459" cy="361950"/>
          </a:xfrm>
          <a:custGeom>
            <a:avLst/>
            <a:gdLst/>
            <a:ahLst/>
            <a:cxnLst/>
            <a:rect l="l" t="t" r="r" b="b"/>
            <a:pathLst>
              <a:path w="505459" h="361950">
                <a:moveTo>
                  <a:pt x="3810" y="67310"/>
                </a:moveTo>
                <a:lnTo>
                  <a:pt x="0" y="67310"/>
                </a:lnTo>
                <a:lnTo>
                  <a:pt x="0" y="68452"/>
                </a:lnTo>
                <a:lnTo>
                  <a:pt x="3810" y="68452"/>
                </a:lnTo>
                <a:lnTo>
                  <a:pt x="3810" y="67310"/>
                </a:lnTo>
                <a:close/>
              </a:path>
              <a:path w="505459" h="361950">
                <a:moveTo>
                  <a:pt x="505460" y="67310"/>
                </a:moveTo>
                <a:lnTo>
                  <a:pt x="501650" y="67310"/>
                </a:lnTo>
                <a:lnTo>
                  <a:pt x="501650" y="68452"/>
                </a:lnTo>
                <a:lnTo>
                  <a:pt x="505460" y="68452"/>
                </a:lnTo>
                <a:lnTo>
                  <a:pt x="505460" y="67310"/>
                </a:lnTo>
                <a:close/>
              </a:path>
              <a:path w="505459" h="361950">
                <a:moveTo>
                  <a:pt x="3810" y="64769"/>
                </a:moveTo>
                <a:lnTo>
                  <a:pt x="0" y="64769"/>
                </a:lnTo>
                <a:lnTo>
                  <a:pt x="0" y="67182"/>
                </a:lnTo>
                <a:lnTo>
                  <a:pt x="3810" y="67182"/>
                </a:lnTo>
                <a:lnTo>
                  <a:pt x="3810" y="64769"/>
                </a:lnTo>
                <a:close/>
              </a:path>
              <a:path w="505459" h="361950">
                <a:moveTo>
                  <a:pt x="505460" y="64769"/>
                </a:moveTo>
                <a:lnTo>
                  <a:pt x="501650" y="64769"/>
                </a:lnTo>
                <a:lnTo>
                  <a:pt x="501650" y="67182"/>
                </a:lnTo>
                <a:lnTo>
                  <a:pt x="505460" y="67182"/>
                </a:lnTo>
                <a:lnTo>
                  <a:pt x="505460" y="64769"/>
                </a:lnTo>
                <a:close/>
              </a:path>
              <a:path w="505459" h="361950">
                <a:moveTo>
                  <a:pt x="3810" y="60960"/>
                </a:moveTo>
                <a:lnTo>
                  <a:pt x="0" y="60960"/>
                </a:lnTo>
                <a:lnTo>
                  <a:pt x="0" y="64642"/>
                </a:lnTo>
                <a:lnTo>
                  <a:pt x="3810" y="64642"/>
                </a:lnTo>
                <a:lnTo>
                  <a:pt x="3810" y="60960"/>
                </a:lnTo>
                <a:close/>
              </a:path>
              <a:path w="505459" h="361950">
                <a:moveTo>
                  <a:pt x="505460" y="60960"/>
                </a:moveTo>
                <a:lnTo>
                  <a:pt x="501650" y="60960"/>
                </a:lnTo>
                <a:lnTo>
                  <a:pt x="501650" y="64642"/>
                </a:lnTo>
                <a:lnTo>
                  <a:pt x="505460" y="64642"/>
                </a:lnTo>
                <a:lnTo>
                  <a:pt x="505460" y="60960"/>
                </a:lnTo>
                <a:close/>
              </a:path>
              <a:path w="505459" h="361950">
                <a:moveTo>
                  <a:pt x="3810" y="58419"/>
                </a:moveTo>
                <a:lnTo>
                  <a:pt x="0" y="58419"/>
                </a:lnTo>
                <a:lnTo>
                  <a:pt x="0" y="60832"/>
                </a:lnTo>
                <a:lnTo>
                  <a:pt x="3810" y="60832"/>
                </a:lnTo>
                <a:lnTo>
                  <a:pt x="3810" y="58419"/>
                </a:lnTo>
                <a:close/>
              </a:path>
              <a:path w="505459" h="361950">
                <a:moveTo>
                  <a:pt x="505460" y="58419"/>
                </a:moveTo>
                <a:lnTo>
                  <a:pt x="501650" y="58419"/>
                </a:lnTo>
                <a:lnTo>
                  <a:pt x="501650" y="60832"/>
                </a:lnTo>
                <a:lnTo>
                  <a:pt x="505460" y="60832"/>
                </a:lnTo>
                <a:lnTo>
                  <a:pt x="505460" y="58419"/>
                </a:lnTo>
                <a:close/>
              </a:path>
              <a:path w="505459" h="361950">
                <a:moveTo>
                  <a:pt x="3810" y="54610"/>
                </a:moveTo>
                <a:lnTo>
                  <a:pt x="0" y="54610"/>
                </a:lnTo>
                <a:lnTo>
                  <a:pt x="0" y="58292"/>
                </a:lnTo>
                <a:lnTo>
                  <a:pt x="3810" y="58292"/>
                </a:lnTo>
                <a:lnTo>
                  <a:pt x="3810" y="54610"/>
                </a:lnTo>
                <a:close/>
              </a:path>
              <a:path w="505459" h="361950">
                <a:moveTo>
                  <a:pt x="505460" y="54610"/>
                </a:moveTo>
                <a:lnTo>
                  <a:pt x="501650" y="54610"/>
                </a:lnTo>
                <a:lnTo>
                  <a:pt x="501650" y="58292"/>
                </a:lnTo>
                <a:lnTo>
                  <a:pt x="505460" y="58292"/>
                </a:lnTo>
                <a:lnTo>
                  <a:pt x="505460" y="54610"/>
                </a:lnTo>
                <a:close/>
              </a:path>
              <a:path w="505459" h="361950">
                <a:moveTo>
                  <a:pt x="3810" y="52069"/>
                </a:moveTo>
                <a:lnTo>
                  <a:pt x="0" y="52069"/>
                </a:lnTo>
                <a:lnTo>
                  <a:pt x="0" y="54482"/>
                </a:lnTo>
                <a:lnTo>
                  <a:pt x="3810" y="54482"/>
                </a:lnTo>
                <a:lnTo>
                  <a:pt x="3810" y="52069"/>
                </a:lnTo>
                <a:close/>
              </a:path>
              <a:path w="505459" h="361950">
                <a:moveTo>
                  <a:pt x="505460" y="52069"/>
                </a:moveTo>
                <a:lnTo>
                  <a:pt x="501650" y="52069"/>
                </a:lnTo>
                <a:lnTo>
                  <a:pt x="501650" y="54482"/>
                </a:lnTo>
                <a:lnTo>
                  <a:pt x="505460" y="54482"/>
                </a:lnTo>
                <a:lnTo>
                  <a:pt x="505460" y="52069"/>
                </a:lnTo>
                <a:close/>
              </a:path>
              <a:path w="505459" h="361950">
                <a:moveTo>
                  <a:pt x="3810" y="48260"/>
                </a:moveTo>
                <a:lnTo>
                  <a:pt x="0" y="48260"/>
                </a:lnTo>
                <a:lnTo>
                  <a:pt x="0" y="51942"/>
                </a:lnTo>
                <a:lnTo>
                  <a:pt x="3810" y="51942"/>
                </a:lnTo>
                <a:lnTo>
                  <a:pt x="3810" y="48260"/>
                </a:lnTo>
                <a:close/>
              </a:path>
              <a:path w="505459" h="361950">
                <a:moveTo>
                  <a:pt x="505460" y="48260"/>
                </a:moveTo>
                <a:lnTo>
                  <a:pt x="501650" y="48260"/>
                </a:lnTo>
                <a:lnTo>
                  <a:pt x="501650" y="51942"/>
                </a:lnTo>
                <a:lnTo>
                  <a:pt x="505460" y="51942"/>
                </a:lnTo>
                <a:lnTo>
                  <a:pt x="505460" y="48260"/>
                </a:lnTo>
                <a:close/>
              </a:path>
              <a:path w="505459" h="361950">
                <a:moveTo>
                  <a:pt x="3810" y="45719"/>
                </a:moveTo>
                <a:lnTo>
                  <a:pt x="0" y="45719"/>
                </a:lnTo>
                <a:lnTo>
                  <a:pt x="0" y="48132"/>
                </a:lnTo>
                <a:lnTo>
                  <a:pt x="3810" y="48132"/>
                </a:lnTo>
                <a:lnTo>
                  <a:pt x="3810" y="45719"/>
                </a:lnTo>
                <a:close/>
              </a:path>
              <a:path w="505459" h="361950">
                <a:moveTo>
                  <a:pt x="505460" y="45719"/>
                </a:moveTo>
                <a:lnTo>
                  <a:pt x="501650" y="45719"/>
                </a:lnTo>
                <a:lnTo>
                  <a:pt x="501650" y="48132"/>
                </a:lnTo>
                <a:lnTo>
                  <a:pt x="505460" y="48132"/>
                </a:lnTo>
                <a:lnTo>
                  <a:pt x="505460" y="45719"/>
                </a:lnTo>
                <a:close/>
              </a:path>
              <a:path w="505459" h="361950">
                <a:moveTo>
                  <a:pt x="1270" y="41782"/>
                </a:moveTo>
                <a:lnTo>
                  <a:pt x="0" y="41782"/>
                </a:lnTo>
                <a:lnTo>
                  <a:pt x="0" y="45592"/>
                </a:lnTo>
                <a:lnTo>
                  <a:pt x="3810" y="45592"/>
                </a:lnTo>
                <a:lnTo>
                  <a:pt x="3810" y="42037"/>
                </a:lnTo>
                <a:lnTo>
                  <a:pt x="1270" y="42037"/>
                </a:lnTo>
                <a:lnTo>
                  <a:pt x="1270" y="41782"/>
                </a:lnTo>
                <a:close/>
              </a:path>
              <a:path w="505459" h="361950">
                <a:moveTo>
                  <a:pt x="505459" y="41782"/>
                </a:moveTo>
                <a:lnTo>
                  <a:pt x="504190" y="41782"/>
                </a:lnTo>
                <a:lnTo>
                  <a:pt x="504190" y="42037"/>
                </a:lnTo>
                <a:lnTo>
                  <a:pt x="501650" y="42037"/>
                </a:lnTo>
                <a:lnTo>
                  <a:pt x="501650" y="45592"/>
                </a:lnTo>
                <a:lnTo>
                  <a:pt x="505460" y="45592"/>
                </a:lnTo>
                <a:lnTo>
                  <a:pt x="505459" y="41782"/>
                </a:lnTo>
                <a:close/>
              </a:path>
              <a:path w="505459" h="361950">
                <a:moveTo>
                  <a:pt x="3810" y="39242"/>
                </a:moveTo>
                <a:lnTo>
                  <a:pt x="2540" y="39242"/>
                </a:lnTo>
                <a:lnTo>
                  <a:pt x="2540" y="40766"/>
                </a:lnTo>
                <a:lnTo>
                  <a:pt x="1270" y="40766"/>
                </a:lnTo>
                <a:lnTo>
                  <a:pt x="1270" y="41782"/>
                </a:lnTo>
                <a:lnTo>
                  <a:pt x="3810" y="41782"/>
                </a:lnTo>
                <a:lnTo>
                  <a:pt x="3810" y="39242"/>
                </a:lnTo>
                <a:close/>
              </a:path>
              <a:path w="505459" h="361950">
                <a:moveTo>
                  <a:pt x="502920" y="39242"/>
                </a:moveTo>
                <a:lnTo>
                  <a:pt x="501650" y="39242"/>
                </a:lnTo>
                <a:lnTo>
                  <a:pt x="501650" y="41782"/>
                </a:lnTo>
                <a:lnTo>
                  <a:pt x="504190" y="41782"/>
                </a:lnTo>
                <a:lnTo>
                  <a:pt x="504190" y="40766"/>
                </a:lnTo>
                <a:lnTo>
                  <a:pt x="502920" y="40766"/>
                </a:lnTo>
                <a:lnTo>
                  <a:pt x="502920" y="39242"/>
                </a:lnTo>
                <a:close/>
              </a:path>
              <a:path w="505459" h="361950">
                <a:moveTo>
                  <a:pt x="46990" y="3682"/>
                </a:moveTo>
                <a:lnTo>
                  <a:pt x="44450" y="3682"/>
                </a:lnTo>
                <a:lnTo>
                  <a:pt x="46990" y="3809"/>
                </a:lnTo>
                <a:close/>
              </a:path>
              <a:path w="505459" h="361950">
                <a:moveTo>
                  <a:pt x="458470" y="2666"/>
                </a:moveTo>
                <a:lnTo>
                  <a:pt x="46990" y="2666"/>
                </a:lnTo>
                <a:lnTo>
                  <a:pt x="46990" y="3682"/>
                </a:lnTo>
                <a:lnTo>
                  <a:pt x="458470" y="3682"/>
                </a:lnTo>
                <a:lnTo>
                  <a:pt x="458470" y="2666"/>
                </a:lnTo>
                <a:close/>
              </a:path>
              <a:path w="505459" h="361950">
                <a:moveTo>
                  <a:pt x="50800" y="1142"/>
                </a:moveTo>
                <a:lnTo>
                  <a:pt x="48260" y="1142"/>
                </a:lnTo>
                <a:lnTo>
                  <a:pt x="48260" y="2666"/>
                </a:lnTo>
                <a:lnTo>
                  <a:pt x="457200" y="2666"/>
                </a:lnTo>
                <a:lnTo>
                  <a:pt x="457200" y="1269"/>
                </a:lnTo>
                <a:lnTo>
                  <a:pt x="50800" y="1269"/>
                </a:lnTo>
                <a:close/>
              </a:path>
              <a:path w="505459" h="361950">
                <a:moveTo>
                  <a:pt x="457200" y="1142"/>
                </a:moveTo>
                <a:lnTo>
                  <a:pt x="455929" y="1142"/>
                </a:lnTo>
                <a:lnTo>
                  <a:pt x="457200" y="1269"/>
                </a:lnTo>
                <a:close/>
              </a:path>
              <a:path w="505459" h="361950">
                <a:moveTo>
                  <a:pt x="455929" y="126"/>
                </a:moveTo>
                <a:lnTo>
                  <a:pt x="50800" y="126"/>
                </a:lnTo>
                <a:lnTo>
                  <a:pt x="50800" y="1142"/>
                </a:lnTo>
                <a:lnTo>
                  <a:pt x="455929" y="1142"/>
                </a:lnTo>
                <a:lnTo>
                  <a:pt x="455929" y="126"/>
                </a:lnTo>
                <a:close/>
              </a:path>
              <a:path w="505459" h="361950">
                <a:moveTo>
                  <a:pt x="453390" y="0"/>
                </a:moveTo>
                <a:lnTo>
                  <a:pt x="52070" y="0"/>
                </a:lnTo>
                <a:lnTo>
                  <a:pt x="453390" y="126"/>
                </a:lnTo>
                <a:close/>
              </a:path>
              <a:path w="505459" h="361950">
                <a:moveTo>
                  <a:pt x="3810" y="68453"/>
                </a:moveTo>
                <a:lnTo>
                  <a:pt x="0" y="68453"/>
                </a:lnTo>
                <a:lnTo>
                  <a:pt x="0" y="81152"/>
                </a:lnTo>
                <a:lnTo>
                  <a:pt x="3810" y="81152"/>
                </a:lnTo>
                <a:lnTo>
                  <a:pt x="3810" y="68453"/>
                </a:lnTo>
                <a:close/>
              </a:path>
              <a:path w="505459" h="361950">
                <a:moveTo>
                  <a:pt x="505460" y="68453"/>
                </a:moveTo>
                <a:lnTo>
                  <a:pt x="501650" y="68453"/>
                </a:lnTo>
                <a:lnTo>
                  <a:pt x="501650" y="81152"/>
                </a:lnTo>
                <a:lnTo>
                  <a:pt x="505460" y="81152"/>
                </a:lnTo>
                <a:lnTo>
                  <a:pt x="505460" y="68453"/>
                </a:lnTo>
                <a:close/>
              </a:path>
              <a:path w="505459" h="361950">
                <a:moveTo>
                  <a:pt x="3810" y="81153"/>
                </a:moveTo>
                <a:lnTo>
                  <a:pt x="0" y="81153"/>
                </a:lnTo>
                <a:lnTo>
                  <a:pt x="0" y="87502"/>
                </a:lnTo>
                <a:lnTo>
                  <a:pt x="3810" y="87502"/>
                </a:lnTo>
                <a:lnTo>
                  <a:pt x="3810" y="81153"/>
                </a:lnTo>
                <a:close/>
              </a:path>
              <a:path w="505459" h="361950">
                <a:moveTo>
                  <a:pt x="505460" y="81153"/>
                </a:moveTo>
                <a:lnTo>
                  <a:pt x="501650" y="81153"/>
                </a:lnTo>
                <a:lnTo>
                  <a:pt x="501650" y="87502"/>
                </a:lnTo>
                <a:lnTo>
                  <a:pt x="505460" y="87502"/>
                </a:lnTo>
                <a:lnTo>
                  <a:pt x="505460" y="81153"/>
                </a:lnTo>
                <a:close/>
              </a:path>
              <a:path w="505459" h="361950">
                <a:moveTo>
                  <a:pt x="3810" y="87503"/>
                </a:moveTo>
                <a:lnTo>
                  <a:pt x="0" y="87503"/>
                </a:lnTo>
                <a:lnTo>
                  <a:pt x="0" y="106552"/>
                </a:lnTo>
                <a:lnTo>
                  <a:pt x="3810" y="106552"/>
                </a:lnTo>
                <a:lnTo>
                  <a:pt x="3810" y="87503"/>
                </a:lnTo>
                <a:close/>
              </a:path>
              <a:path w="505459" h="361950">
                <a:moveTo>
                  <a:pt x="505460" y="87503"/>
                </a:moveTo>
                <a:lnTo>
                  <a:pt x="501650" y="87503"/>
                </a:lnTo>
                <a:lnTo>
                  <a:pt x="501650" y="106552"/>
                </a:lnTo>
                <a:lnTo>
                  <a:pt x="505460" y="106552"/>
                </a:lnTo>
                <a:lnTo>
                  <a:pt x="505460" y="87503"/>
                </a:lnTo>
                <a:close/>
              </a:path>
              <a:path w="505459" h="361950">
                <a:moveTo>
                  <a:pt x="3810" y="106553"/>
                </a:moveTo>
                <a:lnTo>
                  <a:pt x="0" y="106553"/>
                </a:lnTo>
                <a:lnTo>
                  <a:pt x="0" y="131952"/>
                </a:lnTo>
                <a:lnTo>
                  <a:pt x="3810" y="131952"/>
                </a:lnTo>
                <a:lnTo>
                  <a:pt x="3810" y="106553"/>
                </a:lnTo>
                <a:close/>
              </a:path>
              <a:path w="505459" h="361950">
                <a:moveTo>
                  <a:pt x="505460" y="106553"/>
                </a:moveTo>
                <a:lnTo>
                  <a:pt x="501650" y="106553"/>
                </a:lnTo>
                <a:lnTo>
                  <a:pt x="501650" y="131952"/>
                </a:lnTo>
                <a:lnTo>
                  <a:pt x="505460" y="131952"/>
                </a:lnTo>
                <a:lnTo>
                  <a:pt x="505460" y="106553"/>
                </a:lnTo>
                <a:close/>
              </a:path>
              <a:path w="505459" h="361950">
                <a:moveTo>
                  <a:pt x="3810" y="131953"/>
                </a:moveTo>
                <a:lnTo>
                  <a:pt x="0" y="131953"/>
                </a:lnTo>
                <a:lnTo>
                  <a:pt x="0" y="148462"/>
                </a:lnTo>
                <a:lnTo>
                  <a:pt x="3810" y="148462"/>
                </a:lnTo>
                <a:lnTo>
                  <a:pt x="3810" y="131953"/>
                </a:lnTo>
                <a:close/>
              </a:path>
              <a:path w="505459" h="361950">
                <a:moveTo>
                  <a:pt x="505460" y="131953"/>
                </a:moveTo>
                <a:lnTo>
                  <a:pt x="501650" y="131953"/>
                </a:lnTo>
                <a:lnTo>
                  <a:pt x="501650" y="148462"/>
                </a:lnTo>
                <a:lnTo>
                  <a:pt x="505460" y="148462"/>
                </a:lnTo>
                <a:lnTo>
                  <a:pt x="505460" y="131953"/>
                </a:lnTo>
                <a:close/>
              </a:path>
              <a:path w="505459" h="361950">
                <a:moveTo>
                  <a:pt x="3810" y="148463"/>
                </a:moveTo>
                <a:lnTo>
                  <a:pt x="0" y="148463"/>
                </a:lnTo>
                <a:lnTo>
                  <a:pt x="0" y="220852"/>
                </a:lnTo>
                <a:lnTo>
                  <a:pt x="3810" y="220852"/>
                </a:lnTo>
                <a:lnTo>
                  <a:pt x="3810" y="148463"/>
                </a:lnTo>
                <a:close/>
              </a:path>
              <a:path w="505459" h="361950">
                <a:moveTo>
                  <a:pt x="505460" y="148463"/>
                </a:moveTo>
                <a:lnTo>
                  <a:pt x="501650" y="148463"/>
                </a:lnTo>
                <a:lnTo>
                  <a:pt x="501650" y="220852"/>
                </a:lnTo>
                <a:lnTo>
                  <a:pt x="505460" y="220852"/>
                </a:lnTo>
                <a:lnTo>
                  <a:pt x="505460" y="148463"/>
                </a:lnTo>
                <a:close/>
              </a:path>
              <a:path w="505459" h="361950">
                <a:moveTo>
                  <a:pt x="3810" y="220853"/>
                </a:moveTo>
                <a:lnTo>
                  <a:pt x="0" y="220853"/>
                </a:lnTo>
                <a:lnTo>
                  <a:pt x="0" y="258952"/>
                </a:lnTo>
                <a:lnTo>
                  <a:pt x="3810" y="258952"/>
                </a:lnTo>
                <a:lnTo>
                  <a:pt x="3810" y="220853"/>
                </a:lnTo>
                <a:close/>
              </a:path>
              <a:path w="505459" h="361950">
                <a:moveTo>
                  <a:pt x="505460" y="220853"/>
                </a:moveTo>
                <a:lnTo>
                  <a:pt x="501650" y="220853"/>
                </a:lnTo>
                <a:lnTo>
                  <a:pt x="501650" y="258952"/>
                </a:lnTo>
                <a:lnTo>
                  <a:pt x="505460" y="258952"/>
                </a:lnTo>
                <a:lnTo>
                  <a:pt x="505460" y="220853"/>
                </a:lnTo>
                <a:close/>
              </a:path>
              <a:path w="505459" h="361950">
                <a:moveTo>
                  <a:pt x="3810" y="258953"/>
                </a:moveTo>
                <a:lnTo>
                  <a:pt x="0" y="258953"/>
                </a:lnTo>
                <a:lnTo>
                  <a:pt x="0" y="271652"/>
                </a:lnTo>
                <a:lnTo>
                  <a:pt x="3810" y="271652"/>
                </a:lnTo>
                <a:lnTo>
                  <a:pt x="3810" y="258953"/>
                </a:lnTo>
                <a:close/>
              </a:path>
              <a:path w="505459" h="361950">
                <a:moveTo>
                  <a:pt x="505460" y="258953"/>
                </a:moveTo>
                <a:lnTo>
                  <a:pt x="501650" y="258953"/>
                </a:lnTo>
                <a:lnTo>
                  <a:pt x="501650" y="271652"/>
                </a:lnTo>
                <a:lnTo>
                  <a:pt x="505460" y="271652"/>
                </a:lnTo>
                <a:lnTo>
                  <a:pt x="505460" y="258953"/>
                </a:lnTo>
                <a:close/>
              </a:path>
              <a:path w="505459" h="361950">
                <a:moveTo>
                  <a:pt x="3810" y="271653"/>
                </a:moveTo>
                <a:lnTo>
                  <a:pt x="0" y="271653"/>
                </a:lnTo>
                <a:lnTo>
                  <a:pt x="0" y="297052"/>
                </a:lnTo>
                <a:lnTo>
                  <a:pt x="3810" y="297052"/>
                </a:lnTo>
                <a:lnTo>
                  <a:pt x="3810" y="271653"/>
                </a:lnTo>
                <a:close/>
              </a:path>
              <a:path w="505459" h="361950">
                <a:moveTo>
                  <a:pt x="505460" y="271653"/>
                </a:moveTo>
                <a:lnTo>
                  <a:pt x="501650" y="271653"/>
                </a:lnTo>
                <a:lnTo>
                  <a:pt x="501650" y="297052"/>
                </a:lnTo>
                <a:lnTo>
                  <a:pt x="505460" y="297052"/>
                </a:lnTo>
                <a:lnTo>
                  <a:pt x="505460" y="271653"/>
                </a:lnTo>
                <a:close/>
              </a:path>
              <a:path w="505459" h="361950">
                <a:moveTo>
                  <a:pt x="3810" y="297053"/>
                </a:moveTo>
                <a:lnTo>
                  <a:pt x="0" y="297053"/>
                </a:lnTo>
                <a:lnTo>
                  <a:pt x="0" y="303402"/>
                </a:lnTo>
                <a:lnTo>
                  <a:pt x="3810" y="303402"/>
                </a:lnTo>
                <a:lnTo>
                  <a:pt x="3810" y="297053"/>
                </a:lnTo>
                <a:close/>
              </a:path>
              <a:path w="505459" h="361950">
                <a:moveTo>
                  <a:pt x="505460" y="297053"/>
                </a:moveTo>
                <a:lnTo>
                  <a:pt x="501650" y="297053"/>
                </a:lnTo>
                <a:lnTo>
                  <a:pt x="501650" y="303402"/>
                </a:lnTo>
                <a:lnTo>
                  <a:pt x="505460" y="303402"/>
                </a:lnTo>
                <a:lnTo>
                  <a:pt x="505460" y="297053"/>
                </a:lnTo>
                <a:close/>
              </a:path>
              <a:path w="505459" h="361950">
                <a:moveTo>
                  <a:pt x="3810" y="303403"/>
                </a:moveTo>
                <a:lnTo>
                  <a:pt x="0" y="303403"/>
                </a:lnTo>
                <a:lnTo>
                  <a:pt x="0" y="309752"/>
                </a:lnTo>
                <a:lnTo>
                  <a:pt x="3810" y="309752"/>
                </a:lnTo>
                <a:lnTo>
                  <a:pt x="3810" y="303403"/>
                </a:lnTo>
                <a:close/>
              </a:path>
              <a:path w="505459" h="361950">
                <a:moveTo>
                  <a:pt x="505460" y="303403"/>
                </a:moveTo>
                <a:lnTo>
                  <a:pt x="501650" y="303403"/>
                </a:lnTo>
                <a:lnTo>
                  <a:pt x="501650" y="309752"/>
                </a:lnTo>
                <a:lnTo>
                  <a:pt x="505460" y="309752"/>
                </a:lnTo>
                <a:lnTo>
                  <a:pt x="505460" y="303403"/>
                </a:lnTo>
                <a:close/>
              </a:path>
              <a:path w="505459" h="361950">
                <a:moveTo>
                  <a:pt x="455929" y="360680"/>
                </a:moveTo>
                <a:lnTo>
                  <a:pt x="50800" y="360680"/>
                </a:lnTo>
                <a:lnTo>
                  <a:pt x="50800" y="361823"/>
                </a:lnTo>
                <a:lnTo>
                  <a:pt x="455929" y="361823"/>
                </a:lnTo>
                <a:lnTo>
                  <a:pt x="455929" y="360680"/>
                </a:lnTo>
                <a:close/>
              </a:path>
              <a:path w="505459" h="361950">
                <a:moveTo>
                  <a:pt x="458470" y="359410"/>
                </a:moveTo>
                <a:lnTo>
                  <a:pt x="48260" y="359410"/>
                </a:lnTo>
                <a:lnTo>
                  <a:pt x="48260" y="360680"/>
                </a:lnTo>
                <a:lnTo>
                  <a:pt x="458470" y="360680"/>
                </a:lnTo>
                <a:lnTo>
                  <a:pt x="458470" y="359410"/>
                </a:lnTo>
                <a:close/>
              </a:path>
              <a:path w="505459" h="361950">
                <a:moveTo>
                  <a:pt x="459740" y="358139"/>
                </a:moveTo>
                <a:lnTo>
                  <a:pt x="46990" y="358139"/>
                </a:lnTo>
                <a:lnTo>
                  <a:pt x="46990" y="359410"/>
                </a:lnTo>
                <a:lnTo>
                  <a:pt x="459740" y="359410"/>
                </a:lnTo>
                <a:lnTo>
                  <a:pt x="459740" y="358139"/>
                </a:lnTo>
                <a:close/>
              </a:path>
              <a:path w="505459" h="361950">
                <a:moveTo>
                  <a:pt x="3810" y="310007"/>
                </a:moveTo>
                <a:lnTo>
                  <a:pt x="0" y="310007"/>
                </a:lnTo>
                <a:lnTo>
                  <a:pt x="0" y="320039"/>
                </a:lnTo>
                <a:lnTo>
                  <a:pt x="1270" y="320039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22580"/>
                </a:lnTo>
                <a:lnTo>
                  <a:pt x="3810" y="322580"/>
                </a:lnTo>
                <a:lnTo>
                  <a:pt x="3810" y="310007"/>
                </a:lnTo>
                <a:close/>
              </a:path>
              <a:path w="505459" h="361950">
                <a:moveTo>
                  <a:pt x="505460" y="310007"/>
                </a:moveTo>
                <a:lnTo>
                  <a:pt x="501650" y="310007"/>
                </a:lnTo>
                <a:lnTo>
                  <a:pt x="501650" y="322580"/>
                </a:lnTo>
                <a:lnTo>
                  <a:pt x="502920" y="322580"/>
                </a:lnTo>
                <a:lnTo>
                  <a:pt x="502920" y="321310"/>
                </a:lnTo>
                <a:lnTo>
                  <a:pt x="504190" y="321310"/>
                </a:lnTo>
                <a:lnTo>
                  <a:pt x="504190" y="320039"/>
                </a:lnTo>
                <a:lnTo>
                  <a:pt x="505459" y="320039"/>
                </a:lnTo>
                <a:lnTo>
                  <a:pt x="505460" y="310007"/>
                </a:lnTo>
                <a:close/>
              </a:path>
            </a:pathLst>
          </a:custGeom>
          <a:solidFill>
            <a:srgbClr val="290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32140" y="1642110"/>
            <a:ext cx="497840" cy="354330"/>
          </a:xfrm>
          <a:custGeom>
            <a:avLst/>
            <a:gdLst/>
            <a:ahLst/>
            <a:cxnLst/>
            <a:rect l="l" t="t" r="r" b="b"/>
            <a:pathLst>
              <a:path w="497840" h="354330">
                <a:moveTo>
                  <a:pt x="3809" y="63627"/>
                </a:moveTo>
                <a:lnTo>
                  <a:pt x="0" y="63627"/>
                </a:lnTo>
                <a:lnTo>
                  <a:pt x="0" y="64770"/>
                </a:lnTo>
                <a:lnTo>
                  <a:pt x="3809" y="64770"/>
                </a:lnTo>
                <a:lnTo>
                  <a:pt x="3809" y="63627"/>
                </a:lnTo>
                <a:close/>
              </a:path>
              <a:path w="497840" h="354330">
                <a:moveTo>
                  <a:pt x="497839" y="63627"/>
                </a:moveTo>
                <a:lnTo>
                  <a:pt x="494029" y="63627"/>
                </a:lnTo>
                <a:lnTo>
                  <a:pt x="494029" y="64770"/>
                </a:lnTo>
                <a:lnTo>
                  <a:pt x="497839" y="64770"/>
                </a:lnTo>
                <a:lnTo>
                  <a:pt x="497839" y="63627"/>
                </a:lnTo>
                <a:close/>
              </a:path>
              <a:path w="497840" h="354330">
                <a:moveTo>
                  <a:pt x="3809" y="61087"/>
                </a:moveTo>
                <a:lnTo>
                  <a:pt x="0" y="61087"/>
                </a:lnTo>
                <a:lnTo>
                  <a:pt x="0" y="63500"/>
                </a:lnTo>
                <a:lnTo>
                  <a:pt x="3809" y="63500"/>
                </a:lnTo>
                <a:lnTo>
                  <a:pt x="3809" y="61087"/>
                </a:lnTo>
                <a:close/>
              </a:path>
              <a:path w="497840" h="354330">
                <a:moveTo>
                  <a:pt x="497839" y="61087"/>
                </a:moveTo>
                <a:lnTo>
                  <a:pt x="494029" y="61087"/>
                </a:lnTo>
                <a:lnTo>
                  <a:pt x="494029" y="63500"/>
                </a:lnTo>
                <a:lnTo>
                  <a:pt x="497839" y="63500"/>
                </a:lnTo>
                <a:lnTo>
                  <a:pt x="497839" y="61087"/>
                </a:lnTo>
                <a:close/>
              </a:path>
              <a:path w="497840" h="354330">
                <a:moveTo>
                  <a:pt x="3809" y="57277"/>
                </a:moveTo>
                <a:lnTo>
                  <a:pt x="0" y="57277"/>
                </a:lnTo>
                <a:lnTo>
                  <a:pt x="0" y="60960"/>
                </a:lnTo>
                <a:lnTo>
                  <a:pt x="3809" y="60960"/>
                </a:lnTo>
                <a:lnTo>
                  <a:pt x="3809" y="57277"/>
                </a:lnTo>
                <a:close/>
              </a:path>
              <a:path w="497840" h="354330">
                <a:moveTo>
                  <a:pt x="497839" y="57277"/>
                </a:moveTo>
                <a:lnTo>
                  <a:pt x="494029" y="57277"/>
                </a:lnTo>
                <a:lnTo>
                  <a:pt x="494029" y="60960"/>
                </a:lnTo>
                <a:lnTo>
                  <a:pt x="497839" y="60960"/>
                </a:lnTo>
                <a:lnTo>
                  <a:pt x="497839" y="57277"/>
                </a:lnTo>
                <a:close/>
              </a:path>
              <a:path w="497840" h="354330">
                <a:moveTo>
                  <a:pt x="3809" y="54737"/>
                </a:moveTo>
                <a:lnTo>
                  <a:pt x="0" y="54737"/>
                </a:lnTo>
                <a:lnTo>
                  <a:pt x="0" y="57150"/>
                </a:lnTo>
                <a:lnTo>
                  <a:pt x="3809" y="57150"/>
                </a:lnTo>
                <a:lnTo>
                  <a:pt x="3809" y="54737"/>
                </a:lnTo>
                <a:close/>
              </a:path>
              <a:path w="497840" h="354330">
                <a:moveTo>
                  <a:pt x="497839" y="54737"/>
                </a:moveTo>
                <a:lnTo>
                  <a:pt x="494029" y="54737"/>
                </a:lnTo>
                <a:lnTo>
                  <a:pt x="494029" y="57150"/>
                </a:lnTo>
                <a:lnTo>
                  <a:pt x="497839" y="57150"/>
                </a:lnTo>
                <a:lnTo>
                  <a:pt x="497839" y="54737"/>
                </a:lnTo>
                <a:close/>
              </a:path>
              <a:path w="497840" h="354330">
                <a:moveTo>
                  <a:pt x="3809" y="50927"/>
                </a:moveTo>
                <a:lnTo>
                  <a:pt x="0" y="50927"/>
                </a:lnTo>
                <a:lnTo>
                  <a:pt x="0" y="54610"/>
                </a:lnTo>
                <a:lnTo>
                  <a:pt x="3809" y="54610"/>
                </a:lnTo>
                <a:lnTo>
                  <a:pt x="3809" y="50927"/>
                </a:lnTo>
                <a:close/>
              </a:path>
              <a:path w="497840" h="354330">
                <a:moveTo>
                  <a:pt x="497839" y="50927"/>
                </a:moveTo>
                <a:lnTo>
                  <a:pt x="494029" y="50927"/>
                </a:lnTo>
                <a:lnTo>
                  <a:pt x="494029" y="54610"/>
                </a:lnTo>
                <a:lnTo>
                  <a:pt x="497839" y="54610"/>
                </a:lnTo>
                <a:lnTo>
                  <a:pt x="497839" y="50927"/>
                </a:lnTo>
                <a:close/>
              </a:path>
              <a:path w="497840" h="354330">
                <a:moveTo>
                  <a:pt x="3809" y="48387"/>
                </a:moveTo>
                <a:lnTo>
                  <a:pt x="0" y="48387"/>
                </a:lnTo>
                <a:lnTo>
                  <a:pt x="0" y="50800"/>
                </a:lnTo>
                <a:lnTo>
                  <a:pt x="3809" y="50800"/>
                </a:lnTo>
                <a:lnTo>
                  <a:pt x="3809" y="48387"/>
                </a:lnTo>
                <a:close/>
              </a:path>
              <a:path w="497840" h="354330">
                <a:moveTo>
                  <a:pt x="497839" y="48387"/>
                </a:moveTo>
                <a:lnTo>
                  <a:pt x="494029" y="48387"/>
                </a:lnTo>
                <a:lnTo>
                  <a:pt x="494029" y="50800"/>
                </a:lnTo>
                <a:lnTo>
                  <a:pt x="497839" y="50800"/>
                </a:lnTo>
                <a:lnTo>
                  <a:pt x="497839" y="48387"/>
                </a:lnTo>
                <a:close/>
              </a:path>
              <a:path w="497840" h="354330">
                <a:moveTo>
                  <a:pt x="3809" y="44577"/>
                </a:moveTo>
                <a:lnTo>
                  <a:pt x="0" y="44577"/>
                </a:lnTo>
                <a:lnTo>
                  <a:pt x="0" y="48260"/>
                </a:lnTo>
                <a:lnTo>
                  <a:pt x="3809" y="48260"/>
                </a:lnTo>
                <a:lnTo>
                  <a:pt x="3809" y="44577"/>
                </a:lnTo>
                <a:close/>
              </a:path>
              <a:path w="497840" h="354330">
                <a:moveTo>
                  <a:pt x="497839" y="44577"/>
                </a:moveTo>
                <a:lnTo>
                  <a:pt x="494029" y="44577"/>
                </a:lnTo>
                <a:lnTo>
                  <a:pt x="494029" y="48260"/>
                </a:lnTo>
                <a:lnTo>
                  <a:pt x="497839" y="48260"/>
                </a:lnTo>
                <a:lnTo>
                  <a:pt x="497839" y="44577"/>
                </a:lnTo>
                <a:close/>
              </a:path>
              <a:path w="497840" h="354330">
                <a:moveTo>
                  <a:pt x="3809" y="42037"/>
                </a:moveTo>
                <a:lnTo>
                  <a:pt x="0" y="42037"/>
                </a:lnTo>
                <a:lnTo>
                  <a:pt x="0" y="44450"/>
                </a:lnTo>
                <a:lnTo>
                  <a:pt x="3809" y="44450"/>
                </a:lnTo>
                <a:lnTo>
                  <a:pt x="3809" y="42037"/>
                </a:lnTo>
                <a:close/>
              </a:path>
              <a:path w="497840" h="354330">
                <a:moveTo>
                  <a:pt x="497839" y="42037"/>
                </a:moveTo>
                <a:lnTo>
                  <a:pt x="494029" y="42037"/>
                </a:lnTo>
                <a:lnTo>
                  <a:pt x="494029" y="44450"/>
                </a:lnTo>
                <a:lnTo>
                  <a:pt x="497839" y="44450"/>
                </a:lnTo>
                <a:lnTo>
                  <a:pt x="497839" y="42037"/>
                </a:lnTo>
                <a:close/>
              </a:path>
              <a:path w="497840" h="354330">
                <a:moveTo>
                  <a:pt x="3809" y="38227"/>
                </a:moveTo>
                <a:lnTo>
                  <a:pt x="0" y="38227"/>
                </a:lnTo>
                <a:lnTo>
                  <a:pt x="0" y="41910"/>
                </a:lnTo>
                <a:lnTo>
                  <a:pt x="3809" y="41910"/>
                </a:lnTo>
                <a:lnTo>
                  <a:pt x="3809" y="38227"/>
                </a:lnTo>
                <a:close/>
              </a:path>
              <a:path w="497840" h="354330">
                <a:moveTo>
                  <a:pt x="497839" y="38227"/>
                </a:moveTo>
                <a:lnTo>
                  <a:pt x="494029" y="38227"/>
                </a:lnTo>
                <a:lnTo>
                  <a:pt x="494029" y="41910"/>
                </a:lnTo>
                <a:lnTo>
                  <a:pt x="497839" y="41910"/>
                </a:lnTo>
                <a:lnTo>
                  <a:pt x="497839" y="38227"/>
                </a:lnTo>
                <a:close/>
              </a:path>
              <a:path w="497840" h="354330">
                <a:moveTo>
                  <a:pt x="3809" y="35813"/>
                </a:moveTo>
                <a:lnTo>
                  <a:pt x="0" y="35813"/>
                </a:lnTo>
                <a:lnTo>
                  <a:pt x="0" y="38100"/>
                </a:lnTo>
                <a:lnTo>
                  <a:pt x="3809" y="38100"/>
                </a:lnTo>
                <a:lnTo>
                  <a:pt x="3809" y="35813"/>
                </a:lnTo>
                <a:close/>
              </a:path>
              <a:path w="497840" h="354330">
                <a:moveTo>
                  <a:pt x="497839" y="35813"/>
                </a:moveTo>
                <a:lnTo>
                  <a:pt x="494029" y="35813"/>
                </a:lnTo>
                <a:lnTo>
                  <a:pt x="494029" y="38100"/>
                </a:lnTo>
                <a:lnTo>
                  <a:pt x="497839" y="38100"/>
                </a:lnTo>
                <a:lnTo>
                  <a:pt x="497839" y="35813"/>
                </a:lnTo>
                <a:close/>
              </a:path>
              <a:path w="497840" h="354330">
                <a:moveTo>
                  <a:pt x="3809" y="33147"/>
                </a:moveTo>
                <a:lnTo>
                  <a:pt x="2539" y="33147"/>
                </a:lnTo>
                <a:lnTo>
                  <a:pt x="2539" y="34544"/>
                </a:lnTo>
                <a:lnTo>
                  <a:pt x="0" y="34544"/>
                </a:lnTo>
                <a:lnTo>
                  <a:pt x="0" y="35687"/>
                </a:lnTo>
                <a:lnTo>
                  <a:pt x="3809" y="35687"/>
                </a:lnTo>
                <a:lnTo>
                  <a:pt x="3809" y="33147"/>
                </a:lnTo>
                <a:close/>
              </a:path>
              <a:path w="497840" h="354330">
                <a:moveTo>
                  <a:pt x="495300" y="31750"/>
                </a:moveTo>
                <a:lnTo>
                  <a:pt x="494029" y="31750"/>
                </a:lnTo>
                <a:lnTo>
                  <a:pt x="494029" y="35687"/>
                </a:lnTo>
                <a:lnTo>
                  <a:pt x="497839" y="35687"/>
                </a:lnTo>
                <a:lnTo>
                  <a:pt x="497840" y="34544"/>
                </a:lnTo>
                <a:lnTo>
                  <a:pt x="496569" y="34544"/>
                </a:lnTo>
                <a:lnTo>
                  <a:pt x="496569" y="33147"/>
                </a:lnTo>
                <a:lnTo>
                  <a:pt x="495300" y="33147"/>
                </a:lnTo>
                <a:lnTo>
                  <a:pt x="495300" y="31750"/>
                </a:lnTo>
                <a:close/>
              </a:path>
              <a:path w="497840" h="354330">
                <a:moveTo>
                  <a:pt x="458469" y="1397"/>
                </a:moveTo>
                <a:lnTo>
                  <a:pt x="39369" y="1397"/>
                </a:lnTo>
                <a:lnTo>
                  <a:pt x="39369" y="2666"/>
                </a:lnTo>
                <a:lnTo>
                  <a:pt x="458469" y="2666"/>
                </a:lnTo>
                <a:lnTo>
                  <a:pt x="458469" y="1397"/>
                </a:lnTo>
                <a:close/>
              </a:path>
              <a:path w="497840" h="354330">
                <a:moveTo>
                  <a:pt x="43179" y="126"/>
                </a:moveTo>
                <a:lnTo>
                  <a:pt x="40639" y="126"/>
                </a:lnTo>
                <a:lnTo>
                  <a:pt x="40639" y="1397"/>
                </a:lnTo>
                <a:lnTo>
                  <a:pt x="457199" y="1397"/>
                </a:lnTo>
                <a:lnTo>
                  <a:pt x="457199" y="253"/>
                </a:lnTo>
                <a:lnTo>
                  <a:pt x="43179" y="253"/>
                </a:lnTo>
                <a:close/>
              </a:path>
              <a:path w="497840" h="354330">
                <a:moveTo>
                  <a:pt x="457199" y="0"/>
                </a:moveTo>
                <a:lnTo>
                  <a:pt x="454659" y="0"/>
                </a:lnTo>
                <a:lnTo>
                  <a:pt x="454659" y="253"/>
                </a:lnTo>
                <a:lnTo>
                  <a:pt x="457199" y="253"/>
                </a:lnTo>
                <a:lnTo>
                  <a:pt x="457199" y="0"/>
                </a:lnTo>
                <a:close/>
              </a:path>
              <a:path w="497840" h="354330">
                <a:moveTo>
                  <a:pt x="3809" y="64770"/>
                </a:moveTo>
                <a:lnTo>
                  <a:pt x="0" y="64770"/>
                </a:lnTo>
                <a:lnTo>
                  <a:pt x="0" y="77470"/>
                </a:lnTo>
                <a:lnTo>
                  <a:pt x="3809" y="77470"/>
                </a:lnTo>
                <a:lnTo>
                  <a:pt x="3809" y="64770"/>
                </a:lnTo>
                <a:close/>
              </a:path>
              <a:path w="497840" h="354330">
                <a:moveTo>
                  <a:pt x="497839" y="64770"/>
                </a:moveTo>
                <a:lnTo>
                  <a:pt x="494029" y="64770"/>
                </a:lnTo>
                <a:lnTo>
                  <a:pt x="494029" y="77470"/>
                </a:lnTo>
                <a:lnTo>
                  <a:pt x="497839" y="77470"/>
                </a:lnTo>
                <a:lnTo>
                  <a:pt x="497839" y="64770"/>
                </a:lnTo>
                <a:close/>
              </a:path>
              <a:path w="497840" h="354330">
                <a:moveTo>
                  <a:pt x="3809" y="77470"/>
                </a:moveTo>
                <a:lnTo>
                  <a:pt x="0" y="77470"/>
                </a:lnTo>
                <a:lnTo>
                  <a:pt x="0" y="83820"/>
                </a:lnTo>
                <a:lnTo>
                  <a:pt x="3809" y="83820"/>
                </a:lnTo>
                <a:lnTo>
                  <a:pt x="3809" y="77470"/>
                </a:lnTo>
                <a:close/>
              </a:path>
              <a:path w="497840" h="354330">
                <a:moveTo>
                  <a:pt x="497839" y="77470"/>
                </a:moveTo>
                <a:lnTo>
                  <a:pt x="494029" y="77470"/>
                </a:lnTo>
                <a:lnTo>
                  <a:pt x="494029" y="83820"/>
                </a:lnTo>
                <a:lnTo>
                  <a:pt x="497839" y="83820"/>
                </a:lnTo>
                <a:lnTo>
                  <a:pt x="497839" y="77470"/>
                </a:lnTo>
                <a:close/>
              </a:path>
              <a:path w="497840" h="354330">
                <a:moveTo>
                  <a:pt x="3809" y="83820"/>
                </a:moveTo>
                <a:lnTo>
                  <a:pt x="0" y="83820"/>
                </a:lnTo>
                <a:lnTo>
                  <a:pt x="0" y="102870"/>
                </a:lnTo>
                <a:lnTo>
                  <a:pt x="3809" y="102870"/>
                </a:lnTo>
                <a:lnTo>
                  <a:pt x="3809" y="83820"/>
                </a:lnTo>
                <a:close/>
              </a:path>
              <a:path w="497840" h="354330">
                <a:moveTo>
                  <a:pt x="497839" y="83820"/>
                </a:moveTo>
                <a:lnTo>
                  <a:pt x="494029" y="83820"/>
                </a:lnTo>
                <a:lnTo>
                  <a:pt x="494029" y="102870"/>
                </a:lnTo>
                <a:lnTo>
                  <a:pt x="497839" y="102870"/>
                </a:lnTo>
                <a:lnTo>
                  <a:pt x="497839" y="83820"/>
                </a:lnTo>
                <a:close/>
              </a:path>
              <a:path w="497840" h="354330">
                <a:moveTo>
                  <a:pt x="3809" y="102870"/>
                </a:moveTo>
                <a:lnTo>
                  <a:pt x="0" y="102870"/>
                </a:lnTo>
                <a:lnTo>
                  <a:pt x="0" y="128270"/>
                </a:lnTo>
                <a:lnTo>
                  <a:pt x="3809" y="128270"/>
                </a:lnTo>
                <a:lnTo>
                  <a:pt x="3809" y="102870"/>
                </a:lnTo>
                <a:close/>
              </a:path>
              <a:path w="497840" h="354330">
                <a:moveTo>
                  <a:pt x="497839" y="102870"/>
                </a:moveTo>
                <a:lnTo>
                  <a:pt x="494029" y="102870"/>
                </a:lnTo>
                <a:lnTo>
                  <a:pt x="494029" y="128270"/>
                </a:lnTo>
                <a:lnTo>
                  <a:pt x="497839" y="128270"/>
                </a:lnTo>
                <a:lnTo>
                  <a:pt x="497839" y="102870"/>
                </a:lnTo>
                <a:close/>
              </a:path>
              <a:path w="497840" h="354330">
                <a:moveTo>
                  <a:pt x="3809" y="128270"/>
                </a:moveTo>
                <a:lnTo>
                  <a:pt x="0" y="128270"/>
                </a:lnTo>
                <a:lnTo>
                  <a:pt x="0" y="144780"/>
                </a:lnTo>
                <a:lnTo>
                  <a:pt x="3809" y="144780"/>
                </a:lnTo>
                <a:lnTo>
                  <a:pt x="3809" y="128270"/>
                </a:lnTo>
                <a:close/>
              </a:path>
              <a:path w="497840" h="354330">
                <a:moveTo>
                  <a:pt x="497839" y="128270"/>
                </a:moveTo>
                <a:lnTo>
                  <a:pt x="494029" y="128270"/>
                </a:lnTo>
                <a:lnTo>
                  <a:pt x="494029" y="144780"/>
                </a:lnTo>
                <a:lnTo>
                  <a:pt x="497839" y="144780"/>
                </a:lnTo>
                <a:lnTo>
                  <a:pt x="497839" y="128270"/>
                </a:lnTo>
                <a:close/>
              </a:path>
              <a:path w="497840" h="354330">
                <a:moveTo>
                  <a:pt x="3809" y="144780"/>
                </a:moveTo>
                <a:lnTo>
                  <a:pt x="0" y="144780"/>
                </a:lnTo>
                <a:lnTo>
                  <a:pt x="0" y="217170"/>
                </a:lnTo>
                <a:lnTo>
                  <a:pt x="3809" y="217170"/>
                </a:lnTo>
                <a:lnTo>
                  <a:pt x="3809" y="144780"/>
                </a:lnTo>
                <a:close/>
              </a:path>
              <a:path w="497840" h="354330">
                <a:moveTo>
                  <a:pt x="497839" y="144780"/>
                </a:moveTo>
                <a:lnTo>
                  <a:pt x="494029" y="144780"/>
                </a:lnTo>
                <a:lnTo>
                  <a:pt x="494029" y="217170"/>
                </a:lnTo>
                <a:lnTo>
                  <a:pt x="497839" y="217170"/>
                </a:lnTo>
                <a:lnTo>
                  <a:pt x="497839" y="144780"/>
                </a:lnTo>
                <a:close/>
              </a:path>
              <a:path w="497840" h="354330">
                <a:moveTo>
                  <a:pt x="3809" y="217170"/>
                </a:moveTo>
                <a:lnTo>
                  <a:pt x="0" y="217170"/>
                </a:lnTo>
                <a:lnTo>
                  <a:pt x="0" y="255270"/>
                </a:lnTo>
                <a:lnTo>
                  <a:pt x="3809" y="255270"/>
                </a:lnTo>
                <a:lnTo>
                  <a:pt x="3809" y="217170"/>
                </a:lnTo>
                <a:close/>
              </a:path>
              <a:path w="497840" h="354330">
                <a:moveTo>
                  <a:pt x="497839" y="217170"/>
                </a:moveTo>
                <a:lnTo>
                  <a:pt x="494029" y="217170"/>
                </a:lnTo>
                <a:lnTo>
                  <a:pt x="494029" y="255270"/>
                </a:lnTo>
                <a:lnTo>
                  <a:pt x="497839" y="255270"/>
                </a:lnTo>
                <a:lnTo>
                  <a:pt x="497839" y="217170"/>
                </a:lnTo>
                <a:close/>
              </a:path>
              <a:path w="497840" h="354330">
                <a:moveTo>
                  <a:pt x="3809" y="255270"/>
                </a:moveTo>
                <a:lnTo>
                  <a:pt x="0" y="255270"/>
                </a:lnTo>
                <a:lnTo>
                  <a:pt x="0" y="267970"/>
                </a:lnTo>
                <a:lnTo>
                  <a:pt x="3809" y="267970"/>
                </a:lnTo>
                <a:lnTo>
                  <a:pt x="3809" y="255270"/>
                </a:lnTo>
                <a:close/>
              </a:path>
              <a:path w="497840" h="354330">
                <a:moveTo>
                  <a:pt x="497839" y="255270"/>
                </a:moveTo>
                <a:lnTo>
                  <a:pt x="494029" y="255270"/>
                </a:lnTo>
                <a:lnTo>
                  <a:pt x="494029" y="267970"/>
                </a:lnTo>
                <a:lnTo>
                  <a:pt x="497839" y="267970"/>
                </a:lnTo>
                <a:lnTo>
                  <a:pt x="497839" y="255270"/>
                </a:lnTo>
                <a:close/>
              </a:path>
              <a:path w="497840" h="354330">
                <a:moveTo>
                  <a:pt x="3809" y="267970"/>
                </a:moveTo>
                <a:lnTo>
                  <a:pt x="0" y="267970"/>
                </a:lnTo>
                <a:lnTo>
                  <a:pt x="0" y="293370"/>
                </a:lnTo>
                <a:lnTo>
                  <a:pt x="3809" y="293370"/>
                </a:lnTo>
                <a:lnTo>
                  <a:pt x="3809" y="267970"/>
                </a:lnTo>
                <a:close/>
              </a:path>
              <a:path w="497840" h="354330">
                <a:moveTo>
                  <a:pt x="497839" y="267970"/>
                </a:moveTo>
                <a:lnTo>
                  <a:pt x="494029" y="267970"/>
                </a:lnTo>
                <a:lnTo>
                  <a:pt x="494029" y="293370"/>
                </a:lnTo>
                <a:lnTo>
                  <a:pt x="497839" y="293370"/>
                </a:lnTo>
                <a:lnTo>
                  <a:pt x="497839" y="267970"/>
                </a:lnTo>
                <a:close/>
              </a:path>
              <a:path w="497840" h="354330">
                <a:moveTo>
                  <a:pt x="3809" y="293370"/>
                </a:moveTo>
                <a:lnTo>
                  <a:pt x="0" y="293370"/>
                </a:lnTo>
                <a:lnTo>
                  <a:pt x="0" y="299720"/>
                </a:lnTo>
                <a:lnTo>
                  <a:pt x="3809" y="299720"/>
                </a:lnTo>
                <a:lnTo>
                  <a:pt x="3809" y="293370"/>
                </a:lnTo>
                <a:close/>
              </a:path>
              <a:path w="497840" h="354330">
                <a:moveTo>
                  <a:pt x="497839" y="293370"/>
                </a:moveTo>
                <a:lnTo>
                  <a:pt x="494029" y="293370"/>
                </a:lnTo>
                <a:lnTo>
                  <a:pt x="494029" y="299720"/>
                </a:lnTo>
                <a:lnTo>
                  <a:pt x="497839" y="299720"/>
                </a:lnTo>
                <a:lnTo>
                  <a:pt x="497839" y="293370"/>
                </a:lnTo>
                <a:close/>
              </a:path>
              <a:path w="497840" h="354330">
                <a:moveTo>
                  <a:pt x="3809" y="299720"/>
                </a:moveTo>
                <a:lnTo>
                  <a:pt x="0" y="299720"/>
                </a:lnTo>
                <a:lnTo>
                  <a:pt x="0" y="306070"/>
                </a:lnTo>
                <a:lnTo>
                  <a:pt x="3809" y="306070"/>
                </a:lnTo>
                <a:lnTo>
                  <a:pt x="3809" y="299720"/>
                </a:lnTo>
                <a:close/>
              </a:path>
              <a:path w="497840" h="354330">
                <a:moveTo>
                  <a:pt x="497839" y="299720"/>
                </a:moveTo>
                <a:lnTo>
                  <a:pt x="494029" y="299720"/>
                </a:lnTo>
                <a:lnTo>
                  <a:pt x="494029" y="306070"/>
                </a:lnTo>
                <a:lnTo>
                  <a:pt x="497839" y="306070"/>
                </a:lnTo>
                <a:lnTo>
                  <a:pt x="497839" y="299720"/>
                </a:lnTo>
                <a:close/>
              </a:path>
              <a:path w="497840" h="354330">
                <a:moveTo>
                  <a:pt x="458469" y="353060"/>
                </a:moveTo>
                <a:lnTo>
                  <a:pt x="40639" y="353060"/>
                </a:lnTo>
                <a:lnTo>
                  <a:pt x="40639" y="354330"/>
                </a:lnTo>
                <a:lnTo>
                  <a:pt x="458469" y="354330"/>
                </a:lnTo>
                <a:lnTo>
                  <a:pt x="458469" y="353060"/>
                </a:lnTo>
                <a:close/>
              </a:path>
              <a:path w="497840" h="354330">
                <a:moveTo>
                  <a:pt x="459739" y="351790"/>
                </a:moveTo>
                <a:lnTo>
                  <a:pt x="39369" y="351790"/>
                </a:lnTo>
                <a:lnTo>
                  <a:pt x="39369" y="353060"/>
                </a:lnTo>
                <a:lnTo>
                  <a:pt x="459739" y="353060"/>
                </a:lnTo>
                <a:lnTo>
                  <a:pt x="459739" y="351790"/>
                </a:lnTo>
                <a:close/>
              </a:path>
              <a:path w="497840" h="354330">
                <a:moveTo>
                  <a:pt x="462279" y="350520"/>
                </a:moveTo>
                <a:lnTo>
                  <a:pt x="36829" y="350520"/>
                </a:lnTo>
                <a:lnTo>
                  <a:pt x="36829" y="351790"/>
                </a:lnTo>
                <a:lnTo>
                  <a:pt x="462279" y="351790"/>
                </a:lnTo>
                <a:lnTo>
                  <a:pt x="462279" y="350520"/>
                </a:lnTo>
                <a:close/>
              </a:path>
              <a:path w="497840" h="354330">
                <a:moveTo>
                  <a:pt x="497839" y="306197"/>
                </a:moveTo>
                <a:lnTo>
                  <a:pt x="494029" y="306197"/>
                </a:lnTo>
                <a:lnTo>
                  <a:pt x="494029" y="323850"/>
                </a:lnTo>
                <a:lnTo>
                  <a:pt x="495300" y="323850"/>
                </a:lnTo>
                <a:lnTo>
                  <a:pt x="495300" y="322580"/>
                </a:lnTo>
                <a:lnTo>
                  <a:pt x="496569" y="322580"/>
                </a:lnTo>
                <a:lnTo>
                  <a:pt x="496569" y="321310"/>
                </a:lnTo>
                <a:lnTo>
                  <a:pt x="497839" y="321310"/>
                </a:lnTo>
                <a:lnTo>
                  <a:pt x="497839" y="306197"/>
                </a:lnTo>
                <a:close/>
              </a:path>
              <a:path w="497840" h="354330">
                <a:moveTo>
                  <a:pt x="3809" y="306197"/>
                </a:moveTo>
                <a:lnTo>
                  <a:pt x="0" y="306197"/>
                </a:lnTo>
                <a:lnTo>
                  <a:pt x="0" y="320040"/>
                </a:lnTo>
                <a:lnTo>
                  <a:pt x="1269" y="320040"/>
                </a:lnTo>
                <a:lnTo>
                  <a:pt x="1269" y="321310"/>
                </a:lnTo>
                <a:lnTo>
                  <a:pt x="2539" y="321310"/>
                </a:lnTo>
                <a:lnTo>
                  <a:pt x="2539" y="322580"/>
                </a:lnTo>
                <a:lnTo>
                  <a:pt x="3809" y="322580"/>
                </a:lnTo>
                <a:lnTo>
                  <a:pt x="3809" y="306197"/>
                </a:lnTo>
                <a:close/>
              </a:path>
            </a:pathLst>
          </a:custGeom>
          <a:solidFill>
            <a:srgbClr val="2C09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235950" y="1644776"/>
            <a:ext cx="490220" cy="347980"/>
          </a:xfrm>
          <a:custGeom>
            <a:avLst/>
            <a:gdLst/>
            <a:ahLst/>
            <a:cxnLst/>
            <a:rect l="l" t="t" r="r" b="b"/>
            <a:pathLst>
              <a:path w="490220" h="347980">
                <a:moveTo>
                  <a:pt x="3809" y="60960"/>
                </a:moveTo>
                <a:lnTo>
                  <a:pt x="0" y="60960"/>
                </a:lnTo>
                <a:lnTo>
                  <a:pt x="0" y="62102"/>
                </a:lnTo>
                <a:lnTo>
                  <a:pt x="3809" y="62102"/>
                </a:lnTo>
                <a:lnTo>
                  <a:pt x="3809" y="60960"/>
                </a:lnTo>
                <a:close/>
              </a:path>
              <a:path w="490220" h="347980">
                <a:moveTo>
                  <a:pt x="490220" y="60960"/>
                </a:moveTo>
                <a:lnTo>
                  <a:pt x="486409" y="60960"/>
                </a:lnTo>
                <a:lnTo>
                  <a:pt x="486409" y="62102"/>
                </a:lnTo>
                <a:lnTo>
                  <a:pt x="490220" y="62102"/>
                </a:lnTo>
                <a:lnTo>
                  <a:pt x="490220" y="60960"/>
                </a:lnTo>
                <a:close/>
              </a:path>
              <a:path w="490220" h="347980">
                <a:moveTo>
                  <a:pt x="3809" y="58419"/>
                </a:moveTo>
                <a:lnTo>
                  <a:pt x="0" y="58419"/>
                </a:lnTo>
                <a:lnTo>
                  <a:pt x="0" y="60832"/>
                </a:lnTo>
                <a:lnTo>
                  <a:pt x="3809" y="60832"/>
                </a:lnTo>
                <a:lnTo>
                  <a:pt x="3809" y="58419"/>
                </a:lnTo>
                <a:close/>
              </a:path>
              <a:path w="490220" h="347980">
                <a:moveTo>
                  <a:pt x="490220" y="58419"/>
                </a:moveTo>
                <a:lnTo>
                  <a:pt x="486409" y="58419"/>
                </a:lnTo>
                <a:lnTo>
                  <a:pt x="486409" y="60832"/>
                </a:lnTo>
                <a:lnTo>
                  <a:pt x="490220" y="60832"/>
                </a:lnTo>
                <a:lnTo>
                  <a:pt x="490220" y="58419"/>
                </a:lnTo>
                <a:close/>
              </a:path>
              <a:path w="490220" h="347980">
                <a:moveTo>
                  <a:pt x="3809" y="54610"/>
                </a:moveTo>
                <a:lnTo>
                  <a:pt x="0" y="54610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4610"/>
                </a:lnTo>
                <a:close/>
              </a:path>
              <a:path w="490220" h="347980">
                <a:moveTo>
                  <a:pt x="490220" y="54610"/>
                </a:moveTo>
                <a:lnTo>
                  <a:pt x="486409" y="54610"/>
                </a:lnTo>
                <a:lnTo>
                  <a:pt x="486409" y="58292"/>
                </a:lnTo>
                <a:lnTo>
                  <a:pt x="490220" y="58292"/>
                </a:lnTo>
                <a:lnTo>
                  <a:pt x="490220" y="54610"/>
                </a:lnTo>
                <a:close/>
              </a:path>
              <a:path w="490220" h="347980">
                <a:moveTo>
                  <a:pt x="3809" y="52069"/>
                </a:moveTo>
                <a:lnTo>
                  <a:pt x="0" y="52069"/>
                </a:lnTo>
                <a:lnTo>
                  <a:pt x="0" y="54482"/>
                </a:lnTo>
                <a:lnTo>
                  <a:pt x="3809" y="54482"/>
                </a:lnTo>
                <a:lnTo>
                  <a:pt x="3809" y="52069"/>
                </a:lnTo>
                <a:close/>
              </a:path>
              <a:path w="490220" h="347980">
                <a:moveTo>
                  <a:pt x="490220" y="52069"/>
                </a:moveTo>
                <a:lnTo>
                  <a:pt x="486409" y="52069"/>
                </a:lnTo>
                <a:lnTo>
                  <a:pt x="486409" y="54482"/>
                </a:lnTo>
                <a:lnTo>
                  <a:pt x="490220" y="54482"/>
                </a:lnTo>
                <a:lnTo>
                  <a:pt x="490220" y="52069"/>
                </a:lnTo>
                <a:close/>
              </a:path>
              <a:path w="490220" h="347980">
                <a:moveTo>
                  <a:pt x="3809" y="48260"/>
                </a:moveTo>
                <a:lnTo>
                  <a:pt x="0" y="48260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8260"/>
                </a:lnTo>
                <a:close/>
              </a:path>
              <a:path w="490220" h="347980">
                <a:moveTo>
                  <a:pt x="490220" y="48260"/>
                </a:moveTo>
                <a:lnTo>
                  <a:pt x="486409" y="48260"/>
                </a:lnTo>
                <a:lnTo>
                  <a:pt x="486409" y="51942"/>
                </a:lnTo>
                <a:lnTo>
                  <a:pt x="490220" y="51942"/>
                </a:lnTo>
                <a:lnTo>
                  <a:pt x="490220" y="48260"/>
                </a:lnTo>
                <a:close/>
              </a:path>
              <a:path w="490220" h="347980">
                <a:moveTo>
                  <a:pt x="3809" y="45719"/>
                </a:moveTo>
                <a:lnTo>
                  <a:pt x="0" y="45719"/>
                </a:lnTo>
                <a:lnTo>
                  <a:pt x="0" y="48132"/>
                </a:lnTo>
                <a:lnTo>
                  <a:pt x="3809" y="48132"/>
                </a:lnTo>
                <a:lnTo>
                  <a:pt x="3809" y="45719"/>
                </a:lnTo>
                <a:close/>
              </a:path>
              <a:path w="490220" h="347980">
                <a:moveTo>
                  <a:pt x="490220" y="45719"/>
                </a:moveTo>
                <a:lnTo>
                  <a:pt x="486409" y="45719"/>
                </a:lnTo>
                <a:lnTo>
                  <a:pt x="486409" y="48132"/>
                </a:lnTo>
                <a:lnTo>
                  <a:pt x="490220" y="48132"/>
                </a:lnTo>
                <a:lnTo>
                  <a:pt x="490220" y="45719"/>
                </a:lnTo>
                <a:close/>
              </a:path>
              <a:path w="490220" h="347980">
                <a:moveTo>
                  <a:pt x="3809" y="41910"/>
                </a:moveTo>
                <a:lnTo>
                  <a:pt x="0" y="41910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41910"/>
                </a:lnTo>
                <a:close/>
              </a:path>
              <a:path w="490220" h="347980">
                <a:moveTo>
                  <a:pt x="490220" y="41910"/>
                </a:moveTo>
                <a:lnTo>
                  <a:pt x="486409" y="41910"/>
                </a:lnTo>
                <a:lnTo>
                  <a:pt x="486409" y="45592"/>
                </a:lnTo>
                <a:lnTo>
                  <a:pt x="490220" y="45592"/>
                </a:lnTo>
                <a:lnTo>
                  <a:pt x="490220" y="41910"/>
                </a:lnTo>
                <a:close/>
              </a:path>
              <a:path w="490220" h="347980">
                <a:moveTo>
                  <a:pt x="3809" y="39369"/>
                </a:moveTo>
                <a:lnTo>
                  <a:pt x="0" y="39369"/>
                </a:lnTo>
                <a:lnTo>
                  <a:pt x="0" y="41782"/>
                </a:lnTo>
                <a:lnTo>
                  <a:pt x="3809" y="41782"/>
                </a:lnTo>
                <a:lnTo>
                  <a:pt x="3809" y="39369"/>
                </a:lnTo>
                <a:close/>
              </a:path>
              <a:path w="490220" h="347980">
                <a:moveTo>
                  <a:pt x="490220" y="39369"/>
                </a:moveTo>
                <a:lnTo>
                  <a:pt x="486409" y="39369"/>
                </a:lnTo>
                <a:lnTo>
                  <a:pt x="486409" y="41782"/>
                </a:lnTo>
                <a:lnTo>
                  <a:pt x="490220" y="41782"/>
                </a:lnTo>
                <a:lnTo>
                  <a:pt x="490220" y="39369"/>
                </a:lnTo>
                <a:close/>
              </a:path>
              <a:path w="490220" h="347980">
                <a:moveTo>
                  <a:pt x="3809" y="35560"/>
                </a:moveTo>
                <a:lnTo>
                  <a:pt x="0" y="35560"/>
                </a:lnTo>
                <a:lnTo>
                  <a:pt x="0" y="39242"/>
                </a:lnTo>
                <a:lnTo>
                  <a:pt x="3809" y="39242"/>
                </a:lnTo>
                <a:lnTo>
                  <a:pt x="3809" y="35560"/>
                </a:lnTo>
                <a:close/>
              </a:path>
              <a:path w="490220" h="347980">
                <a:moveTo>
                  <a:pt x="490220" y="35560"/>
                </a:moveTo>
                <a:lnTo>
                  <a:pt x="486409" y="35560"/>
                </a:lnTo>
                <a:lnTo>
                  <a:pt x="486409" y="39242"/>
                </a:lnTo>
                <a:lnTo>
                  <a:pt x="490220" y="39242"/>
                </a:lnTo>
                <a:lnTo>
                  <a:pt x="490220" y="35560"/>
                </a:lnTo>
                <a:close/>
              </a:path>
              <a:path w="490220" h="347980">
                <a:moveTo>
                  <a:pt x="3809" y="33019"/>
                </a:moveTo>
                <a:lnTo>
                  <a:pt x="0" y="33019"/>
                </a:lnTo>
                <a:lnTo>
                  <a:pt x="0" y="35432"/>
                </a:lnTo>
                <a:lnTo>
                  <a:pt x="3809" y="35432"/>
                </a:lnTo>
                <a:lnTo>
                  <a:pt x="3809" y="33019"/>
                </a:lnTo>
                <a:close/>
              </a:path>
              <a:path w="490220" h="347980">
                <a:moveTo>
                  <a:pt x="490220" y="33019"/>
                </a:moveTo>
                <a:lnTo>
                  <a:pt x="486409" y="33019"/>
                </a:lnTo>
                <a:lnTo>
                  <a:pt x="486409" y="35432"/>
                </a:lnTo>
                <a:lnTo>
                  <a:pt x="490220" y="35432"/>
                </a:lnTo>
                <a:lnTo>
                  <a:pt x="490220" y="33019"/>
                </a:lnTo>
                <a:close/>
              </a:path>
              <a:path w="490220" h="347980">
                <a:moveTo>
                  <a:pt x="1270" y="29082"/>
                </a:moveTo>
                <a:lnTo>
                  <a:pt x="0" y="29082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29337"/>
                </a:lnTo>
                <a:lnTo>
                  <a:pt x="1270" y="29337"/>
                </a:lnTo>
                <a:lnTo>
                  <a:pt x="1270" y="29082"/>
                </a:lnTo>
                <a:close/>
              </a:path>
              <a:path w="490220" h="347980">
                <a:moveTo>
                  <a:pt x="490220" y="29337"/>
                </a:moveTo>
                <a:lnTo>
                  <a:pt x="486409" y="29337"/>
                </a:lnTo>
                <a:lnTo>
                  <a:pt x="486409" y="32892"/>
                </a:lnTo>
                <a:lnTo>
                  <a:pt x="490220" y="32892"/>
                </a:lnTo>
                <a:lnTo>
                  <a:pt x="490220" y="29337"/>
                </a:lnTo>
                <a:close/>
              </a:path>
              <a:path w="490220" h="347980">
                <a:moveTo>
                  <a:pt x="3809" y="26542"/>
                </a:moveTo>
                <a:lnTo>
                  <a:pt x="2540" y="26542"/>
                </a:lnTo>
                <a:lnTo>
                  <a:pt x="2540" y="28066"/>
                </a:lnTo>
                <a:lnTo>
                  <a:pt x="1270" y="28066"/>
                </a:lnTo>
                <a:lnTo>
                  <a:pt x="1270" y="29082"/>
                </a:lnTo>
                <a:lnTo>
                  <a:pt x="3809" y="29082"/>
                </a:lnTo>
                <a:lnTo>
                  <a:pt x="3809" y="26542"/>
                </a:lnTo>
                <a:close/>
              </a:path>
              <a:path w="490220" h="347980">
                <a:moveTo>
                  <a:pt x="488950" y="26542"/>
                </a:moveTo>
                <a:lnTo>
                  <a:pt x="487679" y="26542"/>
                </a:lnTo>
                <a:lnTo>
                  <a:pt x="486409" y="26669"/>
                </a:lnTo>
                <a:lnTo>
                  <a:pt x="486409" y="29082"/>
                </a:lnTo>
                <a:lnTo>
                  <a:pt x="490220" y="29082"/>
                </a:lnTo>
                <a:lnTo>
                  <a:pt x="490220" y="28066"/>
                </a:lnTo>
                <a:lnTo>
                  <a:pt x="488950" y="28066"/>
                </a:lnTo>
                <a:lnTo>
                  <a:pt x="488950" y="26542"/>
                </a:lnTo>
                <a:close/>
              </a:path>
              <a:path w="490220" h="347980">
                <a:moveTo>
                  <a:pt x="487679" y="25526"/>
                </a:moveTo>
                <a:lnTo>
                  <a:pt x="486409" y="25526"/>
                </a:lnTo>
                <a:lnTo>
                  <a:pt x="486409" y="26542"/>
                </a:lnTo>
                <a:lnTo>
                  <a:pt x="487679" y="26542"/>
                </a:lnTo>
                <a:lnTo>
                  <a:pt x="487679" y="25526"/>
                </a:lnTo>
                <a:close/>
              </a:path>
              <a:path w="490220" h="347980">
                <a:moveTo>
                  <a:pt x="30479" y="3682"/>
                </a:moveTo>
                <a:lnTo>
                  <a:pt x="29209" y="3682"/>
                </a:lnTo>
                <a:lnTo>
                  <a:pt x="29209" y="5079"/>
                </a:lnTo>
                <a:lnTo>
                  <a:pt x="461009" y="5079"/>
                </a:lnTo>
                <a:lnTo>
                  <a:pt x="461009" y="3937"/>
                </a:lnTo>
                <a:lnTo>
                  <a:pt x="30479" y="3937"/>
                </a:lnTo>
                <a:lnTo>
                  <a:pt x="30479" y="3682"/>
                </a:lnTo>
                <a:close/>
              </a:path>
              <a:path w="490220" h="347980">
                <a:moveTo>
                  <a:pt x="461009" y="3682"/>
                </a:moveTo>
                <a:lnTo>
                  <a:pt x="459739" y="3682"/>
                </a:lnTo>
                <a:lnTo>
                  <a:pt x="459739" y="3937"/>
                </a:lnTo>
                <a:lnTo>
                  <a:pt x="461009" y="3937"/>
                </a:lnTo>
                <a:lnTo>
                  <a:pt x="461009" y="3682"/>
                </a:lnTo>
                <a:close/>
              </a:path>
              <a:path w="490220" h="347980">
                <a:moveTo>
                  <a:pt x="459739" y="2666"/>
                </a:moveTo>
                <a:lnTo>
                  <a:pt x="30479" y="2666"/>
                </a:lnTo>
                <a:lnTo>
                  <a:pt x="30479" y="3682"/>
                </a:lnTo>
                <a:lnTo>
                  <a:pt x="459739" y="3682"/>
                </a:lnTo>
                <a:lnTo>
                  <a:pt x="459739" y="2666"/>
                </a:lnTo>
                <a:close/>
              </a:path>
              <a:path w="490220" h="347980">
                <a:moveTo>
                  <a:pt x="34290" y="1142"/>
                </a:moveTo>
                <a:lnTo>
                  <a:pt x="31750" y="1142"/>
                </a:lnTo>
                <a:lnTo>
                  <a:pt x="31750" y="2666"/>
                </a:lnTo>
                <a:lnTo>
                  <a:pt x="458470" y="2666"/>
                </a:lnTo>
                <a:lnTo>
                  <a:pt x="458470" y="1269"/>
                </a:lnTo>
                <a:lnTo>
                  <a:pt x="34290" y="1269"/>
                </a:lnTo>
                <a:close/>
              </a:path>
              <a:path w="490220" h="347980">
                <a:moveTo>
                  <a:pt x="458470" y="1142"/>
                </a:moveTo>
                <a:lnTo>
                  <a:pt x="455930" y="1142"/>
                </a:lnTo>
                <a:lnTo>
                  <a:pt x="458470" y="1269"/>
                </a:lnTo>
                <a:close/>
              </a:path>
              <a:path w="490220" h="347980">
                <a:moveTo>
                  <a:pt x="455930" y="126"/>
                </a:moveTo>
                <a:lnTo>
                  <a:pt x="34290" y="126"/>
                </a:lnTo>
                <a:lnTo>
                  <a:pt x="34290" y="1142"/>
                </a:lnTo>
                <a:lnTo>
                  <a:pt x="455930" y="1142"/>
                </a:lnTo>
                <a:lnTo>
                  <a:pt x="455930" y="126"/>
                </a:lnTo>
                <a:close/>
              </a:path>
              <a:path w="490220" h="347980">
                <a:moveTo>
                  <a:pt x="454659" y="0"/>
                </a:moveTo>
                <a:lnTo>
                  <a:pt x="35559" y="0"/>
                </a:lnTo>
                <a:lnTo>
                  <a:pt x="454659" y="126"/>
                </a:lnTo>
                <a:close/>
              </a:path>
              <a:path w="490220" h="347980">
                <a:moveTo>
                  <a:pt x="3809" y="62103"/>
                </a:moveTo>
                <a:lnTo>
                  <a:pt x="0" y="62103"/>
                </a:lnTo>
                <a:lnTo>
                  <a:pt x="0" y="74802"/>
                </a:lnTo>
                <a:lnTo>
                  <a:pt x="3809" y="74802"/>
                </a:lnTo>
                <a:lnTo>
                  <a:pt x="3809" y="62103"/>
                </a:lnTo>
                <a:close/>
              </a:path>
              <a:path w="490220" h="347980">
                <a:moveTo>
                  <a:pt x="490220" y="62103"/>
                </a:moveTo>
                <a:lnTo>
                  <a:pt x="486409" y="62103"/>
                </a:lnTo>
                <a:lnTo>
                  <a:pt x="486409" y="74802"/>
                </a:lnTo>
                <a:lnTo>
                  <a:pt x="490220" y="74802"/>
                </a:lnTo>
                <a:lnTo>
                  <a:pt x="490220" y="62103"/>
                </a:lnTo>
                <a:close/>
              </a:path>
              <a:path w="490220" h="347980">
                <a:moveTo>
                  <a:pt x="3809" y="74803"/>
                </a:moveTo>
                <a:lnTo>
                  <a:pt x="0" y="74803"/>
                </a:lnTo>
                <a:lnTo>
                  <a:pt x="0" y="81152"/>
                </a:lnTo>
                <a:lnTo>
                  <a:pt x="3809" y="81152"/>
                </a:lnTo>
                <a:lnTo>
                  <a:pt x="3809" y="74803"/>
                </a:lnTo>
                <a:close/>
              </a:path>
              <a:path w="490220" h="347980">
                <a:moveTo>
                  <a:pt x="490220" y="74803"/>
                </a:moveTo>
                <a:lnTo>
                  <a:pt x="486409" y="74803"/>
                </a:lnTo>
                <a:lnTo>
                  <a:pt x="486409" y="81152"/>
                </a:lnTo>
                <a:lnTo>
                  <a:pt x="490220" y="81152"/>
                </a:lnTo>
                <a:lnTo>
                  <a:pt x="490220" y="74803"/>
                </a:lnTo>
                <a:close/>
              </a:path>
              <a:path w="490220" h="347980">
                <a:moveTo>
                  <a:pt x="3809" y="81153"/>
                </a:moveTo>
                <a:lnTo>
                  <a:pt x="0" y="81153"/>
                </a:lnTo>
                <a:lnTo>
                  <a:pt x="0" y="100202"/>
                </a:lnTo>
                <a:lnTo>
                  <a:pt x="3809" y="100202"/>
                </a:lnTo>
                <a:lnTo>
                  <a:pt x="3809" y="81153"/>
                </a:lnTo>
                <a:close/>
              </a:path>
              <a:path w="490220" h="347980">
                <a:moveTo>
                  <a:pt x="490220" y="81153"/>
                </a:moveTo>
                <a:lnTo>
                  <a:pt x="486409" y="81153"/>
                </a:lnTo>
                <a:lnTo>
                  <a:pt x="486409" y="100202"/>
                </a:lnTo>
                <a:lnTo>
                  <a:pt x="490220" y="100202"/>
                </a:lnTo>
                <a:lnTo>
                  <a:pt x="490220" y="81153"/>
                </a:lnTo>
                <a:close/>
              </a:path>
              <a:path w="490220" h="347980">
                <a:moveTo>
                  <a:pt x="3809" y="100203"/>
                </a:moveTo>
                <a:lnTo>
                  <a:pt x="0" y="100203"/>
                </a:lnTo>
                <a:lnTo>
                  <a:pt x="0" y="125602"/>
                </a:lnTo>
                <a:lnTo>
                  <a:pt x="3809" y="125602"/>
                </a:lnTo>
                <a:lnTo>
                  <a:pt x="3809" y="100203"/>
                </a:lnTo>
                <a:close/>
              </a:path>
              <a:path w="490220" h="347980">
                <a:moveTo>
                  <a:pt x="490220" y="100203"/>
                </a:moveTo>
                <a:lnTo>
                  <a:pt x="486409" y="100203"/>
                </a:lnTo>
                <a:lnTo>
                  <a:pt x="486409" y="125602"/>
                </a:lnTo>
                <a:lnTo>
                  <a:pt x="490220" y="125602"/>
                </a:lnTo>
                <a:lnTo>
                  <a:pt x="490220" y="100203"/>
                </a:lnTo>
                <a:close/>
              </a:path>
              <a:path w="490220" h="347980">
                <a:moveTo>
                  <a:pt x="3809" y="125603"/>
                </a:moveTo>
                <a:lnTo>
                  <a:pt x="0" y="125603"/>
                </a:lnTo>
                <a:lnTo>
                  <a:pt x="0" y="142112"/>
                </a:lnTo>
                <a:lnTo>
                  <a:pt x="3809" y="142112"/>
                </a:lnTo>
                <a:lnTo>
                  <a:pt x="3809" y="125603"/>
                </a:lnTo>
                <a:close/>
              </a:path>
              <a:path w="490220" h="347980">
                <a:moveTo>
                  <a:pt x="490220" y="125603"/>
                </a:moveTo>
                <a:lnTo>
                  <a:pt x="486409" y="125603"/>
                </a:lnTo>
                <a:lnTo>
                  <a:pt x="486409" y="142112"/>
                </a:lnTo>
                <a:lnTo>
                  <a:pt x="490220" y="142112"/>
                </a:lnTo>
                <a:lnTo>
                  <a:pt x="490220" y="125603"/>
                </a:lnTo>
                <a:close/>
              </a:path>
              <a:path w="490220" h="347980">
                <a:moveTo>
                  <a:pt x="3809" y="142113"/>
                </a:moveTo>
                <a:lnTo>
                  <a:pt x="0" y="142113"/>
                </a:lnTo>
                <a:lnTo>
                  <a:pt x="0" y="214502"/>
                </a:lnTo>
                <a:lnTo>
                  <a:pt x="3809" y="214502"/>
                </a:lnTo>
                <a:lnTo>
                  <a:pt x="3809" y="142113"/>
                </a:lnTo>
                <a:close/>
              </a:path>
              <a:path w="490220" h="347980">
                <a:moveTo>
                  <a:pt x="490220" y="142113"/>
                </a:moveTo>
                <a:lnTo>
                  <a:pt x="486409" y="142113"/>
                </a:lnTo>
                <a:lnTo>
                  <a:pt x="486409" y="214502"/>
                </a:lnTo>
                <a:lnTo>
                  <a:pt x="490220" y="214502"/>
                </a:lnTo>
                <a:lnTo>
                  <a:pt x="490220" y="142113"/>
                </a:lnTo>
                <a:close/>
              </a:path>
              <a:path w="490220" h="347980">
                <a:moveTo>
                  <a:pt x="3809" y="214503"/>
                </a:moveTo>
                <a:lnTo>
                  <a:pt x="0" y="214503"/>
                </a:lnTo>
                <a:lnTo>
                  <a:pt x="0" y="252602"/>
                </a:lnTo>
                <a:lnTo>
                  <a:pt x="3809" y="252602"/>
                </a:lnTo>
                <a:lnTo>
                  <a:pt x="3809" y="214503"/>
                </a:lnTo>
                <a:close/>
              </a:path>
              <a:path w="490220" h="347980">
                <a:moveTo>
                  <a:pt x="490220" y="214503"/>
                </a:moveTo>
                <a:lnTo>
                  <a:pt x="486409" y="214503"/>
                </a:lnTo>
                <a:lnTo>
                  <a:pt x="486409" y="252602"/>
                </a:lnTo>
                <a:lnTo>
                  <a:pt x="490220" y="252602"/>
                </a:lnTo>
                <a:lnTo>
                  <a:pt x="490220" y="214503"/>
                </a:lnTo>
                <a:close/>
              </a:path>
              <a:path w="490220" h="347980">
                <a:moveTo>
                  <a:pt x="3809" y="252603"/>
                </a:moveTo>
                <a:lnTo>
                  <a:pt x="0" y="252603"/>
                </a:lnTo>
                <a:lnTo>
                  <a:pt x="0" y="265302"/>
                </a:lnTo>
                <a:lnTo>
                  <a:pt x="3809" y="265302"/>
                </a:lnTo>
                <a:lnTo>
                  <a:pt x="3809" y="252603"/>
                </a:lnTo>
                <a:close/>
              </a:path>
              <a:path w="490220" h="347980">
                <a:moveTo>
                  <a:pt x="490220" y="252603"/>
                </a:moveTo>
                <a:lnTo>
                  <a:pt x="486409" y="252603"/>
                </a:lnTo>
                <a:lnTo>
                  <a:pt x="486409" y="265302"/>
                </a:lnTo>
                <a:lnTo>
                  <a:pt x="490220" y="265302"/>
                </a:lnTo>
                <a:lnTo>
                  <a:pt x="490220" y="252603"/>
                </a:lnTo>
                <a:close/>
              </a:path>
              <a:path w="490220" h="347980">
                <a:moveTo>
                  <a:pt x="3809" y="265303"/>
                </a:moveTo>
                <a:lnTo>
                  <a:pt x="0" y="265303"/>
                </a:lnTo>
                <a:lnTo>
                  <a:pt x="0" y="290702"/>
                </a:lnTo>
                <a:lnTo>
                  <a:pt x="3809" y="290702"/>
                </a:lnTo>
                <a:lnTo>
                  <a:pt x="3809" y="265303"/>
                </a:lnTo>
                <a:close/>
              </a:path>
              <a:path w="490220" h="347980">
                <a:moveTo>
                  <a:pt x="490220" y="265303"/>
                </a:moveTo>
                <a:lnTo>
                  <a:pt x="486409" y="265303"/>
                </a:lnTo>
                <a:lnTo>
                  <a:pt x="486409" y="290702"/>
                </a:lnTo>
                <a:lnTo>
                  <a:pt x="490220" y="290702"/>
                </a:lnTo>
                <a:lnTo>
                  <a:pt x="490220" y="265303"/>
                </a:lnTo>
                <a:close/>
              </a:path>
              <a:path w="490220" h="347980">
                <a:moveTo>
                  <a:pt x="3809" y="290703"/>
                </a:moveTo>
                <a:lnTo>
                  <a:pt x="0" y="290703"/>
                </a:lnTo>
                <a:lnTo>
                  <a:pt x="0" y="297052"/>
                </a:lnTo>
                <a:lnTo>
                  <a:pt x="3809" y="297052"/>
                </a:lnTo>
                <a:lnTo>
                  <a:pt x="3809" y="290703"/>
                </a:lnTo>
                <a:close/>
              </a:path>
              <a:path w="490220" h="347980">
                <a:moveTo>
                  <a:pt x="490220" y="290703"/>
                </a:moveTo>
                <a:lnTo>
                  <a:pt x="486409" y="290703"/>
                </a:lnTo>
                <a:lnTo>
                  <a:pt x="486409" y="297052"/>
                </a:lnTo>
                <a:lnTo>
                  <a:pt x="490220" y="297052"/>
                </a:lnTo>
                <a:lnTo>
                  <a:pt x="490220" y="290703"/>
                </a:lnTo>
                <a:close/>
              </a:path>
              <a:path w="490220" h="347980">
                <a:moveTo>
                  <a:pt x="3809" y="297053"/>
                </a:moveTo>
                <a:lnTo>
                  <a:pt x="0" y="297053"/>
                </a:lnTo>
                <a:lnTo>
                  <a:pt x="0" y="303402"/>
                </a:lnTo>
                <a:lnTo>
                  <a:pt x="3809" y="303402"/>
                </a:lnTo>
                <a:lnTo>
                  <a:pt x="3809" y="297053"/>
                </a:lnTo>
                <a:close/>
              </a:path>
              <a:path w="490220" h="347980">
                <a:moveTo>
                  <a:pt x="490220" y="297053"/>
                </a:moveTo>
                <a:lnTo>
                  <a:pt x="486409" y="297053"/>
                </a:lnTo>
                <a:lnTo>
                  <a:pt x="486409" y="303402"/>
                </a:lnTo>
                <a:lnTo>
                  <a:pt x="490220" y="303402"/>
                </a:lnTo>
                <a:lnTo>
                  <a:pt x="490220" y="297053"/>
                </a:lnTo>
                <a:close/>
              </a:path>
              <a:path w="490220" h="347980">
                <a:moveTo>
                  <a:pt x="459740" y="346583"/>
                </a:moveTo>
                <a:lnTo>
                  <a:pt x="31750" y="346583"/>
                </a:lnTo>
                <a:lnTo>
                  <a:pt x="31750" y="347853"/>
                </a:lnTo>
                <a:lnTo>
                  <a:pt x="459740" y="347853"/>
                </a:lnTo>
                <a:lnTo>
                  <a:pt x="459740" y="346583"/>
                </a:lnTo>
                <a:close/>
              </a:path>
              <a:path w="490220" h="347980">
                <a:moveTo>
                  <a:pt x="461009" y="345440"/>
                </a:moveTo>
                <a:lnTo>
                  <a:pt x="29209" y="345440"/>
                </a:lnTo>
                <a:lnTo>
                  <a:pt x="29209" y="346583"/>
                </a:lnTo>
                <a:lnTo>
                  <a:pt x="461009" y="346583"/>
                </a:lnTo>
                <a:lnTo>
                  <a:pt x="461009" y="345440"/>
                </a:lnTo>
                <a:close/>
              </a:path>
              <a:path w="490220" h="347980">
                <a:moveTo>
                  <a:pt x="463550" y="344043"/>
                </a:moveTo>
                <a:lnTo>
                  <a:pt x="27940" y="344043"/>
                </a:lnTo>
                <a:lnTo>
                  <a:pt x="27940" y="345440"/>
                </a:lnTo>
                <a:lnTo>
                  <a:pt x="463550" y="345440"/>
                </a:lnTo>
                <a:lnTo>
                  <a:pt x="463550" y="344043"/>
                </a:lnTo>
                <a:close/>
              </a:path>
              <a:path w="490220" h="347980">
                <a:moveTo>
                  <a:pt x="490220" y="303530"/>
                </a:moveTo>
                <a:lnTo>
                  <a:pt x="486409" y="303530"/>
                </a:lnTo>
                <a:lnTo>
                  <a:pt x="486409" y="324993"/>
                </a:lnTo>
                <a:lnTo>
                  <a:pt x="487679" y="324993"/>
                </a:lnTo>
                <a:lnTo>
                  <a:pt x="487679" y="323723"/>
                </a:lnTo>
                <a:lnTo>
                  <a:pt x="488950" y="323723"/>
                </a:lnTo>
                <a:lnTo>
                  <a:pt x="488950" y="322453"/>
                </a:lnTo>
                <a:lnTo>
                  <a:pt x="490220" y="322453"/>
                </a:lnTo>
                <a:lnTo>
                  <a:pt x="490220" y="303530"/>
                </a:lnTo>
                <a:close/>
              </a:path>
              <a:path w="490220" h="347980">
                <a:moveTo>
                  <a:pt x="3809" y="303530"/>
                </a:moveTo>
                <a:lnTo>
                  <a:pt x="0" y="303530"/>
                </a:lnTo>
                <a:lnTo>
                  <a:pt x="0" y="321183"/>
                </a:lnTo>
                <a:lnTo>
                  <a:pt x="1270" y="321183"/>
                </a:lnTo>
                <a:lnTo>
                  <a:pt x="1270" y="322453"/>
                </a:lnTo>
                <a:lnTo>
                  <a:pt x="2540" y="322453"/>
                </a:lnTo>
                <a:lnTo>
                  <a:pt x="2540" y="323723"/>
                </a:lnTo>
                <a:lnTo>
                  <a:pt x="3809" y="323723"/>
                </a:lnTo>
                <a:lnTo>
                  <a:pt x="3809" y="303530"/>
                </a:lnTo>
                <a:close/>
              </a:path>
            </a:pathLst>
          </a:custGeom>
          <a:solidFill>
            <a:srgbClr val="2E09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39759" y="1649857"/>
            <a:ext cx="482600" cy="339090"/>
          </a:xfrm>
          <a:custGeom>
            <a:avLst/>
            <a:gdLst/>
            <a:ahLst/>
            <a:cxnLst/>
            <a:rect l="l" t="t" r="r" b="b"/>
            <a:pathLst>
              <a:path w="482600" h="339089">
                <a:moveTo>
                  <a:pt x="2540" y="55880"/>
                </a:moveTo>
                <a:lnTo>
                  <a:pt x="0" y="55880"/>
                </a:lnTo>
                <a:lnTo>
                  <a:pt x="0" y="57023"/>
                </a:lnTo>
                <a:lnTo>
                  <a:pt x="2540" y="57023"/>
                </a:lnTo>
                <a:lnTo>
                  <a:pt x="2540" y="55880"/>
                </a:lnTo>
                <a:close/>
              </a:path>
              <a:path w="482600" h="339089">
                <a:moveTo>
                  <a:pt x="482600" y="55880"/>
                </a:moveTo>
                <a:lnTo>
                  <a:pt x="478790" y="55880"/>
                </a:lnTo>
                <a:lnTo>
                  <a:pt x="478790" y="57023"/>
                </a:lnTo>
                <a:lnTo>
                  <a:pt x="482600" y="57023"/>
                </a:lnTo>
                <a:lnTo>
                  <a:pt x="482600" y="55880"/>
                </a:lnTo>
                <a:close/>
              </a:path>
              <a:path w="482600" h="339089">
                <a:moveTo>
                  <a:pt x="2540" y="53339"/>
                </a:moveTo>
                <a:lnTo>
                  <a:pt x="0" y="53339"/>
                </a:lnTo>
                <a:lnTo>
                  <a:pt x="0" y="55752"/>
                </a:lnTo>
                <a:lnTo>
                  <a:pt x="2540" y="55752"/>
                </a:lnTo>
                <a:lnTo>
                  <a:pt x="2540" y="53339"/>
                </a:lnTo>
                <a:close/>
              </a:path>
              <a:path w="482600" h="339089">
                <a:moveTo>
                  <a:pt x="482600" y="53339"/>
                </a:moveTo>
                <a:lnTo>
                  <a:pt x="478790" y="53339"/>
                </a:lnTo>
                <a:lnTo>
                  <a:pt x="478790" y="55752"/>
                </a:lnTo>
                <a:lnTo>
                  <a:pt x="482600" y="55752"/>
                </a:lnTo>
                <a:lnTo>
                  <a:pt x="482600" y="53339"/>
                </a:lnTo>
                <a:close/>
              </a:path>
              <a:path w="482600" h="339089">
                <a:moveTo>
                  <a:pt x="2540" y="49530"/>
                </a:moveTo>
                <a:lnTo>
                  <a:pt x="0" y="49530"/>
                </a:lnTo>
                <a:lnTo>
                  <a:pt x="0" y="53212"/>
                </a:lnTo>
                <a:lnTo>
                  <a:pt x="2540" y="53212"/>
                </a:lnTo>
                <a:lnTo>
                  <a:pt x="2540" y="49530"/>
                </a:lnTo>
                <a:close/>
              </a:path>
              <a:path w="482600" h="339089">
                <a:moveTo>
                  <a:pt x="482600" y="49530"/>
                </a:moveTo>
                <a:lnTo>
                  <a:pt x="478790" y="49530"/>
                </a:lnTo>
                <a:lnTo>
                  <a:pt x="478790" y="53212"/>
                </a:lnTo>
                <a:lnTo>
                  <a:pt x="482600" y="53212"/>
                </a:lnTo>
                <a:lnTo>
                  <a:pt x="482600" y="49530"/>
                </a:lnTo>
                <a:close/>
              </a:path>
              <a:path w="482600" h="339089">
                <a:moveTo>
                  <a:pt x="2540" y="46989"/>
                </a:moveTo>
                <a:lnTo>
                  <a:pt x="0" y="46989"/>
                </a:lnTo>
                <a:lnTo>
                  <a:pt x="0" y="49402"/>
                </a:lnTo>
                <a:lnTo>
                  <a:pt x="2540" y="49402"/>
                </a:lnTo>
                <a:lnTo>
                  <a:pt x="2540" y="46989"/>
                </a:lnTo>
                <a:close/>
              </a:path>
              <a:path w="482600" h="339089">
                <a:moveTo>
                  <a:pt x="482600" y="46989"/>
                </a:moveTo>
                <a:lnTo>
                  <a:pt x="478790" y="46989"/>
                </a:lnTo>
                <a:lnTo>
                  <a:pt x="478790" y="49402"/>
                </a:lnTo>
                <a:lnTo>
                  <a:pt x="482600" y="49402"/>
                </a:lnTo>
                <a:lnTo>
                  <a:pt x="482600" y="46989"/>
                </a:lnTo>
                <a:close/>
              </a:path>
              <a:path w="482600" h="339089">
                <a:moveTo>
                  <a:pt x="2540" y="43180"/>
                </a:moveTo>
                <a:lnTo>
                  <a:pt x="0" y="43180"/>
                </a:lnTo>
                <a:lnTo>
                  <a:pt x="0" y="46862"/>
                </a:lnTo>
                <a:lnTo>
                  <a:pt x="2540" y="46862"/>
                </a:lnTo>
                <a:lnTo>
                  <a:pt x="2540" y="43180"/>
                </a:lnTo>
                <a:close/>
              </a:path>
              <a:path w="482600" h="339089">
                <a:moveTo>
                  <a:pt x="482600" y="43180"/>
                </a:moveTo>
                <a:lnTo>
                  <a:pt x="478790" y="43180"/>
                </a:lnTo>
                <a:lnTo>
                  <a:pt x="478790" y="46862"/>
                </a:lnTo>
                <a:lnTo>
                  <a:pt x="482600" y="46862"/>
                </a:lnTo>
                <a:lnTo>
                  <a:pt x="482600" y="43180"/>
                </a:lnTo>
                <a:close/>
              </a:path>
              <a:path w="482600" h="339089">
                <a:moveTo>
                  <a:pt x="2540" y="40639"/>
                </a:moveTo>
                <a:lnTo>
                  <a:pt x="0" y="40639"/>
                </a:lnTo>
                <a:lnTo>
                  <a:pt x="0" y="43052"/>
                </a:lnTo>
                <a:lnTo>
                  <a:pt x="2540" y="43052"/>
                </a:lnTo>
                <a:lnTo>
                  <a:pt x="2540" y="40639"/>
                </a:lnTo>
                <a:close/>
              </a:path>
              <a:path w="482600" h="339089">
                <a:moveTo>
                  <a:pt x="482600" y="40639"/>
                </a:moveTo>
                <a:lnTo>
                  <a:pt x="478790" y="40639"/>
                </a:lnTo>
                <a:lnTo>
                  <a:pt x="478790" y="43052"/>
                </a:lnTo>
                <a:lnTo>
                  <a:pt x="482600" y="43052"/>
                </a:lnTo>
                <a:lnTo>
                  <a:pt x="482600" y="40639"/>
                </a:lnTo>
                <a:close/>
              </a:path>
              <a:path w="482600" h="339089">
                <a:moveTo>
                  <a:pt x="2540" y="36830"/>
                </a:moveTo>
                <a:lnTo>
                  <a:pt x="0" y="36830"/>
                </a:lnTo>
                <a:lnTo>
                  <a:pt x="0" y="40512"/>
                </a:lnTo>
                <a:lnTo>
                  <a:pt x="2540" y="40512"/>
                </a:lnTo>
                <a:lnTo>
                  <a:pt x="2540" y="36830"/>
                </a:lnTo>
                <a:close/>
              </a:path>
              <a:path w="482600" h="339089">
                <a:moveTo>
                  <a:pt x="482600" y="36830"/>
                </a:moveTo>
                <a:lnTo>
                  <a:pt x="478790" y="36830"/>
                </a:lnTo>
                <a:lnTo>
                  <a:pt x="478790" y="40512"/>
                </a:lnTo>
                <a:lnTo>
                  <a:pt x="482600" y="40512"/>
                </a:lnTo>
                <a:lnTo>
                  <a:pt x="482600" y="36830"/>
                </a:lnTo>
                <a:close/>
              </a:path>
              <a:path w="482600" h="339089">
                <a:moveTo>
                  <a:pt x="2540" y="34289"/>
                </a:moveTo>
                <a:lnTo>
                  <a:pt x="0" y="34289"/>
                </a:lnTo>
                <a:lnTo>
                  <a:pt x="0" y="36702"/>
                </a:lnTo>
                <a:lnTo>
                  <a:pt x="2540" y="36702"/>
                </a:lnTo>
                <a:lnTo>
                  <a:pt x="2540" y="34289"/>
                </a:lnTo>
                <a:close/>
              </a:path>
              <a:path w="482600" h="339089">
                <a:moveTo>
                  <a:pt x="482600" y="34289"/>
                </a:moveTo>
                <a:lnTo>
                  <a:pt x="478790" y="34289"/>
                </a:lnTo>
                <a:lnTo>
                  <a:pt x="478790" y="36702"/>
                </a:lnTo>
                <a:lnTo>
                  <a:pt x="482600" y="36702"/>
                </a:lnTo>
                <a:lnTo>
                  <a:pt x="482600" y="34289"/>
                </a:lnTo>
                <a:close/>
              </a:path>
              <a:path w="482600" h="339089">
                <a:moveTo>
                  <a:pt x="2540" y="30480"/>
                </a:moveTo>
                <a:lnTo>
                  <a:pt x="0" y="30480"/>
                </a:lnTo>
                <a:lnTo>
                  <a:pt x="0" y="34162"/>
                </a:lnTo>
                <a:lnTo>
                  <a:pt x="2540" y="34162"/>
                </a:lnTo>
                <a:lnTo>
                  <a:pt x="2540" y="30480"/>
                </a:lnTo>
                <a:close/>
              </a:path>
              <a:path w="482600" h="339089">
                <a:moveTo>
                  <a:pt x="482600" y="30480"/>
                </a:moveTo>
                <a:lnTo>
                  <a:pt x="478790" y="30480"/>
                </a:lnTo>
                <a:lnTo>
                  <a:pt x="478790" y="34162"/>
                </a:lnTo>
                <a:lnTo>
                  <a:pt x="482600" y="34162"/>
                </a:lnTo>
                <a:lnTo>
                  <a:pt x="482600" y="30480"/>
                </a:lnTo>
                <a:close/>
              </a:path>
              <a:path w="482600" h="339089">
                <a:moveTo>
                  <a:pt x="2540" y="27939"/>
                </a:moveTo>
                <a:lnTo>
                  <a:pt x="0" y="27939"/>
                </a:lnTo>
                <a:lnTo>
                  <a:pt x="0" y="30352"/>
                </a:lnTo>
                <a:lnTo>
                  <a:pt x="2540" y="30352"/>
                </a:lnTo>
                <a:lnTo>
                  <a:pt x="2540" y="27939"/>
                </a:lnTo>
                <a:close/>
              </a:path>
              <a:path w="482600" h="339089">
                <a:moveTo>
                  <a:pt x="482600" y="27939"/>
                </a:moveTo>
                <a:lnTo>
                  <a:pt x="478790" y="27939"/>
                </a:lnTo>
                <a:lnTo>
                  <a:pt x="478790" y="30352"/>
                </a:lnTo>
                <a:lnTo>
                  <a:pt x="482600" y="30352"/>
                </a:lnTo>
                <a:lnTo>
                  <a:pt x="482600" y="27939"/>
                </a:lnTo>
                <a:close/>
              </a:path>
              <a:path w="482600" h="339089">
                <a:moveTo>
                  <a:pt x="2540" y="24130"/>
                </a:moveTo>
                <a:lnTo>
                  <a:pt x="0" y="24130"/>
                </a:lnTo>
                <a:lnTo>
                  <a:pt x="0" y="27812"/>
                </a:lnTo>
                <a:lnTo>
                  <a:pt x="2540" y="27812"/>
                </a:lnTo>
                <a:lnTo>
                  <a:pt x="2540" y="24130"/>
                </a:lnTo>
                <a:close/>
              </a:path>
              <a:path w="482600" h="339089">
                <a:moveTo>
                  <a:pt x="482600" y="24130"/>
                </a:moveTo>
                <a:lnTo>
                  <a:pt x="478790" y="24130"/>
                </a:lnTo>
                <a:lnTo>
                  <a:pt x="478790" y="27812"/>
                </a:lnTo>
                <a:lnTo>
                  <a:pt x="482600" y="27812"/>
                </a:lnTo>
                <a:lnTo>
                  <a:pt x="482600" y="24130"/>
                </a:lnTo>
                <a:close/>
              </a:path>
              <a:path w="482600" h="339089">
                <a:moveTo>
                  <a:pt x="2540" y="21716"/>
                </a:moveTo>
                <a:lnTo>
                  <a:pt x="0" y="21716"/>
                </a:lnTo>
                <a:lnTo>
                  <a:pt x="0" y="24002"/>
                </a:lnTo>
                <a:lnTo>
                  <a:pt x="2540" y="24002"/>
                </a:lnTo>
                <a:lnTo>
                  <a:pt x="2540" y="21716"/>
                </a:lnTo>
                <a:close/>
              </a:path>
              <a:path w="482600" h="339089">
                <a:moveTo>
                  <a:pt x="482600" y="21716"/>
                </a:moveTo>
                <a:lnTo>
                  <a:pt x="478790" y="21716"/>
                </a:lnTo>
                <a:lnTo>
                  <a:pt x="478790" y="24002"/>
                </a:lnTo>
                <a:lnTo>
                  <a:pt x="482600" y="24002"/>
                </a:lnTo>
                <a:lnTo>
                  <a:pt x="482600" y="21716"/>
                </a:lnTo>
                <a:close/>
              </a:path>
              <a:path w="482600" h="339089">
                <a:moveTo>
                  <a:pt x="2540" y="19050"/>
                </a:moveTo>
                <a:lnTo>
                  <a:pt x="1270" y="19050"/>
                </a:lnTo>
                <a:lnTo>
                  <a:pt x="1270" y="20447"/>
                </a:lnTo>
                <a:lnTo>
                  <a:pt x="0" y="20447"/>
                </a:lnTo>
                <a:lnTo>
                  <a:pt x="0" y="21589"/>
                </a:lnTo>
                <a:lnTo>
                  <a:pt x="2540" y="21589"/>
                </a:lnTo>
                <a:lnTo>
                  <a:pt x="2540" y="19050"/>
                </a:lnTo>
                <a:close/>
              </a:path>
              <a:path w="482600" h="339089">
                <a:moveTo>
                  <a:pt x="481330" y="17652"/>
                </a:moveTo>
                <a:lnTo>
                  <a:pt x="480060" y="17652"/>
                </a:lnTo>
                <a:lnTo>
                  <a:pt x="480060" y="17906"/>
                </a:lnTo>
                <a:lnTo>
                  <a:pt x="478790" y="17906"/>
                </a:lnTo>
                <a:lnTo>
                  <a:pt x="478790" y="21589"/>
                </a:lnTo>
                <a:lnTo>
                  <a:pt x="482600" y="21589"/>
                </a:lnTo>
                <a:lnTo>
                  <a:pt x="482600" y="19050"/>
                </a:lnTo>
                <a:lnTo>
                  <a:pt x="481330" y="19050"/>
                </a:lnTo>
                <a:lnTo>
                  <a:pt x="481330" y="17652"/>
                </a:lnTo>
                <a:close/>
              </a:path>
              <a:path w="482600" h="339089">
                <a:moveTo>
                  <a:pt x="480060" y="16637"/>
                </a:moveTo>
                <a:lnTo>
                  <a:pt x="478790" y="16637"/>
                </a:lnTo>
                <a:lnTo>
                  <a:pt x="478790" y="17652"/>
                </a:lnTo>
                <a:lnTo>
                  <a:pt x="480060" y="17652"/>
                </a:lnTo>
                <a:lnTo>
                  <a:pt x="480060" y="16637"/>
                </a:lnTo>
                <a:close/>
              </a:path>
              <a:path w="482600" h="339089">
                <a:moveTo>
                  <a:pt x="461010" y="1397"/>
                </a:moveTo>
                <a:lnTo>
                  <a:pt x="21590" y="1397"/>
                </a:lnTo>
                <a:lnTo>
                  <a:pt x="21590" y="2539"/>
                </a:lnTo>
                <a:lnTo>
                  <a:pt x="461010" y="2539"/>
                </a:lnTo>
                <a:lnTo>
                  <a:pt x="461010" y="1397"/>
                </a:lnTo>
                <a:close/>
              </a:path>
              <a:path w="482600" h="339089">
                <a:moveTo>
                  <a:pt x="459740" y="0"/>
                </a:moveTo>
                <a:lnTo>
                  <a:pt x="22860" y="0"/>
                </a:lnTo>
                <a:lnTo>
                  <a:pt x="22860" y="1397"/>
                </a:lnTo>
                <a:lnTo>
                  <a:pt x="459740" y="1397"/>
                </a:lnTo>
                <a:lnTo>
                  <a:pt x="459740" y="0"/>
                </a:lnTo>
                <a:close/>
              </a:path>
              <a:path w="482600" h="339089">
                <a:moveTo>
                  <a:pt x="2540" y="57023"/>
                </a:moveTo>
                <a:lnTo>
                  <a:pt x="0" y="57023"/>
                </a:lnTo>
                <a:lnTo>
                  <a:pt x="0" y="69723"/>
                </a:lnTo>
                <a:lnTo>
                  <a:pt x="2540" y="69723"/>
                </a:lnTo>
                <a:lnTo>
                  <a:pt x="2540" y="57023"/>
                </a:lnTo>
                <a:close/>
              </a:path>
              <a:path w="482600" h="339089">
                <a:moveTo>
                  <a:pt x="482600" y="57023"/>
                </a:moveTo>
                <a:lnTo>
                  <a:pt x="478790" y="57023"/>
                </a:lnTo>
                <a:lnTo>
                  <a:pt x="478790" y="69723"/>
                </a:lnTo>
                <a:lnTo>
                  <a:pt x="482600" y="69723"/>
                </a:lnTo>
                <a:lnTo>
                  <a:pt x="482600" y="57023"/>
                </a:lnTo>
                <a:close/>
              </a:path>
              <a:path w="482600" h="339089">
                <a:moveTo>
                  <a:pt x="2540" y="69723"/>
                </a:moveTo>
                <a:lnTo>
                  <a:pt x="0" y="69723"/>
                </a:lnTo>
                <a:lnTo>
                  <a:pt x="0" y="76073"/>
                </a:lnTo>
                <a:lnTo>
                  <a:pt x="2540" y="76073"/>
                </a:lnTo>
                <a:lnTo>
                  <a:pt x="2540" y="69723"/>
                </a:lnTo>
                <a:close/>
              </a:path>
              <a:path w="482600" h="339089">
                <a:moveTo>
                  <a:pt x="482600" y="69723"/>
                </a:moveTo>
                <a:lnTo>
                  <a:pt x="478790" y="69723"/>
                </a:lnTo>
                <a:lnTo>
                  <a:pt x="478790" y="76073"/>
                </a:lnTo>
                <a:lnTo>
                  <a:pt x="482600" y="76073"/>
                </a:lnTo>
                <a:lnTo>
                  <a:pt x="482600" y="69723"/>
                </a:lnTo>
                <a:close/>
              </a:path>
              <a:path w="482600" h="339089">
                <a:moveTo>
                  <a:pt x="2540" y="76073"/>
                </a:moveTo>
                <a:lnTo>
                  <a:pt x="0" y="76073"/>
                </a:lnTo>
                <a:lnTo>
                  <a:pt x="0" y="95123"/>
                </a:lnTo>
                <a:lnTo>
                  <a:pt x="2540" y="95123"/>
                </a:lnTo>
                <a:lnTo>
                  <a:pt x="2540" y="76073"/>
                </a:lnTo>
                <a:close/>
              </a:path>
              <a:path w="482600" h="339089">
                <a:moveTo>
                  <a:pt x="482600" y="76073"/>
                </a:moveTo>
                <a:lnTo>
                  <a:pt x="478790" y="76073"/>
                </a:lnTo>
                <a:lnTo>
                  <a:pt x="478790" y="95123"/>
                </a:lnTo>
                <a:lnTo>
                  <a:pt x="482600" y="95123"/>
                </a:lnTo>
                <a:lnTo>
                  <a:pt x="482600" y="76073"/>
                </a:lnTo>
                <a:close/>
              </a:path>
              <a:path w="482600" h="339089">
                <a:moveTo>
                  <a:pt x="2540" y="95123"/>
                </a:moveTo>
                <a:lnTo>
                  <a:pt x="0" y="95123"/>
                </a:lnTo>
                <a:lnTo>
                  <a:pt x="0" y="120523"/>
                </a:lnTo>
                <a:lnTo>
                  <a:pt x="2540" y="120523"/>
                </a:lnTo>
                <a:lnTo>
                  <a:pt x="2540" y="95123"/>
                </a:lnTo>
                <a:close/>
              </a:path>
              <a:path w="482600" h="339089">
                <a:moveTo>
                  <a:pt x="482600" y="95123"/>
                </a:moveTo>
                <a:lnTo>
                  <a:pt x="478790" y="95123"/>
                </a:lnTo>
                <a:lnTo>
                  <a:pt x="478790" y="120523"/>
                </a:lnTo>
                <a:lnTo>
                  <a:pt x="482600" y="120523"/>
                </a:lnTo>
                <a:lnTo>
                  <a:pt x="482600" y="95123"/>
                </a:lnTo>
                <a:close/>
              </a:path>
              <a:path w="482600" h="339089">
                <a:moveTo>
                  <a:pt x="2540" y="120523"/>
                </a:moveTo>
                <a:lnTo>
                  <a:pt x="0" y="120523"/>
                </a:lnTo>
                <a:lnTo>
                  <a:pt x="0" y="137033"/>
                </a:lnTo>
                <a:lnTo>
                  <a:pt x="2540" y="137033"/>
                </a:lnTo>
                <a:lnTo>
                  <a:pt x="2540" y="120523"/>
                </a:lnTo>
                <a:close/>
              </a:path>
              <a:path w="482600" h="339089">
                <a:moveTo>
                  <a:pt x="482600" y="120523"/>
                </a:moveTo>
                <a:lnTo>
                  <a:pt x="478790" y="120523"/>
                </a:lnTo>
                <a:lnTo>
                  <a:pt x="478790" y="137033"/>
                </a:lnTo>
                <a:lnTo>
                  <a:pt x="482600" y="137033"/>
                </a:lnTo>
                <a:lnTo>
                  <a:pt x="482600" y="120523"/>
                </a:lnTo>
                <a:close/>
              </a:path>
              <a:path w="482600" h="339089">
                <a:moveTo>
                  <a:pt x="2540" y="137033"/>
                </a:moveTo>
                <a:lnTo>
                  <a:pt x="0" y="137033"/>
                </a:lnTo>
                <a:lnTo>
                  <a:pt x="0" y="209423"/>
                </a:lnTo>
                <a:lnTo>
                  <a:pt x="2540" y="209423"/>
                </a:lnTo>
                <a:lnTo>
                  <a:pt x="2540" y="137033"/>
                </a:lnTo>
                <a:close/>
              </a:path>
              <a:path w="482600" h="339089">
                <a:moveTo>
                  <a:pt x="482600" y="137033"/>
                </a:moveTo>
                <a:lnTo>
                  <a:pt x="478790" y="137033"/>
                </a:lnTo>
                <a:lnTo>
                  <a:pt x="478790" y="209423"/>
                </a:lnTo>
                <a:lnTo>
                  <a:pt x="482600" y="209423"/>
                </a:lnTo>
                <a:lnTo>
                  <a:pt x="482600" y="137033"/>
                </a:lnTo>
                <a:close/>
              </a:path>
              <a:path w="482600" h="339089">
                <a:moveTo>
                  <a:pt x="2540" y="209423"/>
                </a:moveTo>
                <a:lnTo>
                  <a:pt x="0" y="209423"/>
                </a:lnTo>
                <a:lnTo>
                  <a:pt x="0" y="247523"/>
                </a:lnTo>
                <a:lnTo>
                  <a:pt x="2540" y="247523"/>
                </a:lnTo>
                <a:lnTo>
                  <a:pt x="2540" y="209423"/>
                </a:lnTo>
                <a:close/>
              </a:path>
              <a:path w="482600" h="339089">
                <a:moveTo>
                  <a:pt x="482600" y="209423"/>
                </a:moveTo>
                <a:lnTo>
                  <a:pt x="478790" y="209423"/>
                </a:lnTo>
                <a:lnTo>
                  <a:pt x="478790" y="247523"/>
                </a:lnTo>
                <a:lnTo>
                  <a:pt x="482600" y="247523"/>
                </a:lnTo>
                <a:lnTo>
                  <a:pt x="482600" y="209423"/>
                </a:lnTo>
                <a:close/>
              </a:path>
              <a:path w="482600" h="339089">
                <a:moveTo>
                  <a:pt x="2540" y="247523"/>
                </a:moveTo>
                <a:lnTo>
                  <a:pt x="0" y="247523"/>
                </a:lnTo>
                <a:lnTo>
                  <a:pt x="0" y="260223"/>
                </a:lnTo>
                <a:lnTo>
                  <a:pt x="2540" y="260223"/>
                </a:lnTo>
                <a:lnTo>
                  <a:pt x="2540" y="247523"/>
                </a:lnTo>
                <a:close/>
              </a:path>
              <a:path w="482600" h="339089">
                <a:moveTo>
                  <a:pt x="482600" y="247523"/>
                </a:moveTo>
                <a:lnTo>
                  <a:pt x="478790" y="247523"/>
                </a:lnTo>
                <a:lnTo>
                  <a:pt x="478790" y="260223"/>
                </a:lnTo>
                <a:lnTo>
                  <a:pt x="482600" y="260223"/>
                </a:lnTo>
                <a:lnTo>
                  <a:pt x="482600" y="247523"/>
                </a:lnTo>
                <a:close/>
              </a:path>
              <a:path w="482600" h="339089">
                <a:moveTo>
                  <a:pt x="2540" y="260223"/>
                </a:moveTo>
                <a:lnTo>
                  <a:pt x="0" y="260223"/>
                </a:lnTo>
                <a:lnTo>
                  <a:pt x="0" y="285623"/>
                </a:lnTo>
                <a:lnTo>
                  <a:pt x="2540" y="285623"/>
                </a:lnTo>
                <a:lnTo>
                  <a:pt x="2540" y="260223"/>
                </a:lnTo>
                <a:close/>
              </a:path>
              <a:path w="482600" h="339089">
                <a:moveTo>
                  <a:pt x="482600" y="260223"/>
                </a:moveTo>
                <a:lnTo>
                  <a:pt x="478790" y="260223"/>
                </a:lnTo>
                <a:lnTo>
                  <a:pt x="478790" y="285623"/>
                </a:lnTo>
                <a:lnTo>
                  <a:pt x="482600" y="285623"/>
                </a:lnTo>
                <a:lnTo>
                  <a:pt x="482600" y="260223"/>
                </a:lnTo>
                <a:close/>
              </a:path>
              <a:path w="482600" h="339089">
                <a:moveTo>
                  <a:pt x="2540" y="285623"/>
                </a:moveTo>
                <a:lnTo>
                  <a:pt x="0" y="285623"/>
                </a:lnTo>
                <a:lnTo>
                  <a:pt x="0" y="291973"/>
                </a:lnTo>
                <a:lnTo>
                  <a:pt x="2540" y="291973"/>
                </a:lnTo>
                <a:lnTo>
                  <a:pt x="2540" y="285623"/>
                </a:lnTo>
                <a:close/>
              </a:path>
              <a:path w="482600" h="339089">
                <a:moveTo>
                  <a:pt x="482600" y="285623"/>
                </a:moveTo>
                <a:lnTo>
                  <a:pt x="478790" y="285623"/>
                </a:lnTo>
                <a:lnTo>
                  <a:pt x="478790" y="291973"/>
                </a:lnTo>
                <a:lnTo>
                  <a:pt x="482600" y="291973"/>
                </a:lnTo>
                <a:lnTo>
                  <a:pt x="482600" y="285623"/>
                </a:lnTo>
                <a:close/>
              </a:path>
              <a:path w="482600" h="339089">
                <a:moveTo>
                  <a:pt x="2540" y="291973"/>
                </a:moveTo>
                <a:lnTo>
                  <a:pt x="0" y="291973"/>
                </a:lnTo>
                <a:lnTo>
                  <a:pt x="0" y="298323"/>
                </a:lnTo>
                <a:lnTo>
                  <a:pt x="2540" y="298323"/>
                </a:lnTo>
                <a:lnTo>
                  <a:pt x="2540" y="291973"/>
                </a:lnTo>
                <a:close/>
              </a:path>
              <a:path w="482600" h="339089">
                <a:moveTo>
                  <a:pt x="482600" y="291973"/>
                </a:moveTo>
                <a:lnTo>
                  <a:pt x="478790" y="291973"/>
                </a:lnTo>
                <a:lnTo>
                  <a:pt x="478790" y="298323"/>
                </a:lnTo>
                <a:lnTo>
                  <a:pt x="482600" y="298323"/>
                </a:lnTo>
                <a:lnTo>
                  <a:pt x="482600" y="291973"/>
                </a:lnTo>
                <a:close/>
              </a:path>
              <a:path w="482600" h="339089">
                <a:moveTo>
                  <a:pt x="461010" y="337693"/>
                </a:moveTo>
                <a:lnTo>
                  <a:pt x="21590" y="337693"/>
                </a:lnTo>
                <a:lnTo>
                  <a:pt x="21590" y="338963"/>
                </a:lnTo>
                <a:lnTo>
                  <a:pt x="461010" y="338963"/>
                </a:lnTo>
                <a:lnTo>
                  <a:pt x="461010" y="337693"/>
                </a:lnTo>
                <a:close/>
              </a:path>
              <a:path w="482600" h="339089">
                <a:moveTo>
                  <a:pt x="462279" y="336550"/>
                </a:moveTo>
                <a:lnTo>
                  <a:pt x="20320" y="336550"/>
                </a:lnTo>
                <a:lnTo>
                  <a:pt x="20320" y="337693"/>
                </a:lnTo>
                <a:lnTo>
                  <a:pt x="462279" y="337693"/>
                </a:lnTo>
                <a:lnTo>
                  <a:pt x="462279" y="336550"/>
                </a:lnTo>
                <a:close/>
              </a:path>
              <a:path w="482600" h="339089">
                <a:moveTo>
                  <a:pt x="464820" y="335153"/>
                </a:moveTo>
                <a:lnTo>
                  <a:pt x="19050" y="335153"/>
                </a:lnTo>
                <a:lnTo>
                  <a:pt x="19050" y="336550"/>
                </a:lnTo>
                <a:lnTo>
                  <a:pt x="464820" y="336550"/>
                </a:lnTo>
                <a:lnTo>
                  <a:pt x="464820" y="335153"/>
                </a:lnTo>
                <a:close/>
              </a:path>
              <a:path w="482600" h="339089">
                <a:moveTo>
                  <a:pt x="482600" y="298577"/>
                </a:moveTo>
                <a:lnTo>
                  <a:pt x="478790" y="298577"/>
                </a:lnTo>
                <a:lnTo>
                  <a:pt x="478790" y="323850"/>
                </a:lnTo>
                <a:lnTo>
                  <a:pt x="480060" y="323850"/>
                </a:lnTo>
                <a:lnTo>
                  <a:pt x="480060" y="322453"/>
                </a:lnTo>
                <a:lnTo>
                  <a:pt x="481330" y="322453"/>
                </a:lnTo>
                <a:lnTo>
                  <a:pt x="481330" y="321310"/>
                </a:lnTo>
                <a:lnTo>
                  <a:pt x="482600" y="321310"/>
                </a:lnTo>
                <a:lnTo>
                  <a:pt x="482600" y="298577"/>
                </a:lnTo>
                <a:close/>
              </a:path>
              <a:path w="482600" h="339089">
                <a:moveTo>
                  <a:pt x="2540" y="298577"/>
                </a:moveTo>
                <a:lnTo>
                  <a:pt x="0" y="298577"/>
                </a:lnTo>
                <a:lnTo>
                  <a:pt x="0" y="319913"/>
                </a:lnTo>
                <a:lnTo>
                  <a:pt x="1270" y="319913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298577"/>
                </a:lnTo>
                <a:close/>
              </a:path>
            </a:pathLst>
          </a:custGeom>
          <a:solidFill>
            <a:srgbClr val="310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242300" y="1652270"/>
            <a:ext cx="476250" cy="332740"/>
          </a:xfrm>
          <a:custGeom>
            <a:avLst/>
            <a:gdLst/>
            <a:ahLst/>
            <a:cxnLst/>
            <a:rect l="l" t="t" r="r" b="b"/>
            <a:pathLst>
              <a:path w="476250" h="332739">
                <a:moveTo>
                  <a:pt x="3809" y="53466"/>
                </a:moveTo>
                <a:lnTo>
                  <a:pt x="0" y="53466"/>
                </a:lnTo>
                <a:lnTo>
                  <a:pt x="0" y="54609"/>
                </a:lnTo>
                <a:lnTo>
                  <a:pt x="3809" y="54609"/>
                </a:lnTo>
                <a:lnTo>
                  <a:pt x="3809" y="53466"/>
                </a:lnTo>
                <a:close/>
              </a:path>
              <a:path w="476250" h="332739">
                <a:moveTo>
                  <a:pt x="476250" y="53466"/>
                </a:moveTo>
                <a:lnTo>
                  <a:pt x="472440" y="53466"/>
                </a:lnTo>
                <a:lnTo>
                  <a:pt x="472440" y="54609"/>
                </a:lnTo>
                <a:lnTo>
                  <a:pt x="476250" y="54609"/>
                </a:lnTo>
                <a:lnTo>
                  <a:pt x="476250" y="53466"/>
                </a:lnTo>
                <a:close/>
              </a:path>
              <a:path w="476250" h="332739">
                <a:moveTo>
                  <a:pt x="3809" y="50926"/>
                </a:moveTo>
                <a:lnTo>
                  <a:pt x="0" y="50926"/>
                </a:lnTo>
                <a:lnTo>
                  <a:pt x="0" y="53339"/>
                </a:lnTo>
                <a:lnTo>
                  <a:pt x="3809" y="53339"/>
                </a:lnTo>
                <a:lnTo>
                  <a:pt x="3809" y="50926"/>
                </a:lnTo>
                <a:close/>
              </a:path>
              <a:path w="476250" h="332739">
                <a:moveTo>
                  <a:pt x="476250" y="50926"/>
                </a:moveTo>
                <a:lnTo>
                  <a:pt x="472440" y="50926"/>
                </a:lnTo>
                <a:lnTo>
                  <a:pt x="472440" y="53339"/>
                </a:lnTo>
                <a:lnTo>
                  <a:pt x="476250" y="53339"/>
                </a:lnTo>
                <a:lnTo>
                  <a:pt x="476250" y="50926"/>
                </a:lnTo>
                <a:close/>
              </a:path>
              <a:path w="476250" h="332739">
                <a:moveTo>
                  <a:pt x="3809" y="47116"/>
                </a:moveTo>
                <a:lnTo>
                  <a:pt x="0" y="47116"/>
                </a:lnTo>
                <a:lnTo>
                  <a:pt x="0" y="50799"/>
                </a:lnTo>
                <a:lnTo>
                  <a:pt x="3809" y="50799"/>
                </a:lnTo>
                <a:lnTo>
                  <a:pt x="3809" y="47116"/>
                </a:lnTo>
                <a:close/>
              </a:path>
              <a:path w="476250" h="332739">
                <a:moveTo>
                  <a:pt x="476250" y="47116"/>
                </a:moveTo>
                <a:lnTo>
                  <a:pt x="472440" y="47116"/>
                </a:lnTo>
                <a:lnTo>
                  <a:pt x="472440" y="50799"/>
                </a:lnTo>
                <a:lnTo>
                  <a:pt x="476250" y="50799"/>
                </a:lnTo>
                <a:lnTo>
                  <a:pt x="476250" y="47116"/>
                </a:lnTo>
                <a:close/>
              </a:path>
              <a:path w="476250" h="332739">
                <a:moveTo>
                  <a:pt x="3809" y="44576"/>
                </a:moveTo>
                <a:lnTo>
                  <a:pt x="0" y="44576"/>
                </a:lnTo>
                <a:lnTo>
                  <a:pt x="0" y="46989"/>
                </a:lnTo>
                <a:lnTo>
                  <a:pt x="3809" y="46989"/>
                </a:lnTo>
                <a:lnTo>
                  <a:pt x="3809" y="44576"/>
                </a:lnTo>
                <a:close/>
              </a:path>
              <a:path w="476250" h="332739">
                <a:moveTo>
                  <a:pt x="476250" y="44576"/>
                </a:moveTo>
                <a:lnTo>
                  <a:pt x="472440" y="44576"/>
                </a:lnTo>
                <a:lnTo>
                  <a:pt x="472440" y="46989"/>
                </a:lnTo>
                <a:lnTo>
                  <a:pt x="476250" y="46989"/>
                </a:lnTo>
                <a:lnTo>
                  <a:pt x="476250" y="44576"/>
                </a:lnTo>
                <a:close/>
              </a:path>
              <a:path w="476250" h="332739">
                <a:moveTo>
                  <a:pt x="3809" y="40766"/>
                </a:moveTo>
                <a:lnTo>
                  <a:pt x="0" y="40766"/>
                </a:lnTo>
                <a:lnTo>
                  <a:pt x="0" y="44449"/>
                </a:lnTo>
                <a:lnTo>
                  <a:pt x="3809" y="44449"/>
                </a:lnTo>
                <a:lnTo>
                  <a:pt x="3809" y="40766"/>
                </a:lnTo>
                <a:close/>
              </a:path>
              <a:path w="476250" h="332739">
                <a:moveTo>
                  <a:pt x="476250" y="40766"/>
                </a:moveTo>
                <a:lnTo>
                  <a:pt x="472440" y="40766"/>
                </a:lnTo>
                <a:lnTo>
                  <a:pt x="472440" y="44449"/>
                </a:lnTo>
                <a:lnTo>
                  <a:pt x="476250" y="44449"/>
                </a:lnTo>
                <a:lnTo>
                  <a:pt x="476250" y="40766"/>
                </a:lnTo>
                <a:close/>
              </a:path>
              <a:path w="476250" h="332739">
                <a:moveTo>
                  <a:pt x="3809" y="38226"/>
                </a:moveTo>
                <a:lnTo>
                  <a:pt x="0" y="38226"/>
                </a:lnTo>
                <a:lnTo>
                  <a:pt x="0" y="40639"/>
                </a:lnTo>
                <a:lnTo>
                  <a:pt x="3809" y="40639"/>
                </a:lnTo>
                <a:lnTo>
                  <a:pt x="3809" y="38226"/>
                </a:lnTo>
                <a:close/>
              </a:path>
              <a:path w="476250" h="332739">
                <a:moveTo>
                  <a:pt x="476250" y="38226"/>
                </a:moveTo>
                <a:lnTo>
                  <a:pt x="472440" y="38226"/>
                </a:lnTo>
                <a:lnTo>
                  <a:pt x="472440" y="40639"/>
                </a:lnTo>
                <a:lnTo>
                  <a:pt x="476250" y="40639"/>
                </a:lnTo>
                <a:lnTo>
                  <a:pt x="476250" y="38226"/>
                </a:lnTo>
                <a:close/>
              </a:path>
              <a:path w="476250" h="332739">
                <a:moveTo>
                  <a:pt x="3809" y="34416"/>
                </a:moveTo>
                <a:lnTo>
                  <a:pt x="0" y="34416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34416"/>
                </a:lnTo>
                <a:close/>
              </a:path>
              <a:path w="476250" h="332739">
                <a:moveTo>
                  <a:pt x="476250" y="34416"/>
                </a:moveTo>
                <a:lnTo>
                  <a:pt x="472440" y="34416"/>
                </a:lnTo>
                <a:lnTo>
                  <a:pt x="472440" y="38099"/>
                </a:lnTo>
                <a:lnTo>
                  <a:pt x="476250" y="38099"/>
                </a:lnTo>
                <a:lnTo>
                  <a:pt x="476250" y="34416"/>
                </a:lnTo>
                <a:close/>
              </a:path>
              <a:path w="476250" h="332739">
                <a:moveTo>
                  <a:pt x="3809" y="31876"/>
                </a:moveTo>
                <a:lnTo>
                  <a:pt x="0" y="31876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31876"/>
                </a:lnTo>
                <a:close/>
              </a:path>
              <a:path w="476250" h="332739">
                <a:moveTo>
                  <a:pt x="476250" y="31876"/>
                </a:moveTo>
                <a:lnTo>
                  <a:pt x="472440" y="31876"/>
                </a:lnTo>
                <a:lnTo>
                  <a:pt x="472440" y="34289"/>
                </a:lnTo>
                <a:lnTo>
                  <a:pt x="476250" y="34289"/>
                </a:lnTo>
                <a:lnTo>
                  <a:pt x="476250" y="31876"/>
                </a:lnTo>
                <a:close/>
              </a:path>
              <a:path w="476250" h="332739">
                <a:moveTo>
                  <a:pt x="3809" y="28066"/>
                </a:moveTo>
                <a:lnTo>
                  <a:pt x="0" y="28066"/>
                </a:lnTo>
                <a:lnTo>
                  <a:pt x="0" y="31749"/>
                </a:lnTo>
                <a:lnTo>
                  <a:pt x="3809" y="31749"/>
                </a:lnTo>
                <a:lnTo>
                  <a:pt x="3809" y="28066"/>
                </a:lnTo>
                <a:close/>
              </a:path>
              <a:path w="476250" h="332739">
                <a:moveTo>
                  <a:pt x="476250" y="28066"/>
                </a:moveTo>
                <a:lnTo>
                  <a:pt x="472440" y="28066"/>
                </a:lnTo>
                <a:lnTo>
                  <a:pt x="472440" y="31749"/>
                </a:lnTo>
                <a:lnTo>
                  <a:pt x="476250" y="31749"/>
                </a:lnTo>
                <a:lnTo>
                  <a:pt x="476250" y="28066"/>
                </a:lnTo>
                <a:close/>
              </a:path>
              <a:path w="476250" h="332739">
                <a:moveTo>
                  <a:pt x="3809" y="25526"/>
                </a:moveTo>
                <a:lnTo>
                  <a:pt x="0" y="25526"/>
                </a:lnTo>
                <a:lnTo>
                  <a:pt x="0" y="27939"/>
                </a:lnTo>
                <a:lnTo>
                  <a:pt x="3809" y="27939"/>
                </a:lnTo>
                <a:lnTo>
                  <a:pt x="3809" y="25526"/>
                </a:lnTo>
                <a:close/>
              </a:path>
              <a:path w="476250" h="332739">
                <a:moveTo>
                  <a:pt x="476250" y="25526"/>
                </a:moveTo>
                <a:lnTo>
                  <a:pt x="472440" y="25526"/>
                </a:lnTo>
                <a:lnTo>
                  <a:pt x="472440" y="27939"/>
                </a:lnTo>
                <a:lnTo>
                  <a:pt x="476250" y="27939"/>
                </a:lnTo>
                <a:lnTo>
                  <a:pt x="476250" y="25526"/>
                </a:lnTo>
                <a:close/>
              </a:path>
              <a:path w="476250" h="332739">
                <a:moveTo>
                  <a:pt x="3809" y="21716"/>
                </a:moveTo>
                <a:lnTo>
                  <a:pt x="0" y="21716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21716"/>
                </a:lnTo>
                <a:close/>
              </a:path>
              <a:path w="476250" h="332739">
                <a:moveTo>
                  <a:pt x="476250" y="21716"/>
                </a:moveTo>
                <a:lnTo>
                  <a:pt x="472440" y="21716"/>
                </a:lnTo>
                <a:lnTo>
                  <a:pt x="472440" y="25399"/>
                </a:lnTo>
                <a:lnTo>
                  <a:pt x="476250" y="25399"/>
                </a:lnTo>
                <a:lnTo>
                  <a:pt x="476250" y="21716"/>
                </a:lnTo>
                <a:close/>
              </a:path>
              <a:path w="476250" h="332739">
                <a:moveTo>
                  <a:pt x="3809" y="19176"/>
                </a:moveTo>
                <a:lnTo>
                  <a:pt x="0" y="19176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19176"/>
                </a:lnTo>
                <a:close/>
              </a:path>
              <a:path w="476250" h="332739">
                <a:moveTo>
                  <a:pt x="476250" y="19176"/>
                </a:moveTo>
                <a:lnTo>
                  <a:pt x="472440" y="19176"/>
                </a:lnTo>
                <a:lnTo>
                  <a:pt x="472440" y="21589"/>
                </a:lnTo>
                <a:lnTo>
                  <a:pt x="476250" y="21589"/>
                </a:lnTo>
                <a:lnTo>
                  <a:pt x="476250" y="19176"/>
                </a:lnTo>
                <a:close/>
              </a:path>
              <a:path w="476250" h="332739">
                <a:moveTo>
                  <a:pt x="1270" y="15239"/>
                </a:moveTo>
                <a:lnTo>
                  <a:pt x="0" y="15239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15366"/>
                </a:lnTo>
                <a:lnTo>
                  <a:pt x="1270" y="15366"/>
                </a:lnTo>
                <a:lnTo>
                  <a:pt x="1270" y="15239"/>
                </a:lnTo>
                <a:close/>
              </a:path>
              <a:path w="476250" h="332739">
                <a:moveTo>
                  <a:pt x="476250" y="15366"/>
                </a:moveTo>
                <a:lnTo>
                  <a:pt x="472440" y="15366"/>
                </a:lnTo>
                <a:lnTo>
                  <a:pt x="472440" y="19049"/>
                </a:lnTo>
                <a:lnTo>
                  <a:pt x="476250" y="19049"/>
                </a:lnTo>
                <a:lnTo>
                  <a:pt x="476250" y="15366"/>
                </a:lnTo>
                <a:close/>
              </a:path>
              <a:path w="476250" h="332739">
                <a:moveTo>
                  <a:pt x="3809" y="12699"/>
                </a:moveTo>
                <a:lnTo>
                  <a:pt x="2540" y="12699"/>
                </a:lnTo>
                <a:lnTo>
                  <a:pt x="2540" y="14096"/>
                </a:lnTo>
                <a:lnTo>
                  <a:pt x="1270" y="14096"/>
                </a:lnTo>
                <a:lnTo>
                  <a:pt x="1270" y="15239"/>
                </a:lnTo>
                <a:lnTo>
                  <a:pt x="3809" y="15239"/>
                </a:lnTo>
                <a:lnTo>
                  <a:pt x="3809" y="12699"/>
                </a:lnTo>
                <a:close/>
              </a:path>
              <a:path w="476250" h="332739">
                <a:moveTo>
                  <a:pt x="474980" y="12699"/>
                </a:moveTo>
                <a:lnTo>
                  <a:pt x="473709" y="12699"/>
                </a:lnTo>
                <a:lnTo>
                  <a:pt x="472440" y="12826"/>
                </a:lnTo>
                <a:lnTo>
                  <a:pt x="472440" y="15239"/>
                </a:lnTo>
                <a:lnTo>
                  <a:pt x="476250" y="15239"/>
                </a:lnTo>
                <a:lnTo>
                  <a:pt x="476250" y="14096"/>
                </a:lnTo>
                <a:lnTo>
                  <a:pt x="474980" y="14096"/>
                </a:lnTo>
                <a:lnTo>
                  <a:pt x="474980" y="12699"/>
                </a:lnTo>
                <a:close/>
              </a:path>
              <a:path w="476250" h="332739">
                <a:moveTo>
                  <a:pt x="473709" y="11556"/>
                </a:moveTo>
                <a:lnTo>
                  <a:pt x="472440" y="11556"/>
                </a:lnTo>
                <a:lnTo>
                  <a:pt x="472440" y="12699"/>
                </a:lnTo>
                <a:lnTo>
                  <a:pt x="473709" y="12699"/>
                </a:lnTo>
                <a:lnTo>
                  <a:pt x="473709" y="11556"/>
                </a:lnTo>
                <a:close/>
              </a:path>
              <a:path w="476250" h="332739">
                <a:moveTo>
                  <a:pt x="16509" y="2539"/>
                </a:moveTo>
                <a:lnTo>
                  <a:pt x="13970" y="2539"/>
                </a:lnTo>
                <a:lnTo>
                  <a:pt x="13970" y="3809"/>
                </a:lnTo>
                <a:lnTo>
                  <a:pt x="463550" y="3809"/>
                </a:lnTo>
                <a:lnTo>
                  <a:pt x="463550" y="2666"/>
                </a:lnTo>
                <a:lnTo>
                  <a:pt x="16509" y="2666"/>
                </a:lnTo>
                <a:lnTo>
                  <a:pt x="16509" y="2539"/>
                </a:lnTo>
                <a:close/>
              </a:path>
              <a:path w="476250" h="332739">
                <a:moveTo>
                  <a:pt x="463550" y="2539"/>
                </a:moveTo>
                <a:lnTo>
                  <a:pt x="461009" y="2539"/>
                </a:lnTo>
                <a:lnTo>
                  <a:pt x="461009" y="2666"/>
                </a:lnTo>
                <a:lnTo>
                  <a:pt x="463550" y="2666"/>
                </a:lnTo>
                <a:lnTo>
                  <a:pt x="463550" y="2539"/>
                </a:lnTo>
                <a:close/>
              </a:path>
              <a:path w="476250" h="332739">
                <a:moveTo>
                  <a:pt x="461009" y="1396"/>
                </a:moveTo>
                <a:lnTo>
                  <a:pt x="16509" y="1396"/>
                </a:lnTo>
                <a:lnTo>
                  <a:pt x="16509" y="2539"/>
                </a:lnTo>
                <a:lnTo>
                  <a:pt x="461009" y="2539"/>
                </a:lnTo>
                <a:lnTo>
                  <a:pt x="461009" y="1396"/>
                </a:lnTo>
                <a:close/>
              </a:path>
              <a:path w="476250" h="332739">
                <a:moveTo>
                  <a:pt x="19050" y="0"/>
                </a:moveTo>
                <a:lnTo>
                  <a:pt x="17779" y="0"/>
                </a:lnTo>
                <a:lnTo>
                  <a:pt x="17779" y="1396"/>
                </a:lnTo>
                <a:lnTo>
                  <a:pt x="459739" y="1396"/>
                </a:lnTo>
                <a:lnTo>
                  <a:pt x="459739" y="126"/>
                </a:lnTo>
                <a:lnTo>
                  <a:pt x="19050" y="126"/>
                </a:lnTo>
                <a:close/>
              </a:path>
              <a:path w="476250" h="332739">
                <a:moveTo>
                  <a:pt x="459739" y="0"/>
                </a:moveTo>
                <a:lnTo>
                  <a:pt x="458470" y="0"/>
                </a:lnTo>
                <a:lnTo>
                  <a:pt x="459739" y="126"/>
                </a:lnTo>
                <a:close/>
              </a:path>
              <a:path w="476250" h="332739">
                <a:moveTo>
                  <a:pt x="3809" y="54610"/>
                </a:moveTo>
                <a:lnTo>
                  <a:pt x="0" y="54610"/>
                </a:lnTo>
                <a:lnTo>
                  <a:pt x="0" y="67309"/>
                </a:lnTo>
                <a:lnTo>
                  <a:pt x="3809" y="67309"/>
                </a:lnTo>
                <a:lnTo>
                  <a:pt x="3809" y="54610"/>
                </a:lnTo>
                <a:close/>
              </a:path>
              <a:path w="476250" h="332739">
                <a:moveTo>
                  <a:pt x="476250" y="54610"/>
                </a:moveTo>
                <a:lnTo>
                  <a:pt x="472440" y="54610"/>
                </a:lnTo>
                <a:lnTo>
                  <a:pt x="472440" y="67309"/>
                </a:lnTo>
                <a:lnTo>
                  <a:pt x="476250" y="67309"/>
                </a:lnTo>
                <a:lnTo>
                  <a:pt x="476250" y="54610"/>
                </a:lnTo>
                <a:close/>
              </a:path>
              <a:path w="476250" h="332739">
                <a:moveTo>
                  <a:pt x="3809" y="67310"/>
                </a:moveTo>
                <a:lnTo>
                  <a:pt x="0" y="67310"/>
                </a:lnTo>
                <a:lnTo>
                  <a:pt x="0" y="73659"/>
                </a:lnTo>
                <a:lnTo>
                  <a:pt x="3809" y="73659"/>
                </a:lnTo>
                <a:lnTo>
                  <a:pt x="3809" y="67310"/>
                </a:lnTo>
                <a:close/>
              </a:path>
              <a:path w="476250" h="332739">
                <a:moveTo>
                  <a:pt x="476250" y="67310"/>
                </a:moveTo>
                <a:lnTo>
                  <a:pt x="472440" y="67310"/>
                </a:lnTo>
                <a:lnTo>
                  <a:pt x="472440" y="73659"/>
                </a:lnTo>
                <a:lnTo>
                  <a:pt x="476250" y="73659"/>
                </a:lnTo>
                <a:lnTo>
                  <a:pt x="476250" y="67310"/>
                </a:lnTo>
                <a:close/>
              </a:path>
              <a:path w="476250" h="332739">
                <a:moveTo>
                  <a:pt x="3809" y="73660"/>
                </a:moveTo>
                <a:lnTo>
                  <a:pt x="0" y="73660"/>
                </a:lnTo>
                <a:lnTo>
                  <a:pt x="0" y="92709"/>
                </a:lnTo>
                <a:lnTo>
                  <a:pt x="3809" y="92709"/>
                </a:lnTo>
                <a:lnTo>
                  <a:pt x="3809" y="73660"/>
                </a:lnTo>
                <a:close/>
              </a:path>
              <a:path w="476250" h="332739">
                <a:moveTo>
                  <a:pt x="476250" y="73660"/>
                </a:moveTo>
                <a:lnTo>
                  <a:pt x="472440" y="73660"/>
                </a:lnTo>
                <a:lnTo>
                  <a:pt x="472440" y="92709"/>
                </a:lnTo>
                <a:lnTo>
                  <a:pt x="476250" y="92709"/>
                </a:lnTo>
                <a:lnTo>
                  <a:pt x="476250" y="73660"/>
                </a:lnTo>
                <a:close/>
              </a:path>
              <a:path w="476250" h="332739">
                <a:moveTo>
                  <a:pt x="3809" y="92710"/>
                </a:moveTo>
                <a:lnTo>
                  <a:pt x="0" y="92710"/>
                </a:lnTo>
                <a:lnTo>
                  <a:pt x="0" y="118109"/>
                </a:lnTo>
                <a:lnTo>
                  <a:pt x="3809" y="118109"/>
                </a:lnTo>
                <a:lnTo>
                  <a:pt x="3809" y="92710"/>
                </a:lnTo>
                <a:close/>
              </a:path>
              <a:path w="476250" h="332739">
                <a:moveTo>
                  <a:pt x="476250" y="92710"/>
                </a:moveTo>
                <a:lnTo>
                  <a:pt x="472440" y="92710"/>
                </a:lnTo>
                <a:lnTo>
                  <a:pt x="472440" y="118109"/>
                </a:lnTo>
                <a:lnTo>
                  <a:pt x="476250" y="118109"/>
                </a:lnTo>
                <a:lnTo>
                  <a:pt x="476250" y="92710"/>
                </a:lnTo>
                <a:close/>
              </a:path>
              <a:path w="476250" h="332739">
                <a:moveTo>
                  <a:pt x="3809" y="118110"/>
                </a:moveTo>
                <a:lnTo>
                  <a:pt x="0" y="118110"/>
                </a:lnTo>
                <a:lnTo>
                  <a:pt x="0" y="134619"/>
                </a:lnTo>
                <a:lnTo>
                  <a:pt x="3809" y="134619"/>
                </a:lnTo>
                <a:lnTo>
                  <a:pt x="3809" y="118110"/>
                </a:lnTo>
                <a:close/>
              </a:path>
              <a:path w="476250" h="332739">
                <a:moveTo>
                  <a:pt x="476250" y="118110"/>
                </a:moveTo>
                <a:lnTo>
                  <a:pt x="472440" y="118110"/>
                </a:lnTo>
                <a:lnTo>
                  <a:pt x="472440" y="134619"/>
                </a:lnTo>
                <a:lnTo>
                  <a:pt x="476250" y="134619"/>
                </a:lnTo>
                <a:lnTo>
                  <a:pt x="476250" y="118110"/>
                </a:lnTo>
                <a:close/>
              </a:path>
              <a:path w="476250" h="332739">
                <a:moveTo>
                  <a:pt x="3809" y="134620"/>
                </a:moveTo>
                <a:lnTo>
                  <a:pt x="0" y="134620"/>
                </a:lnTo>
                <a:lnTo>
                  <a:pt x="0" y="207009"/>
                </a:lnTo>
                <a:lnTo>
                  <a:pt x="3809" y="207009"/>
                </a:lnTo>
                <a:lnTo>
                  <a:pt x="3809" y="134620"/>
                </a:lnTo>
                <a:close/>
              </a:path>
              <a:path w="476250" h="332739">
                <a:moveTo>
                  <a:pt x="476250" y="134620"/>
                </a:moveTo>
                <a:lnTo>
                  <a:pt x="472440" y="134620"/>
                </a:lnTo>
                <a:lnTo>
                  <a:pt x="472440" y="207009"/>
                </a:lnTo>
                <a:lnTo>
                  <a:pt x="476250" y="207009"/>
                </a:lnTo>
                <a:lnTo>
                  <a:pt x="476250" y="134620"/>
                </a:lnTo>
                <a:close/>
              </a:path>
              <a:path w="476250" h="332739">
                <a:moveTo>
                  <a:pt x="3809" y="207010"/>
                </a:moveTo>
                <a:lnTo>
                  <a:pt x="0" y="207010"/>
                </a:lnTo>
                <a:lnTo>
                  <a:pt x="0" y="245109"/>
                </a:lnTo>
                <a:lnTo>
                  <a:pt x="3809" y="245109"/>
                </a:lnTo>
                <a:lnTo>
                  <a:pt x="3809" y="207010"/>
                </a:lnTo>
                <a:close/>
              </a:path>
              <a:path w="476250" h="332739">
                <a:moveTo>
                  <a:pt x="476250" y="207010"/>
                </a:moveTo>
                <a:lnTo>
                  <a:pt x="472440" y="207010"/>
                </a:lnTo>
                <a:lnTo>
                  <a:pt x="472440" y="245109"/>
                </a:lnTo>
                <a:lnTo>
                  <a:pt x="476250" y="245109"/>
                </a:lnTo>
                <a:lnTo>
                  <a:pt x="476250" y="207010"/>
                </a:lnTo>
                <a:close/>
              </a:path>
              <a:path w="476250" h="332739">
                <a:moveTo>
                  <a:pt x="3809" y="245110"/>
                </a:moveTo>
                <a:lnTo>
                  <a:pt x="0" y="245110"/>
                </a:lnTo>
                <a:lnTo>
                  <a:pt x="0" y="257809"/>
                </a:lnTo>
                <a:lnTo>
                  <a:pt x="3809" y="257809"/>
                </a:lnTo>
                <a:lnTo>
                  <a:pt x="3809" y="245110"/>
                </a:lnTo>
                <a:close/>
              </a:path>
              <a:path w="476250" h="332739">
                <a:moveTo>
                  <a:pt x="476250" y="245110"/>
                </a:moveTo>
                <a:lnTo>
                  <a:pt x="472440" y="245110"/>
                </a:lnTo>
                <a:lnTo>
                  <a:pt x="472440" y="257809"/>
                </a:lnTo>
                <a:lnTo>
                  <a:pt x="476250" y="257809"/>
                </a:lnTo>
                <a:lnTo>
                  <a:pt x="476250" y="245110"/>
                </a:lnTo>
                <a:close/>
              </a:path>
              <a:path w="476250" h="332739">
                <a:moveTo>
                  <a:pt x="3809" y="257810"/>
                </a:moveTo>
                <a:lnTo>
                  <a:pt x="0" y="257810"/>
                </a:lnTo>
                <a:lnTo>
                  <a:pt x="0" y="283209"/>
                </a:lnTo>
                <a:lnTo>
                  <a:pt x="3809" y="283209"/>
                </a:lnTo>
                <a:lnTo>
                  <a:pt x="3809" y="257810"/>
                </a:lnTo>
                <a:close/>
              </a:path>
              <a:path w="476250" h="332739">
                <a:moveTo>
                  <a:pt x="476250" y="257810"/>
                </a:moveTo>
                <a:lnTo>
                  <a:pt x="472440" y="257810"/>
                </a:lnTo>
                <a:lnTo>
                  <a:pt x="472440" y="283209"/>
                </a:lnTo>
                <a:lnTo>
                  <a:pt x="476250" y="283209"/>
                </a:lnTo>
                <a:lnTo>
                  <a:pt x="476250" y="257810"/>
                </a:lnTo>
                <a:close/>
              </a:path>
              <a:path w="476250" h="332739">
                <a:moveTo>
                  <a:pt x="3809" y="283210"/>
                </a:moveTo>
                <a:lnTo>
                  <a:pt x="0" y="283210"/>
                </a:lnTo>
                <a:lnTo>
                  <a:pt x="0" y="289559"/>
                </a:lnTo>
                <a:lnTo>
                  <a:pt x="3809" y="289559"/>
                </a:lnTo>
                <a:lnTo>
                  <a:pt x="3809" y="283210"/>
                </a:lnTo>
                <a:close/>
              </a:path>
              <a:path w="476250" h="332739">
                <a:moveTo>
                  <a:pt x="476250" y="283210"/>
                </a:moveTo>
                <a:lnTo>
                  <a:pt x="472440" y="283210"/>
                </a:lnTo>
                <a:lnTo>
                  <a:pt x="472440" y="289559"/>
                </a:lnTo>
                <a:lnTo>
                  <a:pt x="476250" y="289559"/>
                </a:lnTo>
                <a:lnTo>
                  <a:pt x="476250" y="283210"/>
                </a:lnTo>
                <a:close/>
              </a:path>
              <a:path w="476250" h="332739">
                <a:moveTo>
                  <a:pt x="3809" y="289560"/>
                </a:moveTo>
                <a:lnTo>
                  <a:pt x="0" y="289560"/>
                </a:lnTo>
                <a:lnTo>
                  <a:pt x="0" y="295909"/>
                </a:lnTo>
                <a:lnTo>
                  <a:pt x="3809" y="295909"/>
                </a:lnTo>
                <a:lnTo>
                  <a:pt x="3809" y="289560"/>
                </a:lnTo>
                <a:close/>
              </a:path>
              <a:path w="476250" h="332739">
                <a:moveTo>
                  <a:pt x="476250" y="289560"/>
                </a:moveTo>
                <a:lnTo>
                  <a:pt x="472440" y="289560"/>
                </a:lnTo>
                <a:lnTo>
                  <a:pt x="472440" y="295909"/>
                </a:lnTo>
                <a:lnTo>
                  <a:pt x="476250" y="295909"/>
                </a:lnTo>
                <a:lnTo>
                  <a:pt x="476250" y="289560"/>
                </a:lnTo>
                <a:close/>
              </a:path>
              <a:path w="476250" h="332739">
                <a:moveTo>
                  <a:pt x="463550" y="331597"/>
                </a:moveTo>
                <a:lnTo>
                  <a:pt x="15240" y="331597"/>
                </a:lnTo>
                <a:lnTo>
                  <a:pt x="15240" y="332739"/>
                </a:lnTo>
                <a:lnTo>
                  <a:pt x="463550" y="332739"/>
                </a:lnTo>
                <a:lnTo>
                  <a:pt x="463550" y="331597"/>
                </a:lnTo>
                <a:close/>
              </a:path>
              <a:path w="476250" h="332739">
                <a:moveTo>
                  <a:pt x="464820" y="330326"/>
                </a:moveTo>
                <a:lnTo>
                  <a:pt x="12700" y="330326"/>
                </a:lnTo>
                <a:lnTo>
                  <a:pt x="12700" y="331597"/>
                </a:lnTo>
                <a:lnTo>
                  <a:pt x="464820" y="331597"/>
                </a:lnTo>
                <a:lnTo>
                  <a:pt x="464820" y="330326"/>
                </a:lnTo>
                <a:close/>
              </a:path>
              <a:path w="476250" h="332739">
                <a:moveTo>
                  <a:pt x="466089" y="328929"/>
                </a:moveTo>
                <a:lnTo>
                  <a:pt x="11429" y="328929"/>
                </a:lnTo>
                <a:lnTo>
                  <a:pt x="11429" y="330326"/>
                </a:lnTo>
                <a:lnTo>
                  <a:pt x="466089" y="330326"/>
                </a:lnTo>
                <a:lnTo>
                  <a:pt x="466089" y="328929"/>
                </a:lnTo>
                <a:close/>
              </a:path>
              <a:path w="476250" h="332739">
                <a:moveTo>
                  <a:pt x="476250" y="296163"/>
                </a:moveTo>
                <a:lnTo>
                  <a:pt x="472440" y="296163"/>
                </a:lnTo>
                <a:lnTo>
                  <a:pt x="472440" y="323976"/>
                </a:lnTo>
                <a:lnTo>
                  <a:pt x="473709" y="323976"/>
                </a:lnTo>
                <a:lnTo>
                  <a:pt x="473709" y="322579"/>
                </a:lnTo>
                <a:lnTo>
                  <a:pt x="476250" y="322579"/>
                </a:lnTo>
                <a:lnTo>
                  <a:pt x="476250" y="296163"/>
                </a:lnTo>
                <a:close/>
              </a:path>
              <a:path w="476250" h="332739">
                <a:moveTo>
                  <a:pt x="3809" y="296163"/>
                </a:moveTo>
                <a:lnTo>
                  <a:pt x="0" y="296163"/>
                </a:lnTo>
                <a:lnTo>
                  <a:pt x="0" y="320039"/>
                </a:lnTo>
                <a:lnTo>
                  <a:pt x="1270" y="320039"/>
                </a:lnTo>
                <a:lnTo>
                  <a:pt x="1270" y="321437"/>
                </a:lnTo>
                <a:lnTo>
                  <a:pt x="2540" y="321437"/>
                </a:lnTo>
                <a:lnTo>
                  <a:pt x="2540" y="322579"/>
                </a:lnTo>
                <a:lnTo>
                  <a:pt x="3809" y="322579"/>
                </a:lnTo>
                <a:lnTo>
                  <a:pt x="3809" y="296163"/>
                </a:lnTo>
                <a:close/>
              </a:path>
            </a:pathLst>
          </a:custGeom>
          <a:solidFill>
            <a:srgbClr val="340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246109" y="1656079"/>
            <a:ext cx="468630" cy="325120"/>
          </a:xfrm>
          <a:custGeom>
            <a:avLst/>
            <a:gdLst/>
            <a:ahLst/>
            <a:cxnLst/>
            <a:rect l="l" t="t" r="r" b="b"/>
            <a:pathLst>
              <a:path w="468629" h="325119">
                <a:moveTo>
                  <a:pt x="3810" y="49657"/>
                </a:moveTo>
                <a:lnTo>
                  <a:pt x="0" y="49657"/>
                </a:lnTo>
                <a:lnTo>
                  <a:pt x="0" y="50800"/>
                </a:lnTo>
                <a:lnTo>
                  <a:pt x="3810" y="50800"/>
                </a:lnTo>
                <a:lnTo>
                  <a:pt x="3810" y="49657"/>
                </a:lnTo>
                <a:close/>
              </a:path>
              <a:path w="468629" h="325119">
                <a:moveTo>
                  <a:pt x="468630" y="49657"/>
                </a:moveTo>
                <a:lnTo>
                  <a:pt x="464820" y="49657"/>
                </a:lnTo>
                <a:lnTo>
                  <a:pt x="464820" y="50800"/>
                </a:lnTo>
                <a:lnTo>
                  <a:pt x="468630" y="50800"/>
                </a:lnTo>
                <a:lnTo>
                  <a:pt x="468630" y="49657"/>
                </a:lnTo>
                <a:close/>
              </a:path>
              <a:path w="468629" h="325119">
                <a:moveTo>
                  <a:pt x="3810" y="47116"/>
                </a:moveTo>
                <a:lnTo>
                  <a:pt x="0" y="47116"/>
                </a:lnTo>
                <a:lnTo>
                  <a:pt x="0" y="49529"/>
                </a:lnTo>
                <a:lnTo>
                  <a:pt x="3810" y="49529"/>
                </a:lnTo>
                <a:lnTo>
                  <a:pt x="3810" y="47116"/>
                </a:lnTo>
                <a:close/>
              </a:path>
              <a:path w="468629" h="325119">
                <a:moveTo>
                  <a:pt x="468630" y="47116"/>
                </a:moveTo>
                <a:lnTo>
                  <a:pt x="464820" y="47116"/>
                </a:lnTo>
                <a:lnTo>
                  <a:pt x="464820" y="49529"/>
                </a:lnTo>
                <a:lnTo>
                  <a:pt x="468630" y="49529"/>
                </a:lnTo>
                <a:lnTo>
                  <a:pt x="468630" y="47116"/>
                </a:lnTo>
                <a:close/>
              </a:path>
              <a:path w="468629" h="325119">
                <a:moveTo>
                  <a:pt x="3810" y="43307"/>
                </a:moveTo>
                <a:lnTo>
                  <a:pt x="0" y="43307"/>
                </a:lnTo>
                <a:lnTo>
                  <a:pt x="0" y="46989"/>
                </a:lnTo>
                <a:lnTo>
                  <a:pt x="3810" y="46989"/>
                </a:lnTo>
                <a:lnTo>
                  <a:pt x="3810" y="43307"/>
                </a:lnTo>
                <a:close/>
              </a:path>
              <a:path w="468629" h="325119">
                <a:moveTo>
                  <a:pt x="468630" y="43307"/>
                </a:moveTo>
                <a:lnTo>
                  <a:pt x="464820" y="43307"/>
                </a:lnTo>
                <a:lnTo>
                  <a:pt x="464820" y="46989"/>
                </a:lnTo>
                <a:lnTo>
                  <a:pt x="468630" y="46989"/>
                </a:lnTo>
                <a:lnTo>
                  <a:pt x="468630" y="43307"/>
                </a:lnTo>
                <a:close/>
              </a:path>
              <a:path w="468629" h="325119">
                <a:moveTo>
                  <a:pt x="3810" y="40766"/>
                </a:moveTo>
                <a:lnTo>
                  <a:pt x="0" y="40766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40766"/>
                </a:lnTo>
                <a:close/>
              </a:path>
              <a:path w="468629" h="325119">
                <a:moveTo>
                  <a:pt x="468630" y="40766"/>
                </a:moveTo>
                <a:lnTo>
                  <a:pt x="464820" y="40766"/>
                </a:lnTo>
                <a:lnTo>
                  <a:pt x="464820" y="43179"/>
                </a:lnTo>
                <a:lnTo>
                  <a:pt x="468630" y="43179"/>
                </a:lnTo>
                <a:lnTo>
                  <a:pt x="468630" y="40766"/>
                </a:lnTo>
                <a:close/>
              </a:path>
              <a:path w="468629" h="325119">
                <a:moveTo>
                  <a:pt x="3810" y="36957"/>
                </a:moveTo>
                <a:lnTo>
                  <a:pt x="0" y="36957"/>
                </a:lnTo>
                <a:lnTo>
                  <a:pt x="0" y="40639"/>
                </a:lnTo>
                <a:lnTo>
                  <a:pt x="3810" y="40639"/>
                </a:lnTo>
                <a:lnTo>
                  <a:pt x="3810" y="36957"/>
                </a:lnTo>
                <a:close/>
              </a:path>
              <a:path w="468629" h="325119">
                <a:moveTo>
                  <a:pt x="468630" y="36957"/>
                </a:moveTo>
                <a:lnTo>
                  <a:pt x="464820" y="36957"/>
                </a:lnTo>
                <a:lnTo>
                  <a:pt x="464820" y="40639"/>
                </a:lnTo>
                <a:lnTo>
                  <a:pt x="468630" y="40639"/>
                </a:lnTo>
                <a:lnTo>
                  <a:pt x="468630" y="36957"/>
                </a:lnTo>
                <a:close/>
              </a:path>
              <a:path w="468629" h="325119">
                <a:moveTo>
                  <a:pt x="3810" y="34416"/>
                </a:moveTo>
                <a:lnTo>
                  <a:pt x="0" y="34416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4416"/>
                </a:lnTo>
                <a:close/>
              </a:path>
              <a:path w="468629" h="325119">
                <a:moveTo>
                  <a:pt x="468630" y="34416"/>
                </a:moveTo>
                <a:lnTo>
                  <a:pt x="464820" y="34416"/>
                </a:lnTo>
                <a:lnTo>
                  <a:pt x="464820" y="36829"/>
                </a:lnTo>
                <a:lnTo>
                  <a:pt x="468630" y="36829"/>
                </a:lnTo>
                <a:lnTo>
                  <a:pt x="468630" y="34416"/>
                </a:lnTo>
                <a:close/>
              </a:path>
              <a:path w="468629" h="325119">
                <a:moveTo>
                  <a:pt x="3810" y="30607"/>
                </a:moveTo>
                <a:lnTo>
                  <a:pt x="0" y="30607"/>
                </a:lnTo>
                <a:lnTo>
                  <a:pt x="0" y="34289"/>
                </a:lnTo>
                <a:lnTo>
                  <a:pt x="3810" y="34289"/>
                </a:lnTo>
                <a:lnTo>
                  <a:pt x="3810" y="30607"/>
                </a:lnTo>
                <a:close/>
              </a:path>
              <a:path w="468629" h="325119">
                <a:moveTo>
                  <a:pt x="468630" y="30607"/>
                </a:moveTo>
                <a:lnTo>
                  <a:pt x="464820" y="30607"/>
                </a:lnTo>
                <a:lnTo>
                  <a:pt x="464820" y="34289"/>
                </a:lnTo>
                <a:lnTo>
                  <a:pt x="468630" y="34289"/>
                </a:lnTo>
                <a:lnTo>
                  <a:pt x="468630" y="30607"/>
                </a:lnTo>
                <a:close/>
              </a:path>
              <a:path w="468629" h="325119">
                <a:moveTo>
                  <a:pt x="3810" y="28066"/>
                </a:moveTo>
                <a:lnTo>
                  <a:pt x="0" y="28066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28066"/>
                </a:lnTo>
                <a:close/>
              </a:path>
              <a:path w="468629" h="325119">
                <a:moveTo>
                  <a:pt x="468630" y="28066"/>
                </a:moveTo>
                <a:lnTo>
                  <a:pt x="464820" y="28066"/>
                </a:lnTo>
                <a:lnTo>
                  <a:pt x="464820" y="30479"/>
                </a:lnTo>
                <a:lnTo>
                  <a:pt x="468630" y="30479"/>
                </a:lnTo>
                <a:lnTo>
                  <a:pt x="468630" y="28066"/>
                </a:lnTo>
                <a:close/>
              </a:path>
              <a:path w="468629" h="325119">
                <a:moveTo>
                  <a:pt x="3810" y="24257"/>
                </a:moveTo>
                <a:lnTo>
                  <a:pt x="0" y="24257"/>
                </a:lnTo>
                <a:lnTo>
                  <a:pt x="0" y="27939"/>
                </a:lnTo>
                <a:lnTo>
                  <a:pt x="3810" y="27939"/>
                </a:lnTo>
                <a:lnTo>
                  <a:pt x="3810" y="24257"/>
                </a:lnTo>
                <a:close/>
              </a:path>
              <a:path w="468629" h="325119">
                <a:moveTo>
                  <a:pt x="468630" y="24257"/>
                </a:moveTo>
                <a:lnTo>
                  <a:pt x="464820" y="24257"/>
                </a:lnTo>
                <a:lnTo>
                  <a:pt x="464820" y="27939"/>
                </a:lnTo>
                <a:lnTo>
                  <a:pt x="468630" y="27939"/>
                </a:lnTo>
                <a:lnTo>
                  <a:pt x="468630" y="24257"/>
                </a:lnTo>
                <a:close/>
              </a:path>
              <a:path w="468629" h="325119">
                <a:moveTo>
                  <a:pt x="3810" y="21716"/>
                </a:moveTo>
                <a:lnTo>
                  <a:pt x="0" y="21716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1716"/>
                </a:lnTo>
                <a:close/>
              </a:path>
              <a:path w="468629" h="325119">
                <a:moveTo>
                  <a:pt x="468630" y="21716"/>
                </a:moveTo>
                <a:lnTo>
                  <a:pt x="464820" y="21716"/>
                </a:lnTo>
                <a:lnTo>
                  <a:pt x="464820" y="24129"/>
                </a:lnTo>
                <a:lnTo>
                  <a:pt x="468630" y="24129"/>
                </a:lnTo>
                <a:lnTo>
                  <a:pt x="468630" y="21716"/>
                </a:lnTo>
                <a:close/>
              </a:path>
              <a:path w="468629" h="325119">
                <a:moveTo>
                  <a:pt x="3810" y="17907"/>
                </a:moveTo>
                <a:lnTo>
                  <a:pt x="0" y="17907"/>
                </a:lnTo>
                <a:lnTo>
                  <a:pt x="0" y="21589"/>
                </a:lnTo>
                <a:lnTo>
                  <a:pt x="3810" y="21589"/>
                </a:lnTo>
                <a:lnTo>
                  <a:pt x="3810" y="17907"/>
                </a:lnTo>
                <a:close/>
              </a:path>
              <a:path w="468629" h="325119">
                <a:moveTo>
                  <a:pt x="468630" y="17907"/>
                </a:moveTo>
                <a:lnTo>
                  <a:pt x="464820" y="17907"/>
                </a:lnTo>
                <a:lnTo>
                  <a:pt x="464820" y="21589"/>
                </a:lnTo>
                <a:lnTo>
                  <a:pt x="468630" y="21589"/>
                </a:lnTo>
                <a:lnTo>
                  <a:pt x="468630" y="17907"/>
                </a:lnTo>
                <a:close/>
              </a:path>
              <a:path w="468629" h="325119">
                <a:moveTo>
                  <a:pt x="3810" y="15366"/>
                </a:moveTo>
                <a:lnTo>
                  <a:pt x="0" y="15366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5366"/>
                </a:lnTo>
                <a:close/>
              </a:path>
              <a:path w="468629" h="325119">
                <a:moveTo>
                  <a:pt x="468630" y="15366"/>
                </a:moveTo>
                <a:lnTo>
                  <a:pt x="464820" y="15366"/>
                </a:lnTo>
                <a:lnTo>
                  <a:pt x="464820" y="17779"/>
                </a:lnTo>
                <a:lnTo>
                  <a:pt x="468630" y="17779"/>
                </a:lnTo>
                <a:lnTo>
                  <a:pt x="468630" y="15366"/>
                </a:lnTo>
                <a:close/>
              </a:path>
              <a:path w="468629" h="325119">
                <a:moveTo>
                  <a:pt x="3810" y="11557"/>
                </a:moveTo>
                <a:lnTo>
                  <a:pt x="0" y="11557"/>
                </a:lnTo>
                <a:lnTo>
                  <a:pt x="0" y="15239"/>
                </a:lnTo>
                <a:lnTo>
                  <a:pt x="3810" y="15239"/>
                </a:lnTo>
                <a:lnTo>
                  <a:pt x="3810" y="11557"/>
                </a:lnTo>
                <a:close/>
              </a:path>
              <a:path w="468629" h="325119">
                <a:moveTo>
                  <a:pt x="468630" y="11557"/>
                </a:moveTo>
                <a:lnTo>
                  <a:pt x="464820" y="11557"/>
                </a:lnTo>
                <a:lnTo>
                  <a:pt x="464820" y="15239"/>
                </a:lnTo>
                <a:lnTo>
                  <a:pt x="468630" y="15239"/>
                </a:lnTo>
                <a:lnTo>
                  <a:pt x="468630" y="11557"/>
                </a:lnTo>
                <a:close/>
              </a:path>
              <a:path w="468629" h="325119">
                <a:moveTo>
                  <a:pt x="3810" y="9016"/>
                </a:moveTo>
                <a:lnTo>
                  <a:pt x="0" y="9016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9016"/>
                </a:lnTo>
                <a:close/>
              </a:path>
              <a:path w="468629" h="325119">
                <a:moveTo>
                  <a:pt x="468630" y="9016"/>
                </a:moveTo>
                <a:lnTo>
                  <a:pt x="464820" y="9016"/>
                </a:lnTo>
                <a:lnTo>
                  <a:pt x="464820" y="11429"/>
                </a:lnTo>
                <a:lnTo>
                  <a:pt x="468630" y="11429"/>
                </a:lnTo>
                <a:lnTo>
                  <a:pt x="468630" y="9016"/>
                </a:lnTo>
                <a:close/>
              </a:path>
              <a:path w="468629" h="325119">
                <a:moveTo>
                  <a:pt x="3810" y="6350"/>
                </a:moveTo>
                <a:lnTo>
                  <a:pt x="2540" y="6350"/>
                </a:lnTo>
                <a:lnTo>
                  <a:pt x="2540" y="7747"/>
                </a:lnTo>
                <a:lnTo>
                  <a:pt x="0" y="7747"/>
                </a:lnTo>
                <a:lnTo>
                  <a:pt x="0" y="8889"/>
                </a:lnTo>
                <a:lnTo>
                  <a:pt x="3810" y="8889"/>
                </a:lnTo>
                <a:lnTo>
                  <a:pt x="3810" y="6350"/>
                </a:lnTo>
                <a:close/>
              </a:path>
              <a:path w="468629" h="325119">
                <a:moveTo>
                  <a:pt x="467360" y="5079"/>
                </a:moveTo>
                <a:lnTo>
                  <a:pt x="464819" y="5079"/>
                </a:lnTo>
                <a:lnTo>
                  <a:pt x="464820" y="8889"/>
                </a:lnTo>
                <a:lnTo>
                  <a:pt x="468630" y="8889"/>
                </a:lnTo>
                <a:lnTo>
                  <a:pt x="468630" y="6350"/>
                </a:lnTo>
                <a:lnTo>
                  <a:pt x="467360" y="6350"/>
                </a:lnTo>
                <a:lnTo>
                  <a:pt x="467360" y="5079"/>
                </a:lnTo>
                <a:close/>
              </a:path>
              <a:path w="468629" h="325119">
                <a:moveTo>
                  <a:pt x="7620" y="2539"/>
                </a:moveTo>
                <a:lnTo>
                  <a:pt x="6350" y="2539"/>
                </a:lnTo>
                <a:lnTo>
                  <a:pt x="6350" y="3810"/>
                </a:lnTo>
                <a:lnTo>
                  <a:pt x="463550" y="3810"/>
                </a:lnTo>
                <a:lnTo>
                  <a:pt x="463550" y="2666"/>
                </a:lnTo>
                <a:lnTo>
                  <a:pt x="7620" y="2666"/>
                </a:lnTo>
                <a:close/>
              </a:path>
              <a:path w="468629" h="325119">
                <a:moveTo>
                  <a:pt x="463550" y="2539"/>
                </a:moveTo>
                <a:lnTo>
                  <a:pt x="462279" y="2539"/>
                </a:lnTo>
                <a:lnTo>
                  <a:pt x="463550" y="2666"/>
                </a:lnTo>
                <a:close/>
              </a:path>
              <a:path w="468629" h="325119">
                <a:moveTo>
                  <a:pt x="462279" y="1397"/>
                </a:moveTo>
                <a:lnTo>
                  <a:pt x="7620" y="1397"/>
                </a:lnTo>
                <a:lnTo>
                  <a:pt x="7620" y="2539"/>
                </a:lnTo>
                <a:lnTo>
                  <a:pt x="462279" y="2539"/>
                </a:lnTo>
                <a:lnTo>
                  <a:pt x="462279" y="1397"/>
                </a:lnTo>
                <a:close/>
              </a:path>
              <a:path w="468629" h="325119">
                <a:moveTo>
                  <a:pt x="461010" y="0"/>
                </a:moveTo>
                <a:lnTo>
                  <a:pt x="8890" y="0"/>
                </a:lnTo>
                <a:lnTo>
                  <a:pt x="8890" y="1397"/>
                </a:lnTo>
                <a:lnTo>
                  <a:pt x="461010" y="1397"/>
                </a:lnTo>
                <a:lnTo>
                  <a:pt x="461010" y="0"/>
                </a:lnTo>
                <a:close/>
              </a:path>
              <a:path w="468629" h="325119">
                <a:moveTo>
                  <a:pt x="3810" y="50800"/>
                </a:moveTo>
                <a:lnTo>
                  <a:pt x="0" y="5080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50800"/>
                </a:lnTo>
                <a:close/>
              </a:path>
              <a:path w="468629" h="325119">
                <a:moveTo>
                  <a:pt x="468630" y="50800"/>
                </a:moveTo>
                <a:lnTo>
                  <a:pt x="464820" y="50800"/>
                </a:lnTo>
                <a:lnTo>
                  <a:pt x="464820" y="63500"/>
                </a:lnTo>
                <a:lnTo>
                  <a:pt x="468630" y="63500"/>
                </a:lnTo>
                <a:lnTo>
                  <a:pt x="468630" y="50800"/>
                </a:lnTo>
                <a:close/>
              </a:path>
              <a:path w="468629" h="325119">
                <a:moveTo>
                  <a:pt x="3810" y="63500"/>
                </a:moveTo>
                <a:lnTo>
                  <a:pt x="0" y="63500"/>
                </a:lnTo>
                <a:lnTo>
                  <a:pt x="0" y="69850"/>
                </a:lnTo>
                <a:lnTo>
                  <a:pt x="3810" y="69850"/>
                </a:lnTo>
                <a:lnTo>
                  <a:pt x="3810" y="63500"/>
                </a:lnTo>
                <a:close/>
              </a:path>
              <a:path w="468629" h="325119">
                <a:moveTo>
                  <a:pt x="468630" y="63500"/>
                </a:moveTo>
                <a:lnTo>
                  <a:pt x="464820" y="63500"/>
                </a:lnTo>
                <a:lnTo>
                  <a:pt x="464820" y="69850"/>
                </a:lnTo>
                <a:lnTo>
                  <a:pt x="468630" y="69850"/>
                </a:lnTo>
                <a:lnTo>
                  <a:pt x="468630" y="63500"/>
                </a:lnTo>
                <a:close/>
              </a:path>
              <a:path w="468629" h="325119">
                <a:moveTo>
                  <a:pt x="3810" y="69850"/>
                </a:moveTo>
                <a:lnTo>
                  <a:pt x="0" y="69850"/>
                </a:lnTo>
                <a:lnTo>
                  <a:pt x="0" y="88900"/>
                </a:lnTo>
                <a:lnTo>
                  <a:pt x="3810" y="88900"/>
                </a:lnTo>
                <a:lnTo>
                  <a:pt x="3810" y="69850"/>
                </a:lnTo>
                <a:close/>
              </a:path>
              <a:path w="468629" h="325119">
                <a:moveTo>
                  <a:pt x="468630" y="69850"/>
                </a:moveTo>
                <a:lnTo>
                  <a:pt x="464820" y="69850"/>
                </a:lnTo>
                <a:lnTo>
                  <a:pt x="464820" y="88900"/>
                </a:lnTo>
                <a:lnTo>
                  <a:pt x="468630" y="88900"/>
                </a:lnTo>
                <a:lnTo>
                  <a:pt x="468630" y="69850"/>
                </a:lnTo>
                <a:close/>
              </a:path>
              <a:path w="468629" h="325119">
                <a:moveTo>
                  <a:pt x="3810" y="88900"/>
                </a:moveTo>
                <a:lnTo>
                  <a:pt x="0" y="88900"/>
                </a:lnTo>
                <a:lnTo>
                  <a:pt x="0" y="114300"/>
                </a:lnTo>
                <a:lnTo>
                  <a:pt x="3810" y="114300"/>
                </a:lnTo>
                <a:lnTo>
                  <a:pt x="3810" y="88900"/>
                </a:lnTo>
                <a:close/>
              </a:path>
              <a:path w="468629" h="325119">
                <a:moveTo>
                  <a:pt x="468630" y="88900"/>
                </a:moveTo>
                <a:lnTo>
                  <a:pt x="464820" y="88900"/>
                </a:lnTo>
                <a:lnTo>
                  <a:pt x="464820" y="114300"/>
                </a:lnTo>
                <a:lnTo>
                  <a:pt x="468630" y="114300"/>
                </a:lnTo>
                <a:lnTo>
                  <a:pt x="468630" y="88900"/>
                </a:lnTo>
                <a:close/>
              </a:path>
              <a:path w="468629" h="325119">
                <a:moveTo>
                  <a:pt x="3810" y="114300"/>
                </a:moveTo>
                <a:lnTo>
                  <a:pt x="0" y="114300"/>
                </a:lnTo>
                <a:lnTo>
                  <a:pt x="0" y="130810"/>
                </a:lnTo>
                <a:lnTo>
                  <a:pt x="3810" y="130810"/>
                </a:lnTo>
                <a:lnTo>
                  <a:pt x="3810" y="114300"/>
                </a:lnTo>
                <a:close/>
              </a:path>
              <a:path w="468629" h="325119">
                <a:moveTo>
                  <a:pt x="468630" y="114300"/>
                </a:moveTo>
                <a:lnTo>
                  <a:pt x="464820" y="114300"/>
                </a:lnTo>
                <a:lnTo>
                  <a:pt x="464820" y="130810"/>
                </a:lnTo>
                <a:lnTo>
                  <a:pt x="468630" y="130810"/>
                </a:lnTo>
                <a:lnTo>
                  <a:pt x="468630" y="114300"/>
                </a:lnTo>
                <a:close/>
              </a:path>
              <a:path w="468629" h="325119">
                <a:moveTo>
                  <a:pt x="3810" y="130810"/>
                </a:moveTo>
                <a:lnTo>
                  <a:pt x="0" y="130810"/>
                </a:lnTo>
                <a:lnTo>
                  <a:pt x="0" y="203200"/>
                </a:lnTo>
                <a:lnTo>
                  <a:pt x="3810" y="203200"/>
                </a:lnTo>
                <a:lnTo>
                  <a:pt x="3810" y="130810"/>
                </a:lnTo>
                <a:close/>
              </a:path>
              <a:path w="468629" h="325119">
                <a:moveTo>
                  <a:pt x="468630" y="130810"/>
                </a:moveTo>
                <a:lnTo>
                  <a:pt x="464820" y="130810"/>
                </a:lnTo>
                <a:lnTo>
                  <a:pt x="464820" y="203200"/>
                </a:lnTo>
                <a:lnTo>
                  <a:pt x="468630" y="203200"/>
                </a:lnTo>
                <a:lnTo>
                  <a:pt x="468630" y="130810"/>
                </a:lnTo>
                <a:close/>
              </a:path>
              <a:path w="468629" h="325119">
                <a:moveTo>
                  <a:pt x="3810" y="203200"/>
                </a:moveTo>
                <a:lnTo>
                  <a:pt x="0" y="203200"/>
                </a:lnTo>
                <a:lnTo>
                  <a:pt x="0" y="241300"/>
                </a:lnTo>
                <a:lnTo>
                  <a:pt x="3810" y="241300"/>
                </a:lnTo>
                <a:lnTo>
                  <a:pt x="3810" y="203200"/>
                </a:lnTo>
                <a:close/>
              </a:path>
              <a:path w="468629" h="325119">
                <a:moveTo>
                  <a:pt x="468630" y="203200"/>
                </a:moveTo>
                <a:lnTo>
                  <a:pt x="464820" y="203200"/>
                </a:lnTo>
                <a:lnTo>
                  <a:pt x="464820" y="241300"/>
                </a:lnTo>
                <a:lnTo>
                  <a:pt x="468630" y="241300"/>
                </a:lnTo>
                <a:lnTo>
                  <a:pt x="468630" y="203200"/>
                </a:lnTo>
                <a:close/>
              </a:path>
              <a:path w="468629" h="325119">
                <a:moveTo>
                  <a:pt x="3810" y="241300"/>
                </a:moveTo>
                <a:lnTo>
                  <a:pt x="0" y="241300"/>
                </a:lnTo>
                <a:lnTo>
                  <a:pt x="0" y="254000"/>
                </a:lnTo>
                <a:lnTo>
                  <a:pt x="3810" y="254000"/>
                </a:lnTo>
                <a:lnTo>
                  <a:pt x="3810" y="241300"/>
                </a:lnTo>
                <a:close/>
              </a:path>
              <a:path w="468629" h="325119">
                <a:moveTo>
                  <a:pt x="468630" y="241300"/>
                </a:moveTo>
                <a:lnTo>
                  <a:pt x="464820" y="241300"/>
                </a:lnTo>
                <a:lnTo>
                  <a:pt x="464820" y="254000"/>
                </a:lnTo>
                <a:lnTo>
                  <a:pt x="468630" y="254000"/>
                </a:lnTo>
                <a:lnTo>
                  <a:pt x="468630" y="241300"/>
                </a:lnTo>
                <a:close/>
              </a:path>
              <a:path w="468629" h="325119">
                <a:moveTo>
                  <a:pt x="3810" y="254000"/>
                </a:moveTo>
                <a:lnTo>
                  <a:pt x="0" y="254000"/>
                </a:lnTo>
                <a:lnTo>
                  <a:pt x="0" y="279400"/>
                </a:lnTo>
                <a:lnTo>
                  <a:pt x="3810" y="279400"/>
                </a:lnTo>
                <a:lnTo>
                  <a:pt x="3810" y="254000"/>
                </a:lnTo>
                <a:close/>
              </a:path>
              <a:path w="468629" h="325119">
                <a:moveTo>
                  <a:pt x="468630" y="254000"/>
                </a:moveTo>
                <a:lnTo>
                  <a:pt x="464820" y="254000"/>
                </a:lnTo>
                <a:lnTo>
                  <a:pt x="464820" y="279400"/>
                </a:lnTo>
                <a:lnTo>
                  <a:pt x="468630" y="279400"/>
                </a:lnTo>
                <a:lnTo>
                  <a:pt x="468630" y="254000"/>
                </a:lnTo>
                <a:close/>
              </a:path>
              <a:path w="468629" h="325119">
                <a:moveTo>
                  <a:pt x="3810" y="279400"/>
                </a:moveTo>
                <a:lnTo>
                  <a:pt x="0" y="279400"/>
                </a:lnTo>
                <a:lnTo>
                  <a:pt x="0" y="285750"/>
                </a:lnTo>
                <a:lnTo>
                  <a:pt x="3810" y="285750"/>
                </a:lnTo>
                <a:lnTo>
                  <a:pt x="3810" y="279400"/>
                </a:lnTo>
                <a:close/>
              </a:path>
              <a:path w="468629" h="325119">
                <a:moveTo>
                  <a:pt x="468630" y="279400"/>
                </a:moveTo>
                <a:lnTo>
                  <a:pt x="464820" y="279400"/>
                </a:lnTo>
                <a:lnTo>
                  <a:pt x="464820" y="285750"/>
                </a:lnTo>
                <a:lnTo>
                  <a:pt x="468630" y="285750"/>
                </a:lnTo>
                <a:lnTo>
                  <a:pt x="468630" y="279400"/>
                </a:lnTo>
                <a:close/>
              </a:path>
              <a:path w="468629" h="325119">
                <a:moveTo>
                  <a:pt x="3810" y="285750"/>
                </a:moveTo>
                <a:lnTo>
                  <a:pt x="0" y="285750"/>
                </a:lnTo>
                <a:lnTo>
                  <a:pt x="0" y="292100"/>
                </a:lnTo>
                <a:lnTo>
                  <a:pt x="3810" y="292100"/>
                </a:lnTo>
                <a:lnTo>
                  <a:pt x="3810" y="285750"/>
                </a:lnTo>
                <a:close/>
              </a:path>
              <a:path w="468629" h="325119">
                <a:moveTo>
                  <a:pt x="468630" y="285750"/>
                </a:moveTo>
                <a:lnTo>
                  <a:pt x="464820" y="285750"/>
                </a:lnTo>
                <a:lnTo>
                  <a:pt x="464820" y="292100"/>
                </a:lnTo>
                <a:lnTo>
                  <a:pt x="468630" y="292100"/>
                </a:lnTo>
                <a:lnTo>
                  <a:pt x="468630" y="285750"/>
                </a:lnTo>
                <a:close/>
              </a:path>
              <a:path w="468629" h="325119">
                <a:moveTo>
                  <a:pt x="464820" y="323850"/>
                </a:moveTo>
                <a:lnTo>
                  <a:pt x="6350" y="323850"/>
                </a:lnTo>
                <a:lnTo>
                  <a:pt x="6350" y="325120"/>
                </a:lnTo>
                <a:lnTo>
                  <a:pt x="464820" y="325120"/>
                </a:lnTo>
                <a:lnTo>
                  <a:pt x="464820" y="323850"/>
                </a:lnTo>
                <a:close/>
              </a:path>
              <a:path w="468629" h="325119">
                <a:moveTo>
                  <a:pt x="466090" y="322580"/>
                </a:moveTo>
                <a:lnTo>
                  <a:pt x="5080" y="322580"/>
                </a:lnTo>
                <a:lnTo>
                  <a:pt x="5080" y="323850"/>
                </a:lnTo>
                <a:lnTo>
                  <a:pt x="466090" y="323850"/>
                </a:lnTo>
                <a:lnTo>
                  <a:pt x="466090" y="322580"/>
                </a:lnTo>
                <a:close/>
              </a:path>
              <a:path w="468629" h="325119">
                <a:moveTo>
                  <a:pt x="467360" y="321310"/>
                </a:moveTo>
                <a:lnTo>
                  <a:pt x="3809" y="321310"/>
                </a:lnTo>
                <a:lnTo>
                  <a:pt x="3810" y="322580"/>
                </a:lnTo>
                <a:lnTo>
                  <a:pt x="467360" y="322580"/>
                </a:lnTo>
                <a:lnTo>
                  <a:pt x="467360" y="321310"/>
                </a:lnTo>
                <a:close/>
              </a:path>
              <a:path w="468629" h="325119">
                <a:moveTo>
                  <a:pt x="3810" y="292227"/>
                </a:moveTo>
                <a:lnTo>
                  <a:pt x="0" y="292227"/>
                </a:lnTo>
                <a:lnTo>
                  <a:pt x="0" y="318770"/>
                </a:lnTo>
                <a:lnTo>
                  <a:pt x="1270" y="318770"/>
                </a:lnTo>
                <a:lnTo>
                  <a:pt x="1270" y="320040"/>
                </a:lnTo>
                <a:lnTo>
                  <a:pt x="2540" y="320040"/>
                </a:lnTo>
                <a:lnTo>
                  <a:pt x="2540" y="321310"/>
                </a:lnTo>
                <a:lnTo>
                  <a:pt x="3809" y="321310"/>
                </a:lnTo>
                <a:lnTo>
                  <a:pt x="3810" y="292227"/>
                </a:lnTo>
                <a:close/>
              </a:path>
              <a:path w="468629" h="325119">
                <a:moveTo>
                  <a:pt x="468630" y="292227"/>
                </a:moveTo>
                <a:lnTo>
                  <a:pt x="464820" y="292227"/>
                </a:lnTo>
                <a:lnTo>
                  <a:pt x="464820" y="321310"/>
                </a:lnTo>
                <a:lnTo>
                  <a:pt x="468630" y="321310"/>
                </a:lnTo>
                <a:lnTo>
                  <a:pt x="468630" y="292227"/>
                </a:lnTo>
                <a:close/>
              </a:path>
            </a:pathLst>
          </a:custGeom>
          <a:solidFill>
            <a:srgbClr val="360B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49919" y="1659889"/>
            <a:ext cx="461009" cy="317500"/>
          </a:xfrm>
          <a:custGeom>
            <a:avLst/>
            <a:gdLst/>
            <a:ahLst/>
            <a:cxnLst/>
            <a:rect l="l" t="t" r="r" b="b"/>
            <a:pathLst>
              <a:path w="461009" h="317500">
                <a:moveTo>
                  <a:pt x="3810" y="45847"/>
                </a:moveTo>
                <a:lnTo>
                  <a:pt x="0" y="45847"/>
                </a:lnTo>
                <a:lnTo>
                  <a:pt x="0" y="46989"/>
                </a:lnTo>
                <a:lnTo>
                  <a:pt x="3810" y="46989"/>
                </a:lnTo>
                <a:lnTo>
                  <a:pt x="3810" y="45847"/>
                </a:lnTo>
                <a:close/>
              </a:path>
              <a:path w="461009" h="317500">
                <a:moveTo>
                  <a:pt x="461010" y="45847"/>
                </a:moveTo>
                <a:lnTo>
                  <a:pt x="457200" y="45847"/>
                </a:lnTo>
                <a:lnTo>
                  <a:pt x="457200" y="46989"/>
                </a:lnTo>
                <a:lnTo>
                  <a:pt x="461010" y="46989"/>
                </a:lnTo>
                <a:lnTo>
                  <a:pt x="461010" y="45847"/>
                </a:lnTo>
                <a:close/>
              </a:path>
              <a:path w="461009" h="317500">
                <a:moveTo>
                  <a:pt x="3810" y="43306"/>
                </a:moveTo>
                <a:lnTo>
                  <a:pt x="0" y="43306"/>
                </a:lnTo>
                <a:lnTo>
                  <a:pt x="0" y="45719"/>
                </a:lnTo>
                <a:lnTo>
                  <a:pt x="3810" y="45719"/>
                </a:lnTo>
                <a:lnTo>
                  <a:pt x="3810" y="43306"/>
                </a:lnTo>
                <a:close/>
              </a:path>
              <a:path w="461009" h="317500">
                <a:moveTo>
                  <a:pt x="461010" y="43306"/>
                </a:moveTo>
                <a:lnTo>
                  <a:pt x="457200" y="43306"/>
                </a:lnTo>
                <a:lnTo>
                  <a:pt x="457200" y="45719"/>
                </a:lnTo>
                <a:lnTo>
                  <a:pt x="461010" y="45719"/>
                </a:lnTo>
                <a:lnTo>
                  <a:pt x="461010" y="43306"/>
                </a:lnTo>
                <a:close/>
              </a:path>
              <a:path w="461009" h="317500">
                <a:moveTo>
                  <a:pt x="3810" y="39497"/>
                </a:moveTo>
                <a:lnTo>
                  <a:pt x="0" y="39497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39497"/>
                </a:lnTo>
                <a:close/>
              </a:path>
              <a:path w="461009" h="317500">
                <a:moveTo>
                  <a:pt x="461010" y="39497"/>
                </a:moveTo>
                <a:lnTo>
                  <a:pt x="457200" y="39497"/>
                </a:lnTo>
                <a:lnTo>
                  <a:pt x="457200" y="43179"/>
                </a:lnTo>
                <a:lnTo>
                  <a:pt x="461010" y="43179"/>
                </a:lnTo>
                <a:lnTo>
                  <a:pt x="461010" y="39497"/>
                </a:lnTo>
                <a:close/>
              </a:path>
              <a:path w="461009" h="317500">
                <a:moveTo>
                  <a:pt x="3810" y="36956"/>
                </a:moveTo>
                <a:lnTo>
                  <a:pt x="0" y="36956"/>
                </a:lnTo>
                <a:lnTo>
                  <a:pt x="0" y="39369"/>
                </a:lnTo>
                <a:lnTo>
                  <a:pt x="3810" y="39369"/>
                </a:lnTo>
                <a:lnTo>
                  <a:pt x="3810" y="36956"/>
                </a:lnTo>
                <a:close/>
              </a:path>
              <a:path w="461009" h="317500">
                <a:moveTo>
                  <a:pt x="461010" y="36956"/>
                </a:moveTo>
                <a:lnTo>
                  <a:pt x="457200" y="36956"/>
                </a:lnTo>
                <a:lnTo>
                  <a:pt x="457200" y="39369"/>
                </a:lnTo>
                <a:lnTo>
                  <a:pt x="461010" y="39369"/>
                </a:lnTo>
                <a:lnTo>
                  <a:pt x="461010" y="36956"/>
                </a:lnTo>
                <a:close/>
              </a:path>
              <a:path w="461009" h="317500">
                <a:moveTo>
                  <a:pt x="3810" y="33147"/>
                </a:moveTo>
                <a:lnTo>
                  <a:pt x="0" y="33147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3147"/>
                </a:lnTo>
                <a:close/>
              </a:path>
              <a:path w="461009" h="317500">
                <a:moveTo>
                  <a:pt x="461010" y="33147"/>
                </a:moveTo>
                <a:lnTo>
                  <a:pt x="457200" y="33147"/>
                </a:lnTo>
                <a:lnTo>
                  <a:pt x="457200" y="36829"/>
                </a:lnTo>
                <a:lnTo>
                  <a:pt x="461010" y="36829"/>
                </a:lnTo>
                <a:lnTo>
                  <a:pt x="461010" y="33147"/>
                </a:lnTo>
                <a:close/>
              </a:path>
              <a:path w="461009" h="317500">
                <a:moveTo>
                  <a:pt x="3810" y="30606"/>
                </a:moveTo>
                <a:lnTo>
                  <a:pt x="0" y="30606"/>
                </a:lnTo>
                <a:lnTo>
                  <a:pt x="0" y="33019"/>
                </a:lnTo>
                <a:lnTo>
                  <a:pt x="3810" y="33019"/>
                </a:lnTo>
                <a:lnTo>
                  <a:pt x="3810" y="30606"/>
                </a:lnTo>
                <a:close/>
              </a:path>
              <a:path w="461009" h="317500">
                <a:moveTo>
                  <a:pt x="461010" y="30606"/>
                </a:moveTo>
                <a:lnTo>
                  <a:pt x="457200" y="30606"/>
                </a:lnTo>
                <a:lnTo>
                  <a:pt x="457200" y="33019"/>
                </a:lnTo>
                <a:lnTo>
                  <a:pt x="461010" y="33019"/>
                </a:lnTo>
                <a:lnTo>
                  <a:pt x="461010" y="30606"/>
                </a:lnTo>
                <a:close/>
              </a:path>
              <a:path w="461009" h="317500">
                <a:moveTo>
                  <a:pt x="3810" y="26797"/>
                </a:moveTo>
                <a:lnTo>
                  <a:pt x="0" y="26797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26797"/>
                </a:lnTo>
                <a:close/>
              </a:path>
              <a:path w="461009" h="317500">
                <a:moveTo>
                  <a:pt x="461010" y="26797"/>
                </a:moveTo>
                <a:lnTo>
                  <a:pt x="457200" y="26797"/>
                </a:lnTo>
                <a:lnTo>
                  <a:pt x="457200" y="30479"/>
                </a:lnTo>
                <a:lnTo>
                  <a:pt x="461010" y="30479"/>
                </a:lnTo>
                <a:lnTo>
                  <a:pt x="461010" y="26797"/>
                </a:lnTo>
                <a:close/>
              </a:path>
              <a:path w="461009" h="317500">
                <a:moveTo>
                  <a:pt x="3810" y="24256"/>
                </a:moveTo>
                <a:lnTo>
                  <a:pt x="0" y="24256"/>
                </a:lnTo>
                <a:lnTo>
                  <a:pt x="0" y="26669"/>
                </a:lnTo>
                <a:lnTo>
                  <a:pt x="3810" y="26669"/>
                </a:lnTo>
                <a:lnTo>
                  <a:pt x="3810" y="24256"/>
                </a:lnTo>
                <a:close/>
              </a:path>
              <a:path w="461009" h="317500">
                <a:moveTo>
                  <a:pt x="461010" y="24256"/>
                </a:moveTo>
                <a:lnTo>
                  <a:pt x="457200" y="24256"/>
                </a:lnTo>
                <a:lnTo>
                  <a:pt x="457200" y="26669"/>
                </a:lnTo>
                <a:lnTo>
                  <a:pt x="461010" y="26669"/>
                </a:lnTo>
                <a:lnTo>
                  <a:pt x="461010" y="24256"/>
                </a:lnTo>
                <a:close/>
              </a:path>
              <a:path w="461009" h="317500">
                <a:moveTo>
                  <a:pt x="3810" y="20447"/>
                </a:moveTo>
                <a:lnTo>
                  <a:pt x="0" y="20447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0447"/>
                </a:lnTo>
                <a:close/>
              </a:path>
              <a:path w="461009" h="317500">
                <a:moveTo>
                  <a:pt x="461010" y="20447"/>
                </a:moveTo>
                <a:lnTo>
                  <a:pt x="457200" y="20447"/>
                </a:lnTo>
                <a:lnTo>
                  <a:pt x="457200" y="24129"/>
                </a:lnTo>
                <a:lnTo>
                  <a:pt x="461010" y="24129"/>
                </a:lnTo>
                <a:lnTo>
                  <a:pt x="461010" y="20447"/>
                </a:lnTo>
                <a:close/>
              </a:path>
              <a:path w="461009" h="317500">
                <a:moveTo>
                  <a:pt x="3810" y="17906"/>
                </a:moveTo>
                <a:lnTo>
                  <a:pt x="0" y="17906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17906"/>
                </a:lnTo>
                <a:close/>
              </a:path>
              <a:path w="461009" h="317500">
                <a:moveTo>
                  <a:pt x="461010" y="17906"/>
                </a:moveTo>
                <a:lnTo>
                  <a:pt x="457200" y="17906"/>
                </a:lnTo>
                <a:lnTo>
                  <a:pt x="457200" y="20319"/>
                </a:lnTo>
                <a:lnTo>
                  <a:pt x="461010" y="20319"/>
                </a:lnTo>
                <a:lnTo>
                  <a:pt x="461010" y="17906"/>
                </a:lnTo>
                <a:close/>
              </a:path>
              <a:path w="461009" h="317500">
                <a:moveTo>
                  <a:pt x="3810" y="14097"/>
                </a:moveTo>
                <a:lnTo>
                  <a:pt x="0" y="14097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4097"/>
                </a:lnTo>
                <a:close/>
              </a:path>
              <a:path w="461009" h="317500">
                <a:moveTo>
                  <a:pt x="461010" y="14097"/>
                </a:moveTo>
                <a:lnTo>
                  <a:pt x="457200" y="14097"/>
                </a:lnTo>
                <a:lnTo>
                  <a:pt x="457200" y="17779"/>
                </a:lnTo>
                <a:lnTo>
                  <a:pt x="461010" y="17779"/>
                </a:lnTo>
                <a:lnTo>
                  <a:pt x="461010" y="14097"/>
                </a:lnTo>
                <a:close/>
              </a:path>
              <a:path w="461009" h="317500">
                <a:moveTo>
                  <a:pt x="3810" y="11556"/>
                </a:moveTo>
                <a:lnTo>
                  <a:pt x="0" y="11556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1556"/>
                </a:lnTo>
                <a:close/>
              </a:path>
              <a:path w="461009" h="317500">
                <a:moveTo>
                  <a:pt x="461010" y="11556"/>
                </a:moveTo>
                <a:lnTo>
                  <a:pt x="457200" y="11556"/>
                </a:lnTo>
                <a:lnTo>
                  <a:pt x="457200" y="13969"/>
                </a:lnTo>
                <a:lnTo>
                  <a:pt x="461010" y="13969"/>
                </a:lnTo>
                <a:lnTo>
                  <a:pt x="461010" y="11556"/>
                </a:lnTo>
                <a:close/>
              </a:path>
              <a:path w="461009" h="317500">
                <a:moveTo>
                  <a:pt x="3810" y="7747"/>
                </a:moveTo>
                <a:lnTo>
                  <a:pt x="0" y="7747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7747"/>
                </a:lnTo>
                <a:close/>
              </a:path>
              <a:path w="461009" h="317500">
                <a:moveTo>
                  <a:pt x="461010" y="7747"/>
                </a:moveTo>
                <a:lnTo>
                  <a:pt x="457200" y="7747"/>
                </a:lnTo>
                <a:lnTo>
                  <a:pt x="457200" y="11429"/>
                </a:lnTo>
                <a:lnTo>
                  <a:pt x="461010" y="11429"/>
                </a:lnTo>
                <a:lnTo>
                  <a:pt x="461010" y="7747"/>
                </a:lnTo>
                <a:close/>
              </a:path>
              <a:path w="461009" h="317500">
                <a:moveTo>
                  <a:pt x="3810" y="5206"/>
                </a:moveTo>
                <a:lnTo>
                  <a:pt x="0" y="5206"/>
                </a:lnTo>
                <a:lnTo>
                  <a:pt x="0" y="7619"/>
                </a:lnTo>
                <a:lnTo>
                  <a:pt x="3810" y="7619"/>
                </a:lnTo>
                <a:lnTo>
                  <a:pt x="3810" y="5206"/>
                </a:lnTo>
                <a:close/>
              </a:path>
              <a:path w="461009" h="317500">
                <a:moveTo>
                  <a:pt x="461010" y="5206"/>
                </a:moveTo>
                <a:lnTo>
                  <a:pt x="457200" y="5206"/>
                </a:lnTo>
                <a:lnTo>
                  <a:pt x="457200" y="7619"/>
                </a:lnTo>
                <a:lnTo>
                  <a:pt x="461010" y="7619"/>
                </a:lnTo>
                <a:lnTo>
                  <a:pt x="461010" y="5206"/>
                </a:lnTo>
                <a:close/>
              </a:path>
              <a:path w="461009" h="317500">
                <a:moveTo>
                  <a:pt x="1270" y="1269"/>
                </a:moveTo>
                <a:lnTo>
                  <a:pt x="0" y="1269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461010" y="3810"/>
                </a:lnTo>
                <a:lnTo>
                  <a:pt x="461010" y="1397"/>
                </a:lnTo>
                <a:lnTo>
                  <a:pt x="1270" y="1397"/>
                </a:lnTo>
                <a:lnTo>
                  <a:pt x="1270" y="1269"/>
                </a:lnTo>
                <a:close/>
              </a:path>
              <a:path w="461009" h="317500">
                <a:moveTo>
                  <a:pt x="461010" y="3810"/>
                </a:moveTo>
                <a:lnTo>
                  <a:pt x="457200" y="3810"/>
                </a:lnTo>
                <a:lnTo>
                  <a:pt x="457200" y="5079"/>
                </a:lnTo>
                <a:lnTo>
                  <a:pt x="461010" y="5079"/>
                </a:lnTo>
                <a:lnTo>
                  <a:pt x="461010" y="3810"/>
                </a:lnTo>
                <a:close/>
              </a:path>
              <a:path w="461009" h="317500">
                <a:moveTo>
                  <a:pt x="461010" y="126"/>
                </a:moveTo>
                <a:lnTo>
                  <a:pt x="1270" y="126"/>
                </a:lnTo>
                <a:lnTo>
                  <a:pt x="1270" y="1269"/>
                </a:lnTo>
                <a:lnTo>
                  <a:pt x="461010" y="1269"/>
                </a:lnTo>
                <a:lnTo>
                  <a:pt x="461010" y="126"/>
                </a:lnTo>
                <a:close/>
              </a:path>
              <a:path w="461009" h="317500">
                <a:moveTo>
                  <a:pt x="459740" y="0"/>
                </a:moveTo>
                <a:lnTo>
                  <a:pt x="2540" y="0"/>
                </a:lnTo>
                <a:lnTo>
                  <a:pt x="459740" y="126"/>
                </a:lnTo>
                <a:close/>
              </a:path>
              <a:path w="461009" h="317500">
                <a:moveTo>
                  <a:pt x="3810" y="46990"/>
                </a:moveTo>
                <a:lnTo>
                  <a:pt x="0" y="46990"/>
                </a:lnTo>
                <a:lnTo>
                  <a:pt x="0" y="59689"/>
                </a:lnTo>
                <a:lnTo>
                  <a:pt x="3810" y="59689"/>
                </a:lnTo>
                <a:lnTo>
                  <a:pt x="3810" y="46990"/>
                </a:lnTo>
                <a:close/>
              </a:path>
              <a:path w="461009" h="317500">
                <a:moveTo>
                  <a:pt x="461010" y="46990"/>
                </a:moveTo>
                <a:lnTo>
                  <a:pt x="457200" y="46990"/>
                </a:lnTo>
                <a:lnTo>
                  <a:pt x="457200" y="59689"/>
                </a:lnTo>
                <a:lnTo>
                  <a:pt x="461010" y="59689"/>
                </a:lnTo>
                <a:lnTo>
                  <a:pt x="461010" y="46990"/>
                </a:lnTo>
                <a:close/>
              </a:path>
              <a:path w="461009" h="317500">
                <a:moveTo>
                  <a:pt x="381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3810" y="66039"/>
                </a:lnTo>
                <a:lnTo>
                  <a:pt x="3810" y="59690"/>
                </a:lnTo>
                <a:close/>
              </a:path>
              <a:path w="461009" h="317500">
                <a:moveTo>
                  <a:pt x="461010" y="59690"/>
                </a:moveTo>
                <a:lnTo>
                  <a:pt x="457200" y="59690"/>
                </a:lnTo>
                <a:lnTo>
                  <a:pt x="457200" y="66039"/>
                </a:lnTo>
                <a:lnTo>
                  <a:pt x="461010" y="66039"/>
                </a:lnTo>
                <a:lnTo>
                  <a:pt x="461010" y="59690"/>
                </a:lnTo>
                <a:close/>
              </a:path>
              <a:path w="461009" h="317500">
                <a:moveTo>
                  <a:pt x="3810" y="66040"/>
                </a:moveTo>
                <a:lnTo>
                  <a:pt x="0" y="66040"/>
                </a:lnTo>
                <a:lnTo>
                  <a:pt x="0" y="85089"/>
                </a:lnTo>
                <a:lnTo>
                  <a:pt x="3810" y="85089"/>
                </a:lnTo>
                <a:lnTo>
                  <a:pt x="3810" y="66040"/>
                </a:lnTo>
                <a:close/>
              </a:path>
              <a:path w="461009" h="317500">
                <a:moveTo>
                  <a:pt x="461010" y="66040"/>
                </a:moveTo>
                <a:lnTo>
                  <a:pt x="457200" y="66040"/>
                </a:lnTo>
                <a:lnTo>
                  <a:pt x="457200" y="85089"/>
                </a:lnTo>
                <a:lnTo>
                  <a:pt x="461010" y="85089"/>
                </a:lnTo>
                <a:lnTo>
                  <a:pt x="461010" y="66040"/>
                </a:lnTo>
                <a:close/>
              </a:path>
              <a:path w="461009" h="317500">
                <a:moveTo>
                  <a:pt x="3810" y="85090"/>
                </a:moveTo>
                <a:lnTo>
                  <a:pt x="0" y="85090"/>
                </a:lnTo>
                <a:lnTo>
                  <a:pt x="0" y="110489"/>
                </a:lnTo>
                <a:lnTo>
                  <a:pt x="3810" y="110489"/>
                </a:lnTo>
                <a:lnTo>
                  <a:pt x="3810" y="85090"/>
                </a:lnTo>
                <a:close/>
              </a:path>
              <a:path w="461009" h="317500">
                <a:moveTo>
                  <a:pt x="461010" y="85090"/>
                </a:moveTo>
                <a:lnTo>
                  <a:pt x="457200" y="85090"/>
                </a:lnTo>
                <a:lnTo>
                  <a:pt x="457200" y="110489"/>
                </a:lnTo>
                <a:lnTo>
                  <a:pt x="461010" y="110489"/>
                </a:lnTo>
                <a:lnTo>
                  <a:pt x="461010" y="85090"/>
                </a:lnTo>
                <a:close/>
              </a:path>
              <a:path w="461009" h="317500">
                <a:moveTo>
                  <a:pt x="3810" y="110490"/>
                </a:moveTo>
                <a:lnTo>
                  <a:pt x="0" y="110490"/>
                </a:lnTo>
                <a:lnTo>
                  <a:pt x="0" y="127000"/>
                </a:lnTo>
                <a:lnTo>
                  <a:pt x="3810" y="127000"/>
                </a:lnTo>
                <a:lnTo>
                  <a:pt x="3810" y="110490"/>
                </a:lnTo>
                <a:close/>
              </a:path>
              <a:path w="461009" h="317500">
                <a:moveTo>
                  <a:pt x="461010" y="110490"/>
                </a:moveTo>
                <a:lnTo>
                  <a:pt x="457200" y="110490"/>
                </a:lnTo>
                <a:lnTo>
                  <a:pt x="457200" y="127000"/>
                </a:lnTo>
                <a:lnTo>
                  <a:pt x="461010" y="127000"/>
                </a:lnTo>
                <a:lnTo>
                  <a:pt x="461010" y="110490"/>
                </a:lnTo>
                <a:close/>
              </a:path>
              <a:path w="461009" h="317500">
                <a:moveTo>
                  <a:pt x="3810" y="127000"/>
                </a:moveTo>
                <a:lnTo>
                  <a:pt x="0" y="127000"/>
                </a:lnTo>
                <a:lnTo>
                  <a:pt x="0" y="199389"/>
                </a:lnTo>
                <a:lnTo>
                  <a:pt x="3810" y="199389"/>
                </a:lnTo>
                <a:lnTo>
                  <a:pt x="3810" y="127000"/>
                </a:lnTo>
                <a:close/>
              </a:path>
              <a:path w="461009" h="317500">
                <a:moveTo>
                  <a:pt x="461010" y="127000"/>
                </a:moveTo>
                <a:lnTo>
                  <a:pt x="457200" y="127000"/>
                </a:lnTo>
                <a:lnTo>
                  <a:pt x="457200" y="199389"/>
                </a:lnTo>
                <a:lnTo>
                  <a:pt x="461010" y="199389"/>
                </a:lnTo>
                <a:lnTo>
                  <a:pt x="461010" y="127000"/>
                </a:lnTo>
                <a:close/>
              </a:path>
              <a:path w="461009" h="317500">
                <a:moveTo>
                  <a:pt x="3810" y="199390"/>
                </a:moveTo>
                <a:lnTo>
                  <a:pt x="0" y="199390"/>
                </a:lnTo>
                <a:lnTo>
                  <a:pt x="0" y="237489"/>
                </a:lnTo>
                <a:lnTo>
                  <a:pt x="3810" y="237489"/>
                </a:lnTo>
                <a:lnTo>
                  <a:pt x="3810" y="199390"/>
                </a:lnTo>
                <a:close/>
              </a:path>
              <a:path w="461009" h="317500">
                <a:moveTo>
                  <a:pt x="461010" y="199390"/>
                </a:moveTo>
                <a:lnTo>
                  <a:pt x="457200" y="199390"/>
                </a:lnTo>
                <a:lnTo>
                  <a:pt x="457200" y="237489"/>
                </a:lnTo>
                <a:lnTo>
                  <a:pt x="461010" y="237489"/>
                </a:lnTo>
                <a:lnTo>
                  <a:pt x="461010" y="199390"/>
                </a:lnTo>
                <a:close/>
              </a:path>
              <a:path w="461009" h="317500">
                <a:moveTo>
                  <a:pt x="3810" y="237490"/>
                </a:moveTo>
                <a:lnTo>
                  <a:pt x="0" y="237490"/>
                </a:lnTo>
                <a:lnTo>
                  <a:pt x="0" y="250189"/>
                </a:lnTo>
                <a:lnTo>
                  <a:pt x="3810" y="250189"/>
                </a:lnTo>
                <a:lnTo>
                  <a:pt x="3810" y="237490"/>
                </a:lnTo>
                <a:close/>
              </a:path>
              <a:path w="461009" h="317500">
                <a:moveTo>
                  <a:pt x="461010" y="237490"/>
                </a:moveTo>
                <a:lnTo>
                  <a:pt x="457200" y="237490"/>
                </a:lnTo>
                <a:lnTo>
                  <a:pt x="457200" y="250189"/>
                </a:lnTo>
                <a:lnTo>
                  <a:pt x="461010" y="250189"/>
                </a:lnTo>
                <a:lnTo>
                  <a:pt x="461010" y="237490"/>
                </a:lnTo>
                <a:close/>
              </a:path>
              <a:path w="461009" h="317500">
                <a:moveTo>
                  <a:pt x="3810" y="250190"/>
                </a:moveTo>
                <a:lnTo>
                  <a:pt x="0" y="250190"/>
                </a:lnTo>
                <a:lnTo>
                  <a:pt x="0" y="275589"/>
                </a:lnTo>
                <a:lnTo>
                  <a:pt x="3810" y="275589"/>
                </a:lnTo>
                <a:lnTo>
                  <a:pt x="3810" y="250190"/>
                </a:lnTo>
                <a:close/>
              </a:path>
              <a:path w="461009" h="317500">
                <a:moveTo>
                  <a:pt x="461010" y="250190"/>
                </a:moveTo>
                <a:lnTo>
                  <a:pt x="457200" y="250190"/>
                </a:lnTo>
                <a:lnTo>
                  <a:pt x="457200" y="275589"/>
                </a:lnTo>
                <a:lnTo>
                  <a:pt x="461010" y="275589"/>
                </a:lnTo>
                <a:lnTo>
                  <a:pt x="461010" y="250190"/>
                </a:lnTo>
                <a:close/>
              </a:path>
              <a:path w="461009" h="317500">
                <a:moveTo>
                  <a:pt x="3810" y="275590"/>
                </a:moveTo>
                <a:lnTo>
                  <a:pt x="0" y="275590"/>
                </a:lnTo>
                <a:lnTo>
                  <a:pt x="0" y="281939"/>
                </a:lnTo>
                <a:lnTo>
                  <a:pt x="3810" y="281939"/>
                </a:lnTo>
                <a:lnTo>
                  <a:pt x="3810" y="275590"/>
                </a:lnTo>
                <a:close/>
              </a:path>
              <a:path w="461009" h="317500">
                <a:moveTo>
                  <a:pt x="461010" y="275590"/>
                </a:moveTo>
                <a:lnTo>
                  <a:pt x="457200" y="275590"/>
                </a:lnTo>
                <a:lnTo>
                  <a:pt x="457200" y="281939"/>
                </a:lnTo>
                <a:lnTo>
                  <a:pt x="461010" y="281939"/>
                </a:lnTo>
                <a:lnTo>
                  <a:pt x="461010" y="275590"/>
                </a:lnTo>
                <a:close/>
              </a:path>
              <a:path w="461009" h="317500">
                <a:moveTo>
                  <a:pt x="3810" y="281940"/>
                </a:moveTo>
                <a:lnTo>
                  <a:pt x="0" y="281940"/>
                </a:lnTo>
                <a:lnTo>
                  <a:pt x="0" y="288289"/>
                </a:lnTo>
                <a:lnTo>
                  <a:pt x="3810" y="288289"/>
                </a:lnTo>
                <a:lnTo>
                  <a:pt x="3810" y="281940"/>
                </a:lnTo>
                <a:close/>
              </a:path>
              <a:path w="461009" h="317500">
                <a:moveTo>
                  <a:pt x="461010" y="281940"/>
                </a:moveTo>
                <a:lnTo>
                  <a:pt x="457200" y="281940"/>
                </a:lnTo>
                <a:lnTo>
                  <a:pt x="457200" y="288289"/>
                </a:lnTo>
                <a:lnTo>
                  <a:pt x="461010" y="288289"/>
                </a:lnTo>
                <a:lnTo>
                  <a:pt x="461010" y="281940"/>
                </a:lnTo>
                <a:close/>
              </a:path>
              <a:path w="461009" h="317500">
                <a:moveTo>
                  <a:pt x="3810" y="288417"/>
                </a:moveTo>
                <a:lnTo>
                  <a:pt x="0" y="288417"/>
                </a:lnTo>
                <a:lnTo>
                  <a:pt x="0" y="317500"/>
                </a:lnTo>
                <a:lnTo>
                  <a:pt x="461010" y="317500"/>
                </a:lnTo>
                <a:lnTo>
                  <a:pt x="461010" y="314960"/>
                </a:lnTo>
                <a:lnTo>
                  <a:pt x="3810" y="314960"/>
                </a:lnTo>
                <a:lnTo>
                  <a:pt x="3810" y="288417"/>
                </a:lnTo>
                <a:close/>
              </a:path>
              <a:path w="461009" h="317500">
                <a:moveTo>
                  <a:pt x="461010" y="288417"/>
                </a:moveTo>
                <a:lnTo>
                  <a:pt x="457200" y="288417"/>
                </a:lnTo>
                <a:lnTo>
                  <a:pt x="457200" y="314960"/>
                </a:lnTo>
                <a:lnTo>
                  <a:pt x="461010" y="314960"/>
                </a:lnTo>
                <a:lnTo>
                  <a:pt x="461010" y="288417"/>
                </a:lnTo>
                <a:close/>
              </a:path>
            </a:pathLst>
          </a:custGeom>
          <a:solidFill>
            <a:srgbClr val="390C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253730" y="1663700"/>
            <a:ext cx="453390" cy="311150"/>
          </a:xfrm>
          <a:custGeom>
            <a:avLst/>
            <a:gdLst/>
            <a:ahLst/>
            <a:cxnLst/>
            <a:rect l="l" t="t" r="r" b="b"/>
            <a:pathLst>
              <a:path w="453390" h="311150">
                <a:moveTo>
                  <a:pt x="3810" y="42037"/>
                </a:moveTo>
                <a:lnTo>
                  <a:pt x="0" y="42037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42037"/>
                </a:lnTo>
                <a:close/>
              </a:path>
              <a:path w="453390" h="311150">
                <a:moveTo>
                  <a:pt x="453390" y="42037"/>
                </a:moveTo>
                <a:lnTo>
                  <a:pt x="450850" y="42037"/>
                </a:lnTo>
                <a:lnTo>
                  <a:pt x="450850" y="43179"/>
                </a:lnTo>
                <a:lnTo>
                  <a:pt x="453390" y="43179"/>
                </a:lnTo>
                <a:lnTo>
                  <a:pt x="453390" y="42037"/>
                </a:lnTo>
                <a:close/>
              </a:path>
              <a:path w="453390" h="311150">
                <a:moveTo>
                  <a:pt x="3810" y="39496"/>
                </a:moveTo>
                <a:lnTo>
                  <a:pt x="0" y="39496"/>
                </a:lnTo>
                <a:lnTo>
                  <a:pt x="0" y="41909"/>
                </a:lnTo>
                <a:lnTo>
                  <a:pt x="3810" y="41909"/>
                </a:lnTo>
                <a:lnTo>
                  <a:pt x="3810" y="39496"/>
                </a:lnTo>
                <a:close/>
              </a:path>
              <a:path w="453390" h="311150">
                <a:moveTo>
                  <a:pt x="453390" y="39496"/>
                </a:moveTo>
                <a:lnTo>
                  <a:pt x="450850" y="39496"/>
                </a:lnTo>
                <a:lnTo>
                  <a:pt x="450850" y="41909"/>
                </a:lnTo>
                <a:lnTo>
                  <a:pt x="453390" y="41909"/>
                </a:lnTo>
                <a:lnTo>
                  <a:pt x="453390" y="39496"/>
                </a:lnTo>
                <a:close/>
              </a:path>
              <a:path w="453390" h="311150">
                <a:moveTo>
                  <a:pt x="3810" y="35687"/>
                </a:moveTo>
                <a:lnTo>
                  <a:pt x="0" y="35687"/>
                </a:lnTo>
                <a:lnTo>
                  <a:pt x="0" y="39369"/>
                </a:lnTo>
                <a:lnTo>
                  <a:pt x="3810" y="39369"/>
                </a:lnTo>
                <a:lnTo>
                  <a:pt x="3810" y="35687"/>
                </a:lnTo>
                <a:close/>
              </a:path>
              <a:path w="453390" h="311150">
                <a:moveTo>
                  <a:pt x="453390" y="35687"/>
                </a:moveTo>
                <a:lnTo>
                  <a:pt x="450850" y="35687"/>
                </a:lnTo>
                <a:lnTo>
                  <a:pt x="450850" y="39369"/>
                </a:lnTo>
                <a:lnTo>
                  <a:pt x="453390" y="39369"/>
                </a:lnTo>
                <a:lnTo>
                  <a:pt x="453390" y="35687"/>
                </a:lnTo>
                <a:close/>
              </a:path>
              <a:path w="453390" h="311150">
                <a:moveTo>
                  <a:pt x="3810" y="33146"/>
                </a:moveTo>
                <a:lnTo>
                  <a:pt x="0" y="33146"/>
                </a:lnTo>
                <a:lnTo>
                  <a:pt x="0" y="35559"/>
                </a:lnTo>
                <a:lnTo>
                  <a:pt x="3810" y="35559"/>
                </a:lnTo>
                <a:lnTo>
                  <a:pt x="3810" y="33146"/>
                </a:lnTo>
                <a:close/>
              </a:path>
              <a:path w="453390" h="311150">
                <a:moveTo>
                  <a:pt x="453390" y="33146"/>
                </a:moveTo>
                <a:lnTo>
                  <a:pt x="450850" y="33146"/>
                </a:lnTo>
                <a:lnTo>
                  <a:pt x="450850" y="35559"/>
                </a:lnTo>
                <a:lnTo>
                  <a:pt x="453390" y="35559"/>
                </a:lnTo>
                <a:lnTo>
                  <a:pt x="453390" y="33146"/>
                </a:lnTo>
                <a:close/>
              </a:path>
              <a:path w="453390" h="311150">
                <a:moveTo>
                  <a:pt x="3810" y="29337"/>
                </a:moveTo>
                <a:lnTo>
                  <a:pt x="0" y="29337"/>
                </a:lnTo>
                <a:lnTo>
                  <a:pt x="0" y="33019"/>
                </a:lnTo>
                <a:lnTo>
                  <a:pt x="3810" y="33019"/>
                </a:lnTo>
                <a:lnTo>
                  <a:pt x="3810" y="29337"/>
                </a:lnTo>
                <a:close/>
              </a:path>
              <a:path w="453390" h="311150">
                <a:moveTo>
                  <a:pt x="453390" y="29337"/>
                </a:moveTo>
                <a:lnTo>
                  <a:pt x="450850" y="29337"/>
                </a:lnTo>
                <a:lnTo>
                  <a:pt x="450850" y="33019"/>
                </a:lnTo>
                <a:lnTo>
                  <a:pt x="453390" y="33019"/>
                </a:lnTo>
                <a:lnTo>
                  <a:pt x="453390" y="29337"/>
                </a:lnTo>
                <a:close/>
              </a:path>
              <a:path w="453390" h="311150">
                <a:moveTo>
                  <a:pt x="3810" y="26796"/>
                </a:moveTo>
                <a:lnTo>
                  <a:pt x="0" y="26796"/>
                </a:lnTo>
                <a:lnTo>
                  <a:pt x="0" y="29209"/>
                </a:lnTo>
                <a:lnTo>
                  <a:pt x="3810" y="29209"/>
                </a:lnTo>
                <a:lnTo>
                  <a:pt x="3810" y="26796"/>
                </a:lnTo>
                <a:close/>
              </a:path>
              <a:path w="453390" h="311150">
                <a:moveTo>
                  <a:pt x="453390" y="26796"/>
                </a:moveTo>
                <a:lnTo>
                  <a:pt x="450850" y="26796"/>
                </a:lnTo>
                <a:lnTo>
                  <a:pt x="450850" y="29209"/>
                </a:lnTo>
                <a:lnTo>
                  <a:pt x="453390" y="29209"/>
                </a:lnTo>
                <a:lnTo>
                  <a:pt x="453390" y="26796"/>
                </a:lnTo>
                <a:close/>
              </a:path>
              <a:path w="453390" h="311150">
                <a:moveTo>
                  <a:pt x="3810" y="22987"/>
                </a:moveTo>
                <a:lnTo>
                  <a:pt x="0" y="22987"/>
                </a:lnTo>
                <a:lnTo>
                  <a:pt x="0" y="26669"/>
                </a:lnTo>
                <a:lnTo>
                  <a:pt x="3810" y="26669"/>
                </a:lnTo>
                <a:lnTo>
                  <a:pt x="3810" y="22987"/>
                </a:lnTo>
                <a:close/>
              </a:path>
              <a:path w="453390" h="311150">
                <a:moveTo>
                  <a:pt x="453390" y="22987"/>
                </a:moveTo>
                <a:lnTo>
                  <a:pt x="450850" y="22987"/>
                </a:lnTo>
                <a:lnTo>
                  <a:pt x="450850" y="26669"/>
                </a:lnTo>
                <a:lnTo>
                  <a:pt x="453390" y="26669"/>
                </a:lnTo>
                <a:lnTo>
                  <a:pt x="453390" y="22987"/>
                </a:lnTo>
                <a:close/>
              </a:path>
              <a:path w="453390" h="311150">
                <a:moveTo>
                  <a:pt x="3810" y="20446"/>
                </a:moveTo>
                <a:lnTo>
                  <a:pt x="0" y="20446"/>
                </a:lnTo>
                <a:lnTo>
                  <a:pt x="0" y="22859"/>
                </a:lnTo>
                <a:lnTo>
                  <a:pt x="3810" y="22859"/>
                </a:lnTo>
                <a:lnTo>
                  <a:pt x="3810" y="20446"/>
                </a:lnTo>
                <a:close/>
              </a:path>
              <a:path w="453390" h="311150">
                <a:moveTo>
                  <a:pt x="453390" y="20446"/>
                </a:moveTo>
                <a:lnTo>
                  <a:pt x="450850" y="20446"/>
                </a:lnTo>
                <a:lnTo>
                  <a:pt x="450850" y="22859"/>
                </a:lnTo>
                <a:lnTo>
                  <a:pt x="453390" y="22859"/>
                </a:lnTo>
                <a:lnTo>
                  <a:pt x="453390" y="20446"/>
                </a:lnTo>
                <a:close/>
              </a:path>
              <a:path w="453390" h="311150">
                <a:moveTo>
                  <a:pt x="3810" y="16637"/>
                </a:moveTo>
                <a:lnTo>
                  <a:pt x="0" y="16637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16637"/>
                </a:lnTo>
                <a:close/>
              </a:path>
              <a:path w="453390" h="311150">
                <a:moveTo>
                  <a:pt x="453390" y="16637"/>
                </a:moveTo>
                <a:lnTo>
                  <a:pt x="450850" y="16637"/>
                </a:lnTo>
                <a:lnTo>
                  <a:pt x="450850" y="20319"/>
                </a:lnTo>
                <a:lnTo>
                  <a:pt x="453390" y="20319"/>
                </a:lnTo>
                <a:lnTo>
                  <a:pt x="453390" y="16637"/>
                </a:lnTo>
                <a:close/>
              </a:path>
              <a:path w="453390" h="311150">
                <a:moveTo>
                  <a:pt x="3810" y="14096"/>
                </a:moveTo>
                <a:lnTo>
                  <a:pt x="0" y="14096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14096"/>
                </a:lnTo>
                <a:close/>
              </a:path>
              <a:path w="453390" h="311150">
                <a:moveTo>
                  <a:pt x="453390" y="14096"/>
                </a:moveTo>
                <a:lnTo>
                  <a:pt x="450850" y="14096"/>
                </a:lnTo>
                <a:lnTo>
                  <a:pt x="450850" y="16509"/>
                </a:lnTo>
                <a:lnTo>
                  <a:pt x="453390" y="16509"/>
                </a:lnTo>
                <a:lnTo>
                  <a:pt x="453390" y="14096"/>
                </a:lnTo>
                <a:close/>
              </a:path>
              <a:path w="453390" h="311150">
                <a:moveTo>
                  <a:pt x="3810" y="10287"/>
                </a:moveTo>
                <a:lnTo>
                  <a:pt x="0" y="10287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0287"/>
                </a:lnTo>
                <a:close/>
              </a:path>
              <a:path w="453390" h="311150">
                <a:moveTo>
                  <a:pt x="453390" y="10287"/>
                </a:moveTo>
                <a:lnTo>
                  <a:pt x="450850" y="10287"/>
                </a:lnTo>
                <a:lnTo>
                  <a:pt x="450850" y="13969"/>
                </a:lnTo>
                <a:lnTo>
                  <a:pt x="453390" y="13969"/>
                </a:lnTo>
                <a:lnTo>
                  <a:pt x="453390" y="10287"/>
                </a:lnTo>
                <a:close/>
              </a:path>
              <a:path w="453390" h="311150">
                <a:moveTo>
                  <a:pt x="3810" y="7746"/>
                </a:moveTo>
                <a:lnTo>
                  <a:pt x="0" y="7746"/>
                </a:lnTo>
                <a:lnTo>
                  <a:pt x="0" y="10159"/>
                </a:lnTo>
                <a:lnTo>
                  <a:pt x="3810" y="10159"/>
                </a:lnTo>
                <a:lnTo>
                  <a:pt x="3810" y="7746"/>
                </a:lnTo>
                <a:close/>
              </a:path>
              <a:path w="453390" h="311150">
                <a:moveTo>
                  <a:pt x="453390" y="7746"/>
                </a:moveTo>
                <a:lnTo>
                  <a:pt x="450850" y="7746"/>
                </a:lnTo>
                <a:lnTo>
                  <a:pt x="450850" y="10159"/>
                </a:lnTo>
                <a:lnTo>
                  <a:pt x="453390" y="10159"/>
                </a:lnTo>
                <a:lnTo>
                  <a:pt x="453390" y="7746"/>
                </a:lnTo>
                <a:close/>
              </a:path>
              <a:path w="453390" h="311150">
                <a:moveTo>
                  <a:pt x="3810" y="3937"/>
                </a:moveTo>
                <a:lnTo>
                  <a:pt x="0" y="3937"/>
                </a:lnTo>
                <a:lnTo>
                  <a:pt x="0" y="7619"/>
                </a:lnTo>
                <a:lnTo>
                  <a:pt x="3810" y="7619"/>
                </a:lnTo>
                <a:lnTo>
                  <a:pt x="3810" y="3937"/>
                </a:lnTo>
                <a:close/>
              </a:path>
              <a:path w="453390" h="311150">
                <a:moveTo>
                  <a:pt x="453390" y="3937"/>
                </a:moveTo>
                <a:lnTo>
                  <a:pt x="450850" y="3937"/>
                </a:lnTo>
                <a:lnTo>
                  <a:pt x="450850" y="7619"/>
                </a:lnTo>
                <a:lnTo>
                  <a:pt x="453390" y="7619"/>
                </a:lnTo>
                <a:lnTo>
                  <a:pt x="453390" y="3937"/>
                </a:lnTo>
                <a:close/>
              </a:path>
              <a:path w="453390" h="311150">
                <a:moveTo>
                  <a:pt x="453390" y="1396"/>
                </a:moveTo>
                <a:lnTo>
                  <a:pt x="0" y="1396"/>
                </a:lnTo>
                <a:lnTo>
                  <a:pt x="0" y="3809"/>
                </a:lnTo>
                <a:lnTo>
                  <a:pt x="453390" y="3809"/>
                </a:lnTo>
                <a:lnTo>
                  <a:pt x="453390" y="1396"/>
                </a:lnTo>
                <a:close/>
              </a:path>
              <a:path w="453390" h="311150">
                <a:moveTo>
                  <a:pt x="453390" y="0"/>
                </a:moveTo>
                <a:lnTo>
                  <a:pt x="0" y="0"/>
                </a:lnTo>
                <a:lnTo>
                  <a:pt x="0" y="1269"/>
                </a:lnTo>
                <a:lnTo>
                  <a:pt x="453390" y="1269"/>
                </a:lnTo>
                <a:lnTo>
                  <a:pt x="453390" y="0"/>
                </a:lnTo>
                <a:close/>
              </a:path>
              <a:path w="453390" h="311150">
                <a:moveTo>
                  <a:pt x="3810" y="43180"/>
                </a:moveTo>
                <a:lnTo>
                  <a:pt x="0" y="4318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43180"/>
                </a:lnTo>
                <a:close/>
              </a:path>
              <a:path w="453390" h="311150">
                <a:moveTo>
                  <a:pt x="453390" y="43180"/>
                </a:moveTo>
                <a:lnTo>
                  <a:pt x="450850" y="43180"/>
                </a:lnTo>
                <a:lnTo>
                  <a:pt x="450850" y="55879"/>
                </a:lnTo>
                <a:lnTo>
                  <a:pt x="453390" y="55879"/>
                </a:lnTo>
                <a:lnTo>
                  <a:pt x="453390" y="43180"/>
                </a:lnTo>
                <a:close/>
              </a:path>
              <a:path w="453390" h="311150">
                <a:moveTo>
                  <a:pt x="381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3810" y="62229"/>
                </a:lnTo>
                <a:lnTo>
                  <a:pt x="3810" y="55880"/>
                </a:lnTo>
                <a:close/>
              </a:path>
              <a:path w="453390" h="311150">
                <a:moveTo>
                  <a:pt x="453390" y="55880"/>
                </a:moveTo>
                <a:lnTo>
                  <a:pt x="450850" y="55880"/>
                </a:lnTo>
                <a:lnTo>
                  <a:pt x="450850" y="62229"/>
                </a:lnTo>
                <a:lnTo>
                  <a:pt x="453390" y="62229"/>
                </a:lnTo>
                <a:lnTo>
                  <a:pt x="453390" y="55880"/>
                </a:lnTo>
                <a:close/>
              </a:path>
              <a:path w="453390" h="311150">
                <a:moveTo>
                  <a:pt x="3810" y="62230"/>
                </a:moveTo>
                <a:lnTo>
                  <a:pt x="0" y="62230"/>
                </a:lnTo>
                <a:lnTo>
                  <a:pt x="0" y="81279"/>
                </a:lnTo>
                <a:lnTo>
                  <a:pt x="3810" y="81279"/>
                </a:lnTo>
                <a:lnTo>
                  <a:pt x="3810" y="62230"/>
                </a:lnTo>
                <a:close/>
              </a:path>
              <a:path w="453390" h="311150">
                <a:moveTo>
                  <a:pt x="453390" y="62230"/>
                </a:moveTo>
                <a:lnTo>
                  <a:pt x="450850" y="62230"/>
                </a:lnTo>
                <a:lnTo>
                  <a:pt x="450850" y="81279"/>
                </a:lnTo>
                <a:lnTo>
                  <a:pt x="453390" y="81279"/>
                </a:lnTo>
                <a:lnTo>
                  <a:pt x="453390" y="62230"/>
                </a:lnTo>
                <a:close/>
              </a:path>
              <a:path w="453390" h="311150">
                <a:moveTo>
                  <a:pt x="3810" y="81280"/>
                </a:moveTo>
                <a:lnTo>
                  <a:pt x="0" y="81280"/>
                </a:lnTo>
                <a:lnTo>
                  <a:pt x="0" y="106679"/>
                </a:lnTo>
                <a:lnTo>
                  <a:pt x="3810" y="106679"/>
                </a:lnTo>
                <a:lnTo>
                  <a:pt x="3810" y="81280"/>
                </a:lnTo>
                <a:close/>
              </a:path>
              <a:path w="453390" h="311150">
                <a:moveTo>
                  <a:pt x="453390" y="81280"/>
                </a:moveTo>
                <a:lnTo>
                  <a:pt x="450850" y="81280"/>
                </a:lnTo>
                <a:lnTo>
                  <a:pt x="450850" y="106679"/>
                </a:lnTo>
                <a:lnTo>
                  <a:pt x="453390" y="106679"/>
                </a:lnTo>
                <a:lnTo>
                  <a:pt x="453390" y="81280"/>
                </a:lnTo>
                <a:close/>
              </a:path>
              <a:path w="453390" h="311150">
                <a:moveTo>
                  <a:pt x="3810" y="106680"/>
                </a:moveTo>
                <a:lnTo>
                  <a:pt x="0" y="106680"/>
                </a:lnTo>
                <a:lnTo>
                  <a:pt x="0" y="123189"/>
                </a:lnTo>
                <a:lnTo>
                  <a:pt x="3810" y="123189"/>
                </a:lnTo>
                <a:lnTo>
                  <a:pt x="3810" y="106680"/>
                </a:lnTo>
                <a:close/>
              </a:path>
              <a:path w="453390" h="311150">
                <a:moveTo>
                  <a:pt x="453390" y="106680"/>
                </a:moveTo>
                <a:lnTo>
                  <a:pt x="450850" y="106680"/>
                </a:lnTo>
                <a:lnTo>
                  <a:pt x="450850" y="123189"/>
                </a:lnTo>
                <a:lnTo>
                  <a:pt x="453390" y="123189"/>
                </a:lnTo>
                <a:lnTo>
                  <a:pt x="453390" y="106680"/>
                </a:lnTo>
                <a:close/>
              </a:path>
              <a:path w="453390" h="311150">
                <a:moveTo>
                  <a:pt x="3810" y="123190"/>
                </a:moveTo>
                <a:lnTo>
                  <a:pt x="0" y="123190"/>
                </a:lnTo>
                <a:lnTo>
                  <a:pt x="0" y="195579"/>
                </a:lnTo>
                <a:lnTo>
                  <a:pt x="3810" y="195579"/>
                </a:lnTo>
                <a:lnTo>
                  <a:pt x="3810" y="123190"/>
                </a:lnTo>
                <a:close/>
              </a:path>
              <a:path w="453390" h="311150">
                <a:moveTo>
                  <a:pt x="453390" y="123190"/>
                </a:moveTo>
                <a:lnTo>
                  <a:pt x="450850" y="123190"/>
                </a:lnTo>
                <a:lnTo>
                  <a:pt x="450850" y="195579"/>
                </a:lnTo>
                <a:lnTo>
                  <a:pt x="453390" y="195579"/>
                </a:lnTo>
                <a:lnTo>
                  <a:pt x="453390" y="123190"/>
                </a:lnTo>
                <a:close/>
              </a:path>
              <a:path w="453390" h="311150">
                <a:moveTo>
                  <a:pt x="3810" y="195580"/>
                </a:moveTo>
                <a:lnTo>
                  <a:pt x="0" y="195580"/>
                </a:lnTo>
                <a:lnTo>
                  <a:pt x="0" y="233679"/>
                </a:lnTo>
                <a:lnTo>
                  <a:pt x="3810" y="233679"/>
                </a:lnTo>
                <a:lnTo>
                  <a:pt x="3810" y="195580"/>
                </a:lnTo>
                <a:close/>
              </a:path>
              <a:path w="453390" h="311150">
                <a:moveTo>
                  <a:pt x="453390" y="195580"/>
                </a:moveTo>
                <a:lnTo>
                  <a:pt x="450850" y="195580"/>
                </a:lnTo>
                <a:lnTo>
                  <a:pt x="450850" y="233679"/>
                </a:lnTo>
                <a:lnTo>
                  <a:pt x="453390" y="233679"/>
                </a:lnTo>
                <a:lnTo>
                  <a:pt x="453390" y="195580"/>
                </a:lnTo>
                <a:close/>
              </a:path>
              <a:path w="453390" h="311150">
                <a:moveTo>
                  <a:pt x="3810" y="233680"/>
                </a:moveTo>
                <a:lnTo>
                  <a:pt x="0" y="233680"/>
                </a:lnTo>
                <a:lnTo>
                  <a:pt x="0" y="246379"/>
                </a:lnTo>
                <a:lnTo>
                  <a:pt x="3810" y="246379"/>
                </a:lnTo>
                <a:lnTo>
                  <a:pt x="3810" y="233680"/>
                </a:lnTo>
                <a:close/>
              </a:path>
              <a:path w="453390" h="311150">
                <a:moveTo>
                  <a:pt x="453390" y="233680"/>
                </a:moveTo>
                <a:lnTo>
                  <a:pt x="450850" y="233680"/>
                </a:lnTo>
                <a:lnTo>
                  <a:pt x="450850" y="246379"/>
                </a:lnTo>
                <a:lnTo>
                  <a:pt x="453390" y="246379"/>
                </a:lnTo>
                <a:lnTo>
                  <a:pt x="453390" y="233680"/>
                </a:lnTo>
                <a:close/>
              </a:path>
              <a:path w="453390" h="311150">
                <a:moveTo>
                  <a:pt x="3810" y="246380"/>
                </a:moveTo>
                <a:lnTo>
                  <a:pt x="0" y="246380"/>
                </a:lnTo>
                <a:lnTo>
                  <a:pt x="0" y="271779"/>
                </a:lnTo>
                <a:lnTo>
                  <a:pt x="3810" y="271779"/>
                </a:lnTo>
                <a:lnTo>
                  <a:pt x="3810" y="246380"/>
                </a:lnTo>
                <a:close/>
              </a:path>
              <a:path w="453390" h="311150">
                <a:moveTo>
                  <a:pt x="453390" y="246380"/>
                </a:moveTo>
                <a:lnTo>
                  <a:pt x="450850" y="246380"/>
                </a:lnTo>
                <a:lnTo>
                  <a:pt x="450850" y="271779"/>
                </a:lnTo>
                <a:lnTo>
                  <a:pt x="453390" y="271779"/>
                </a:lnTo>
                <a:lnTo>
                  <a:pt x="453390" y="246380"/>
                </a:lnTo>
                <a:close/>
              </a:path>
              <a:path w="453390" h="311150">
                <a:moveTo>
                  <a:pt x="3810" y="271780"/>
                </a:moveTo>
                <a:lnTo>
                  <a:pt x="0" y="271780"/>
                </a:lnTo>
                <a:lnTo>
                  <a:pt x="0" y="278129"/>
                </a:lnTo>
                <a:lnTo>
                  <a:pt x="3810" y="278129"/>
                </a:lnTo>
                <a:lnTo>
                  <a:pt x="3810" y="271780"/>
                </a:lnTo>
                <a:close/>
              </a:path>
              <a:path w="453390" h="311150">
                <a:moveTo>
                  <a:pt x="453390" y="271780"/>
                </a:moveTo>
                <a:lnTo>
                  <a:pt x="450850" y="271780"/>
                </a:lnTo>
                <a:lnTo>
                  <a:pt x="450850" y="278129"/>
                </a:lnTo>
                <a:lnTo>
                  <a:pt x="453390" y="278129"/>
                </a:lnTo>
                <a:lnTo>
                  <a:pt x="453390" y="271780"/>
                </a:lnTo>
                <a:close/>
              </a:path>
              <a:path w="453390" h="311150">
                <a:moveTo>
                  <a:pt x="3810" y="278130"/>
                </a:moveTo>
                <a:lnTo>
                  <a:pt x="0" y="278130"/>
                </a:lnTo>
                <a:lnTo>
                  <a:pt x="0" y="284479"/>
                </a:lnTo>
                <a:lnTo>
                  <a:pt x="3810" y="284479"/>
                </a:lnTo>
                <a:lnTo>
                  <a:pt x="3810" y="278130"/>
                </a:lnTo>
                <a:close/>
              </a:path>
              <a:path w="453390" h="311150">
                <a:moveTo>
                  <a:pt x="453390" y="278130"/>
                </a:moveTo>
                <a:lnTo>
                  <a:pt x="450850" y="278130"/>
                </a:lnTo>
                <a:lnTo>
                  <a:pt x="450850" y="284479"/>
                </a:lnTo>
                <a:lnTo>
                  <a:pt x="453390" y="284479"/>
                </a:lnTo>
                <a:lnTo>
                  <a:pt x="453390" y="278130"/>
                </a:lnTo>
                <a:close/>
              </a:path>
              <a:path w="453390" h="311150">
                <a:moveTo>
                  <a:pt x="3810" y="284607"/>
                </a:moveTo>
                <a:lnTo>
                  <a:pt x="0" y="284607"/>
                </a:lnTo>
                <a:lnTo>
                  <a:pt x="0" y="311150"/>
                </a:lnTo>
                <a:lnTo>
                  <a:pt x="453390" y="311150"/>
                </a:lnTo>
                <a:lnTo>
                  <a:pt x="453390" y="307340"/>
                </a:lnTo>
                <a:lnTo>
                  <a:pt x="3810" y="307340"/>
                </a:lnTo>
                <a:lnTo>
                  <a:pt x="3810" y="284607"/>
                </a:lnTo>
                <a:close/>
              </a:path>
              <a:path w="453390" h="311150">
                <a:moveTo>
                  <a:pt x="453390" y="284607"/>
                </a:moveTo>
                <a:lnTo>
                  <a:pt x="450850" y="284607"/>
                </a:lnTo>
                <a:lnTo>
                  <a:pt x="450850" y="307340"/>
                </a:lnTo>
                <a:lnTo>
                  <a:pt x="453390" y="307340"/>
                </a:lnTo>
                <a:lnTo>
                  <a:pt x="453390" y="284607"/>
                </a:lnTo>
                <a:close/>
              </a:path>
            </a:pathLst>
          </a:custGeom>
          <a:solidFill>
            <a:srgbClr val="3B0C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257540" y="1667636"/>
            <a:ext cx="447040" cy="303530"/>
          </a:xfrm>
          <a:custGeom>
            <a:avLst/>
            <a:gdLst/>
            <a:ahLst/>
            <a:cxnLst/>
            <a:rect l="l" t="t" r="r" b="b"/>
            <a:pathLst>
              <a:path w="447040" h="303530">
                <a:moveTo>
                  <a:pt x="3809" y="38100"/>
                </a:moveTo>
                <a:lnTo>
                  <a:pt x="0" y="38100"/>
                </a:lnTo>
                <a:lnTo>
                  <a:pt x="0" y="39242"/>
                </a:lnTo>
                <a:lnTo>
                  <a:pt x="3809" y="39242"/>
                </a:lnTo>
                <a:lnTo>
                  <a:pt x="3809" y="38100"/>
                </a:lnTo>
                <a:close/>
              </a:path>
              <a:path w="447040" h="303530">
                <a:moveTo>
                  <a:pt x="447039" y="38100"/>
                </a:moveTo>
                <a:lnTo>
                  <a:pt x="443229" y="38100"/>
                </a:lnTo>
                <a:lnTo>
                  <a:pt x="443229" y="39242"/>
                </a:lnTo>
                <a:lnTo>
                  <a:pt x="447039" y="39242"/>
                </a:lnTo>
                <a:lnTo>
                  <a:pt x="447039" y="38100"/>
                </a:lnTo>
                <a:close/>
              </a:path>
              <a:path w="447040" h="303530">
                <a:moveTo>
                  <a:pt x="3809" y="35559"/>
                </a:moveTo>
                <a:lnTo>
                  <a:pt x="0" y="35559"/>
                </a:lnTo>
                <a:lnTo>
                  <a:pt x="0" y="37972"/>
                </a:lnTo>
                <a:lnTo>
                  <a:pt x="3809" y="37972"/>
                </a:lnTo>
                <a:lnTo>
                  <a:pt x="3809" y="35559"/>
                </a:lnTo>
                <a:close/>
              </a:path>
              <a:path w="447040" h="303530">
                <a:moveTo>
                  <a:pt x="447039" y="35559"/>
                </a:moveTo>
                <a:lnTo>
                  <a:pt x="443229" y="35559"/>
                </a:lnTo>
                <a:lnTo>
                  <a:pt x="443229" y="37972"/>
                </a:lnTo>
                <a:lnTo>
                  <a:pt x="447039" y="37972"/>
                </a:lnTo>
                <a:lnTo>
                  <a:pt x="447039" y="35559"/>
                </a:lnTo>
                <a:close/>
              </a:path>
              <a:path w="447040" h="303530">
                <a:moveTo>
                  <a:pt x="3809" y="31750"/>
                </a:moveTo>
                <a:lnTo>
                  <a:pt x="0" y="31750"/>
                </a:lnTo>
                <a:lnTo>
                  <a:pt x="0" y="35432"/>
                </a:lnTo>
                <a:lnTo>
                  <a:pt x="3809" y="35432"/>
                </a:lnTo>
                <a:lnTo>
                  <a:pt x="3809" y="31750"/>
                </a:lnTo>
                <a:close/>
              </a:path>
              <a:path w="447040" h="303530">
                <a:moveTo>
                  <a:pt x="447039" y="31750"/>
                </a:moveTo>
                <a:lnTo>
                  <a:pt x="443229" y="31750"/>
                </a:lnTo>
                <a:lnTo>
                  <a:pt x="443229" y="35432"/>
                </a:lnTo>
                <a:lnTo>
                  <a:pt x="447039" y="35432"/>
                </a:lnTo>
                <a:lnTo>
                  <a:pt x="447039" y="31750"/>
                </a:lnTo>
                <a:close/>
              </a:path>
              <a:path w="447040" h="303530">
                <a:moveTo>
                  <a:pt x="3809" y="29209"/>
                </a:moveTo>
                <a:lnTo>
                  <a:pt x="0" y="29209"/>
                </a:lnTo>
                <a:lnTo>
                  <a:pt x="0" y="31622"/>
                </a:lnTo>
                <a:lnTo>
                  <a:pt x="3809" y="31622"/>
                </a:lnTo>
                <a:lnTo>
                  <a:pt x="3809" y="29209"/>
                </a:lnTo>
                <a:close/>
              </a:path>
              <a:path w="447040" h="303530">
                <a:moveTo>
                  <a:pt x="447039" y="29209"/>
                </a:moveTo>
                <a:lnTo>
                  <a:pt x="443229" y="29209"/>
                </a:lnTo>
                <a:lnTo>
                  <a:pt x="443229" y="31622"/>
                </a:lnTo>
                <a:lnTo>
                  <a:pt x="447039" y="31622"/>
                </a:lnTo>
                <a:lnTo>
                  <a:pt x="447039" y="29209"/>
                </a:lnTo>
                <a:close/>
              </a:path>
              <a:path w="447040" h="303530">
                <a:moveTo>
                  <a:pt x="3809" y="25400"/>
                </a:moveTo>
                <a:lnTo>
                  <a:pt x="0" y="25400"/>
                </a:lnTo>
                <a:lnTo>
                  <a:pt x="0" y="29082"/>
                </a:lnTo>
                <a:lnTo>
                  <a:pt x="3809" y="29082"/>
                </a:lnTo>
                <a:lnTo>
                  <a:pt x="3809" y="25400"/>
                </a:lnTo>
                <a:close/>
              </a:path>
              <a:path w="447040" h="303530">
                <a:moveTo>
                  <a:pt x="447039" y="25400"/>
                </a:moveTo>
                <a:lnTo>
                  <a:pt x="443229" y="25400"/>
                </a:lnTo>
                <a:lnTo>
                  <a:pt x="443229" y="29082"/>
                </a:lnTo>
                <a:lnTo>
                  <a:pt x="447039" y="29082"/>
                </a:lnTo>
                <a:lnTo>
                  <a:pt x="447039" y="25400"/>
                </a:lnTo>
                <a:close/>
              </a:path>
              <a:path w="447040" h="303530">
                <a:moveTo>
                  <a:pt x="3809" y="22859"/>
                </a:moveTo>
                <a:lnTo>
                  <a:pt x="0" y="22859"/>
                </a:lnTo>
                <a:lnTo>
                  <a:pt x="0" y="25272"/>
                </a:lnTo>
                <a:lnTo>
                  <a:pt x="3809" y="25272"/>
                </a:lnTo>
                <a:lnTo>
                  <a:pt x="3809" y="22859"/>
                </a:lnTo>
                <a:close/>
              </a:path>
              <a:path w="447040" h="303530">
                <a:moveTo>
                  <a:pt x="447039" y="22859"/>
                </a:moveTo>
                <a:lnTo>
                  <a:pt x="443229" y="22859"/>
                </a:lnTo>
                <a:lnTo>
                  <a:pt x="443229" y="25272"/>
                </a:lnTo>
                <a:lnTo>
                  <a:pt x="447039" y="25272"/>
                </a:lnTo>
                <a:lnTo>
                  <a:pt x="447039" y="22859"/>
                </a:lnTo>
                <a:close/>
              </a:path>
              <a:path w="447040" h="303530">
                <a:moveTo>
                  <a:pt x="3809" y="19050"/>
                </a:moveTo>
                <a:lnTo>
                  <a:pt x="0" y="19050"/>
                </a:lnTo>
                <a:lnTo>
                  <a:pt x="0" y="22732"/>
                </a:lnTo>
                <a:lnTo>
                  <a:pt x="3809" y="22732"/>
                </a:lnTo>
                <a:lnTo>
                  <a:pt x="3809" y="19050"/>
                </a:lnTo>
                <a:close/>
              </a:path>
              <a:path w="447040" h="303530">
                <a:moveTo>
                  <a:pt x="447039" y="19050"/>
                </a:moveTo>
                <a:lnTo>
                  <a:pt x="443229" y="19050"/>
                </a:lnTo>
                <a:lnTo>
                  <a:pt x="443229" y="22732"/>
                </a:lnTo>
                <a:lnTo>
                  <a:pt x="447039" y="22732"/>
                </a:lnTo>
                <a:lnTo>
                  <a:pt x="447039" y="19050"/>
                </a:lnTo>
                <a:close/>
              </a:path>
              <a:path w="447040" h="303530">
                <a:moveTo>
                  <a:pt x="3809" y="16509"/>
                </a:moveTo>
                <a:lnTo>
                  <a:pt x="0" y="16509"/>
                </a:lnTo>
                <a:lnTo>
                  <a:pt x="0" y="18922"/>
                </a:lnTo>
                <a:lnTo>
                  <a:pt x="3809" y="18922"/>
                </a:lnTo>
                <a:lnTo>
                  <a:pt x="3809" y="16509"/>
                </a:lnTo>
                <a:close/>
              </a:path>
              <a:path w="447040" h="303530">
                <a:moveTo>
                  <a:pt x="447039" y="16509"/>
                </a:moveTo>
                <a:lnTo>
                  <a:pt x="443229" y="16509"/>
                </a:lnTo>
                <a:lnTo>
                  <a:pt x="443229" y="18922"/>
                </a:lnTo>
                <a:lnTo>
                  <a:pt x="447039" y="18922"/>
                </a:lnTo>
                <a:lnTo>
                  <a:pt x="447039" y="16509"/>
                </a:lnTo>
                <a:close/>
              </a:path>
              <a:path w="447040" h="303530">
                <a:moveTo>
                  <a:pt x="3809" y="12700"/>
                </a:moveTo>
                <a:lnTo>
                  <a:pt x="0" y="12700"/>
                </a:lnTo>
                <a:lnTo>
                  <a:pt x="0" y="16382"/>
                </a:lnTo>
                <a:lnTo>
                  <a:pt x="3809" y="16382"/>
                </a:lnTo>
                <a:lnTo>
                  <a:pt x="3809" y="12700"/>
                </a:lnTo>
                <a:close/>
              </a:path>
              <a:path w="447040" h="303530">
                <a:moveTo>
                  <a:pt x="447039" y="12700"/>
                </a:moveTo>
                <a:lnTo>
                  <a:pt x="443229" y="12700"/>
                </a:lnTo>
                <a:lnTo>
                  <a:pt x="443229" y="16382"/>
                </a:lnTo>
                <a:lnTo>
                  <a:pt x="447039" y="16382"/>
                </a:lnTo>
                <a:lnTo>
                  <a:pt x="447039" y="12700"/>
                </a:lnTo>
                <a:close/>
              </a:path>
              <a:path w="447040" h="30353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447040" h="303530">
                <a:moveTo>
                  <a:pt x="447039" y="10159"/>
                </a:moveTo>
                <a:lnTo>
                  <a:pt x="443229" y="10159"/>
                </a:lnTo>
                <a:lnTo>
                  <a:pt x="443229" y="12572"/>
                </a:lnTo>
                <a:lnTo>
                  <a:pt x="447039" y="12572"/>
                </a:lnTo>
                <a:lnTo>
                  <a:pt x="447039" y="10159"/>
                </a:lnTo>
                <a:close/>
              </a:path>
              <a:path w="447040" h="30353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447040" h="303530">
                <a:moveTo>
                  <a:pt x="447039" y="6350"/>
                </a:moveTo>
                <a:lnTo>
                  <a:pt x="443229" y="6350"/>
                </a:lnTo>
                <a:lnTo>
                  <a:pt x="443229" y="10032"/>
                </a:lnTo>
                <a:lnTo>
                  <a:pt x="447039" y="10032"/>
                </a:lnTo>
                <a:lnTo>
                  <a:pt x="447039" y="6350"/>
                </a:lnTo>
                <a:close/>
              </a:path>
              <a:path w="447040" h="30353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447040" h="303530">
                <a:moveTo>
                  <a:pt x="447039" y="3809"/>
                </a:moveTo>
                <a:lnTo>
                  <a:pt x="443229" y="3809"/>
                </a:lnTo>
                <a:lnTo>
                  <a:pt x="443229" y="6222"/>
                </a:lnTo>
                <a:lnTo>
                  <a:pt x="447039" y="6222"/>
                </a:lnTo>
                <a:lnTo>
                  <a:pt x="447039" y="3809"/>
                </a:lnTo>
                <a:close/>
              </a:path>
              <a:path w="447040" h="303530">
                <a:moveTo>
                  <a:pt x="447039" y="0"/>
                </a:moveTo>
                <a:lnTo>
                  <a:pt x="0" y="0"/>
                </a:lnTo>
                <a:lnTo>
                  <a:pt x="0" y="3682"/>
                </a:lnTo>
                <a:lnTo>
                  <a:pt x="447039" y="3682"/>
                </a:lnTo>
                <a:lnTo>
                  <a:pt x="447039" y="0"/>
                </a:lnTo>
                <a:close/>
              </a:path>
              <a:path w="447040" h="303530">
                <a:moveTo>
                  <a:pt x="3809" y="39243"/>
                </a:moveTo>
                <a:lnTo>
                  <a:pt x="0" y="3924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39243"/>
                </a:lnTo>
                <a:close/>
              </a:path>
              <a:path w="447040" h="303530">
                <a:moveTo>
                  <a:pt x="447039" y="39243"/>
                </a:moveTo>
                <a:lnTo>
                  <a:pt x="443229" y="39243"/>
                </a:lnTo>
                <a:lnTo>
                  <a:pt x="443229" y="51942"/>
                </a:lnTo>
                <a:lnTo>
                  <a:pt x="447039" y="51942"/>
                </a:lnTo>
                <a:lnTo>
                  <a:pt x="447039" y="39243"/>
                </a:lnTo>
                <a:close/>
              </a:path>
              <a:path w="447040" h="303530">
                <a:moveTo>
                  <a:pt x="3809" y="51943"/>
                </a:moveTo>
                <a:lnTo>
                  <a:pt x="0" y="51943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1943"/>
                </a:lnTo>
                <a:close/>
              </a:path>
              <a:path w="447040" h="303530">
                <a:moveTo>
                  <a:pt x="447039" y="51943"/>
                </a:moveTo>
                <a:lnTo>
                  <a:pt x="443229" y="51943"/>
                </a:lnTo>
                <a:lnTo>
                  <a:pt x="443229" y="58292"/>
                </a:lnTo>
                <a:lnTo>
                  <a:pt x="447039" y="58292"/>
                </a:lnTo>
                <a:lnTo>
                  <a:pt x="447039" y="51943"/>
                </a:lnTo>
                <a:close/>
              </a:path>
              <a:path w="447040" h="303530">
                <a:moveTo>
                  <a:pt x="3809" y="58293"/>
                </a:moveTo>
                <a:lnTo>
                  <a:pt x="0" y="58293"/>
                </a:lnTo>
                <a:lnTo>
                  <a:pt x="0" y="77342"/>
                </a:lnTo>
                <a:lnTo>
                  <a:pt x="3809" y="77342"/>
                </a:lnTo>
                <a:lnTo>
                  <a:pt x="3809" y="58293"/>
                </a:lnTo>
                <a:close/>
              </a:path>
              <a:path w="447040" h="303530">
                <a:moveTo>
                  <a:pt x="447039" y="58293"/>
                </a:moveTo>
                <a:lnTo>
                  <a:pt x="443229" y="58293"/>
                </a:lnTo>
                <a:lnTo>
                  <a:pt x="443229" y="77342"/>
                </a:lnTo>
                <a:lnTo>
                  <a:pt x="447039" y="77342"/>
                </a:lnTo>
                <a:lnTo>
                  <a:pt x="447039" y="58293"/>
                </a:lnTo>
                <a:close/>
              </a:path>
              <a:path w="447040" h="303530">
                <a:moveTo>
                  <a:pt x="3809" y="77343"/>
                </a:moveTo>
                <a:lnTo>
                  <a:pt x="0" y="77343"/>
                </a:lnTo>
                <a:lnTo>
                  <a:pt x="0" y="102742"/>
                </a:lnTo>
                <a:lnTo>
                  <a:pt x="3809" y="102742"/>
                </a:lnTo>
                <a:lnTo>
                  <a:pt x="3809" y="77343"/>
                </a:lnTo>
                <a:close/>
              </a:path>
              <a:path w="447040" h="303530">
                <a:moveTo>
                  <a:pt x="447039" y="77343"/>
                </a:moveTo>
                <a:lnTo>
                  <a:pt x="443229" y="77343"/>
                </a:lnTo>
                <a:lnTo>
                  <a:pt x="443229" y="102742"/>
                </a:lnTo>
                <a:lnTo>
                  <a:pt x="447039" y="102742"/>
                </a:lnTo>
                <a:lnTo>
                  <a:pt x="447039" y="77343"/>
                </a:lnTo>
                <a:close/>
              </a:path>
              <a:path w="447040" h="303530">
                <a:moveTo>
                  <a:pt x="3809" y="102743"/>
                </a:moveTo>
                <a:lnTo>
                  <a:pt x="0" y="102743"/>
                </a:lnTo>
                <a:lnTo>
                  <a:pt x="0" y="119252"/>
                </a:lnTo>
                <a:lnTo>
                  <a:pt x="3809" y="119252"/>
                </a:lnTo>
                <a:lnTo>
                  <a:pt x="3809" y="102743"/>
                </a:lnTo>
                <a:close/>
              </a:path>
              <a:path w="447040" h="303530">
                <a:moveTo>
                  <a:pt x="447039" y="102743"/>
                </a:moveTo>
                <a:lnTo>
                  <a:pt x="443229" y="102743"/>
                </a:lnTo>
                <a:lnTo>
                  <a:pt x="443229" y="119252"/>
                </a:lnTo>
                <a:lnTo>
                  <a:pt x="447039" y="119252"/>
                </a:lnTo>
                <a:lnTo>
                  <a:pt x="447039" y="102743"/>
                </a:lnTo>
                <a:close/>
              </a:path>
              <a:path w="447040" h="303530">
                <a:moveTo>
                  <a:pt x="3809" y="119253"/>
                </a:moveTo>
                <a:lnTo>
                  <a:pt x="0" y="119253"/>
                </a:lnTo>
                <a:lnTo>
                  <a:pt x="0" y="191642"/>
                </a:lnTo>
                <a:lnTo>
                  <a:pt x="3809" y="191642"/>
                </a:lnTo>
                <a:lnTo>
                  <a:pt x="3809" y="119253"/>
                </a:lnTo>
                <a:close/>
              </a:path>
              <a:path w="447040" h="303530">
                <a:moveTo>
                  <a:pt x="447039" y="119253"/>
                </a:moveTo>
                <a:lnTo>
                  <a:pt x="443229" y="119253"/>
                </a:lnTo>
                <a:lnTo>
                  <a:pt x="443229" y="191642"/>
                </a:lnTo>
                <a:lnTo>
                  <a:pt x="447039" y="191642"/>
                </a:lnTo>
                <a:lnTo>
                  <a:pt x="447039" y="119253"/>
                </a:lnTo>
                <a:close/>
              </a:path>
              <a:path w="447040" h="303530">
                <a:moveTo>
                  <a:pt x="3809" y="191643"/>
                </a:moveTo>
                <a:lnTo>
                  <a:pt x="0" y="191643"/>
                </a:lnTo>
                <a:lnTo>
                  <a:pt x="0" y="229742"/>
                </a:lnTo>
                <a:lnTo>
                  <a:pt x="3809" y="229742"/>
                </a:lnTo>
                <a:lnTo>
                  <a:pt x="3809" y="191643"/>
                </a:lnTo>
                <a:close/>
              </a:path>
              <a:path w="447040" h="303530">
                <a:moveTo>
                  <a:pt x="447039" y="191643"/>
                </a:moveTo>
                <a:lnTo>
                  <a:pt x="443229" y="191643"/>
                </a:lnTo>
                <a:lnTo>
                  <a:pt x="443229" y="229742"/>
                </a:lnTo>
                <a:lnTo>
                  <a:pt x="447039" y="229742"/>
                </a:lnTo>
                <a:lnTo>
                  <a:pt x="447039" y="191643"/>
                </a:lnTo>
                <a:close/>
              </a:path>
              <a:path w="447040" h="303530">
                <a:moveTo>
                  <a:pt x="3809" y="229743"/>
                </a:moveTo>
                <a:lnTo>
                  <a:pt x="0" y="229743"/>
                </a:lnTo>
                <a:lnTo>
                  <a:pt x="0" y="242442"/>
                </a:lnTo>
                <a:lnTo>
                  <a:pt x="3809" y="242442"/>
                </a:lnTo>
                <a:lnTo>
                  <a:pt x="3809" y="229743"/>
                </a:lnTo>
                <a:close/>
              </a:path>
              <a:path w="447040" h="303530">
                <a:moveTo>
                  <a:pt x="447039" y="229743"/>
                </a:moveTo>
                <a:lnTo>
                  <a:pt x="443229" y="229743"/>
                </a:lnTo>
                <a:lnTo>
                  <a:pt x="443229" y="242442"/>
                </a:lnTo>
                <a:lnTo>
                  <a:pt x="447039" y="242442"/>
                </a:lnTo>
                <a:lnTo>
                  <a:pt x="447039" y="229743"/>
                </a:lnTo>
                <a:close/>
              </a:path>
              <a:path w="447040" h="303530">
                <a:moveTo>
                  <a:pt x="3809" y="242443"/>
                </a:moveTo>
                <a:lnTo>
                  <a:pt x="0" y="242443"/>
                </a:lnTo>
                <a:lnTo>
                  <a:pt x="0" y="267842"/>
                </a:lnTo>
                <a:lnTo>
                  <a:pt x="3809" y="267842"/>
                </a:lnTo>
                <a:lnTo>
                  <a:pt x="3809" y="242443"/>
                </a:lnTo>
                <a:close/>
              </a:path>
              <a:path w="447040" h="303530">
                <a:moveTo>
                  <a:pt x="447039" y="242443"/>
                </a:moveTo>
                <a:lnTo>
                  <a:pt x="443229" y="242443"/>
                </a:lnTo>
                <a:lnTo>
                  <a:pt x="443229" y="267842"/>
                </a:lnTo>
                <a:lnTo>
                  <a:pt x="447039" y="267842"/>
                </a:lnTo>
                <a:lnTo>
                  <a:pt x="447039" y="242443"/>
                </a:lnTo>
                <a:close/>
              </a:path>
              <a:path w="447040" h="303530">
                <a:moveTo>
                  <a:pt x="3809" y="267843"/>
                </a:moveTo>
                <a:lnTo>
                  <a:pt x="0" y="267843"/>
                </a:lnTo>
                <a:lnTo>
                  <a:pt x="0" y="274192"/>
                </a:lnTo>
                <a:lnTo>
                  <a:pt x="3809" y="274192"/>
                </a:lnTo>
                <a:lnTo>
                  <a:pt x="3809" y="267843"/>
                </a:lnTo>
                <a:close/>
              </a:path>
              <a:path w="447040" h="303530">
                <a:moveTo>
                  <a:pt x="447039" y="267843"/>
                </a:moveTo>
                <a:lnTo>
                  <a:pt x="443229" y="267843"/>
                </a:lnTo>
                <a:lnTo>
                  <a:pt x="443229" y="274192"/>
                </a:lnTo>
                <a:lnTo>
                  <a:pt x="447039" y="274192"/>
                </a:lnTo>
                <a:lnTo>
                  <a:pt x="447039" y="267843"/>
                </a:lnTo>
                <a:close/>
              </a:path>
              <a:path w="447040" h="303530">
                <a:moveTo>
                  <a:pt x="3809" y="274193"/>
                </a:moveTo>
                <a:lnTo>
                  <a:pt x="0" y="274193"/>
                </a:lnTo>
                <a:lnTo>
                  <a:pt x="0" y="280542"/>
                </a:lnTo>
                <a:lnTo>
                  <a:pt x="3809" y="280542"/>
                </a:lnTo>
                <a:lnTo>
                  <a:pt x="3809" y="274193"/>
                </a:lnTo>
                <a:close/>
              </a:path>
              <a:path w="447040" h="303530">
                <a:moveTo>
                  <a:pt x="447039" y="274193"/>
                </a:moveTo>
                <a:lnTo>
                  <a:pt x="443229" y="274193"/>
                </a:lnTo>
                <a:lnTo>
                  <a:pt x="443229" y="280542"/>
                </a:lnTo>
                <a:lnTo>
                  <a:pt x="447039" y="280542"/>
                </a:lnTo>
                <a:lnTo>
                  <a:pt x="447039" y="274193"/>
                </a:lnTo>
                <a:close/>
              </a:path>
              <a:path w="447040" h="303530">
                <a:moveTo>
                  <a:pt x="3809" y="280670"/>
                </a:moveTo>
                <a:lnTo>
                  <a:pt x="0" y="280670"/>
                </a:lnTo>
                <a:lnTo>
                  <a:pt x="0" y="303403"/>
                </a:lnTo>
                <a:lnTo>
                  <a:pt x="447039" y="303403"/>
                </a:lnTo>
                <a:lnTo>
                  <a:pt x="447039" y="299593"/>
                </a:lnTo>
                <a:lnTo>
                  <a:pt x="3809" y="299593"/>
                </a:lnTo>
                <a:lnTo>
                  <a:pt x="3809" y="280670"/>
                </a:lnTo>
                <a:close/>
              </a:path>
              <a:path w="447040" h="303530">
                <a:moveTo>
                  <a:pt x="447039" y="280670"/>
                </a:moveTo>
                <a:lnTo>
                  <a:pt x="443229" y="280670"/>
                </a:lnTo>
                <a:lnTo>
                  <a:pt x="443229" y="299593"/>
                </a:lnTo>
                <a:lnTo>
                  <a:pt x="447039" y="299593"/>
                </a:lnTo>
                <a:lnTo>
                  <a:pt x="447039" y="280670"/>
                </a:lnTo>
                <a:close/>
              </a:path>
            </a:pathLst>
          </a:custGeom>
          <a:solidFill>
            <a:srgbClr val="3E0D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261350" y="1671447"/>
            <a:ext cx="439420" cy="295910"/>
          </a:xfrm>
          <a:custGeom>
            <a:avLst/>
            <a:gdLst/>
            <a:ahLst/>
            <a:cxnLst/>
            <a:rect l="l" t="t" r="r" b="b"/>
            <a:pathLst>
              <a:path w="439420" h="295910">
                <a:moveTo>
                  <a:pt x="2540" y="34290"/>
                </a:moveTo>
                <a:lnTo>
                  <a:pt x="0" y="34290"/>
                </a:lnTo>
                <a:lnTo>
                  <a:pt x="0" y="35433"/>
                </a:lnTo>
                <a:lnTo>
                  <a:pt x="2540" y="35433"/>
                </a:lnTo>
                <a:lnTo>
                  <a:pt x="2540" y="34290"/>
                </a:lnTo>
                <a:close/>
              </a:path>
              <a:path w="439420" h="295910">
                <a:moveTo>
                  <a:pt x="439420" y="34290"/>
                </a:moveTo>
                <a:lnTo>
                  <a:pt x="435609" y="34290"/>
                </a:lnTo>
                <a:lnTo>
                  <a:pt x="435609" y="35433"/>
                </a:lnTo>
                <a:lnTo>
                  <a:pt x="439420" y="35433"/>
                </a:lnTo>
                <a:lnTo>
                  <a:pt x="439420" y="34290"/>
                </a:lnTo>
                <a:close/>
              </a:path>
              <a:path w="439420" h="295910">
                <a:moveTo>
                  <a:pt x="2540" y="31750"/>
                </a:moveTo>
                <a:lnTo>
                  <a:pt x="0" y="31750"/>
                </a:lnTo>
                <a:lnTo>
                  <a:pt x="0" y="34162"/>
                </a:lnTo>
                <a:lnTo>
                  <a:pt x="2540" y="34162"/>
                </a:lnTo>
                <a:lnTo>
                  <a:pt x="2540" y="31750"/>
                </a:lnTo>
                <a:close/>
              </a:path>
              <a:path w="439420" h="295910">
                <a:moveTo>
                  <a:pt x="439420" y="31750"/>
                </a:moveTo>
                <a:lnTo>
                  <a:pt x="435609" y="31750"/>
                </a:lnTo>
                <a:lnTo>
                  <a:pt x="435609" y="34162"/>
                </a:lnTo>
                <a:lnTo>
                  <a:pt x="439420" y="34162"/>
                </a:lnTo>
                <a:lnTo>
                  <a:pt x="439420" y="31750"/>
                </a:lnTo>
                <a:close/>
              </a:path>
              <a:path w="439420" h="295910">
                <a:moveTo>
                  <a:pt x="2540" y="27940"/>
                </a:moveTo>
                <a:lnTo>
                  <a:pt x="0" y="27940"/>
                </a:lnTo>
                <a:lnTo>
                  <a:pt x="0" y="31623"/>
                </a:lnTo>
                <a:lnTo>
                  <a:pt x="2540" y="31623"/>
                </a:lnTo>
                <a:lnTo>
                  <a:pt x="2540" y="27940"/>
                </a:lnTo>
                <a:close/>
              </a:path>
              <a:path w="439420" h="295910">
                <a:moveTo>
                  <a:pt x="439420" y="27940"/>
                </a:moveTo>
                <a:lnTo>
                  <a:pt x="435609" y="27940"/>
                </a:lnTo>
                <a:lnTo>
                  <a:pt x="435609" y="31623"/>
                </a:lnTo>
                <a:lnTo>
                  <a:pt x="439420" y="31623"/>
                </a:lnTo>
                <a:lnTo>
                  <a:pt x="439420" y="27940"/>
                </a:lnTo>
                <a:close/>
              </a:path>
              <a:path w="439420" h="295910">
                <a:moveTo>
                  <a:pt x="2540" y="25400"/>
                </a:moveTo>
                <a:lnTo>
                  <a:pt x="0" y="25400"/>
                </a:lnTo>
                <a:lnTo>
                  <a:pt x="0" y="27812"/>
                </a:lnTo>
                <a:lnTo>
                  <a:pt x="2540" y="27812"/>
                </a:lnTo>
                <a:lnTo>
                  <a:pt x="2540" y="25400"/>
                </a:lnTo>
                <a:close/>
              </a:path>
              <a:path w="439420" h="295910">
                <a:moveTo>
                  <a:pt x="439420" y="25400"/>
                </a:moveTo>
                <a:lnTo>
                  <a:pt x="435609" y="25400"/>
                </a:lnTo>
                <a:lnTo>
                  <a:pt x="435609" y="27812"/>
                </a:lnTo>
                <a:lnTo>
                  <a:pt x="439420" y="27812"/>
                </a:lnTo>
                <a:lnTo>
                  <a:pt x="439420" y="25400"/>
                </a:lnTo>
                <a:close/>
              </a:path>
              <a:path w="439420" h="295910">
                <a:moveTo>
                  <a:pt x="2540" y="21590"/>
                </a:moveTo>
                <a:lnTo>
                  <a:pt x="0" y="21590"/>
                </a:lnTo>
                <a:lnTo>
                  <a:pt x="0" y="25273"/>
                </a:lnTo>
                <a:lnTo>
                  <a:pt x="2540" y="25273"/>
                </a:lnTo>
                <a:lnTo>
                  <a:pt x="2540" y="21590"/>
                </a:lnTo>
                <a:close/>
              </a:path>
              <a:path w="439420" h="295910">
                <a:moveTo>
                  <a:pt x="439420" y="21590"/>
                </a:moveTo>
                <a:lnTo>
                  <a:pt x="435609" y="21590"/>
                </a:lnTo>
                <a:lnTo>
                  <a:pt x="435609" y="25273"/>
                </a:lnTo>
                <a:lnTo>
                  <a:pt x="439420" y="25273"/>
                </a:lnTo>
                <a:lnTo>
                  <a:pt x="439420" y="21590"/>
                </a:lnTo>
                <a:close/>
              </a:path>
              <a:path w="439420" h="295910">
                <a:moveTo>
                  <a:pt x="2540" y="19050"/>
                </a:moveTo>
                <a:lnTo>
                  <a:pt x="0" y="19050"/>
                </a:lnTo>
                <a:lnTo>
                  <a:pt x="0" y="21462"/>
                </a:lnTo>
                <a:lnTo>
                  <a:pt x="2540" y="21462"/>
                </a:lnTo>
                <a:lnTo>
                  <a:pt x="2540" y="19050"/>
                </a:lnTo>
                <a:close/>
              </a:path>
              <a:path w="439420" h="295910">
                <a:moveTo>
                  <a:pt x="439420" y="19050"/>
                </a:moveTo>
                <a:lnTo>
                  <a:pt x="435609" y="19050"/>
                </a:lnTo>
                <a:lnTo>
                  <a:pt x="435609" y="21462"/>
                </a:lnTo>
                <a:lnTo>
                  <a:pt x="439420" y="21462"/>
                </a:lnTo>
                <a:lnTo>
                  <a:pt x="439420" y="19050"/>
                </a:lnTo>
                <a:close/>
              </a:path>
              <a:path w="439420" h="295910">
                <a:moveTo>
                  <a:pt x="2540" y="15240"/>
                </a:moveTo>
                <a:lnTo>
                  <a:pt x="0" y="15240"/>
                </a:lnTo>
                <a:lnTo>
                  <a:pt x="0" y="18923"/>
                </a:lnTo>
                <a:lnTo>
                  <a:pt x="2540" y="18923"/>
                </a:lnTo>
                <a:lnTo>
                  <a:pt x="2540" y="15240"/>
                </a:lnTo>
                <a:close/>
              </a:path>
              <a:path w="439420" h="295910">
                <a:moveTo>
                  <a:pt x="439420" y="15240"/>
                </a:moveTo>
                <a:lnTo>
                  <a:pt x="435609" y="15240"/>
                </a:lnTo>
                <a:lnTo>
                  <a:pt x="435609" y="18923"/>
                </a:lnTo>
                <a:lnTo>
                  <a:pt x="439420" y="18923"/>
                </a:lnTo>
                <a:lnTo>
                  <a:pt x="439420" y="15240"/>
                </a:lnTo>
                <a:close/>
              </a:path>
              <a:path w="439420" h="295910">
                <a:moveTo>
                  <a:pt x="2540" y="12700"/>
                </a:moveTo>
                <a:lnTo>
                  <a:pt x="0" y="12700"/>
                </a:lnTo>
                <a:lnTo>
                  <a:pt x="0" y="15112"/>
                </a:lnTo>
                <a:lnTo>
                  <a:pt x="2540" y="15112"/>
                </a:lnTo>
                <a:lnTo>
                  <a:pt x="2540" y="12700"/>
                </a:lnTo>
                <a:close/>
              </a:path>
              <a:path w="439420" h="295910">
                <a:moveTo>
                  <a:pt x="439420" y="12700"/>
                </a:moveTo>
                <a:lnTo>
                  <a:pt x="435609" y="12700"/>
                </a:lnTo>
                <a:lnTo>
                  <a:pt x="435609" y="15112"/>
                </a:lnTo>
                <a:lnTo>
                  <a:pt x="439420" y="15112"/>
                </a:lnTo>
                <a:lnTo>
                  <a:pt x="439420" y="12700"/>
                </a:lnTo>
                <a:close/>
              </a:path>
              <a:path w="439420" h="295910">
                <a:moveTo>
                  <a:pt x="2540" y="8890"/>
                </a:moveTo>
                <a:lnTo>
                  <a:pt x="0" y="8890"/>
                </a:lnTo>
                <a:lnTo>
                  <a:pt x="0" y="12573"/>
                </a:lnTo>
                <a:lnTo>
                  <a:pt x="2540" y="12573"/>
                </a:lnTo>
                <a:lnTo>
                  <a:pt x="2540" y="8890"/>
                </a:lnTo>
                <a:close/>
              </a:path>
              <a:path w="439420" h="295910">
                <a:moveTo>
                  <a:pt x="439420" y="8890"/>
                </a:moveTo>
                <a:lnTo>
                  <a:pt x="435609" y="8890"/>
                </a:lnTo>
                <a:lnTo>
                  <a:pt x="435609" y="12573"/>
                </a:lnTo>
                <a:lnTo>
                  <a:pt x="439420" y="12573"/>
                </a:lnTo>
                <a:lnTo>
                  <a:pt x="439420" y="8890"/>
                </a:lnTo>
                <a:close/>
              </a:path>
              <a:path w="439420" h="295910">
                <a:moveTo>
                  <a:pt x="2540" y="6350"/>
                </a:moveTo>
                <a:lnTo>
                  <a:pt x="0" y="6350"/>
                </a:lnTo>
                <a:lnTo>
                  <a:pt x="0" y="8762"/>
                </a:lnTo>
                <a:lnTo>
                  <a:pt x="2540" y="8762"/>
                </a:lnTo>
                <a:lnTo>
                  <a:pt x="2540" y="6350"/>
                </a:lnTo>
                <a:close/>
              </a:path>
              <a:path w="439420" h="295910">
                <a:moveTo>
                  <a:pt x="439420" y="6350"/>
                </a:moveTo>
                <a:lnTo>
                  <a:pt x="435609" y="6350"/>
                </a:lnTo>
                <a:lnTo>
                  <a:pt x="435609" y="8762"/>
                </a:lnTo>
                <a:lnTo>
                  <a:pt x="439420" y="8762"/>
                </a:lnTo>
                <a:lnTo>
                  <a:pt x="439420" y="6350"/>
                </a:lnTo>
                <a:close/>
              </a:path>
              <a:path w="439420" h="295910">
                <a:moveTo>
                  <a:pt x="2540" y="2540"/>
                </a:moveTo>
                <a:lnTo>
                  <a:pt x="0" y="2540"/>
                </a:lnTo>
                <a:lnTo>
                  <a:pt x="0" y="6223"/>
                </a:lnTo>
                <a:lnTo>
                  <a:pt x="2540" y="6223"/>
                </a:lnTo>
                <a:lnTo>
                  <a:pt x="2540" y="2540"/>
                </a:lnTo>
                <a:close/>
              </a:path>
              <a:path w="439420" h="295910">
                <a:moveTo>
                  <a:pt x="439420" y="2540"/>
                </a:moveTo>
                <a:lnTo>
                  <a:pt x="435609" y="2540"/>
                </a:lnTo>
                <a:lnTo>
                  <a:pt x="435609" y="6223"/>
                </a:lnTo>
                <a:lnTo>
                  <a:pt x="439420" y="6223"/>
                </a:lnTo>
                <a:lnTo>
                  <a:pt x="439420" y="2540"/>
                </a:lnTo>
                <a:close/>
              </a:path>
              <a:path w="439420" h="295910">
                <a:moveTo>
                  <a:pt x="439420" y="0"/>
                </a:moveTo>
                <a:lnTo>
                  <a:pt x="0" y="0"/>
                </a:lnTo>
                <a:lnTo>
                  <a:pt x="0" y="2412"/>
                </a:lnTo>
                <a:lnTo>
                  <a:pt x="439420" y="2412"/>
                </a:lnTo>
                <a:lnTo>
                  <a:pt x="439420" y="0"/>
                </a:lnTo>
                <a:close/>
              </a:path>
              <a:path w="439420" h="295910">
                <a:moveTo>
                  <a:pt x="2540" y="35433"/>
                </a:moveTo>
                <a:lnTo>
                  <a:pt x="0" y="35433"/>
                </a:lnTo>
                <a:lnTo>
                  <a:pt x="0" y="48133"/>
                </a:lnTo>
                <a:lnTo>
                  <a:pt x="2540" y="48133"/>
                </a:lnTo>
                <a:lnTo>
                  <a:pt x="2540" y="35433"/>
                </a:lnTo>
                <a:close/>
              </a:path>
              <a:path w="439420" h="295910">
                <a:moveTo>
                  <a:pt x="439420" y="35433"/>
                </a:moveTo>
                <a:lnTo>
                  <a:pt x="435609" y="35433"/>
                </a:lnTo>
                <a:lnTo>
                  <a:pt x="435609" y="48133"/>
                </a:lnTo>
                <a:lnTo>
                  <a:pt x="439420" y="48133"/>
                </a:lnTo>
                <a:lnTo>
                  <a:pt x="439420" y="35433"/>
                </a:lnTo>
                <a:close/>
              </a:path>
              <a:path w="439420" h="295910">
                <a:moveTo>
                  <a:pt x="2540" y="48133"/>
                </a:moveTo>
                <a:lnTo>
                  <a:pt x="0" y="48133"/>
                </a:lnTo>
                <a:lnTo>
                  <a:pt x="0" y="54483"/>
                </a:lnTo>
                <a:lnTo>
                  <a:pt x="2540" y="54483"/>
                </a:lnTo>
                <a:lnTo>
                  <a:pt x="2540" y="48133"/>
                </a:lnTo>
                <a:close/>
              </a:path>
              <a:path w="439420" h="295910">
                <a:moveTo>
                  <a:pt x="439420" y="48133"/>
                </a:moveTo>
                <a:lnTo>
                  <a:pt x="435609" y="48133"/>
                </a:lnTo>
                <a:lnTo>
                  <a:pt x="435609" y="54483"/>
                </a:lnTo>
                <a:lnTo>
                  <a:pt x="439420" y="54483"/>
                </a:lnTo>
                <a:lnTo>
                  <a:pt x="439420" y="48133"/>
                </a:lnTo>
                <a:close/>
              </a:path>
              <a:path w="439420" h="295910">
                <a:moveTo>
                  <a:pt x="2540" y="54483"/>
                </a:moveTo>
                <a:lnTo>
                  <a:pt x="0" y="54483"/>
                </a:lnTo>
                <a:lnTo>
                  <a:pt x="0" y="73533"/>
                </a:lnTo>
                <a:lnTo>
                  <a:pt x="2540" y="73533"/>
                </a:lnTo>
                <a:lnTo>
                  <a:pt x="2540" y="54483"/>
                </a:lnTo>
                <a:close/>
              </a:path>
              <a:path w="439420" h="295910">
                <a:moveTo>
                  <a:pt x="439420" y="54483"/>
                </a:moveTo>
                <a:lnTo>
                  <a:pt x="435609" y="54483"/>
                </a:lnTo>
                <a:lnTo>
                  <a:pt x="435609" y="73533"/>
                </a:lnTo>
                <a:lnTo>
                  <a:pt x="439420" y="73533"/>
                </a:lnTo>
                <a:lnTo>
                  <a:pt x="439420" y="54483"/>
                </a:lnTo>
                <a:close/>
              </a:path>
              <a:path w="439420" h="295910">
                <a:moveTo>
                  <a:pt x="2540" y="73533"/>
                </a:moveTo>
                <a:lnTo>
                  <a:pt x="0" y="73533"/>
                </a:lnTo>
                <a:lnTo>
                  <a:pt x="0" y="98933"/>
                </a:lnTo>
                <a:lnTo>
                  <a:pt x="2540" y="98933"/>
                </a:lnTo>
                <a:lnTo>
                  <a:pt x="2540" y="73533"/>
                </a:lnTo>
                <a:close/>
              </a:path>
              <a:path w="439420" h="295910">
                <a:moveTo>
                  <a:pt x="439420" y="73533"/>
                </a:moveTo>
                <a:lnTo>
                  <a:pt x="435609" y="73533"/>
                </a:lnTo>
                <a:lnTo>
                  <a:pt x="435609" y="98933"/>
                </a:lnTo>
                <a:lnTo>
                  <a:pt x="439420" y="98933"/>
                </a:lnTo>
                <a:lnTo>
                  <a:pt x="439420" y="73533"/>
                </a:lnTo>
                <a:close/>
              </a:path>
              <a:path w="439420" h="295910">
                <a:moveTo>
                  <a:pt x="2540" y="98933"/>
                </a:moveTo>
                <a:lnTo>
                  <a:pt x="0" y="98933"/>
                </a:lnTo>
                <a:lnTo>
                  <a:pt x="0" y="115443"/>
                </a:lnTo>
                <a:lnTo>
                  <a:pt x="2540" y="115443"/>
                </a:lnTo>
                <a:lnTo>
                  <a:pt x="2540" y="98933"/>
                </a:lnTo>
                <a:close/>
              </a:path>
              <a:path w="439420" h="295910">
                <a:moveTo>
                  <a:pt x="439420" y="98933"/>
                </a:moveTo>
                <a:lnTo>
                  <a:pt x="435609" y="98933"/>
                </a:lnTo>
                <a:lnTo>
                  <a:pt x="435609" y="115443"/>
                </a:lnTo>
                <a:lnTo>
                  <a:pt x="439420" y="115443"/>
                </a:lnTo>
                <a:lnTo>
                  <a:pt x="439420" y="98933"/>
                </a:lnTo>
                <a:close/>
              </a:path>
              <a:path w="439420" h="295910">
                <a:moveTo>
                  <a:pt x="2540" y="115443"/>
                </a:moveTo>
                <a:lnTo>
                  <a:pt x="0" y="115443"/>
                </a:lnTo>
                <a:lnTo>
                  <a:pt x="0" y="187833"/>
                </a:lnTo>
                <a:lnTo>
                  <a:pt x="2540" y="187833"/>
                </a:lnTo>
                <a:lnTo>
                  <a:pt x="2540" y="115443"/>
                </a:lnTo>
                <a:close/>
              </a:path>
              <a:path w="439420" h="295910">
                <a:moveTo>
                  <a:pt x="439420" y="115443"/>
                </a:moveTo>
                <a:lnTo>
                  <a:pt x="435609" y="115443"/>
                </a:lnTo>
                <a:lnTo>
                  <a:pt x="435609" y="187833"/>
                </a:lnTo>
                <a:lnTo>
                  <a:pt x="439420" y="187833"/>
                </a:lnTo>
                <a:lnTo>
                  <a:pt x="439420" y="115443"/>
                </a:lnTo>
                <a:close/>
              </a:path>
              <a:path w="439420" h="295910">
                <a:moveTo>
                  <a:pt x="2540" y="187833"/>
                </a:moveTo>
                <a:lnTo>
                  <a:pt x="0" y="187833"/>
                </a:lnTo>
                <a:lnTo>
                  <a:pt x="0" y="225933"/>
                </a:lnTo>
                <a:lnTo>
                  <a:pt x="2540" y="225933"/>
                </a:lnTo>
                <a:lnTo>
                  <a:pt x="2540" y="187833"/>
                </a:lnTo>
                <a:close/>
              </a:path>
              <a:path w="439420" h="295910">
                <a:moveTo>
                  <a:pt x="439420" y="187833"/>
                </a:moveTo>
                <a:lnTo>
                  <a:pt x="435609" y="187833"/>
                </a:lnTo>
                <a:lnTo>
                  <a:pt x="435609" y="225933"/>
                </a:lnTo>
                <a:lnTo>
                  <a:pt x="439420" y="225933"/>
                </a:lnTo>
                <a:lnTo>
                  <a:pt x="439420" y="187833"/>
                </a:lnTo>
                <a:close/>
              </a:path>
              <a:path w="439420" h="295910">
                <a:moveTo>
                  <a:pt x="2540" y="225933"/>
                </a:moveTo>
                <a:lnTo>
                  <a:pt x="0" y="225933"/>
                </a:lnTo>
                <a:lnTo>
                  <a:pt x="0" y="238633"/>
                </a:lnTo>
                <a:lnTo>
                  <a:pt x="2540" y="238633"/>
                </a:lnTo>
                <a:lnTo>
                  <a:pt x="2540" y="225933"/>
                </a:lnTo>
                <a:close/>
              </a:path>
              <a:path w="439420" h="295910">
                <a:moveTo>
                  <a:pt x="439420" y="225933"/>
                </a:moveTo>
                <a:lnTo>
                  <a:pt x="435609" y="225933"/>
                </a:lnTo>
                <a:lnTo>
                  <a:pt x="435609" y="238633"/>
                </a:lnTo>
                <a:lnTo>
                  <a:pt x="439420" y="238633"/>
                </a:lnTo>
                <a:lnTo>
                  <a:pt x="439420" y="225933"/>
                </a:lnTo>
                <a:close/>
              </a:path>
              <a:path w="439420" h="295910">
                <a:moveTo>
                  <a:pt x="2540" y="238633"/>
                </a:moveTo>
                <a:lnTo>
                  <a:pt x="0" y="238633"/>
                </a:lnTo>
                <a:lnTo>
                  <a:pt x="0" y="264033"/>
                </a:lnTo>
                <a:lnTo>
                  <a:pt x="2540" y="264033"/>
                </a:lnTo>
                <a:lnTo>
                  <a:pt x="2540" y="238633"/>
                </a:lnTo>
                <a:close/>
              </a:path>
              <a:path w="439420" h="295910">
                <a:moveTo>
                  <a:pt x="439420" y="238633"/>
                </a:moveTo>
                <a:lnTo>
                  <a:pt x="435609" y="238633"/>
                </a:lnTo>
                <a:lnTo>
                  <a:pt x="435609" y="264033"/>
                </a:lnTo>
                <a:lnTo>
                  <a:pt x="439420" y="264033"/>
                </a:lnTo>
                <a:lnTo>
                  <a:pt x="439420" y="238633"/>
                </a:lnTo>
                <a:close/>
              </a:path>
              <a:path w="439420" h="295910">
                <a:moveTo>
                  <a:pt x="2540" y="264033"/>
                </a:moveTo>
                <a:lnTo>
                  <a:pt x="0" y="264033"/>
                </a:lnTo>
                <a:lnTo>
                  <a:pt x="0" y="270383"/>
                </a:lnTo>
                <a:lnTo>
                  <a:pt x="2540" y="270383"/>
                </a:lnTo>
                <a:lnTo>
                  <a:pt x="2540" y="264033"/>
                </a:lnTo>
                <a:close/>
              </a:path>
              <a:path w="439420" h="295910">
                <a:moveTo>
                  <a:pt x="439420" y="264033"/>
                </a:moveTo>
                <a:lnTo>
                  <a:pt x="435609" y="264033"/>
                </a:lnTo>
                <a:lnTo>
                  <a:pt x="435609" y="270383"/>
                </a:lnTo>
                <a:lnTo>
                  <a:pt x="439420" y="270383"/>
                </a:lnTo>
                <a:lnTo>
                  <a:pt x="439420" y="264033"/>
                </a:lnTo>
                <a:close/>
              </a:path>
              <a:path w="439420" h="295910">
                <a:moveTo>
                  <a:pt x="2540" y="270383"/>
                </a:moveTo>
                <a:lnTo>
                  <a:pt x="0" y="270383"/>
                </a:lnTo>
                <a:lnTo>
                  <a:pt x="0" y="276733"/>
                </a:lnTo>
                <a:lnTo>
                  <a:pt x="2540" y="276733"/>
                </a:lnTo>
                <a:lnTo>
                  <a:pt x="2540" y="270383"/>
                </a:lnTo>
                <a:close/>
              </a:path>
              <a:path w="439420" h="295910">
                <a:moveTo>
                  <a:pt x="439420" y="270383"/>
                </a:moveTo>
                <a:lnTo>
                  <a:pt x="435609" y="270383"/>
                </a:lnTo>
                <a:lnTo>
                  <a:pt x="435609" y="276733"/>
                </a:lnTo>
                <a:lnTo>
                  <a:pt x="439420" y="276733"/>
                </a:lnTo>
                <a:lnTo>
                  <a:pt x="439420" y="270383"/>
                </a:lnTo>
                <a:close/>
              </a:path>
              <a:path w="439420" h="295910">
                <a:moveTo>
                  <a:pt x="2540" y="276860"/>
                </a:moveTo>
                <a:lnTo>
                  <a:pt x="0" y="276860"/>
                </a:lnTo>
                <a:lnTo>
                  <a:pt x="0" y="295783"/>
                </a:lnTo>
                <a:lnTo>
                  <a:pt x="439420" y="295783"/>
                </a:lnTo>
                <a:lnTo>
                  <a:pt x="439420" y="291973"/>
                </a:lnTo>
                <a:lnTo>
                  <a:pt x="2540" y="291973"/>
                </a:lnTo>
                <a:lnTo>
                  <a:pt x="2540" y="276860"/>
                </a:lnTo>
                <a:close/>
              </a:path>
              <a:path w="439420" h="295910">
                <a:moveTo>
                  <a:pt x="439420" y="276860"/>
                </a:moveTo>
                <a:lnTo>
                  <a:pt x="435609" y="276860"/>
                </a:lnTo>
                <a:lnTo>
                  <a:pt x="435609" y="291973"/>
                </a:lnTo>
                <a:lnTo>
                  <a:pt x="439420" y="291973"/>
                </a:lnTo>
                <a:lnTo>
                  <a:pt x="439420" y="276860"/>
                </a:lnTo>
                <a:close/>
              </a:path>
            </a:pathLst>
          </a:custGeom>
          <a:solidFill>
            <a:srgbClr val="410D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263890" y="1673986"/>
            <a:ext cx="433070" cy="289560"/>
          </a:xfrm>
          <a:custGeom>
            <a:avLst/>
            <a:gdLst/>
            <a:ahLst/>
            <a:cxnLst/>
            <a:rect l="l" t="t" r="r" b="b"/>
            <a:pathLst>
              <a:path w="433070" h="289560">
                <a:moveTo>
                  <a:pt x="3809" y="31750"/>
                </a:moveTo>
                <a:lnTo>
                  <a:pt x="0" y="31750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31750"/>
                </a:lnTo>
                <a:close/>
              </a:path>
              <a:path w="433070" h="289560">
                <a:moveTo>
                  <a:pt x="433069" y="31750"/>
                </a:moveTo>
                <a:lnTo>
                  <a:pt x="429259" y="31750"/>
                </a:lnTo>
                <a:lnTo>
                  <a:pt x="429259" y="32892"/>
                </a:lnTo>
                <a:lnTo>
                  <a:pt x="433069" y="32892"/>
                </a:lnTo>
                <a:lnTo>
                  <a:pt x="433069" y="31750"/>
                </a:lnTo>
                <a:close/>
              </a:path>
              <a:path w="433070" h="289560">
                <a:moveTo>
                  <a:pt x="3809" y="29209"/>
                </a:moveTo>
                <a:lnTo>
                  <a:pt x="0" y="29209"/>
                </a:lnTo>
                <a:lnTo>
                  <a:pt x="0" y="31622"/>
                </a:lnTo>
                <a:lnTo>
                  <a:pt x="3809" y="31622"/>
                </a:lnTo>
                <a:lnTo>
                  <a:pt x="3809" y="29209"/>
                </a:lnTo>
                <a:close/>
              </a:path>
              <a:path w="433070" h="289560">
                <a:moveTo>
                  <a:pt x="433069" y="29209"/>
                </a:moveTo>
                <a:lnTo>
                  <a:pt x="429259" y="29209"/>
                </a:lnTo>
                <a:lnTo>
                  <a:pt x="429259" y="31622"/>
                </a:lnTo>
                <a:lnTo>
                  <a:pt x="433069" y="31622"/>
                </a:lnTo>
                <a:lnTo>
                  <a:pt x="433069" y="29209"/>
                </a:lnTo>
                <a:close/>
              </a:path>
              <a:path w="433070" h="289560">
                <a:moveTo>
                  <a:pt x="3809" y="25400"/>
                </a:moveTo>
                <a:lnTo>
                  <a:pt x="0" y="25400"/>
                </a:lnTo>
                <a:lnTo>
                  <a:pt x="0" y="29082"/>
                </a:lnTo>
                <a:lnTo>
                  <a:pt x="3809" y="29082"/>
                </a:lnTo>
                <a:lnTo>
                  <a:pt x="3809" y="25400"/>
                </a:lnTo>
                <a:close/>
              </a:path>
              <a:path w="433070" h="289560">
                <a:moveTo>
                  <a:pt x="433069" y="25400"/>
                </a:moveTo>
                <a:lnTo>
                  <a:pt x="429259" y="25400"/>
                </a:lnTo>
                <a:lnTo>
                  <a:pt x="429259" y="29082"/>
                </a:lnTo>
                <a:lnTo>
                  <a:pt x="433069" y="29082"/>
                </a:lnTo>
                <a:lnTo>
                  <a:pt x="433069" y="25400"/>
                </a:lnTo>
                <a:close/>
              </a:path>
              <a:path w="433070" h="289560">
                <a:moveTo>
                  <a:pt x="3809" y="22859"/>
                </a:moveTo>
                <a:lnTo>
                  <a:pt x="0" y="22859"/>
                </a:lnTo>
                <a:lnTo>
                  <a:pt x="0" y="25272"/>
                </a:lnTo>
                <a:lnTo>
                  <a:pt x="3809" y="25272"/>
                </a:lnTo>
                <a:lnTo>
                  <a:pt x="3809" y="22859"/>
                </a:lnTo>
                <a:close/>
              </a:path>
              <a:path w="433070" h="289560">
                <a:moveTo>
                  <a:pt x="433069" y="22859"/>
                </a:moveTo>
                <a:lnTo>
                  <a:pt x="429259" y="22859"/>
                </a:lnTo>
                <a:lnTo>
                  <a:pt x="429259" y="25272"/>
                </a:lnTo>
                <a:lnTo>
                  <a:pt x="433069" y="25272"/>
                </a:lnTo>
                <a:lnTo>
                  <a:pt x="433069" y="22859"/>
                </a:lnTo>
                <a:close/>
              </a:path>
              <a:path w="433070" h="289560">
                <a:moveTo>
                  <a:pt x="3809" y="19050"/>
                </a:moveTo>
                <a:lnTo>
                  <a:pt x="0" y="19050"/>
                </a:lnTo>
                <a:lnTo>
                  <a:pt x="0" y="22732"/>
                </a:lnTo>
                <a:lnTo>
                  <a:pt x="3809" y="22732"/>
                </a:lnTo>
                <a:lnTo>
                  <a:pt x="3809" y="19050"/>
                </a:lnTo>
                <a:close/>
              </a:path>
              <a:path w="433070" h="289560">
                <a:moveTo>
                  <a:pt x="433069" y="19050"/>
                </a:moveTo>
                <a:lnTo>
                  <a:pt x="429259" y="19050"/>
                </a:lnTo>
                <a:lnTo>
                  <a:pt x="429259" y="22732"/>
                </a:lnTo>
                <a:lnTo>
                  <a:pt x="433069" y="22732"/>
                </a:lnTo>
                <a:lnTo>
                  <a:pt x="433069" y="19050"/>
                </a:lnTo>
                <a:close/>
              </a:path>
              <a:path w="433070" h="289560">
                <a:moveTo>
                  <a:pt x="3809" y="16509"/>
                </a:moveTo>
                <a:lnTo>
                  <a:pt x="0" y="16509"/>
                </a:lnTo>
                <a:lnTo>
                  <a:pt x="0" y="18922"/>
                </a:lnTo>
                <a:lnTo>
                  <a:pt x="3809" y="18922"/>
                </a:lnTo>
                <a:lnTo>
                  <a:pt x="3809" y="16509"/>
                </a:lnTo>
                <a:close/>
              </a:path>
              <a:path w="433070" h="289560">
                <a:moveTo>
                  <a:pt x="433069" y="16509"/>
                </a:moveTo>
                <a:lnTo>
                  <a:pt x="429259" y="16509"/>
                </a:lnTo>
                <a:lnTo>
                  <a:pt x="429259" y="18922"/>
                </a:lnTo>
                <a:lnTo>
                  <a:pt x="433069" y="18922"/>
                </a:lnTo>
                <a:lnTo>
                  <a:pt x="433069" y="16509"/>
                </a:lnTo>
                <a:close/>
              </a:path>
              <a:path w="433070" h="289560">
                <a:moveTo>
                  <a:pt x="3809" y="12700"/>
                </a:moveTo>
                <a:lnTo>
                  <a:pt x="0" y="12700"/>
                </a:lnTo>
                <a:lnTo>
                  <a:pt x="0" y="16382"/>
                </a:lnTo>
                <a:lnTo>
                  <a:pt x="3809" y="16382"/>
                </a:lnTo>
                <a:lnTo>
                  <a:pt x="3809" y="12700"/>
                </a:lnTo>
                <a:close/>
              </a:path>
              <a:path w="433070" h="289560">
                <a:moveTo>
                  <a:pt x="433069" y="12700"/>
                </a:moveTo>
                <a:lnTo>
                  <a:pt x="429259" y="12700"/>
                </a:lnTo>
                <a:lnTo>
                  <a:pt x="429259" y="16382"/>
                </a:lnTo>
                <a:lnTo>
                  <a:pt x="433069" y="16382"/>
                </a:lnTo>
                <a:lnTo>
                  <a:pt x="433069" y="12700"/>
                </a:lnTo>
                <a:close/>
              </a:path>
              <a:path w="433070" h="28956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433070" h="289560">
                <a:moveTo>
                  <a:pt x="433069" y="10159"/>
                </a:moveTo>
                <a:lnTo>
                  <a:pt x="429259" y="10159"/>
                </a:lnTo>
                <a:lnTo>
                  <a:pt x="429259" y="12572"/>
                </a:lnTo>
                <a:lnTo>
                  <a:pt x="433069" y="12572"/>
                </a:lnTo>
                <a:lnTo>
                  <a:pt x="433069" y="10159"/>
                </a:lnTo>
                <a:close/>
              </a:path>
              <a:path w="433070" h="28956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433070" h="289560">
                <a:moveTo>
                  <a:pt x="433069" y="6350"/>
                </a:moveTo>
                <a:lnTo>
                  <a:pt x="429259" y="6350"/>
                </a:lnTo>
                <a:lnTo>
                  <a:pt x="429259" y="10032"/>
                </a:lnTo>
                <a:lnTo>
                  <a:pt x="433069" y="10032"/>
                </a:lnTo>
                <a:lnTo>
                  <a:pt x="433069" y="6350"/>
                </a:lnTo>
                <a:close/>
              </a:path>
              <a:path w="433070" h="28956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433070" h="289560">
                <a:moveTo>
                  <a:pt x="433069" y="3809"/>
                </a:moveTo>
                <a:lnTo>
                  <a:pt x="429259" y="3809"/>
                </a:lnTo>
                <a:lnTo>
                  <a:pt x="429259" y="6222"/>
                </a:lnTo>
                <a:lnTo>
                  <a:pt x="433069" y="6222"/>
                </a:lnTo>
                <a:lnTo>
                  <a:pt x="433069" y="3809"/>
                </a:lnTo>
                <a:close/>
              </a:path>
              <a:path w="433070" h="289560">
                <a:moveTo>
                  <a:pt x="433069" y="0"/>
                </a:moveTo>
                <a:lnTo>
                  <a:pt x="0" y="0"/>
                </a:lnTo>
                <a:lnTo>
                  <a:pt x="0" y="3682"/>
                </a:lnTo>
                <a:lnTo>
                  <a:pt x="433069" y="3682"/>
                </a:lnTo>
                <a:lnTo>
                  <a:pt x="433069" y="0"/>
                </a:lnTo>
                <a:close/>
              </a:path>
              <a:path w="433070" h="289560">
                <a:moveTo>
                  <a:pt x="3809" y="32893"/>
                </a:moveTo>
                <a:lnTo>
                  <a:pt x="0" y="32893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32893"/>
                </a:lnTo>
                <a:close/>
              </a:path>
              <a:path w="433070" h="289560">
                <a:moveTo>
                  <a:pt x="433069" y="32893"/>
                </a:moveTo>
                <a:lnTo>
                  <a:pt x="429259" y="32893"/>
                </a:lnTo>
                <a:lnTo>
                  <a:pt x="429259" y="45592"/>
                </a:lnTo>
                <a:lnTo>
                  <a:pt x="433069" y="45592"/>
                </a:lnTo>
                <a:lnTo>
                  <a:pt x="433069" y="32893"/>
                </a:lnTo>
                <a:close/>
              </a:path>
              <a:path w="433070" h="289560">
                <a:moveTo>
                  <a:pt x="3809" y="45593"/>
                </a:moveTo>
                <a:lnTo>
                  <a:pt x="0" y="4559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5593"/>
                </a:lnTo>
                <a:close/>
              </a:path>
              <a:path w="433070" h="289560">
                <a:moveTo>
                  <a:pt x="433069" y="45593"/>
                </a:moveTo>
                <a:lnTo>
                  <a:pt x="429259" y="45593"/>
                </a:lnTo>
                <a:lnTo>
                  <a:pt x="429259" y="51942"/>
                </a:lnTo>
                <a:lnTo>
                  <a:pt x="433069" y="51942"/>
                </a:lnTo>
                <a:lnTo>
                  <a:pt x="433069" y="45593"/>
                </a:lnTo>
                <a:close/>
              </a:path>
              <a:path w="433070" h="289560">
                <a:moveTo>
                  <a:pt x="3809" y="51943"/>
                </a:moveTo>
                <a:lnTo>
                  <a:pt x="0" y="51943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51943"/>
                </a:lnTo>
                <a:close/>
              </a:path>
              <a:path w="433070" h="289560">
                <a:moveTo>
                  <a:pt x="433069" y="51943"/>
                </a:moveTo>
                <a:lnTo>
                  <a:pt x="429259" y="51943"/>
                </a:lnTo>
                <a:lnTo>
                  <a:pt x="429259" y="70992"/>
                </a:lnTo>
                <a:lnTo>
                  <a:pt x="433069" y="70992"/>
                </a:lnTo>
                <a:lnTo>
                  <a:pt x="433069" y="51943"/>
                </a:lnTo>
                <a:close/>
              </a:path>
              <a:path w="433070" h="289560">
                <a:moveTo>
                  <a:pt x="3809" y="70993"/>
                </a:moveTo>
                <a:lnTo>
                  <a:pt x="0" y="70993"/>
                </a:lnTo>
                <a:lnTo>
                  <a:pt x="0" y="96392"/>
                </a:lnTo>
                <a:lnTo>
                  <a:pt x="3809" y="96392"/>
                </a:lnTo>
                <a:lnTo>
                  <a:pt x="3809" y="70993"/>
                </a:lnTo>
                <a:close/>
              </a:path>
              <a:path w="433070" h="289560">
                <a:moveTo>
                  <a:pt x="433069" y="70993"/>
                </a:moveTo>
                <a:lnTo>
                  <a:pt x="429259" y="70993"/>
                </a:lnTo>
                <a:lnTo>
                  <a:pt x="429259" y="96392"/>
                </a:lnTo>
                <a:lnTo>
                  <a:pt x="433069" y="96392"/>
                </a:lnTo>
                <a:lnTo>
                  <a:pt x="433069" y="70993"/>
                </a:lnTo>
                <a:close/>
              </a:path>
              <a:path w="433070" h="289560">
                <a:moveTo>
                  <a:pt x="3809" y="96393"/>
                </a:moveTo>
                <a:lnTo>
                  <a:pt x="0" y="96393"/>
                </a:lnTo>
                <a:lnTo>
                  <a:pt x="0" y="112902"/>
                </a:lnTo>
                <a:lnTo>
                  <a:pt x="3809" y="112902"/>
                </a:lnTo>
                <a:lnTo>
                  <a:pt x="3809" y="96393"/>
                </a:lnTo>
                <a:close/>
              </a:path>
              <a:path w="433070" h="289560">
                <a:moveTo>
                  <a:pt x="433069" y="96393"/>
                </a:moveTo>
                <a:lnTo>
                  <a:pt x="429259" y="96393"/>
                </a:lnTo>
                <a:lnTo>
                  <a:pt x="429259" y="112902"/>
                </a:lnTo>
                <a:lnTo>
                  <a:pt x="433069" y="112902"/>
                </a:lnTo>
                <a:lnTo>
                  <a:pt x="433069" y="96393"/>
                </a:lnTo>
                <a:close/>
              </a:path>
              <a:path w="433070" h="289560">
                <a:moveTo>
                  <a:pt x="3809" y="112903"/>
                </a:moveTo>
                <a:lnTo>
                  <a:pt x="0" y="112903"/>
                </a:lnTo>
                <a:lnTo>
                  <a:pt x="0" y="185292"/>
                </a:lnTo>
                <a:lnTo>
                  <a:pt x="3809" y="185292"/>
                </a:lnTo>
                <a:lnTo>
                  <a:pt x="3809" y="112903"/>
                </a:lnTo>
                <a:close/>
              </a:path>
              <a:path w="433070" h="289560">
                <a:moveTo>
                  <a:pt x="433069" y="112903"/>
                </a:moveTo>
                <a:lnTo>
                  <a:pt x="429259" y="112903"/>
                </a:lnTo>
                <a:lnTo>
                  <a:pt x="429259" y="185292"/>
                </a:lnTo>
                <a:lnTo>
                  <a:pt x="433069" y="185292"/>
                </a:lnTo>
                <a:lnTo>
                  <a:pt x="433069" y="112903"/>
                </a:lnTo>
                <a:close/>
              </a:path>
              <a:path w="433070" h="289560">
                <a:moveTo>
                  <a:pt x="3809" y="185293"/>
                </a:moveTo>
                <a:lnTo>
                  <a:pt x="0" y="185293"/>
                </a:lnTo>
                <a:lnTo>
                  <a:pt x="0" y="223392"/>
                </a:lnTo>
                <a:lnTo>
                  <a:pt x="3809" y="223392"/>
                </a:lnTo>
                <a:lnTo>
                  <a:pt x="3809" y="185293"/>
                </a:lnTo>
                <a:close/>
              </a:path>
              <a:path w="433070" h="289560">
                <a:moveTo>
                  <a:pt x="433069" y="185293"/>
                </a:moveTo>
                <a:lnTo>
                  <a:pt x="429259" y="185293"/>
                </a:lnTo>
                <a:lnTo>
                  <a:pt x="429259" y="223392"/>
                </a:lnTo>
                <a:lnTo>
                  <a:pt x="433069" y="223392"/>
                </a:lnTo>
                <a:lnTo>
                  <a:pt x="433069" y="185293"/>
                </a:lnTo>
                <a:close/>
              </a:path>
              <a:path w="433070" h="289560">
                <a:moveTo>
                  <a:pt x="3809" y="223393"/>
                </a:moveTo>
                <a:lnTo>
                  <a:pt x="0" y="223393"/>
                </a:lnTo>
                <a:lnTo>
                  <a:pt x="0" y="236092"/>
                </a:lnTo>
                <a:lnTo>
                  <a:pt x="3809" y="236092"/>
                </a:lnTo>
                <a:lnTo>
                  <a:pt x="3809" y="223393"/>
                </a:lnTo>
                <a:close/>
              </a:path>
              <a:path w="433070" h="289560">
                <a:moveTo>
                  <a:pt x="433069" y="223393"/>
                </a:moveTo>
                <a:lnTo>
                  <a:pt x="429259" y="223393"/>
                </a:lnTo>
                <a:lnTo>
                  <a:pt x="429259" y="236092"/>
                </a:lnTo>
                <a:lnTo>
                  <a:pt x="433069" y="236092"/>
                </a:lnTo>
                <a:lnTo>
                  <a:pt x="433069" y="223393"/>
                </a:lnTo>
                <a:close/>
              </a:path>
              <a:path w="433070" h="289560">
                <a:moveTo>
                  <a:pt x="3809" y="236093"/>
                </a:moveTo>
                <a:lnTo>
                  <a:pt x="0" y="236093"/>
                </a:lnTo>
                <a:lnTo>
                  <a:pt x="0" y="261492"/>
                </a:lnTo>
                <a:lnTo>
                  <a:pt x="3809" y="261492"/>
                </a:lnTo>
                <a:lnTo>
                  <a:pt x="3809" y="236093"/>
                </a:lnTo>
                <a:close/>
              </a:path>
              <a:path w="433070" h="289560">
                <a:moveTo>
                  <a:pt x="433069" y="236093"/>
                </a:moveTo>
                <a:lnTo>
                  <a:pt x="429259" y="236093"/>
                </a:lnTo>
                <a:lnTo>
                  <a:pt x="429259" y="261492"/>
                </a:lnTo>
                <a:lnTo>
                  <a:pt x="433069" y="261492"/>
                </a:lnTo>
                <a:lnTo>
                  <a:pt x="433069" y="236093"/>
                </a:lnTo>
                <a:close/>
              </a:path>
              <a:path w="433070" h="289560">
                <a:moveTo>
                  <a:pt x="3809" y="261493"/>
                </a:moveTo>
                <a:lnTo>
                  <a:pt x="0" y="261493"/>
                </a:lnTo>
                <a:lnTo>
                  <a:pt x="0" y="267842"/>
                </a:lnTo>
                <a:lnTo>
                  <a:pt x="3809" y="267842"/>
                </a:lnTo>
                <a:lnTo>
                  <a:pt x="3809" y="261493"/>
                </a:lnTo>
                <a:close/>
              </a:path>
              <a:path w="433070" h="289560">
                <a:moveTo>
                  <a:pt x="433069" y="261493"/>
                </a:moveTo>
                <a:lnTo>
                  <a:pt x="429259" y="261493"/>
                </a:lnTo>
                <a:lnTo>
                  <a:pt x="429259" y="267842"/>
                </a:lnTo>
                <a:lnTo>
                  <a:pt x="433069" y="267842"/>
                </a:lnTo>
                <a:lnTo>
                  <a:pt x="433069" y="261493"/>
                </a:lnTo>
                <a:close/>
              </a:path>
              <a:path w="433070" h="289560">
                <a:moveTo>
                  <a:pt x="3809" y="267843"/>
                </a:moveTo>
                <a:lnTo>
                  <a:pt x="0" y="267843"/>
                </a:lnTo>
                <a:lnTo>
                  <a:pt x="0" y="274192"/>
                </a:lnTo>
                <a:lnTo>
                  <a:pt x="3809" y="274192"/>
                </a:lnTo>
                <a:lnTo>
                  <a:pt x="3809" y="267843"/>
                </a:lnTo>
                <a:close/>
              </a:path>
              <a:path w="433070" h="289560">
                <a:moveTo>
                  <a:pt x="433069" y="267843"/>
                </a:moveTo>
                <a:lnTo>
                  <a:pt x="429259" y="267843"/>
                </a:lnTo>
                <a:lnTo>
                  <a:pt x="429259" y="274192"/>
                </a:lnTo>
                <a:lnTo>
                  <a:pt x="433069" y="274192"/>
                </a:lnTo>
                <a:lnTo>
                  <a:pt x="433069" y="267843"/>
                </a:lnTo>
                <a:close/>
              </a:path>
              <a:path w="433070" h="289560">
                <a:moveTo>
                  <a:pt x="3809" y="274320"/>
                </a:moveTo>
                <a:lnTo>
                  <a:pt x="0" y="274320"/>
                </a:lnTo>
                <a:lnTo>
                  <a:pt x="0" y="289433"/>
                </a:lnTo>
                <a:lnTo>
                  <a:pt x="433069" y="289433"/>
                </a:lnTo>
                <a:lnTo>
                  <a:pt x="433069" y="285623"/>
                </a:lnTo>
                <a:lnTo>
                  <a:pt x="3809" y="285623"/>
                </a:lnTo>
                <a:lnTo>
                  <a:pt x="3809" y="274320"/>
                </a:lnTo>
                <a:close/>
              </a:path>
              <a:path w="433070" h="289560">
                <a:moveTo>
                  <a:pt x="433069" y="274320"/>
                </a:moveTo>
                <a:lnTo>
                  <a:pt x="429259" y="274320"/>
                </a:lnTo>
                <a:lnTo>
                  <a:pt x="429259" y="285623"/>
                </a:lnTo>
                <a:lnTo>
                  <a:pt x="433069" y="285623"/>
                </a:lnTo>
                <a:lnTo>
                  <a:pt x="433069" y="274320"/>
                </a:lnTo>
                <a:close/>
              </a:path>
            </a:pathLst>
          </a:custGeom>
          <a:solidFill>
            <a:srgbClr val="430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267700" y="1677797"/>
            <a:ext cx="425450" cy="281940"/>
          </a:xfrm>
          <a:custGeom>
            <a:avLst/>
            <a:gdLst/>
            <a:ahLst/>
            <a:cxnLst/>
            <a:rect l="l" t="t" r="r" b="b"/>
            <a:pathLst>
              <a:path w="425450" h="281939">
                <a:moveTo>
                  <a:pt x="3809" y="27940"/>
                </a:moveTo>
                <a:lnTo>
                  <a:pt x="0" y="27940"/>
                </a:lnTo>
                <a:lnTo>
                  <a:pt x="0" y="29083"/>
                </a:lnTo>
                <a:lnTo>
                  <a:pt x="3809" y="29083"/>
                </a:lnTo>
                <a:lnTo>
                  <a:pt x="3809" y="27940"/>
                </a:lnTo>
                <a:close/>
              </a:path>
              <a:path w="425450" h="281939">
                <a:moveTo>
                  <a:pt x="425450" y="27940"/>
                </a:moveTo>
                <a:lnTo>
                  <a:pt x="421640" y="27940"/>
                </a:lnTo>
                <a:lnTo>
                  <a:pt x="421640" y="29083"/>
                </a:lnTo>
                <a:lnTo>
                  <a:pt x="425450" y="29083"/>
                </a:lnTo>
                <a:lnTo>
                  <a:pt x="425450" y="27940"/>
                </a:lnTo>
                <a:close/>
              </a:path>
              <a:path w="425450" h="281939">
                <a:moveTo>
                  <a:pt x="3809" y="25400"/>
                </a:moveTo>
                <a:lnTo>
                  <a:pt x="0" y="25400"/>
                </a:lnTo>
                <a:lnTo>
                  <a:pt x="0" y="27812"/>
                </a:lnTo>
                <a:lnTo>
                  <a:pt x="3809" y="27812"/>
                </a:lnTo>
                <a:lnTo>
                  <a:pt x="3809" y="25400"/>
                </a:lnTo>
                <a:close/>
              </a:path>
              <a:path w="425450" h="281939">
                <a:moveTo>
                  <a:pt x="425450" y="25400"/>
                </a:moveTo>
                <a:lnTo>
                  <a:pt x="421640" y="25400"/>
                </a:lnTo>
                <a:lnTo>
                  <a:pt x="421640" y="27812"/>
                </a:lnTo>
                <a:lnTo>
                  <a:pt x="425450" y="27812"/>
                </a:lnTo>
                <a:lnTo>
                  <a:pt x="425450" y="25400"/>
                </a:lnTo>
                <a:close/>
              </a:path>
              <a:path w="425450" h="281939">
                <a:moveTo>
                  <a:pt x="3809" y="21590"/>
                </a:moveTo>
                <a:lnTo>
                  <a:pt x="0" y="21590"/>
                </a:lnTo>
                <a:lnTo>
                  <a:pt x="0" y="25273"/>
                </a:lnTo>
                <a:lnTo>
                  <a:pt x="3809" y="25273"/>
                </a:lnTo>
                <a:lnTo>
                  <a:pt x="3809" y="21590"/>
                </a:lnTo>
                <a:close/>
              </a:path>
              <a:path w="425450" h="281939">
                <a:moveTo>
                  <a:pt x="425450" y="21590"/>
                </a:moveTo>
                <a:lnTo>
                  <a:pt x="421640" y="21590"/>
                </a:lnTo>
                <a:lnTo>
                  <a:pt x="421640" y="25273"/>
                </a:lnTo>
                <a:lnTo>
                  <a:pt x="425450" y="25273"/>
                </a:lnTo>
                <a:lnTo>
                  <a:pt x="425450" y="21590"/>
                </a:lnTo>
                <a:close/>
              </a:path>
              <a:path w="425450" h="281939">
                <a:moveTo>
                  <a:pt x="3809" y="19050"/>
                </a:moveTo>
                <a:lnTo>
                  <a:pt x="0" y="19050"/>
                </a:lnTo>
                <a:lnTo>
                  <a:pt x="0" y="21462"/>
                </a:lnTo>
                <a:lnTo>
                  <a:pt x="3809" y="21462"/>
                </a:lnTo>
                <a:lnTo>
                  <a:pt x="3809" y="19050"/>
                </a:lnTo>
                <a:close/>
              </a:path>
              <a:path w="425450" h="281939">
                <a:moveTo>
                  <a:pt x="425450" y="19050"/>
                </a:moveTo>
                <a:lnTo>
                  <a:pt x="421640" y="19050"/>
                </a:lnTo>
                <a:lnTo>
                  <a:pt x="421640" y="21462"/>
                </a:lnTo>
                <a:lnTo>
                  <a:pt x="425450" y="21462"/>
                </a:lnTo>
                <a:lnTo>
                  <a:pt x="425450" y="19050"/>
                </a:lnTo>
                <a:close/>
              </a:path>
              <a:path w="425450" h="281939">
                <a:moveTo>
                  <a:pt x="3809" y="15240"/>
                </a:moveTo>
                <a:lnTo>
                  <a:pt x="0" y="15240"/>
                </a:lnTo>
                <a:lnTo>
                  <a:pt x="0" y="18923"/>
                </a:lnTo>
                <a:lnTo>
                  <a:pt x="3809" y="18923"/>
                </a:lnTo>
                <a:lnTo>
                  <a:pt x="3809" y="15240"/>
                </a:lnTo>
                <a:close/>
              </a:path>
              <a:path w="425450" h="281939">
                <a:moveTo>
                  <a:pt x="425450" y="15240"/>
                </a:moveTo>
                <a:lnTo>
                  <a:pt x="421640" y="15240"/>
                </a:lnTo>
                <a:lnTo>
                  <a:pt x="421640" y="18923"/>
                </a:lnTo>
                <a:lnTo>
                  <a:pt x="425450" y="18923"/>
                </a:lnTo>
                <a:lnTo>
                  <a:pt x="425450" y="15240"/>
                </a:lnTo>
                <a:close/>
              </a:path>
              <a:path w="425450" h="281939">
                <a:moveTo>
                  <a:pt x="3809" y="12700"/>
                </a:moveTo>
                <a:lnTo>
                  <a:pt x="0" y="12700"/>
                </a:lnTo>
                <a:lnTo>
                  <a:pt x="0" y="15112"/>
                </a:lnTo>
                <a:lnTo>
                  <a:pt x="3809" y="15112"/>
                </a:lnTo>
                <a:lnTo>
                  <a:pt x="3809" y="12700"/>
                </a:lnTo>
                <a:close/>
              </a:path>
              <a:path w="425450" h="281939">
                <a:moveTo>
                  <a:pt x="425450" y="12700"/>
                </a:moveTo>
                <a:lnTo>
                  <a:pt x="421640" y="12700"/>
                </a:lnTo>
                <a:lnTo>
                  <a:pt x="421640" y="15112"/>
                </a:lnTo>
                <a:lnTo>
                  <a:pt x="425450" y="15112"/>
                </a:lnTo>
                <a:lnTo>
                  <a:pt x="425450" y="12700"/>
                </a:lnTo>
                <a:close/>
              </a:path>
              <a:path w="425450" h="281939">
                <a:moveTo>
                  <a:pt x="3809" y="8890"/>
                </a:moveTo>
                <a:lnTo>
                  <a:pt x="0" y="8890"/>
                </a:lnTo>
                <a:lnTo>
                  <a:pt x="0" y="12573"/>
                </a:lnTo>
                <a:lnTo>
                  <a:pt x="3809" y="12573"/>
                </a:lnTo>
                <a:lnTo>
                  <a:pt x="3809" y="8890"/>
                </a:lnTo>
                <a:close/>
              </a:path>
              <a:path w="425450" h="281939">
                <a:moveTo>
                  <a:pt x="425450" y="8890"/>
                </a:moveTo>
                <a:lnTo>
                  <a:pt x="421640" y="8890"/>
                </a:lnTo>
                <a:lnTo>
                  <a:pt x="421640" y="12573"/>
                </a:lnTo>
                <a:lnTo>
                  <a:pt x="425450" y="12573"/>
                </a:lnTo>
                <a:lnTo>
                  <a:pt x="425450" y="8890"/>
                </a:lnTo>
                <a:close/>
              </a:path>
              <a:path w="425450" h="281939">
                <a:moveTo>
                  <a:pt x="3809" y="6350"/>
                </a:moveTo>
                <a:lnTo>
                  <a:pt x="0" y="6350"/>
                </a:lnTo>
                <a:lnTo>
                  <a:pt x="0" y="8762"/>
                </a:lnTo>
                <a:lnTo>
                  <a:pt x="3809" y="8762"/>
                </a:lnTo>
                <a:lnTo>
                  <a:pt x="3809" y="6350"/>
                </a:lnTo>
                <a:close/>
              </a:path>
              <a:path w="425450" h="281939">
                <a:moveTo>
                  <a:pt x="425450" y="6350"/>
                </a:moveTo>
                <a:lnTo>
                  <a:pt x="421640" y="6350"/>
                </a:lnTo>
                <a:lnTo>
                  <a:pt x="421640" y="8762"/>
                </a:lnTo>
                <a:lnTo>
                  <a:pt x="425450" y="8762"/>
                </a:lnTo>
                <a:lnTo>
                  <a:pt x="425450" y="6350"/>
                </a:lnTo>
                <a:close/>
              </a:path>
              <a:path w="425450" h="281939">
                <a:moveTo>
                  <a:pt x="425450" y="2540"/>
                </a:moveTo>
                <a:lnTo>
                  <a:pt x="0" y="2540"/>
                </a:lnTo>
                <a:lnTo>
                  <a:pt x="0" y="6223"/>
                </a:lnTo>
                <a:lnTo>
                  <a:pt x="3809" y="6223"/>
                </a:lnTo>
                <a:lnTo>
                  <a:pt x="3809" y="3683"/>
                </a:lnTo>
                <a:lnTo>
                  <a:pt x="425450" y="3683"/>
                </a:lnTo>
                <a:lnTo>
                  <a:pt x="425450" y="2540"/>
                </a:lnTo>
                <a:close/>
              </a:path>
              <a:path w="425450" h="281939">
                <a:moveTo>
                  <a:pt x="425450" y="3683"/>
                </a:moveTo>
                <a:lnTo>
                  <a:pt x="421640" y="3683"/>
                </a:lnTo>
                <a:lnTo>
                  <a:pt x="421640" y="6223"/>
                </a:lnTo>
                <a:lnTo>
                  <a:pt x="425450" y="6223"/>
                </a:lnTo>
                <a:lnTo>
                  <a:pt x="425450" y="3683"/>
                </a:lnTo>
                <a:close/>
              </a:path>
              <a:path w="425450" h="281939">
                <a:moveTo>
                  <a:pt x="425450" y="0"/>
                </a:moveTo>
                <a:lnTo>
                  <a:pt x="0" y="0"/>
                </a:lnTo>
                <a:lnTo>
                  <a:pt x="0" y="2412"/>
                </a:lnTo>
                <a:lnTo>
                  <a:pt x="425450" y="2412"/>
                </a:lnTo>
                <a:lnTo>
                  <a:pt x="425450" y="0"/>
                </a:lnTo>
                <a:close/>
              </a:path>
              <a:path w="425450" h="281939">
                <a:moveTo>
                  <a:pt x="3809" y="29083"/>
                </a:moveTo>
                <a:lnTo>
                  <a:pt x="0" y="29083"/>
                </a:lnTo>
                <a:lnTo>
                  <a:pt x="0" y="41783"/>
                </a:lnTo>
                <a:lnTo>
                  <a:pt x="3809" y="41783"/>
                </a:lnTo>
                <a:lnTo>
                  <a:pt x="3809" y="29083"/>
                </a:lnTo>
                <a:close/>
              </a:path>
              <a:path w="425450" h="281939">
                <a:moveTo>
                  <a:pt x="425450" y="29083"/>
                </a:moveTo>
                <a:lnTo>
                  <a:pt x="421640" y="29083"/>
                </a:lnTo>
                <a:lnTo>
                  <a:pt x="421640" y="41783"/>
                </a:lnTo>
                <a:lnTo>
                  <a:pt x="425450" y="41783"/>
                </a:lnTo>
                <a:lnTo>
                  <a:pt x="425450" y="29083"/>
                </a:lnTo>
                <a:close/>
              </a:path>
              <a:path w="425450" h="281939">
                <a:moveTo>
                  <a:pt x="3809" y="41783"/>
                </a:moveTo>
                <a:lnTo>
                  <a:pt x="0" y="41783"/>
                </a:lnTo>
                <a:lnTo>
                  <a:pt x="0" y="48133"/>
                </a:lnTo>
                <a:lnTo>
                  <a:pt x="3809" y="48133"/>
                </a:lnTo>
                <a:lnTo>
                  <a:pt x="3809" y="41783"/>
                </a:lnTo>
                <a:close/>
              </a:path>
              <a:path w="425450" h="281939">
                <a:moveTo>
                  <a:pt x="425450" y="41783"/>
                </a:moveTo>
                <a:lnTo>
                  <a:pt x="421640" y="41783"/>
                </a:lnTo>
                <a:lnTo>
                  <a:pt x="421640" y="48133"/>
                </a:lnTo>
                <a:lnTo>
                  <a:pt x="425450" y="48133"/>
                </a:lnTo>
                <a:lnTo>
                  <a:pt x="425450" y="41783"/>
                </a:lnTo>
                <a:close/>
              </a:path>
              <a:path w="425450" h="281939">
                <a:moveTo>
                  <a:pt x="3809" y="48133"/>
                </a:moveTo>
                <a:lnTo>
                  <a:pt x="0" y="48133"/>
                </a:lnTo>
                <a:lnTo>
                  <a:pt x="0" y="67183"/>
                </a:lnTo>
                <a:lnTo>
                  <a:pt x="3809" y="67183"/>
                </a:lnTo>
                <a:lnTo>
                  <a:pt x="3809" y="48133"/>
                </a:lnTo>
                <a:close/>
              </a:path>
              <a:path w="425450" h="281939">
                <a:moveTo>
                  <a:pt x="425450" y="48133"/>
                </a:moveTo>
                <a:lnTo>
                  <a:pt x="421640" y="48133"/>
                </a:lnTo>
                <a:lnTo>
                  <a:pt x="421640" y="67183"/>
                </a:lnTo>
                <a:lnTo>
                  <a:pt x="425450" y="67183"/>
                </a:lnTo>
                <a:lnTo>
                  <a:pt x="425450" y="48133"/>
                </a:lnTo>
                <a:close/>
              </a:path>
              <a:path w="425450" h="281939">
                <a:moveTo>
                  <a:pt x="3809" y="67183"/>
                </a:moveTo>
                <a:lnTo>
                  <a:pt x="0" y="67183"/>
                </a:lnTo>
                <a:lnTo>
                  <a:pt x="0" y="92583"/>
                </a:lnTo>
                <a:lnTo>
                  <a:pt x="3809" y="92583"/>
                </a:lnTo>
                <a:lnTo>
                  <a:pt x="3809" y="67183"/>
                </a:lnTo>
                <a:close/>
              </a:path>
              <a:path w="425450" h="281939">
                <a:moveTo>
                  <a:pt x="425450" y="67183"/>
                </a:moveTo>
                <a:lnTo>
                  <a:pt x="421640" y="67183"/>
                </a:lnTo>
                <a:lnTo>
                  <a:pt x="421640" y="92583"/>
                </a:lnTo>
                <a:lnTo>
                  <a:pt x="425450" y="92583"/>
                </a:lnTo>
                <a:lnTo>
                  <a:pt x="425450" y="67183"/>
                </a:lnTo>
                <a:close/>
              </a:path>
              <a:path w="425450" h="281939">
                <a:moveTo>
                  <a:pt x="3809" y="92583"/>
                </a:moveTo>
                <a:lnTo>
                  <a:pt x="0" y="92583"/>
                </a:lnTo>
                <a:lnTo>
                  <a:pt x="0" y="109093"/>
                </a:lnTo>
                <a:lnTo>
                  <a:pt x="3809" y="109093"/>
                </a:lnTo>
                <a:lnTo>
                  <a:pt x="3809" y="92583"/>
                </a:lnTo>
                <a:close/>
              </a:path>
              <a:path w="425450" h="281939">
                <a:moveTo>
                  <a:pt x="425450" y="92583"/>
                </a:moveTo>
                <a:lnTo>
                  <a:pt x="421640" y="92583"/>
                </a:lnTo>
                <a:lnTo>
                  <a:pt x="421640" y="109093"/>
                </a:lnTo>
                <a:lnTo>
                  <a:pt x="425450" y="109093"/>
                </a:lnTo>
                <a:lnTo>
                  <a:pt x="425450" y="92583"/>
                </a:lnTo>
                <a:close/>
              </a:path>
              <a:path w="425450" h="281939">
                <a:moveTo>
                  <a:pt x="3809" y="109093"/>
                </a:moveTo>
                <a:lnTo>
                  <a:pt x="0" y="109093"/>
                </a:lnTo>
                <a:lnTo>
                  <a:pt x="0" y="181483"/>
                </a:lnTo>
                <a:lnTo>
                  <a:pt x="3809" y="181483"/>
                </a:lnTo>
                <a:lnTo>
                  <a:pt x="3809" y="109093"/>
                </a:lnTo>
                <a:close/>
              </a:path>
              <a:path w="425450" h="281939">
                <a:moveTo>
                  <a:pt x="425450" y="109093"/>
                </a:moveTo>
                <a:lnTo>
                  <a:pt x="421640" y="109093"/>
                </a:lnTo>
                <a:lnTo>
                  <a:pt x="421640" y="181483"/>
                </a:lnTo>
                <a:lnTo>
                  <a:pt x="425450" y="181483"/>
                </a:lnTo>
                <a:lnTo>
                  <a:pt x="425450" y="109093"/>
                </a:lnTo>
                <a:close/>
              </a:path>
              <a:path w="425450" h="281939">
                <a:moveTo>
                  <a:pt x="3809" y="181483"/>
                </a:moveTo>
                <a:lnTo>
                  <a:pt x="0" y="181483"/>
                </a:lnTo>
                <a:lnTo>
                  <a:pt x="0" y="219583"/>
                </a:lnTo>
                <a:lnTo>
                  <a:pt x="3809" y="219583"/>
                </a:lnTo>
                <a:lnTo>
                  <a:pt x="3809" y="181483"/>
                </a:lnTo>
                <a:close/>
              </a:path>
              <a:path w="425450" h="281939">
                <a:moveTo>
                  <a:pt x="425450" y="181483"/>
                </a:moveTo>
                <a:lnTo>
                  <a:pt x="421640" y="181483"/>
                </a:lnTo>
                <a:lnTo>
                  <a:pt x="421640" y="219583"/>
                </a:lnTo>
                <a:lnTo>
                  <a:pt x="425450" y="219583"/>
                </a:lnTo>
                <a:lnTo>
                  <a:pt x="425450" y="181483"/>
                </a:lnTo>
                <a:close/>
              </a:path>
              <a:path w="425450" h="281939">
                <a:moveTo>
                  <a:pt x="3809" y="219583"/>
                </a:moveTo>
                <a:lnTo>
                  <a:pt x="0" y="219583"/>
                </a:lnTo>
                <a:lnTo>
                  <a:pt x="0" y="232283"/>
                </a:lnTo>
                <a:lnTo>
                  <a:pt x="3809" y="232283"/>
                </a:lnTo>
                <a:lnTo>
                  <a:pt x="3809" y="219583"/>
                </a:lnTo>
                <a:close/>
              </a:path>
              <a:path w="425450" h="281939">
                <a:moveTo>
                  <a:pt x="425450" y="219583"/>
                </a:moveTo>
                <a:lnTo>
                  <a:pt x="421640" y="219583"/>
                </a:lnTo>
                <a:lnTo>
                  <a:pt x="421640" y="232283"/>
                </a:lnTo>
                <a:lnTo>
                  <a:pt x="425450" y="232283"/>
                </a:lnTo>
                <a:lnTo>
                  <a:pt x="425450" y="219583"/>
                </a:lnTo>
                <a:close/>
              </a:path>
              <a:path w="425450" h="281939">
                <a:moveTo>
                  <a:pt x="3809" y="232283"/>
                </a:moveTo>
                <a:lnTo>
                  <a:pt x="0" y="232283"/>
                </a:lnTo>
                <a:lnTo>
                  <a:pt x="0" y="257683"/>
                </a:lnTo>
                <a:lnTo>
                  <a:pt x="3809" y="257683"/>
                </a:lnTo>
                <a:lnTo>
                  <a:pt x="3809" y="232283"/>
                </a:lnTo>
                <a:close/>
              </a:path>
              <a:path w="425450" h="281939">
                <a:moveTo>
                  <a:pt x="425450" y="232283"/>
                </a:moveTo>
                <a:lnTo>
                  <a:pt x="421640" y="232283"/>
                </a:lnTo>
                <a:lnTo>
                  <a:pt x="421640" y="257683"/>
                </a:lnTo>
                <a:lnTo>
                  <a:pt x="425450" y="257683"/>
                </a:lnTo>
                <a:lnTo>
                  <a:pt x="425450" y="232283"/>
                </a:lnTo>
                <a:close/>
              </a:path>
              <a:path w="425450" h="281939">
                <a:moveTo>
                  <a:pt x="3809" y="257683"/>
                </a:moveTo>
                <a:lnTo>
                  <a:pt x="0" y="257683"/>
                </a:lnTo>
                <a:lnTo>
                  <a:pt x="0" y="264033"/>
                </a:lnTo>
                <a:lnTo>
                  <a:pt x="3809" y="264033"/>
                </a:lnTo>
                <a:lnTo>
                  <a:pt x="3809" y="257683"/>
                </a:lnTo>
                <a:close/>
              </a:path>
              <a:path w="425450" h="281939">
                <a:moveTo>
                  <a:pt x="425450" y="257683"/>
                </a:moveTo>
                <a:lnTo>
                  <a:pt x="421640" y="257683"/>
                </a:lnTo>
                <a:lnTo>
                  <a:pt x="421640" y="264033"/>
                </a:lnTo>
                <a:lnTo>
                  <a:pt x="425450" y="264033"/>
                </a:lnTo>
                <a:lnTo>
                  <a:pt x="425450" y="257683"/>
                </a:lnTo>
                <a:close/>
              </a:path>
              <a:path w="425450" h="281939">
                <a:moveTo>
                  <a:pt x="3809" y="264033"/>
                </a:moveTo>
                <a:lnTo>
                  <a:pt x="0" y="264033"/>
                </a:lnTo>
                <a:lnTo>
                  <a:pt x="0" y="270383"/>
                </a:lnTo>
                <a:lnTo>
                  <a:pt x="3809" y="270383"/>
                </a:lnTo>
                <a:lnTo>
                  <a:pt x="3809" y="264033"/>
                </a:lnTo>
                <a:close/>
              </a:path>
              <a:path w="425450" h="281939">
                <a:moveTo>
                  <a:pt x="425450" y="264033"/>
                </a:moveTo>
                <a:lnTo>
                  <a:pt x="421640" y="264033"/>
                </a:lnTo>
                <a:lnTo>
                  <a:pt x="421640" y="270383"/>
                </a:lnTo>
                <a:lnTo>
                  <a:pt x="425450" y="270383"/>
                </a:lnTo>
                <a:lnTo>
                  <a:pt x="425450" y="264033"/>
                </a:lnTo>
                <a:close/>
              </a:path>
              <a:path w="425450" h="281939">
                <a:moveTo>
                  <a:pt x="3809" y="270510"/>
                </a:moveTo>
                <a:lnTo>
                  <a:pt x="0" y="270510"/>
                </a:lnTo>
                <a:lnTo>
                  <a:pt x="0" y="281813"/>
                </a:lnTo>
                <a:lnTo>
                  <a:pt x="425450" y="281813"/>
                </a:lnTo>
                <a:lnTo>
                  <a:pt x="425450" y="278003"/>
                </a:lnTo>
                <a:lnTo>
                  <a:pt x="3809" y="278003"/>
                </a:lnTo>
                <a:lnTo>
                  <a:pt x="3809" y="270510"/>
                </a:lnTo>
                <a:close/>
              </a:path>
              <a:path w="425450" h="281939">
                <a:moveTo>
                  <a:pt x="425450" y="270510"/>
                </a:moveTo>
                <a:lnTo>
                  <a:pt x="421640" y="270510"/>
                </a:lnTo>
                <a:lnTo>
                  <a:pt x="421640" y="278003"/>
                </a:lnTo>
                <a:lnTo>
                  <a:pt x="425450" y="278003"/>
                </a:lnTo>
                <a:lnTo>
                  <a:pt x="425450" y="270510"/>
                </a:lnTo>
                <a:close/>
              </a:path>
            </a:pathLst>
          </a:custGeom>
          <a:solidFill>
            <a:srgbClr val="460E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271509" y="1681479"/>
            <a:ext cx="417830" cy="274320"/>
          </a:xfrm>
          <a:custGeom>
            <a:avLst/>
            <a:gdLst/>
            <a:ahLst/>
            <a:cxnLst/>
            <a:rect l="l" t="t" r="r" b="b"/>
            <a:pathLst>
              <a:path w="417829" h="274319">
                <a:moveTo>
                  <a:pt x="3810" y="24257"/>
                </a:moveTo>
                <a:lnTo>
                  <a:pt x="0" y="24257"/>
                </a:lnTo>
                <a:lnTo>
                  <a:pt x="0" y="25400"/>
                </a:lnTo>
                <a:lnTo>
                  <a:pt x="3810" y="25400"/>
                </a:lnTo>
                <a:lnTo>
                  <a:pt x="3810" y="24257"/>
                </a:lnTo>
                <a:close/>
              </a:path>
              <a:path w="417829" h="274319">
                <a:moveTo>
                  <a:pt x="417830" y="24257"/>
                </a:moveTo>
                <a:lnTo>
                  <a:pt x="414020" y="24257"/>
                </a:lnTo>
                <a:lnTo>
                  <a:pt x="414020" y="25400"/>
                </a:lnTo>
                <a:lnTo>
                  <a:pt x="417830" y="25400"/>
                </a:lnTo>
                <a:lnTo>
                  <a:pt x="417830" y="24257"/>
                </a:lnTo>
                <a:close/>
              </a:path>
              <a:path w="417829" h="274319">
                <a:moveTo>
                  <a:pt x="3810" y="21716"/>
                </a:moveTo>
                <a:lnTo>
                  <a:pt x="0" y="21716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1716"/>
                </a:lnTo>
                <a:close/>
              </a:path>
              <a:path w="417829" h="274319">
                <a:moveTo>
                  <a:pt x="417830" y="21716"/>
                </a:moveTo>
                <a:lnTo>
                  <a:pt x="414020" y="21716"/>
                </a:lnTo>
                <a:lnTo>
                  <a:pt x="414020" y="24129"/>
                </a:lnTo>
                <a:lnTo>
                  <a:pt x="417830" y="24129"/>
                </a:lnTo>
                <a:lnTo>
                  <a:pt x="417830" y="21716"/>
                </a:lnTo>
                <a:close/>
              </a:path>
              <a:path w="417829" h="274319">
                <a:moveTo>
                  <a:pt x="3810" y="17907"/>
                </a:moveTo>
                <a:lnTo>
                  <a:pt x="0" y="17907"/>
                </a:lnTo>
                <a:lnTo>
                  <a:pt x="0" y="21589"/>
                </a:lnTo>
                <a:lnTo>
                  <a:pt x="3810" y="21589"/>
                </a:lnTo>
                <a:lnTo>
                  <a:pt x="3810" y="17907"/>
                </a:lnTo>
                <a:close/>
              </a:path>
              <a:path w="417829" h="274319">
                <a:moveTo>
                  <a:pt x="417830" y="17907"/>
                </a:moveTo>
                <a:lnTo>
                  <a:pt x="414020" y="17907"/>
                </a:lnTo>
                <a:lnTo>
                  <a:pt x="414020" y="21589"/>
                </a:lnTo>
                <a:lnTo>
                  <a:pt x="417830" y="21589"/>
                </a:lnTo>
                <a:lnTo>
                  <a:pt x="417830" y="17907"/>
                </a:lnTo>
                <a:close/>
              </a:path>
              <a:path w="417829" h="274319">
                <a:moveTo>
                  <a:pt x="3810" y="15366"/>
                </a:moveTo>
                <a:lnTo>
                  <a:pt x="0" y="15366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5366"/>
                </a:lnTo>
                <a:close/>
              </a:path>
              <a:path w="417829" h="274319">
                <a:moveTo>
                  <a:pt x="417830" y="15366"/>
                </a:moveTo>
                <a:lnTo>
                  <a:pt x="414020" y="15366"/>
                </a:lnTo>
                <a:lnTo>
                  <a:pt x="414020" y="17779"/>
                </a:lnTo>
                <a:lnTo>
                  <a:pt x="417830" y="17779"/>
                </a:lnTo>
                <a:lnTo>
                  <a:pt x="417830" y="15366"/>
                </a:lnTo>
                <a:close/>
              </a:path>
              <a:path w="417829" h="274319">
                <a:moveTo>
                  <a:pt x="3810" y="11557"/>
                </a:moveTo>
                <a:lnTo>
                  <a:pt x="0" y="11557"/>
                </a:lnTo>
                <a:lnTo>
                  <a:pt x="0" y="15239"/>
                </a:lnTo>
                <a:lnTo>
                  <a:pt x="3810" y="15239"/>
                </a:lnTo>
                <a:lnTo>
                  <a:pt x="3810" y="11557"/>
                </a:lnTo>
                <a:close/>
              </a:path>
              <a:path w="417829" h="274319">
                <a:moveTo>
                  <a:pt x="417830" y="11557"/>
                </a:moveTo>
                <a:lnTo>
                  <a:pt x="414020" y="11557"/>
                </a:lnTo>
                <a:lnTo>
                  <a:pt x="414020" y="15239"/>
                </a:lnTo>
                <a:lnTo>
                  <a:pt x="417830" y="15239"/>
                </a:lnTo>
                <a:lnTo>
                  <a:pt x="417830" y="11557"/>
                </a:lnTo>
                <a:close/>
              </a:path>
              <a:path w="417829" h="274319">
                <a:moveTo>
                  <a:pt x="3810" y="9016"/>
                </a:moveTo>
                <a:lnTo>
                  <a:pt x="0" y="9016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9016"/>
                </a:lnTo>
                <a:close/>
              </a:path>
              <a:path w="417829" h="274319">
                <a:moveTo>
                  <a:pt x="417830" y="9016"/>
                </a:moveTo>
                <a:lnTo>
                  <a:pt x="414020" y="9016"/>
                </a:lnTo>
                <a:lnTo>
                  <a:pt x="414020" y="11429"/>
                </a:lnTo>
                <a:lnTo>
                  <a:pt x="417830" y="11429"/>
                </a:lnTo>
                <a:lnTo>
                  <a:pt x="417830" y="9016"/>
                </a:lnTo>
                <a:close/>
              </a:path>
              <a:path w="417829" h="274319">
                <a:moveTo>
                  <a:pt x="3810" y="5207"/>
                </a:moveTo>
                <a:lnTo>
                  <a:pt x="0" y="5207"/>
                </a:lnTo>
                <a:lnTo>
                  <a:pt x="0" y="8889"/>
                </a:lnTo>
                <a:lnTo>
                  <a:pt x="3810" y="8889"/>
                </a:lnTo>
                <a:lnTo>
                  <a:pt x="3810" y="5207"/>
                </a:lnTo>
                <a:close/>
              </a:path>
              <a:path w="417829" h="274319">
                <a:moveTo>
                  <a:pt x="417830" y="5207"/>
                </a:moveTo>
                <a:lnTo>
                  <a:pt x="414020" y="5207"/>
                </a:lnTo>
                <a:lnTo>
                  <a:pt x="414020" y="8889"/>
                </a:lnTo>
                <a:lnTo>
                  <a:pt x="417830" y="8889"/>
                </a:lnTo>
                <a:lnTo>
                  <a:pt x="417830" y="5207"/>
                </a:lnTo>
                <a:close/>
              </a:path>
              <a:path w="417829" h="274319">
                <a:moveTo>
                  <a:pt x="417830" y="2666"/>
                </a:moveTo>
                <a:lnTo>
                  <a:pt x="0" y="2666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417830" y="3810"/>
                </a:lnTo>
                <a:lnTo>
                  <a:pt x="417830" y="2666"/>
                </a:lnTo>
                <a:close/>
              </a:path>
              <a:path w="417829" h="274319">
                <a:moveTo>
                  <a:pt x="417830" y="3810"/>
                </a:moveTo>
                <a:lnTo>
                  <a:pt x="414020" y="3810"/>
                </a:lnTo>
                <a:lnTo>
                  <a:pt x="414020" y="5079"/>
                </a:lnTo>
                <a:lnTo>
                  <a:pt x="417830" y="5079"/>
                </a:lnTo>
                <a:lnTo>
                  <a:pt x="417830" y="3810"/>
                </a:lnTo>
                <a:close/>
              </a:path>
              <a:path w="417829" h="274319">
                <a:moveTo>
                  <a:pt x="417830" y="0"/>
                </a:moveTo>
                <a:lnTo>
                  <a:pt x="0" y="0"/>
                </a:lnTo>
                <a:lnTo>
                  <a:pt x="0" y="2539"/>
                </a:lnTo>
                <a:lnTo>
                  <a:pt x="417830" y="2539"/>
                </a:lnTo>
                <a:lnTo>
                  <a:pt x="417830" y="0"/>
                </a:lnTo>
                <a:close/>
              </a:path>
              <a:path w="417829" h="274319">
                <a:moveTo>
                  <a:pt x="381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25400"/>
                </a:lnTo>
                <a:close/>
              </a:path>
              <a:path w="417829" h="274319">
                <a:moveTo>
                  <a:pt x="417830" y="25400"/>
                </a:moveTo>
                <a:lnTo>
                  <a:pt x="414020" y="25400"/>
                </a:lnTo>
                <a:lnTo>
                  <a:pt x="414020" y="38100"/>
                </a:lnTo>
                <a:lnTo>
                  <a:pt x="417830" y="38100"/>
                </a:lnTo>
                <a:lnTo>
                  <a:pt x="417830" y="25400"/>
                </a:lnTo>
                <a:close/>
              </a:path>
              <a:path w="417829" h="274319">
                <a:moveTo>
                  <a:pt x="3810" y="38100"/>
                </a:moveTo>
                <a:lnTo>
                  <a:pt x="0" y="38100"/>
                </a:lnTo>
                <a:lnTo>
                  <a:pt x="0" y="44450"/>
                </a:lnTo>
                <a:lnTo>
                  <a:pt x="3810" y="44450"/>
                </a:lnTo>
                <a:lnTo>
                  <a:pt x="3810" y="38100"/>
                </a:lnTo>
                <a:close/>
              </a:path>
              <a:path w="417829" h="274319">
                <a:moveTo>
                  <a:pt x="417830" y="38100"/>
                </a:moveTo>
                <a:lnTo>
                  <a:pt x="414020" y="38100"/>
                </a:lnTo>
                <a:lnTo>
                  <a:pt x="414020" y="44450"/>
                </a:lnTo>
                <a:lnTo>
                  <a:pt x="417830" y="44450"/>
                </a:lnTo>
                <a:lnTo>
                  <a:pt x="417830" y="38100"/>
                </a:lnTo>
                <a:close/>
              </a:path>
              <a:path w="417829" h="274319">
                <a:moveTo>
                  <a:pt x="3810" y="44450"/>
                </a:moveTo>
                <a:lnTo>
                  <a:pt x="0" y="4445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44450"/>
                </a:lnTo>
                <a:close/>
              </a:path>
              <a:path w="417829" h="274319">
                <a:moveTo>
                  <a:pt x="417830" y="44450"/>
                </a:moveTo>
                <a:lnTo>
                  <a:pt x="414020" y="44450"/>
                </a:lnTo>
                <a:lnTo>
                  <a:pt x="414020" y="63500"/>
                </a:lnTo>
                <a:lnTo>
                  <a:pt x="417830" y="63500"/>
                </a:lnTo>
                <a:lnTo>
                  <a:pt x="417830" y="44450"/>
                </a:lnTo>
                <a:close/>
              </a:path>
              <a:path w="417829" h="274319">
                <a:moveTo>
                  <a:pt x="3810" y="63500"/>
                </a:moveTo>
                <a:lnTo>
                  <a:pt x="0" y="63500"/>
                </a:lnTo>
                <a:lnTo>
                  <a:pt x="0" y="88900"/>
                </a:lnTo>
                <a:lnTo>
                  <a:pt x="3810" y="88900"/>
                </a:lnTo>
                <a:lnTo>
                  <a:pt x="3810" y="63500"/>
                </a:lnTo>
                <a:close/>
              </a:path>
              <a:path w="417829" h="274319">
                <a:moveTo>
                  <a:pt x="417830" y="63500"/>
                </a:moveTo>
                <a:lnTo>
                  <a:pt x="414020" y="63500"/>
                </a:lnTo>
                <a:lnTo>
                  <a:pt x="414020" y="88900"/>
                </a:lnTo>
                <a:lnTo>
                  <a:pt x="417830" y="88900"/>
                </a:lnTo>
                <a:lnTo>
                  <a:pt x="417830" y="63500"/>
                </a:lnTo>
                <a:close/>
              </a:path>
              <a:path w="417829" h="274319">
                <a:moveTo>
                  <a:pt x="3810" y="88900"/>
                </a:moveTo>
                <a:lnTo>
                  <a:pt x="0" y="88900"/>
                </a:lnTo>
                <a:lnTo>
                  <a:pt x="0" y="105410"/>
                </a:lnTo>
                <a:lnTo>
                  <a:pt x="3810" y="105410"/>
                </a:lnTo>
                <a:lnTo>
                  <a:pt x="3810" y="88900"/>
                </a:lnTo>
                <a:close/>
              </a:path>
              <a:path w="417829" h="274319">
                <a:moveTo>
                  <a:pt x="417830" y="88900"/>
                </a:moveTo>
                <a:lnTo>
                  <a:pt x="414020" y="88900"/>
                </a:lnTo>
                <a:lnTo>
                  <a:pt x="414020" y="105410"/>
                </a:lnTo>
                <a:lnTo>
                  <a:pt x="417830" y="105410"/>
                </a:lnTo>
                <a:lnTo>
                  <a:pt x="417830" y="88900"/>
                </a:lnTo>
                <a:close/>
              </a:path>
              <a:path w="417829" h="274319">
                <a:moveTo>
                  <a:pt x="3810" y="105410"/>
                </a:moveTo>
                <a:lnTo>
                  <a:pt x="0" y="105410"/>
                </a:lnTo>
                <a:lnTo>
                  <a:pt x="0" y="177800"/>
                </a:lnTo>
                <a:lnTo>
                  <a:pt x="3810" y="177800"/>
                </a:lnTo>
                <a:lnTo>
                  <a:pt x="3810" y="105410"/>
                </a:lnTo>
                <a:close/>
              </a:path>
              <a:path w="417829" h="274319">
                <a:moveTo>
                  <a:pt x="417830" y="105410"/>
                </a:moveTo>
                <a:lnTo>
                  <a:pt x="414020" y="105410"/>
                </a:lnTo>
                <a:lnTo>
                  <a:pt x="414020" y="177800"/>
                </a:lnTo>
                <a:lnTo>
                  <a:pt x="417830" y="177800"/>
                </a:lnTo>
                <a:lnTo>
                  <a:pt x="417830" y="105410"/>
                </a:lnTo>
                <a:close/>
              </a:path>
              <a:path w="417829" h="274319">
                <a:moveTo>
                  <a:pt x="3810" y="177800"/>
                </a:moveTo>
                <a:lnTo>
                  <a:pt x="0" y="177800"/>
                </a:lnTo>
                <a:lnTo>
                  <a:pt x="0" y="215900"/>
                </a:lnTo>
                <a:lnTo>
                  <a:pt x="3810" y="215900"/>
                </a:lnTo>
                <a:lnTo>
                  <a:pt x="3810" y="177800"/>
                </a:lnTo>
                <a:close/>
              </a:path>
              <a:path w="417829" h="274319">
                <a:moveTo>
                  <a:pt x="417830" y="177800"/>
                </a:moveTo>
                <a:lnTo>
                  <a:pt x="414020" y="177800"/>
                </a:lnTo>
                <a:lnTo>
                  <a:pt x="414020" y="215900"/>
                </a:lnTo>
                <a:lnTo>
                  <a:pt x="417830" y="215900"/>
                </a:lnTo>
                <a:lnTo>
                  <a:pt x="417830" y="177800"/>
                </a:lnTo>
                <a:close/>
              </a:path>
              <a:path w="417829" h="274319">
                <a:moveTo>
                  <a:pt x="3810" y="215900"/>
                </a:moveTo>
                <a:lnTo>
                  <a:pt x="0" y="215900"/>
                </a:lnTo>
                <a:lnTo>
                  <a:pt x="0" y="228600"/>
                </a:lnTo>
                <a:lnTo>
                  <a:pt x="3810" y="228600"/>
                </a:lnTo>
                <a:lnTo>
                  <a:pt x="3810" y="215900"/>
                </a:lnTo>
                <a:close/>
              </a:path>
              <a:path w="417829" h="274319">
                <a:moveTo>
                  <a:pt x="417830" y="215900"/>
                </a:moveTo>
                <a:lnTo>
                  <a:pt x="414020" y="215900"/>
                </a:lnTo>
                <a:lnTo>
                  <a:pt x="414020" y="228600"/>
                </a:lnTo>
                <a:lnTo>
                  <a:pt x="417830" y="228600"/>
                </a:lnTo>
                <a:lnTo>
                  <a:pt x="417830" y="215900"/>
                </a:lnTo>
                <a:close/>
              </a:path>
              <a:path w="417829" h="274319">
                <a:moveTo>
                  <a:pt x="3810" y="228600"/>
                </a:moveTo>
                <a:lnTo>
                  <a:pt x="0" y="228600"/>
                </a:lnTo>
                <a:lnTo>
                  <a:pt x="0" y="254000"/>
                </a:lnTo>
                <a:lnTo>
                  <a:pt x="3810" y="254000"/>
                </a:lnTo>
                <a:lnTo>
                  <a:pt x="3810" y="228600"/>
                </a:lnTo>
                <a:close/>
              </a:path>
              <a:path w="417829" h="274319">
                <a:moveTo>
                  <a:pt x="417830" y="228600"/>
                </a:moveTo>
                <a:lnTo>
                  <a:pt x="414020" y="228600"/>
                </a:lnTo>
                <a:lnTo>
                  <a:pt x="414020" y="254000"/>
                </a:lnTo>
                <a:lnTo>
                  <a:pt x="417830" y="254000"/>
                </a:lnTo>
                <a:lnTo>
                  <a:pt x="417830" y="228600"/>
                </a:lnTo>
                <a:close/>
              </a:path>
              <a:path w="417829" h="274319">
                <a:moveTo>
                  <a:pt x="3810" y="254000"/>
                </a:moveTo>
                <a:lnTo>
                  <a:pt x="0" y="254000"/>
                </a:lnTo>
                <a:lnTo>
                  <a:pt x="0" y="260350"/>
                </a:lnTo>
                <a:lnTo>
                  <a:pt x="3810" y="260350"/>
                </a:lnTo>
                <a:lnTo>
                  <a:pt x="3810" y="254000"/>
                </a:lnTo>
                <a:close/>
              </a:path>
              <a:path w="417829" h="274319">
                <a:moveTo>
                  <a:pt x="417830" y="254000"/>
                </a:moveTo>
                <a:lnTo>
                  <a:pt x="414020" y="254000"/>
                </a:lnTo>
                <a:lnTo>
                  <a:pt x="414020" y="260350"/>
                </a:lnTo>
                <a:lnTo>
                  <a:pt x="417830" y="260350"/>
                </a:lnTo>
                <a:lnTo>
                  <a:pt x="417830" y="254000"/>
                </a:lnTo>
                <a:close/>
              </a:path>
              <a:path w="417829" h="274319">
                <a:moveTo>
                  <a:pt x="3810" y="260350"/>
                </a:moveTo>
                <a:lnTo>
                  <a:pt x="0" y="260350"/>
                </a:lnTo>
                <a:lnTo>
                  <a:pt x="0" y="266700"/>
                </a:lnTo>
                <a:lnTo>
                  <a:pt x="3810" y="266700"/>
                </a:lnTo>
                <a:lnTo>
                  <a:pt x="3810" y="260350"/>
                </a:lnTo>
                <a:close/>
              </a:path>
              <a:path w="417829" h="274319">
                <a:moveTo>
                  <a:pt x="417830" y="260350"/>
                </a:moveTo>
                <a:lnTo>
                  <a:pt x="414020" y="260350"/>
                </a:lnTo>
                <a:lnTo>
                  <a:pt x="414020" y="266700"/>
                </a:lnTo>
                <a:lnTo>
                  <a:pt x="417830" y="266700"/>
                </a:lnTo>
                <a:lnTo>
                  <a:pt x="417830" y="260350"/>
                </a:lnTo>
                <a:close/>
              </a:path>
              <a:path w="417829" h="274319">
                <a:moveTo>
                  <a:pt x="3810" y="266827"/>
                </a:moveTo>
                <a:lnTo>
                  <a:pt x="0" y="266827"/>
                </a:lnTo>
                <a:lnTo>
                  <a:pt x="0" y="274320"/>
                </a:lnTo>
                <a:lnTo>
                  <a:pt x="417830" y="274320"/>
                </a:lnTo>
                <a:lnTo>
                  <a:pt x="417830" y="271780"/>
                </a:lnTo>
                <a:lnTo>
                  <a:pt x="3810" y="271780"/>
                </a:lnTo>
                <a:lnTo>
                  <a:pt x="3810" y="266827"/>
                </a:lnTo>
                <a:close/>
              </a:path>
              <a:path w="417829" h="274319">
                <a:moveTo>
                  <a:pt x="417830" y="266827"/>
                </a:moveTo>
                <a:lnTo>
                  <a:pt x="414020" y="266827"/>
                </a:lnTo>
                <a:lnTo>
                  <a:pt x="414020" y="271780"/>
                </a:lnTo>
                <a:lnTo>
                  <a:pt x="417830" y="271780"/>
                </a:lnTo>
                <a:lnTo>
                  <a:pt x="417830" y="266827"/>
                </a:lnTo>
                <a:close/>
              </a:path>
            </a:pathLst>
          </a:custGeom>
          <a:solidFill>
            <a:srgbClr val="490F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275319" y="1685289"/>
            <a:ext cx="410209" cy="267970"/>
          </a:xfrm>
          <a:custGeom>
            <a:avLst/>
            <a:gdLst/>
            <a:ahLst/>
            <a:cxnLst/>
            <a:rect l="l" t="t" r="r" b="b"/>
            <a:pathLst>
              <a:path w="410209" h="267969">
                <a:moveTo>
                  <a:pt x="3809" y="20447"/>
                </a:moveTo>
                <a:lnTo>
                  <a:pt x="0" y="20447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20447"/>
                </a:lnTo>
                <a:close/>
              </a:path>
              <a:path w="410209" h="267969">
                <a:moveTo>
                  <a:pt x="410209" y="20447"/>
                </a:moveTo>
                <a:lnTo>
                  <a:pt x="407670" y="20447"/>
                </a:lnTo>
                <a:lnTo>
                  <a:pt x="407670" y="21589"/>
                </a:lnTo>
                <a:lnTo>
                  <a:pt x="410209" y="21589"/>
                </a:lnTo>
                <a:lnTo>
                  <a:pt x="410209" y="20447"/>
                </a:lnTo>
                <a:close/>
              </a:path>
              <a:path w="410209" h="267969">
                <a:moveTo>
                  <a:pt x="3809" y="17906"/>
                </a:moveTo>
                <a:lnTo>
                  <a:pt x="0" y="17906"/>
                </a:lnTo>
                <a:lnTo>
                  <a:pt x="0" y="20319"/>
                </a:lnTo>
                <a:lnTo>
                  <a:pt x="3809" y="20319"/>
                </a:lnTo>
                <a:lnTo>
                  <a:pt x="3809" y="17906"/>
                </a:lnTo>
                <a:close/>
              </a:path>
              <a:path w="410209" h="267969">
                <a:moveTo>
                  <a:pt x="410209" y="17906"/>
                </a:moveTo>
                <a:lnTo>
                  <a:pt x="407670" y="17906"/>
                </a:lnTo>
                <a:lnTo>
                  <a:pt x="407670" y="20319"/>
                </a:lnTo>
                <a:lnTo>
                  <a:pt x="410209" y="20319"/>
                </a:lnTo>
                <a:lnTo>
                  <a:pt x="410209" y="17906"/>
                </a:lnTo>
                <a:close/>
              </a:path>
              <a:path w="410209" h="267969">
                <a:moveTo>
                  <a:pt x="3809" y="14097"/>
                </a:moveTo>
                <a:lnTo>
                  <a:pt x="0" y="14097"/>
                </a:lnTo>
                <a:lnTo>
                  <a:pt x="0" y="17779"/>
                </a:lnTo>
                <a:lnTo>
                  <a:pt x="3809" y="17779"/>
                </a:lnTo>
                <a:lnTo>
                  <a:pt x="3809" y="14097"/>
                </a:lnTo>
                <a:close/>
              </a:path>
              <a:path w="410209" h="267969">
                <a:moveTo>
                  <a:pt x="410209" y="14097"/>
                </a:moveTo>
                <a:lnTo>
                  <a:pt x="407670" y="14097"/>
                </a:lnTo>
                <a:lnTo>
                  <a:pt x="407670" y="17779"/>
                </a:lnTo>
                <a:lnTo>
                  <a:pt x="410209" y="17779"/>
                </a:lnTo>
                <a:lnTo>
                  <a:pt x="410209" y="14097"/>
                </a:lnTo>
                <a:close/>
              </a:path>
              <a:path w="410209" h="267969">
                <a:moveTo>
                  <a:pt x="3809" y="11556"/>
                </a:moveTo>
                <a:lnTo>
                  <a:pt x="0" y="11556"/>
                </a:lnTo>
                <a:lnTo>
                  <a:pt x="0" y="13969"/>
                </a:lnTo>
                <a:lnTo>
                  <a:pt x="3809" y="13969"/>
                </a:lnTo>
                <a:lnTo>
                  <a:pt x="3809" y="11556"/>
                </a:lnTo>
                <a:close/>
              </a:path>
              <a:path w="410209" h="267969">
                <a:moveTo>
                  <a:pt x="410209" y="11556"/>
                </a:moveTo>
                <a:lnTo>
                  <a:pt x="407670" y="11556"/>
                </a:lnTo>
                <a:lnTo>
                  <a:pt x="407670" y="13969"/>
                </a:lnTo>
                <a:lnTo>
                  <a:pt x="410209" y="13969"/>
                </a:lnTo>
                <a:lnTo>
                  <a:pt x="410209" y="11556"/>
                </a:lnTo>
                <a:close/>
              </a:path>
              <a:path w="410209" h="267969">
                <a:moveTo>
                  <a:pt x="3809" y="7747"/>
                </a:moveTo>
                <a:lnTo>
                  <a:pt x="0" y="7747"/>
                </a:lnTo>
                <a:lnTo>
                  <a:pt x="0" y="11429"/>
                </a:lnTo>
                <a:lnTo>
                  <a:pt x="3809" y="11429"/>
                </a:lnTo>
                <a:lnTo>
                  <a:pt x="3809" y="7747"/>
                </a:lnTo>
                <a:close/>
              </a:path>
              <a:path w="410209" h="267969">
                <a:moveTo>
                  <a:pt x="410209" y="7747"/>
                </a:moveTo>
                <a:lnTo>
                  <a:pt x="407670" y="7747"/>
                </a:lnTo>
                <a:lnTo>
                  <a:pt x="407670" y="11429"/>
                </a:lnTo>
                <a:lnTo>
                  <a:pt x="410209" y="11429"/>
                </a:lnTo>
                <a:lnTo>
                  <a:pt x="410209" y="7747"/>
                </a:lnTo>
                <a:close/>
              </a:path>
              <a:path w="410209" h="267969">
                <a:moveTo>
                  <a:pt x="3809" y="5206"/>
                </a:moveTo>
                <a:lnTo>
                  <a:pt x="0" y="5206"/>
                </a:lnTo>
                <a:lnTo>
                  <a:pt x="0" y="7619"/>
                </a:lnTo>
                <a:lnTo>
                  <a:pt x="3809" y="7619"/>
                </a:lnTo>
                <a:lnTo>
                  <a:pt x="3809" y="5206"/>
                </a:lnTo>
                <a:close/>
              </a:path>
              <a:path w="410209" h="267969">
                <a:moveTo>
                  <a:pt x="410209" y="5206"/>
                </a:moveTo>
                <a:lnTo>
                  <a:pt x="407670" y="5206"/>
                </a:lnTo>
                <a:lnTo>
                  <a:pt x="407670" y="7619"/>
                </a:lnTo>
                <a:lnTo>
                  <a:pt x="410209" y="7619"/>
                </a:lnTo>
                <a:lnTo>
                  <a:pt x="410209" y="5206"/>
                </a:lnTo>
                <a:close/>
              </a:path>
              <a:path w="410209" h="267969">
                <a:moveTo>
                  <a:pt x="410209" y="1397"/>
                </a:moveTo>
                <a:lnTo>
                  <a:pt x="0" y="1397"/>
                </a:lnTo>
                <a:lnTo>
                  <a:pt x="0" y="5079"/>
                </a:lnTo>
                <a:lnTo>
                  <a:pt x="3809" y="5079"/>
                </a:lnTo>
                <a:lnTo>
                  <a:pt x="3809" y="3810"/>
                </a:lnTo>
                <a:lnTo>
                  <a:pt x="410209" y="3810"/>
                </a:lnTo>
                <a:lnTo>
                  <a:pt x="410209" y="1397"/>
                </a:lnTo>
                <a:close/>
              </a:path>
              <a:path w="410209" h="267969">
                <a:moveTo>
                  <a:pt x="410209" y="3810"/>
                </a:moveTo>
                <a:lnTo>
                  <a:pt x="407670" y="3810"/>
                </a:lnTo>
                <a:lnTo>
                  <a:pt x="407670" y="5079"/>
                </a:lnTo>
                <a:lnTo>
                  <a:pt x="410209" y="5079"/>
                </a:lnTo>
                <a:lnTo>
                  <a:pt x="410209" y="3810"/>
                </a:lnTo>
                <a:close/>
              </a:path>
              <a:path w="410209" h="267969">
                <a:moveTo>
                  <a:pt x="410209" y="0"/>
                </a:moveTo>
                <a:lnTo>
                  <a:pt x="0" y="0"/>
                </a:lnTo>
                <a:lnTo>
                  <a:pt x="0" y="1269"/>
                </a:lnTo>
                <a:lnTo>
                  <a:pt x="410209" y="1269"/>
                </a:lnTo>
                <a:lnTo>
                  <a:pt x="410209" y="0"/>
                </a:lnTo>
                <a:close/>
              </a:path>
              <a:path w="410209" h="267969">
                <a:moveTo>
                  <a:pt x="3809" y="21590"/>
                </a:moveTo>
                <a:lnTo>
                  <a:pt x="0" y="2159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21590"/>
                </a:lnTo>
                <a:close/>
              </a:path>
              <a:path w="410209" h="267969">
                <a:moveTo>
                  <a:pt x="410209" y="21590"/>
                </a:moveTo>
                <a:lnTo>
                  <a:pt x="407670" y="21590"/>
                </a:lnTo>
                <a:lnTo>
                  <a:pt x="407670" y="34289"/>
                </a:lnTo>
                <a:lnTo>
                  <a:pt x="410209" y="34289"/>
                </a:lnTo>
                <a:lnTo>
                  <a:pt x="410209" y="21590"/>
                </a:lnTo>
                <a:close/>
              </a:path>
              <a:path w="410209" h="267969">
                <a:moveTo>
                  <a:pt x="3809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3809" y="40639"/>
                </a:lnTo>
                <a:lnTo>
                  <a:pt x="3809" y="34290"/>
                </a:lnTo>
                <a:close/>
              </a:path>
              <a:path w="410209" h="267969">
                <a:moveTo>
                  <a:pt x="410209" y="34290"/>
                </a:moveTo>
                <a:lnTo>
                  <a:pt x="407670" y="34290"/>
                </a:lnTo>
                <a:lnTo>
                  <a:pt x="407670" y="40639"/>
                </a:lnTo>
                <a:lnTo>
                  <a:pt x="410209" y="40639"/>
                </a:lnTo>
                <a:lnTo>
                  <a:pt x="410209" y="34290"/>
                </a:lnTo>
                <a:close/>
              </a:path>
              <a:path w="410209" h="267969">
                <a:moveTo>
                  <a:pt x="3809" y="40640"/>
                </a:moveTo>
                <a:lnTo>
                  <a:pt x="0" y="40640"/>
                </a:lnTo>
                <a:lnTo>
                  <a:pt x="0" y="59689"/>
                </a:lnTo>
                <a:lnTo>
                  <a:pt x="3809" y="59689"/>
                </a:lnTo>
                <a:lnTo>
                  <a:pt x="3809" y="40640"/>
                </a:lnTo>
                <a:close/>
              </a:path>
              <a:path w="410209" h="267969">
                <a:moveTo>
                  <a:pt x="410209" y="40640"/>
                </a:moveTo>
                <a:lnTo>
                  <a:pt x="407670" y="40640"/>
                </a:lnTo>
                <a:lnTo>
                  <a:pt x="407670" y="59689"/>
                </a:lnTo>
                <a:lnTo>
                  <a:pt x="410209" y="59689"/>
                </a:lnTo>
                <a:lnTo>
                  <a:pt x="410209" y="40640"/>
                </a:lnTo>
                <a:close/>
              </a:path>
              <a:path w="410209" h="267969">
                <a:moveTo>
                  <a:pt x="3809" y="59690"/>
                </a:moveTo>
                <a:lnTo>
                  <a:pt x="0" y="59690"/>
                </a:lnTo>
                <a:lnTo>
                  <a:pt x="0" y="85089"/>
                </a:lnTo>
                <a:lnTo>
                  <a:pt x="3809" y="85089"/>
                </a:lnTo>
                <a:lnTo>
                  <a:pt x="3809" y="59690"/>
                </a:lnTo>
                <a:close/>
              </a:path>
              <a:path w="410209" h="267969">
                <a:moveTo>
                  <a:pt x="410209" y="59690"/>
                </a:moveTo>
                <a:lnTo>
                  <a:pt x="407670" y="59690"/>
                </a:lnTo>
                <a:lnTo>
                  <a:pt x="407670" y="85089"/>
                </a:lnTo>
                <a:lnTo>
                  <a:pt x="410209" y="85089"/>
                </a:lnTo>
                <a:lnTo>
                  <a:pt x="410209" y="59690"/>
                </a:lnTo>
                <a:close/>
              </a:path>
              <a:path w="410209" h="267969">
                <a:moveTo>
                  <a:pt x="3809" y="85090"/>
                </a:moveTo>
                <a:lnTo>
                  <a:pt x="0" y="85090"/>
                </a:lnTo>
                <a:lnTo>
                  <a:pt x="0" y="101600"/>
                </a:lnTo>
                <a:lnTo>
                  <a:pt x="3809" y="101600"/>
                </a:lnTo>
                <a:lnTo>
                  <a:pt x="3809" y="85090"/>
                </a:lnTo>
                <a:close/>
              </a:path>
              <a:path w="410209" h="267969">
                <a:moveTo>
                  <a:pt x="410209" y="85090"/>
                </a:moveTo>
                <a:lnTo>
                  <a:pt x="407670" y="85090"/>
                </a:lnTo>
                <a:lnTo>
                  <a:pt x="407670" y="101600"/>
                </a:lnTo>
                <a:lnTo>
                  <a:pt x="410209" y="101600"/>
                </a:lnTo>
                <a:lnTo>
                  <a:pt x="410209" y="85090"/>
                </a:lnTo>
                <a:close/>
              </a:path>
              <a:path w="410209" h="267969">
                <a:moveTo>
                  <a:pt x="3809" y="101600"/>
                </a:moveTo>
                <a:lnTo>
                  <a:pt x="0" y="101600"/>
                </a:lnTo>
                <a:lnTo>
                  <a:pt x="0" y="173989"/>
                </a:lnTo>
                <a:lnTo>
                  <a:pt x="3809" y="173989"/>
                </a:lnTo>
                <a:lnTo>
                  <a:pt x="3809" y="101600"/>
                </a:lnTo>
                <a:close/>
              </a:path>
              <a:path w="410209" h="267969">
                <a:moveTo>
                  <a:pt x="410209" y="101600"/>
                </a:moveTo>
                <a:lnTo>
                  <a:pt x="407670" y="101600"/>
                </a:lnTo>
                <a:lnTo>
                  <a:pt x="407670" y="173989"/>
                </a:lnTo>
                <a:lnTo>
                  <a:pt x="410209" y="173989"/>
                </a:lnTo>
                <a:lnTo>
                  <a:pt x="410209" y="101600"/>
                </a:lnTo>
                <a:close/>
              </a:path>
              <a:path w="410209" h="267969">
                <a:moveTo>
                  <a:pt x="3809" y="173990"/>
                </a:moveTo>
                <a:lnTo>
                  <a:pt x="0" y="173990"/>
                </a:lnTo>
                <a:lnTo>
                  <a:pt x="0" y="212089"/>
                </a:lnTo>
                <a:lnTo>
                  <a:pt x="3809" y="212089"/>
                </a:lnTo>
                <a:lnTo>
                  <a:pt x="3809" y="173990"/>
                </a:lnTo>
                <a:close/>
              </a:path>
              <a:path w="410209" h="267969">
                <a:moveTo>
                  <a:pt x="410209" y="173990"/>
                </a:moveTo>
                <a:lnTo>
                  <a:pt x="407670" y="173990"/>
                </a:lnTo>
                <a:lnTo>
                  <a:pt x="407670" y="212089"/>
                </a:lnTo>
                <a:lnTo>
                  <a:pt x="410209" y="212089"/>
                </a:lnTo>
                <a:lnTo>
                  <a:pt x="410209" y="173990"/>
                </a:lnTo>
                <a:close/>
              </a:path>
              <a:path w="410209" h="267969">
                <a:moveTo>
                  <a:pt x="3809" y="212090"/>
                </a:moveTo>
                <a:lnTo>
                  <a:pt x="0" y="212090"/>
                </a:lnTo>
                <a:lnTo>
                  <a:pt x="0" y="224789"/>
                </a:lnTo>
                <a:lnTo>
                  <a:pt x="3809" y="224789"/>
                </a:lnTo>
                <a:lnTo>
                  <a:pt x="3809" y="212090"/>
                </a:lnTo>
                <a:close/>
              </a:path>
              <a:path w="410209" h="267969">
                <a:moveTo>
                  <a:pt x="410209" y="212090"/>
                </a:moveTo>
                <a:lnTo>
                  <a:pt x="407670" y="212090"/>
                </a:lnTo>
                <a:lnTo>
                  <a:pt x="407670" y="224789"/>
                </a:lnTo>
                <a:lnTo>
                  <a:pt x="410209" y="224789"/>
                </a:lnTo>
                <a:lnTo>
                  <a:pt x="410209" y="212090"/>
                </a:lnTo>
                <a:close/>
              </a:path>
              <a:path w="410209" h="267969">
                <a:moveTo>
                  <a:pt x="3809" y="224790"/>
                </a:moveTo>
                <a:lnTo>
                  <a:pt x="0" y="224790"/>
                </a:lnTo>
                <a:lnTo>
                  <a:pt x="0" y="250189"/>
                </a:lnTo>
                <a:lnTo>
                  <a:pt x="3809" y="250189"/>
                </a:lnTo>
                <a:lnTo>
                  <a:pt x="3809" y="224790"/>
                </a:lnTo>
                <a:close/>
              </a:path>
              <a:path w="410209" h="267969">
                <a:moveTo>
                  <a:pt x="410209" y="224790"/>
                </a:moveTo>
                <a:lnTo>
                  <a:pt x="407670" y="224790"/>
                </a:lnTo>
                <a:lnTo>
                  <a:pt x="407670" y="250189"/>
                </a:lnTo>
                <a:lnTo>
                  <a:pt x="410209" y="250189"/>
                </a:lnTo>
                <a:lnTo>
                  <a:pt x="410209" y="224790"/>
                </a:lnTo>
                <a:close/>
              </a:path>
              <a:path w="410209" h="267969">
                <a:moveTo>
                  <a:pt x="3809" y="250190"/>
                </a:moveTo>
                <a:lnTo>
                  <a:pt x="0" y="250190"/>
                </a:lnTo>
                <a:lnTo>
                  <a:pt x="0" y="256539"/>
                </a:lnTo>
                <a:lnTo>
                  <a:pt x="3809" y="256539"/>
                </a:lnTo>
                <a:lnTo>
                  <a:pt x="3809" y="250190"/>
                </a:lnTo>
                <a:close/>
              </a:path>
              <a:path w="410209" h="267969">
                <a:moveTo>
                  <a:pt x="410209" y="250190"/>
                </a:moveTo>
                <a:lnTo>
                  <a:pt x="407670" y="250190"/>
                </a:lnTo>
                <a:lnTo>
                  <a:pt x="407670" y="256539"/>
                </a:lnTo>
                <a:lnTo>
                  <a:pt x="410209" y="256539"/>
                </a:lnTo>
                <a:lnTo>
                  <a:pt x="410209" y="250190"/>
                </a:lnTo>
                <a:close/>
              </a:path>
              <a:path w="410209" h="267969">
                <a:moveTo>
                  <a:pt x="3809" y="256540"/>
                </a:moveTo>
                <a:lnTo>
                  <a:pt x="0" y="256540"/>
                </a:lnTo>
                <a:lnTo>
                  <a:pt x="0" y="262889"/>
                </a:lnTo>
                <a:lnTo>
                  <a:pt x="3809" y="262889"/>
                </a:lnTo>
                <a:lnTo>
                  <a:pt x="3809" y="256540"/>
                </a:lnTo>
                <a:close/>
              </a:path>
              <a:path w="410209" h="267969">
                <a:moveTo>
                  <a:pt x="410209" y="256540"/>
                </a:moveTo>
                <a:lnTo>
                  <a:pt x="407670" y="256540"/>
                </a:lnTo>
                <a:lnTo>
                  <a:pt x="407670" y="262889"/>
                </a:lnTo>
                <a:lnTo>
                  <a:pt x="410209" y="262889"/>
                </a:lnTo>
                <a:lnTo>
                  <a:pt x="410209" y="256540"/>
                </a:lnTo>
                <a:close/>
              </a:path>
              <a:path w="410209" h="267969">
                <a:moveTo>
                  <a:pt x="3809" y="263017"/>
                </a:moveTo>
                <a:lnTo>
                  <a:pt x="0" y="263017"/>
                </a:lnTo>
                <a:lnTo>
                  <a:pt x="0" y="267970"/>
                </a:lnTo>
                <a:lnTo>
                  <a:pt x="410209" y="267970"/>
                </a:lnTo>
                <a:lnTo>
                  <a:pt x="410209" y="264160"/>
                </a:lnTo>
                <a:lnTo>
                  <a:pt x="3809" y="264160"/>
                </a:lnTo>
                <a:lnTo>
                  <a:pt x="3809" y="263017"/>
                </a:lnTo>
                <a:close/>
              </a:path>
              <a:path w="410209" h="267969">
                <a:moveTo>
                  <a:pt x="410209" y="263017"/>
                </a:moveTo>
                <a:lnTo>
                  <a:pt x="407670" y="263017"/>
                </a:lnTo>
                <a:lnTo>
                  <a:pt x="407670" y="264160"/>
                </a:lnTo>
                <a:lnTo>
                  <a:pt x="410209" y="264160"/>
                </a:lnTo>
                <a:lnTo>
                  <a:pt x="410209" y="263017"/>
                </a:lnTo>
                <a:close/>
              </a:path>
            </a:pathLst>
          </a:custGeom>
          <a:solidFill>
            <a:srgbClr val="4B1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279130" y="1689100"/>
            <a:ext cx="403860" cy="260350"/>
          </a:xfrm>
          <a:custGeom>
            <a:avLst/>
            <a:gdLst/>
            <a:ahLst/>
            <a:cxnLst/>
            <a:rect l="l" t="t" r="r" b="b"/>
            <a:pathLst>
              <a:path w="403859" h="260350">
                <a:moveTo>
                  <a:pt x="3810" y="16637"/>
                </a:moveTo>
                <a:lnTo>
                  <a:pt x="0" y="16637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6637"/>
                </a:lnTo>
                <a:close/>
              </a:path>
              <a:path w="403859" h="260350">
                <a:moveTo>
                  <a:pt x="403860" y="16637"/>
                </a:moveTo>
                <a:lnTo>
                  <a:pt x="400050" y="16637"/>
                </a:lnTo>
                <a:lnTo>
                  <a:pt x="400050" y="17779"/>
                </a:lnTo>
                <a:lnTo>
                  <a:pt x="403860" y="17779"/>
                </a:lnTo>
                <a:lnTo>
                  <a:pt x="403860" y="16637"/>
                </a:lnTo>
                <a:close/>
              </a:path>
              <a:path w="403859" h="260350">
                <a:moveTo>
                  <a:pt x="3810" y="14096"/>
                </a:moveTo>
                <a:lnTo>
                  <a:pt x="0" y="14096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14096"/>
                </a:lnTo>
                <a:close/>
              </a:path>
              <a:path w="403859" h="260350">
                <a:moveTo>
                  <a:pt x="403860" y="14096"/>
                </a:moveTo>
                <a:lnTo>
                  <a:pt x="400050" y="14096"/>
                </a:lnTo>
                <a:lnTo>
                  <a:pt x="400050" y="16509"/>
                </a:lnTo>
                <a:lnTo>
                  <a:pt x="403860" y="16509"/>
                </a:lnTo>
                <a:lnTo>
                  <a:pt x="403860" y="14096"/>
                </a:lnTo>
                <a:close/>
              </a:path>
              <a:path w="403859" h="260350">
                <a:moveTo>
                  <a:pt x="3810" y="10287"/>
                </a:moveTo>
                <a:lnTo>
                  <a:pt x="0" y="10287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0287"/>
                </a:lnTo>
                <a:close/>
              </a:path>
              <a:path w="403859" h="260350">
                <a:moveTo>
                  <a:pt x="403860" y="10287"/>
                </a:moveTo>
                <a:lnTo>
                  <a:pt x="400050" y="10287"/>
                </a:lnTo>
                <a:lnTo>
                  <a:pt x="400050" y="13969"/>
                </a:lnTo>
                <a:lnTo>
                  <a:pt x="403860" y="13969"/>
                </a:lnTo>
                <a:lnTo>
                  <a:pt x="403860" y="10287"/>
                </a:lnTo>
                <a:close/>
              </a:path>
              <a:path w="403859" h="260350">
                <a:moveTo>
                  <a:pt x="3810" y="7746"/>
                </a:moveTo>
                <a:lnTo>
                  <a:pt x="0" y="7746"/>
                </a:lnTo>
                <a:lnTo>
                  <a:pt x="0" y="10159"/>
                </a:lnTo>
                <a:lnTo>
                  <a:pt x="3810" y="10159"/>
                </a:lnTo>
                <a:lnTo>
                  <a:pt x="3810" y="7746"/>
                </a:lnTo>
                <a:close/>
              </a:path>
              <a:path w="403859" h="260350">
                <a:moveTo>
                  <a:pt x="403860" y="7746"/>
                </a:moveTo>
                <a:lnTo>
                  <a:pt x="400050" y="7746"/>
                </a:lnTo>
                <a:lnTo>
                  <a:pt x="400050" y="10159"/>
                </a:lnTo>
                <a:lnTo>
                  <a:pt x="403860" y="10159"/>
                </a:lnTo>
                <a:lnTo>
                  <a:pt x="403860" y="7746"/>
                </a:lnTo>
                <a:close/>
              </a:path>
              <a:path w="403859" h="260350">
                <a:moveTo>
                  <a:pt x="3810" y="3937"/>
                </a:moveTo>
                <a:lnTo>
                  <a:pt x="0" y="3937"/>
                </a:lnTo>
                <a:lnTo>
                  <a:pt x="0" y="7619"/>
                </a:lnTo>
                <a:lnTo>
                  <a:pt x="3810" y="7619"/>
                </a:lnTo>
                <a:lnTo>
                  <a:pt x="3810" y="3937"/>
                </a:lnTo>
                <a:close/>
              </a:path>
              <a:path w="403859" h="260350">
                <a:moveTo>
                  <a:pt x="403860" y="3937"/>
                </a:moveTo>
                <a:lnTo>
                  <a:pt x="400050" y="3937"/>
                </a:lnTo>
                <a:lnTo>
                  <a:pt x="400050" y="7619"/>
                </a:lnTo>
                <a:lnTo>
                  <a:pt x="403860" y="7619"/>
                </a:lnTo>
                <a:lnTo>
                  <a:pt x="403860" y="3937"/>
                </a:lnTo>
                <a:close/>
              </a:path>
              <a:path w="403859" h="260350">
                <a:moveTo>
                  <a:pt x="403860" y="1396"/>
                </a:moveTo>
                <a:lnTo>
                  <a:pt x="0" y="1396"/>
                </a:lnTo>
                <a:lnTo>
                  <a:pt x="0" y="3809"/>
                </a:lnTo>
                <a:lnTo>
                  <a:pt x="403860" y="3809"/>
                </a:lnTo>
                <a:lnTo>
                  <a:pt x="403860" y="1396"/>
                </a:lnTo>
                <a:close/>
              </a:path>
              <a:path w="403859" h="260350">
                <a:moveTo>
                  <a:pt x="403860" y="0"/>
                </a:moveTo>
                <a:lnTo>
                  <a:pt x="0" y="0"/>
                </a:lnTo>
                <a:lnTo>
                  <a:pt x="0" y="1269"/>
                </a:lnTo>
                <a:lnTo>
                  <a:pt x="403860" y="1269"/>
                </a:lnTo>
                <a:lnTo>
                  <a:pt x="403860" y="0"/>
                </a:lnTo>
                <a:close/>
              </a:path>
              <a:path w="403859" h="260350">
                <a:moveTo>
                  <a:pt x="3810" y="17780"/>
                </a:moveTo>
                <a:lnTo>
                  <a:pt x="0" y="17780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17780"/>
                </a:lnTo>
                <a:close/>
              </a:path>
              <a:path w="403859" h="260350">
                <a:moveTo>
                  <a:pt x="403860" y="17780"/>
                </a:moveTo>
                <a:lnTo>
                  <a:pt x="400050" y="17780"/>
                </a:lnTo>
                <a:lnTo>
                  <a:pt x="400050" y="30479"/>
                </a:lnTo>
                <a:lnTo>
                  <a:pt x="403860" y="30479"/>
                </a:lnTo>
                <a:lnTo>
                  <a:pt x="403860" y="17780"/>
                </a:lnTo>
                <a:close/>
              </a:path>
              <a:path w="403859" h="260350">
                <a:moveTo>
                  <a:pt x="381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0480"/>
                </a:lnTo>
                <a:close/>
              </a:path>
              <a:path w="403859" h="260350">
                <a:moveTo>
                  <a:pt x="403860" y="30480"/>
                </a:moveTo>
                <a:lnTo>
                  <a:pt x="400050" y="30480"/>
                </a:lnTo>
                <a:lnTo>
                  <a:pt x="400050" y="36829"/>
                </a:lnTo>
                <a:lnTo>
                  <a:pt x="403860" y="36829"/>
                </a:lnTo>
                <a:lnTo>
                  <a:pt x="403860" y="30480"/>
                </a:lnTo>
                <a:close/>
              </a:path>
              <a:path w="403859" h="260350">
                <a:moveTo>
                  <a:pt x="3810" y="36830"/>
                </a:moveTo>
                <a:lnTo>
                  <a:pt x="0" y="3683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36830"/>
                </a:lnTo>
                <a:close/>
              </a:path>
              <a:path w="403859" h="260350">
                <a:moveTo>
                  <a:pt x="403860" y="36830"/>
                </a:moveTo>
                <a:lnTo>
                  <a:pt x="400050" y="36830"/>
                </a:lnTo>
                <a:lnTo>
                  <a:pt x="400050" y="55879"/>
                </a:lnTo>
                <a:lnTo>
                  <a:pt x="403860" y="55879"/>
                </a:lnTo>
                <a:lnTo>
                  <a:pt x="403860" y="36830"/>
                </a:lnTo>
                <a:close/>
              </a:path>
              <a:path w="403859" h="260350">
                <a:moveTo>
                  <a:pt x="3810" y="55880"/>
                </a:moveTo>
                <a:lnTo>
                  <a:pt x="0" y="55880"/>
                </a:lnTo>
                <a:lnTo>
                  <a:pt x="0" y="81279"/>
                </a:lnTo>
                <a:lnTo>
                  <a:pt x="3810" y="81279"/>
                </a:lnTo>
                <a:lnTo>
                  <a:pt x="3810" y="55880"/>
                </a:lnTo>
                <a:close/>
              </a:path>
              <a:path w="403859" h="260350">
                <a:moveTo>
                  <a:pt x="403860" y="55880"/>
                </a:moveTo>
                <a:lnTo>
                  <a:pt x="400050" y="55880"/>
                </a:lnTo>
                <a:lnTo>
                  <a:pt x="400050" y="81279"/>
                </a:lnTo>
                <a:lnTo>
                  <a:pt x="403860" y="81279"/>
                </a:lnTo>
                <a:lnTo>
                  <a:pt x="403860" y="55880"/>
                </a:lnTo>
                <a:close/>
              </a:path>
              <a:path w="403859" h="260350">
                <a:moveTo>
                  <a:pt x="3810" y="81280"/>
                </a:moveTo>
                <a:lnTo>
                  <a:pt x="0" y="81280"/>
                </a:lnTo>
                <a:lnTo>
                  <a:pt x="0" y="97789"/>
                </a:lnTo>
                <a:lnTo>
                  <a:pt x="3810" y="97789"/>
                </a:lnTo>
                <a:lnTo>
                  <a:pt x="3810" y="81280"/>
                </a:lnTo>
                <a:close/>
              </a:path>
              <a:path w="403859" h="260350">
                <a:moveTo>
                  <a:pt x="403860" y="81280"/>
                </a:moveTo>
                <a:lnTo>
                  <a:pt x="400050" y="81280"/>
                </a:lnTo>
                <a:lnTo>
                  <a:pt x="400050" y="97789"/>
                </a:lnTo>
                <a:lnTo>
                  <a:pt x="403860" y="97789"/>
                </a:lnTo>
                <a:lnTo>
                  <a:pt x="403860" y="81280"/>
                </a:lnTo>
                <a:close/>
              </a:path>
              <a:path w="403859" h="260350">
                <a:moveTo>
                  <a:pt x="3810" y="97790"/>
                </a:moveTo>
                <a:lnTo>
                  <a:pt x="0" y="97790"/>
                </a:lnTo>
                <a:lnTo>
                  <a:pt x="0" y="170179"/>
                </a:lnTo>
                <a:lnTo>
                  <a:pt x="3810" y="170179"/>
                </a:lnTo>
                <a:lnTo>
                  <a:pt x="3810" y="97790"/>
                </a:lnTo>
                <a:close/>
              </a:path>
              <a:path w="403859" h="260350">
                <a:moveTo>
                  <a:pt x="403860" y="97790"/>
                </a:moveTo>
                <a:lnTo>
                  <a:pt x="400050" y="97790"/>
                </a:lnTo>
                <a:lnTo>
                  <a:pt x="400050" y="170179"/>
                </a:lnTo>
                <a:lnTo>
                  <a:pt x="403860" y="170179"/>
                </a:lnTo>
                <a:lnTo>
                  <a:pt x="403860" y="97790"/>
                </a:lnTo>
                <a:close/>
              </a:path>
              <a:path w="403859" h="260350">
                <a:moveTo>
                  <a:pt x="3810" y="170180"/>
                </a:moveTo>
                <a:lnTo>
                  <a:pt x="0" y="170180"/>
                </a:lnTo>
                <a:lnTo>
                  <a:pt x="0" y="208279"/>
                </a:lnTo>
                <a:lnTo>
                  <a:pt x="3810" y="208279"/>
                </a:lnTo>
                <a:lnTo>
                  <a:pt x="3810" y="170180"/>
                </a:lnTo>
                <a:close/>
              </a:path>
              <a:path w="403859" h="260350">
                <a:moveTo>
                  <a:pt x="403860" y="170180"/>
                </a:moveTo>
                <a:lnTo>
                  <a:pt x="400050" y="170180"/>
                </a:lnTo>
                <a:lnTo>
                  <a:pt x="400050" y="208279"/>
                </a:lnTo>
                <a:lnTo>
                  <a:pt x="403860" y="208279"/>
                </a:lnTo>
                <a:lnTo>
                  <a:pt x="403860" y="170180"/>
                </a:lnTo>
                <a:close/>
              </a:path>
              <a:path w="403859" h="260350">
                <a:moveTo>
                  <a:pt x="3810" y="208280"/>
                </a:moveTo>
                <a:lnTo>
                  <a:pt x="0" y="208280"/>
                </a:lnTo>
                <a:lnTo>
                  <a:pt x="0" y="220979"/>
                </a:lnTo>
                <a:lnTo>
                  <a:pt x="3810" y="220979"/>
                </a:lnTo>
                <a:lnTo>
                  <a:pt x="3810" y="208280"/>
                </a:lnTo>
                <a:close/>
              </a:path>
              <a:path w="403859" h="260350">
                <a:moveTo>
                  <a:pt x="403860" y="208280"/>
                </a:moveTo>
                <a:lnTo>
                  <a:pt x="400050" y="208280"/>
                </a:lnTo>
                <a:lnTo>
                  <a:pt x="400050" y="220979"/>
                </a:lnTo>
                <a:lnTo>
                  <a:pt x="403860" y="220979"/>
                </a:lnTo>
                <a:lnTo>
                  <a:pt x="403860" y="208280"/>
                </a:lnTo>
                <a:close/>
              </a:path>
              <a:path w="403859" h="260350">
                <a:moveTo>
                  <a:pt x="3810" y="220980"/>
                </a:moveTo>
                <a:lnTo>
                  <a:pt x="0" y="220980"/>
                </a:lnTo>
                <a:lnTo>
                  <a:pt x="0" y="246379"/>
                </a:lnTo>
                <a:lnTo>
                  <a:pt x="3810" y="246379"/>
                </a:lnTo>
                <a:lnTo>
                  <a:pt x="3810" y="220980"/>
                </a:lnTo>
                <a:close/>
              </a:path>
              <a:path w="403859" h="260350">
                <a:moveTo>
                  <a:pt x="403860" y="220980"/>
                </a:moveTo>
                <a:lnTo>
                  <a:pt x="400050" y="220980"/>
                </a:lnTo>
                <a:lnTo>
                  <a:pt x="400050" y="246379"/>
                </a:lnTo>
                <a:lnTo>
                  <a:pt x="403860" y="246379"/>
                </a:lnTo>
                <a:lnTo>
                  <a:pt x="403860" y="220980"/>
                </a:lnTo>
                <a:close/>
              </a:path>
              <a:path w="403859" h="260350">
                <a:moveTo>
                  <a:pt x="3810" y="246380"/>
                </a:moveTo>
                <a:lnTo>
                  <a:pt x="0" y="246380"/>
                </a:lnTo>
                <a:lnTo>
                  <a:pt x="0" y="252729"/>
                </a:lnTo>
                <a:lnTo>
                  <a:pt x="3810" y="252729"/>
                </a:lnTo>
                <a:lnTo>
                  <a:pt x="3810" y="246380"/>
                </a:lnTo>
                <a:close/>
              </a:path>
              <a:path w="403859" h="260350">
                <a:moveTo>
                  <a:pt x="403860" y="246380"/>
                </a:moveTo>
                <a:lnTo>
                  <a:pt x="400050" y="246380"/>
                </a:lnTo>
                <a:lnTo>
                  <a:pt x="400050" y="252729"/>
                </a:lnTo>
                <a:lnTo>
                  <a:pt x="403860" y="252729"/>
                </a:lnTo>
                <a:lnTo>
                  <a:pt x="403860" y="246380"/>
                </a:lnTo>
                <a:close/>
              </a:path>
              <a:path w="403859" h="260350">
                <a:moveTo>
                  <a:pt x="3810" y="252730"/>
                </a:moveTo>
                <a:lnTo>
                  <a:pt x="0" y="252730"/>
                </a:lnTo>
                <a:lnTo>
                  <a:pt x="0" y="259079"/>
                </a:lnTo>
                <a:lnTo>
                  <a:pt x="403860" y="259079"/>
                </a:lnTo>
                <a:lnTo>
                  <a:pt x="403860" y="256539"/>
                </a:lnTo>
                <a:lnTo>
                  <a:pt x="3810" y="256539"/>
                </a:lnTo>
                <a:lnTo>
                  <a:pt x="3810" y="252730"/>
                </a:lnTo>
                <a:close/>
              </a:path>
              <a:path w="403859" h="260350">
                <a:moveTo>
                  <a:pt x="403860" y="252730"/>
                </a:moveTo>
                <a:lnTo>
                  <a:pt x="400050" y="252730"/>
                </a:lnTo>
                <a:lnTo>
                  <a:pt x="400050" y="256539"/>
                </a:lnTo>
                <a:lnTo>
                  <a:pt x="403860" y="256539"/>
                </a:lnTo>
                <a:lnTo>
                  <a:pt x="403860" y="252730"/>
                </a:lnTo>
                <a:close/>
              </a:path>
              <a:path w="403859" h="260350">
                <a:moveTo>
                  <a:pt x="403860" y="259207"/>
                </a:moveTo>
                <a:lnTo>
                  <a:pt x="0" y="259207"/>
                </a:lnTo>
                <a:lnTo>
                  <a:pt x="0" y="260350"/>
                </a:lnTo>
                <a:lnTo>
                  <a:pt x="403860" y="260350"/>
                </a:lnTo>
                <a:lnTo>
                  <a:pt x="403860" y="259207"/>
                </a:lnTo>
                <a:close/>
              </a:path>
            </a:pathLst>
          </a:custGeom>
          <a:solidFill>
            <a:srgbClr val="4E1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282940" y="1693036"/>
            <a:ext cx="396240" cy="252729"/>
          </a:xfrm>
          <a:custGeom>
            <a:avLst/>
            <a:gdLst/>
            <a:ahLst/>
            <a:cxnLst/>
            <a:rect l="l" t="t" r="r" b="b"/>
            <a:pathLst>
              <a:path w="396240" h="252730">
                <a:moveTo>
                  <a:pt x="3809" y="12700"/>
                </a:moveTo>
                <a:lnTo>
                  <a:pt x="0" y="12700"/>
                </a:lnTo>
                <a:lnTo>
                  <a:pt x="0" y="13842"/>
                </a:lnTo>
                <a:lnTo>
                  <a:pt x="3809" y="13842"/>
                </a:lnTo>
                <a:lnTo>
                  <a:pt x="3809" y="12700"/>
                </a:lnTo>
                <a:close/>
              </a:path>
              <a:path w="396240" h="252730">
                <a:moveTo>
                  <a:pt x="396239" y="12700"/>
                </a:moveTo>
                <a:lnTo>
                  <a:pt x="392429" y="12700"/>
                </a:lnTo>
                <a:lnTo>
                  <a:pt x="392429" y="13842"/>
                </a:lnTo>
                <a:lnTo>
                  <a:pt x="396239" y="13842"/>
                </a:lnTo>
                <a:lnTo>
                  <a:pt x="396239" y="12700"/>
                </a:lnTo>
                <a:close/>
              </a:path>
              <a:path w="396240" h="25273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396240" h="252730">
                <a:moveTo>
                  <a:pt x="396239" y="10159"/>
                </a:moveTo>
                <a:lnTo>
                  <a:pt x="392429" y="10159"/>
                </a:lnTo>
                <a:lnTo>
                  <a:pt x="392429" y="12572"/>
                </a:lnTo>
                <a:lnTo>
                  <a:pt x="396239" y="12572"/>
                </a:lnTo>
                <a:lnTo>
                  <a:pt x="396239" y="10159"/>
                </a:lnTo>
                <a:close/>
              </a:path>
              <a:path w="396240" h="25273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396240" h="252730">
                <a:moveTo>
                  <a:pt x="396239" y="6350"/>
                </a:moveTo>
                <a:lnTo>
                  <a:pt x="392429" y="6350"/>
                </a:lnTo>
                <a:lnTo>
                  <a:pt x="392429" y="10032"/>
                </a:lnTo>
                <a:lnTo>
                  <a:pt x="396239" y="10032"/>
                </a:lnTo>
                <a:lnTo>
                  <a:pt x="396239" y="6350"/>
                </a:lnTo>
                <a:close/>
              </a:path>
              <a:path w="396240" h="25273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396240" h="252730">
                <a:moveTo>
                  <a:pt x="396239" y="3809"/>
                </a:moveTo>
                <a:lnTo>
                  <a:pt x="392429" y="3809"/>
                </a:lnTo>
                <a:lnTo>
                  <a:pt x="392429" y="6222"/>
                </a:lnTo>
                <a:lnTo>
                  <a:pt x="396239" y="6222"/>
                </a:lnTo>
                <a:lnTo>
                  <a:pt x="396239" y="3809"/>
                </a:lnTo>
                <a:close/>
              </a:path>
              <a:path w="396240" h="252730">
                <a:moveTo>
                  <a:pt x="396239" y="0"/>
                </a:moveTo>
                <a:lnTo>
                  <a:pt x="0" y="0"/>
                </a:lnTo>
                <a:lnTo>
                  <a:pt x="0" y="3682"/>
                </a:lnTo>
                <a:lnTo>
                  <a:pt x="3809" y="3682"/>
                </a:lnTo>
                <a:lnTo>
                  <a:pt x="3809" y="2412"/>
                </a:lnTo>
                <a:lnTo>
                  <a:pt x="396239" y="2412"/>
                </a:lnTo>
                <a:lnTo>
                  <a:pt x="396239" y="0"/>
                </a:lnTo>
                <a:close/>
              </a:path>
              <a:path w="396240" h="252730">
                <a:moveTo>
                  <a:pt x="396239" y="2412"/>
                </a:moveTo>
                <a:lnTo>
                  <a:pt x="392429" y="2412"/>
                </a:lnTo>
                <a:lnTo>
                  <a:pt x="392429" y="3682"/>
                </a:lnTo>
                <a:lnTo>
                  <a:pt x="396239" y="3682"/>
                </a:lnTo>
                <a:lnTo>
                  <a:pt x="396239" y="2412"/>
                </a:lnTo>
                <a:close/>
              </a:path>
              <a:path w="396240" h="252730">
                <a:moveTo>
                  <a:pt x="3809" y="13843"/>
                </a:moveTo>
                <a:lnTo>
                  <a:pt x="0" y="13843"/>
                </a:lnTo>
                <a:lnTo>
                  <a:pt x="0" y="26542"/>
                </a:lnTo>
                <a:lnTo>
                  <a:pt x="3809" y="26542"/>
                </a:lnTo>
                <a:lnTo>
                  <a:pt x="3809" y="13843"/>
                </a:lnTo>
                <a:close/>
              </a:path>
              <a:path w="396240" h="252730">
                <a:moveTo>
                  <a:pt x="396239" y="13843"/>
                </a:moveTo>
                <a:lnTo>
                  <a:pt x="392429" y="13843"/>
                </a:lnTo>
                <a:lnTo>
                  <a:pt x="392429" y="26542"/>
                </a:lnTo>
                <a:lnTo>
                  <a:pt x="396239" y="26542"/>
                </a:lnTo>
                <a:lnTo>
                  <a:pt x="396239" y="13843"/>
                </a:lnTo>
                <a:close/>
              </a:path>
              <a:path w="396240" h="252730">
                <a:moveTo>
                  <a:pt x="3809" y="26543"/>
                </a:moveTo>
                <a:lnTo>
                  <a:pt x="0" y="26543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26543"/>
                </a:lnTo>
                <a:close/>
              </a:path>
              <a:path w="396240" h="252730">
                <a:moveTo>
                  <a:pt x="396239" y="26543"/>
                </a:moveTo>
                <a:lnTo>
                  <a:pt x="392429" y="26543"/>
                </a:lnTo>
                <a:lnTo>
                  <a:pt x="392429" y="32892"/>
                </a:lnTo>
                <a:lnTo>
                  <a:pt x="396239" y="32892"/>
                </a:lnTo>
                <a:lnTo>
                  <a:pt x="396239" y="26543"/>
                </a:lnTo>
                <a:close/>
              </a:path>
              <a:path w="396240" h="252730">
                <a:moveTo>
                  <a:pt x="3809" y="32893"/>
                </a:moveTo>
                <a:lnTo>
                  <a:pt x="0" y="3289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32893"/>
                </a:lnTo>
                <a:close/>
              </a:path>
              <a:path w="396240" h="252730">
                <a:moveTo>
                  <a:pt x="396239" y="32893"/>
                </a:moveTo>
                <a:lnTo>
                  <a:pt x="392429" y="32893"/>
                </a:lnTo>
                <a:lnTo>
                  <a:pt x="392429" y="51942"/>
                </a:lnTo>
                <a:lnTo>
                  <a:pt x="396239" y="51942"/>
                </a:lnTo>
                <a:lnTo>
                  <a:pt x="396239" y="32893"/>
                </a:lnTo>
                <a:close/>
              </a:path>
              <a:path w="396240" h="252730">
                <a:moveTo>
                  <a:pt x="3809" y="51943"/>
                </a:moveTo>
                <a:lnTo>
                  <a:pt x="0" y="51943"/>
                </a:lnTo>
                <a:lnTo>
                  <a:pt x="0" y="77342"/>
                </a:lnTo>
                <a:lnTo>
                  <a:pt x="3809" y="77342"/>
                </a:lnTo>
                <a:lnTo>
                  <a:pt x="3809" y="51943"/>
                </a:lnTo>
                <a:close/>
              </a:path>
              <a:path w="396240" h="252730">
                <a:moveTo>
                  <a:pt x="396239" y="51943"/>
                </a:moveTo>
                <a:lnTo>
                  <a:pt x="392429" y="51943"/>
                </a:lnTo>
                <a:lnTo>
                  <a:pt x="392429" y="77342"/>
                </a:lnTo>
                <a:lnTo>
                  <a:pt x="396239" y="77342"/>
                </a:lnTo>
                <a:lnTo>
                  <a:pt x="396239" y="51943"/>
                </a:lnTo>
                <a:close/>
              </a:path>
              <a:path w="396240" h="252730">
                <a:moveTo>
                  <a:pt x="3809" y="77343"/>
                </a:moveTo>
                <a:lnTo>
                  <a:pt x="0" y="77343"/>
                </a:lnTo>
                <a:lnTo>
                  <a:pt x="0" y="93852"/>
                </a:lnTo>
                <a:lnTo>
                  <a:pt x="3809" y="93852"/>
                </a:lnTo>
                <a:lnTo>
                  <a:pt x="3809" y="77343"/>
                </a:lnTo>
                <a:close/>
              </a:path>
              <a:path w="396240" h="252730">
                <a:moveTo>
                  <a:pt x="396239" y="77343"/>
                </a:moveTo>
                <a:lnTo>
                  <a:pt x="392429" y="77343"/>
                </a:lnTo>
                <a:lnTo>
                  <a:pt x="392429" y="93852"/>
                </a:lnTo>
                <a:lnTo>
                  <a:pt x="396239" y="93852"/>
                </a:lnTo>
                <a:lnTo>
                  <a:pt x="396239" y="77343"/>
                </a:lnTo>
                <a:close/>
              </a:path>
              <a:path w="396240" h="252730">
                <a:moveTo>
                  <a:pt x="3809" y="93853"/>
                </a:moveTo>
                <a:lnTo>
                  <a:pt x="0" y="93853"/>
                </a:lnTo>
                <a:lnTo>
                  <a:pt x="0" y="166242"/>
                </a:lnTo>
                <a:lnTo>
                  <a:pt x="3809" y="166242"/>
                </a:lnTo>
                <a:lnTo>
                  <a:pt x="3809" y="93853"/>
                </a:lnTo>
                <a:close/>
              </a:path>
              <a:path w="396240" h="252730">
                <a:moveTo>
                  <a:pt x="396239" y="93853"/>
                </a:moveTo>
                <a:lnTo>
                  <a:pt x="392429" y="93853"/>
                </a:lnTo>
                <a:lnTo>
                  <a:pt x="392429" y="166242"/>
                </a:lnTo>
                <a:lnTo>
                  <a:pt x="396239" y="166242"/>
                </a:lnTo>
                <a:lnTo>
                  <a:pt x="396239" y="93853"/>
                </a:lnTo>
                <a:close/>
              </a:path>
              <a:path w="396240" h="252730">
                <a:moveTo>
                  <a:pt x="3809" y="166243"/>
                </a:moveTo>
                <a:lnTo>
                  <a:pt x="0" y="166243"/>
                </a:lnTo>
                <a:lnTo>
                  <a:pt x="0" y="204342"/>
                </a:lnTo>
                <a:lnTo>
                  <a:pt x="3809" y="204342"/>
                </a:lnTo>
                <a:lnTo>
                  <a:pt x="3809" y="166243"/>
                </a:lnTo>
                <a:close/>
              </a:path>
              <a:path w="396240" h="252730">
                <a:moveTo>
                  <a:pt x="396239" y="166243"/>
                </a:moveTo>
                <a:lnTo>
                  <a:pt x="392429" y="166243"/>
                </a:lnTo>
                <a:lnTo>
                  <a:pt x="392429" y="204342"/>
                </a:lnTo>
                <a:lnTo>
                  <a:pt x="396239" y="204342"/>
                </a:lnTo>
                <a:lnTo>
                  <a:pt x="396239" y="166243"/>
                </a:lnTo>
                <a:close/>
              </a:path>
              <a:path w="396240" h="252730">
                <a:moveTo>
                  <a:pt x="3809" y="204343"/>
                </a:moveTo>
                <a:lnTo>
                  <a:pt x="0" y="204343"/>
                </a:lnTo>
                <a:lnTo>
                  <a:pt x="0" y="217042"/>
                </a:lnTo>
                <a:lnTo>
                  <a:pt x="3809" y="217042"/>
                </a:lnTo>
                <a:lnTo>
                  <a:pt x="3809" y="204343"/>
                </a:lnTo>
                <a:close/>
              </a:path>
              <a:path w="396240" h="252730">
                <a:moveTo>
                  <a:pt x="396239" y="204343"/>
                </a:moveTo>
                <a:lnTo>
                  <a:pt x="392429" y="204343"/>
                </a:lnTo>
                <a:lnTo>
                  <a:pt x="392429" y="217042"/>
                </a:lnTo>
                <a:lnTo>
                  <a:pt x="396239" y="217042"/>
                </a:lnTo>
                <a:lnTo>
                  <a:pt x="396239" y="204343"/>
                </a:lnTo>
                <a:close/>
              </a:path>
              <a:path w="396240" h="252730">
                <a:moveTo>
                  <a:pt x="3809" y="217043"/>
                </a:moveTo>
                <a:lnTo>
                  <a:pt x="0" y="217043"/>
                </a:lnTo>
                <a:lnTo>
                  <a:pt x="0" y="242442"/>
                </a:lnTo>
                <a:lnTo>
                  <a:pt x="3809" y="242442"/>
                </a:lnTo>
                <a:lnTo>
                  <a:pt x="3809" y="217043"/>
                </a:lnTo>
                <a:close/>
              </a:path>
              <a:path w="396240" h="252730">
                <a:moveTo>
                  <a:pt x="396239" y="217043"/>
                </a:moveTo>
                <a:lnTo>
                  <a:pt x="392429" y="217043"/>
                </a:lnTo>
                <a:lnTo>
                  <a:pt x="392429" y="242442"/>
                </a:lnTo>
                <a:lnTo>
                  <a:pt x="396239" y="242442"/>
                </a:lnTo>
                <a:lnTo>
                  <a:pt x="396239" y="217043"/>
                </a:lnTo>
                <a:close/>
              </a:path>
              <a:path w="396240" h="252730">
                <a:moveTo>
                  <a:pt x="3809" y="242443"/>
                </a:moveTo>
                <a:lnTo>
                  <a:pt x="0" y="242443"/>
                </a:lnTo>
                <a:lnTo>
                  <a:pt x="0" y="248792"/>
                </a:lnTo>
                <a:lnTo>
                  <a:pt x="3809" y="248792"/>
                </a:lnTo>
                <a:lnTo>
                  <a:pt x="3809" y="242443"/>
                </a:lnTo>
                <a:close/>
              </a:path>
              <a:path w="396240" h="252730">
                <a:moveTo>
                  <a:pt x="396239" y="242443"/>
                </a:moveTo>
                <a:lnTo>
                  <a:pt x="392429" y="242443"/>
                </a:lnTo>
                <a:lnTo>
                  <a:pt x="392429" y="248792"/>
                </a:lnTo>
                <a:lnTo>
                  <a:pt x="396239" y="248792"/>
                </a:lnTo>
                <a:lnTo>
                  <a:pt x="396239" y="242443"/>
                </a:lnTo>
                <a:close/>
              </a:path>
              <a:path w="396240" h="252730">
                <a:moveTo>
                  <a:pt x="396239" y="248793"/>
                </a:moveTo>
                <a:lnTo>
                  <a:pt x="0" y="248793"/>
                </a:lnTo>
                <a:lnTo>
                  <a:pt x="0" y="252602"/>
                </a:lnTo>
                <a:lnTo>
                  <a:pt x="396239" y="252602"/>
                </a:lnTo>
                <a:lnTo>
                  <a:pt x="396239" y="248793"/>
                </a:lnTo>
                <a:close/>
              </a:path>
            </a:pathLst>
          </a:custGeom>
          <a:solidFill>
            <a:srgbClr val="5111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286750" y="1695450"/>
            <a:ext cx="388620" cy="246379"/>
          </a:xfrm>
          <a:custGeom>
            <a:avLst/>
            <a:gdLst/>
            <a:ahLst/>
            <a:cxnLst/>
            <a:rect l="l" t="t" r="r" b="b"/>
            <a:pathLst>
              <a:path w="388620" h="246380">
                <a:moveTo>
                  <a:pt x="2540" y="10287"/>
                </a:moveTo>
                <a:lnTo>
                  <a:pt x="0" y="10287"/>
                </a:lnTo>
                <a:lnTo>
                  <a:pt x="0" y="11429"/>
                </a:lnTo>
                <a:lnTo>
                  <a:pt x="2540" y="11429"/>
                </a:lnTo>
                <a:lnTo>
                  <a:pt x="2540" y="10287"/>
                </a:lnTo>
                <a:close/>
              </a:path>
              <a:path w="388620" h="246380">
                <a:moveTo>
                  <a:pt x="388620" y="10287"/>
                </a:moveTo>
                <a:lnTo>
                  <a:pt x="384809" y="10287"/>
                </a:lnTo>
                <a:lnTo>
                  <a:pt x="384809" y="11429"/>
                </a:lnTo>
                <a:lnTo>
                  <a:pt x="388620" y="11429"/>
                </a:lnTo>
                <a:lnTo>
                  <a:pt x="388620" y="10287"/>
                </a:lnTo>
                <a:close/>
              </a:path>
              <a:path w="388620" h="246380">
                <a:moveTo>
                  <a:pt x="2540" y="7746"/>
                </a:moveTo>
                <a:lnTo>
                  <a:pt x="0" y="7746"/>
                </a:lnTo>
                <a:lnTo>
                  <a:pt x="0" y="10159"/>
                </a:lnTo>
                <a:lnTo>
                  <a:pt x="2540" y="10159"/>
                </a:lnTo>
                <a:lnTo>
                  <a:pt x="2540" y="7746"/>
                </a:lnTo>
                <a:close/>
              </a:path>
              <a:path w="388620" h="246380">
                <a:moveTo>
                  <a:pt x="388620" y="7746"/>
                </a:moveTo>
                <a:lnTo>
                  <a:pt x="384809" y="7746"/>
                </a:lnTo>
                <a:lnTo>
                  <a:pt x="384809" y="10159"/>
                </a:lnTo>
                <a:lnTo>
                  <a:pt x="388620" y="10159"/>
                </a:lnTo>
                <a:lnTo>
                  <a:pt x="388620" y="7746"/>
                </a:lnTo>
                <a:close/>
              </a:path>
              <a:path w="388620" h="246380">
                <a:moveTo>
                  <a:pt x="2540" y="3937"/>
                </a:moveTo>
                <a:lnTo>
                  <a:pt x="0" y="3937"/>
                </a:lnTo>
                <a:lnTo>
                  <a:pt x="0" y="7619"/>
                </a:lnTo>
                <a:lnTo>
                  <a:pt x="2540" y="7619"/>
                </a:lnTo>
                <a:lnTo>
                  <a:pt x="2540" y="3937"/>
                </a:lnTo>
                <a:close/>
              </a:path>
              <a:path w="388620" h="246380">
                <a:moveTo>
                  <a:pt x="388620" y="3937"/>
                </a:moveTo>
                <a:lnTo>
                  <a:pt x="384809" y="3937"/>
                </a:lnTo>
                <a:lnTo>
                  <a:pt x="384809" y="7619"/>
                </a:lnTo>
                <a:lnTo>
                  <a:pt x="388620" y="7619"/>
                </a:lnTo>
                <a:lnTo>
                  <a:pt x="388620" y="3937"/>
                </a:lnTo>
                <a:close/>
              </a:path>
              <a:path w="388620" h="246380">
                <a:moveTo>
                  <a:pt x="388620" y="1396"/>
                </a:moveTo>
                <a:lnTo>
                  <a:pt x="0" y="1396"/>
                </a:lnTo>
                <a:lnTo>
                  <a:pt x="0" y="3809"/>
                </a:lnTo>
                <a:lnTo>
                  <a:pt x="388620" y="3809"/>
                </a:lnTo>
                <a:lnTo>
                  <a:pt x="388620" y="1396"/>
                </a:lnTo>
                <a:close/>
              </a:path>
              <a:path w="388620" h="246380">
                <a:moveTo>
                  <a:pt x="388620" y="0"/>
                </a:moveTo>
                <a:lnTo>
                  <a:pt x="0" y="0"/>
                </a:lnTo>
                <a:lnTo>
                  <a:pt x="0" y="1269"/>
                </a:lnTo>
                <a:lnTo>
                  <a:pt x="388620" y="1269"/>
                </a:lnTo>
                <a:lnTo>
                  <a:pt x="388620" y="0"/>
                </a:lnTo>
                <a:close/>
              </a:path>
              <a:path w="388620" h="246380">
                <a:moveTo>
                  <a:pt x="2540" y="11430"/>
                </a:moveTo>
                <a:lnTo>
                  <a:pt x="0" y="11430"/>
                </a:lnTo>
                <a:lnTo>
                  <a:pt x="0" y="24129"/>
                </a:lnTo>
                <a:lnTo>
                  <a:pt x="2540" y="24129"/>
                </a:lnTo>
                <a:lnTo>
                  <a:pt x="2540" y="11430"/>
                </a:lnTo>
                <a:close/>
              </a:path>
              <a:path w="388620" h="246380">
                <a:moveTo>
                  <a:pt x="388620" y="11430"/>
                </a:moveTo>
                <a:lnTo>
                  <a:pt x="384809" y="11430"/>
                </a:lnTo>
                <a:lnTo>
                  <a:pt x="384809" y="24129"/>
                </a:lnTo>
                <a:lnTo>
                  <a:pt x="388620" y="24129"/>
                </a:lnTo>
                <a:lnTo>
                  <a:pt x="388620" y="11430"/>
                </a:lnTo>
                <a:close/>
              </a:path>
              <a:path w="388620" h="246380">
                <a:moveTo>
                  <a:pt x="254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2540" y="30479"/>
                </a:lnTo>
                <a:lnTo>
                  <a:pt x="2540" y="24130"/>
                </a:lnTo>
                <a:close/>
              </a:path>
              <a:path w="388620" h="246380">
                <a:moveTo>
                  <a:pt x="388620" y="24130"/>
                </a:moveTo>
                <a:lnTo>
                  <a:pt x="384809" y="24130"/>
                </a:lnTo>
                <a:lnTo>
                  <a:pt x="384809" y="30479"/>
                </a:lnTo>
                <a:lnTo>
                  <a:pt x="388620" y="30479"/>
                </a:lnTo>
                <a:lnTo>
                  <a:pt x="388620" y="24130"/>
                </a:lnTo>
                <a:close/>
              </a:path>
              <a:path w="388620" h="246380">
                <a:moveTo>
                  <a:pt x="2540" y="30480"/>
                </a:moveTo>
                <a:lnTo>
                  <a:pt x="0" y="30480"/>
                </a:lnTo>
                <a:lnTo>
                  <a:pt x="0" y="49529"/>
                </a:lnTo>
                <a:lnTo>
                  <a:pt x="2540" y="49529"/>
                </a:lnTo>
                <a:lnTo>
                  <a:pt x="2540" y="30480"/>
                </a:lnTo>
                <a:close/>
              </a:path>
              <a:path w="388620" h="246380">
                <a:moveTo>
                  <a:pt x="388620" y="30480"/>
                </a:moveTo>
                <a:lnTo>
                  <a:pt x="384809" y="30480"/>
                </a:lnTo>
                <a:lnTo>
                  <a:pt x="384809" y="49529"/>
                </a:lnTo>
                <a:lnTo>
                  <a:pt x="388620" y="49529"/>
                </a:lnTo>
                <a:lnTo>
                  <a:pt x="388620" y="30480"/>
                </a:lnTo>
                <a:close/>
              </a:path>
              <a:path w="388620" h="246380">
                <a:moveTo>
                  <a:pt x="2540" y="49530"/>
                </a:moveTo>
                <a:lnTo>
                  <a:pt x="0" y="49530"/>
                </a:lnTo>
                <a:lnTo>
                  <a:pt x="0" y="74929"/>
                </a:lnTo>
                <a:lnTo>
                  <a:pt x="2540" y="74929"/>
                </a:lnTo>
                <a:lnTo>
                  <a:pt x="2540" y="49530"/>
                </a:lnTo>
                <a:close/>
              </a:path>
              <a:path w="388620" h="246380">
                <a:moveTo>
                  <a:pt x="388620" y="49530"/>
                </a:moveTo>
                <a:lnTo>
                  <a:pt x="384809" y="49530"/>
                </a:lnTo>
                <a:lnTo>
                  <a:pt x="384809" y="74929"/>
                </a:lnTo>
                <a:lnTo>
                  <a:pt x="388620" y="74929"/>
                </a:lnTo>
                <a:lnTo>
                  <a:pt x="388620" y="49530"/>
                </a:lnTo>
                <a:close/>
              </a:path>
              <a:path w="388620" h="246380">
                <a:moveTo>
                  <a:pt x="2540" y="74930"/>
                </a:moveTo>
                <a:lnTo>
                  <a:pt x="0" y="74930"/>
                </a:lnTo>
                <a:lnTo>
                  <a:pt x="0" y="91439"/>
                </a:lnTo>
                <a:lnTo>
                  <a:pt x="2540" y="91439"/>
                </a:lnTo>
                <a:lnTo>
                  <a:pt x="2540" y="74930"/>
                </a:lnTo>
                <a:close/>
              </a:path>
              <a:path w="388620" h="246380">
                <a:moveTo>
                  <a:pt x="388620" y="74930"/>
                </a:moveTo>
                <a:lnTo>
                  <a:pt x="384809" y="74930"/>
                </a:lnTo>
                <a:lnTo>
                  <a:pt x="384809" y="91439"/>
                </a:lnTo>
                <a:lnTo>
                  <a:pt x="388620" y="91439"/>
                </a:lnTo>
                <a:lnTo>
                  <a:pt x="388620" y="74930"/>
                </a:lnTo>
                <a:close/>
              </a:path>
              <a:path w="388620" h="246380">
                <a:moveTo>
                  <a:pt x="2540" y="91440"/>
                </a:moveTo>
                <a:lnTo>
                  <a:pt x="0" y="91440"/>
                </a:lnTo>
                <a:lnTo>
                  <a:pt x="0" y="163829"/>
                </a:lnTo>
                <a:lnTo>
                  <a:pt x="2540" y="163829"/>
                </a:lnTo>
                <a:lnTo>
                  <a:pt x="2540" y="91440"/>
                </a:lnTo>
                <a:close/>
              </a:path>
              <a:path w="388620" h="246380">
                <a:moveTo>
                  <a:pt x="388620" y="91440"/>
                </a:moveTo>
                <a:lnTo>
                  <a:pt x="384809" y="91440"/>
                </a:lnTo>
                <a:lnTo>
                  <a:pt x="384809" y="163829"/>
                </a:lnTo>
                <a:lnTo>
                  <a:pt x="388620" y="163829"/>
                </a:lnTo>
                <a:lnTo>
                  <a:pt x="388620" y="91440"/>
                </a:lnTo>
                <a:close/>
              </a:path>
              <a:path w="388620" h="246380">
                <a:moveTo>
                  <a:pt x="2540" y="163830"/>
                </a:moveTo>
                <a:lnTo>
                  <a:pt x="0" y="163830"/>
                </a:lnTo>
                <a:lnTo>
                  <a:pt x="0" y="201929"/>
                </a:lnTo>
                <a:lnTo>
                  <a:pt x="2540" y="201929"/>
                </a:lnTo>
                <a:lnTo>
                  <a:pt x="2540" y="163830"/>
                </a:lnTo>
                <a:close/>
              </a:path>
              <a:path w="388620" h="246380">
                <a:moveTo>
                  <a:pt x="388620" y="163830"/>
                </a:moveTo>
                <a:lnTo>
                  <a:pt x="384809" y="163830"/>
                </a:lnTo>
                <a:lnTo>
                  <a:pt x="384809" y="201929"/>
                </a:lnTo>
                <a:lnTo>
                  <a:pt x="388620" y="201929"/>
                </a:lnTo>
                <a:lnTo>
                  <a:pt x="388620" y="163830"/>
                </a:lnTo>
                <a:close/>
              </a:path>
              <a:path w="388620" h="246380">
                <a:moveTo>
                  <a:pt x="2540" y="201930"/>
                </a:moveTo>
                <a:lnTo>
                  <a:pt x="0" y="201930"/>
                </a:lnTo>
                <a:lnTo>
                  <a:pt x="0" y="214629"/>
                </a:lnTo>
                <a:lnTo>
                  <a:pt x="2540" y="214629"/>
                </a:lnTo>
                <a:lnTo>
                  <a:pt x="2540" y="201930"/>
                </a:lnTo>
                <a:close/>
              </a:path>
              <a:path w="388620" h="246380">
                <a:moveTo>
                  <a:pt x="388620" y="201930"/>
                </a:moveTo>
                <a:lnTo>
                  <a:pt x="384809" y="201930"/>
                </a:lnTo>
                <a:lnTo>
                  <a:pt x="384809" y="214629"/>
                </a:lnTo>
                <a:lnTo>
                  <a:pt x="388620" y="214629"/>
                </a:lnTo>
                <a:lnTo>
                  <a:pt x="388620" y="201930"/>
                </a:lnTo>
                <a:close/>
              </a:path>
              <a:path w="388620" h="246380">
                <a:moveTo>
                  <a:pt x="2540" y="214630"/>
                </a:moveTo>
                <a:lnTo>
                  <a:pt x="0" y="214630"/>
                </a:lnTo>
                <a:lnTo>
                  <a:pt x="0" y="240029"/>
                </a:lnTo>
                <a:lnTo>
                  <a:pt x="2540" y="240029"/>
                </a:lnTo>
                <a:lnTo>
                  <a:pt x="2540" y="214630"/>
                </a:lnTo>
                <a:close/>
              </a:path>
              <a:path w="388620" h="246380">
                <a:moveTo>
                  <a:pt x="388620" y="214630"/>
                </a:moveTo>
                <a:lnTo>
                  <a:pt x="384809" y="214630"/>
                </a:lnTo>
                <a:lnTo>
                  <a:pt x="384809" y="240029"/>
                </a:lnTo>
                <a:lnTo>
                  <a:pt x="388620" y="240029"/>
                </a:lnTo>
                <a:lnTo>
                  <a:pt x="388620" y="214630"/>
                </a:lnTo>
                <a:close/>
              </a:path>
              <a:path w="388620" h="246380">
                <a:moveTo>
                  <a:pt x="2540" y="240030"/>
                </a:moveTo>
                <a:lnTo>
                  <a:pt x="0" y="240030"/>
                </a:lnTo>
                <a:lnTo>
                  <a:pt x="0" y="246379"/>
                </a:lnTo>
                <a:lnTo>
                  <a:pt x="388620" y="246379"/>
                </a:lnTo>
                <a:lnTo>
                  <a:pt x="388620" y="242570"/>
                </a:lnTo>
                <a:lnTo>
                  <a:pt x="2540" y="242570"/>
                </a:lnTo>
                <a:lnTo>
                  <a:pt x="2540" y="240030"/>
                </a:lnTo>
                <a:close/>
              </a:path>
              <a:path w="388620" h="246380">
                <a:moveTo>
                  <a:pt x="388620" y="240030"/>
                </a:moveTo>
                <a:lnTo>
                  <a:pt x="384809" y="240030"/>
                </a:lnTo>
                <a:lnTo>
                  <a:pt x="384809" y="242570"/>
                </a:lnTo>
                <a:lnTo>
                  <a:pt x="388620" y="242570"/>
                </a:lnTo>
                <a:lnTo>
                  <a:pt x="388620" y="240030"/>
                </a:lnTo>
                <a:close/>
              </a:path>
            </a:pathLst>
          </a:custGeom>
          <a:solidFill>
            <a:srgbClr val="5311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289290" y="1699386"/>
            <a:ext cx="382270" cy="238760"/>
          </a:xfrm>
          <a:custGeom>
            <a:avLst/>
            <a:gdLst/>
            <a:ahLst/>
            <a:cxnLst/>
            <a:rect l="l" t="t" r="r" b="b"/>
            <a:pathLst>
              <a:path w="382270" h="238760">
                <a:moveTo>
                  <a:pt x="3809" y="6350"/>
                </a:moveTo>
                <a:lnTo>
                  <a:pt x="0" y="6350"/>
                </a:lnTo>
                <a:lnTo>
                  <a:pt x="0" y="7492"/>
                </a:lnTo>
                <a:lnTo>
                  <a:pt x="3809" y="7492"/>
                </a:lnTo>
                <a:lnTo>
                  <a:pt x="3809" y="6350"/>
                </a:lnTo>
                <a:close/>
              </a:path>
              <a:path w="382270" h="238760">
                <a:moveTo>
                  <a:pt x="382269" y="6350"/>
                </a:moveTo>
                <a:lnTo>
                  <a:pt x="378459" y="6350"/>
                </a:lnTo>
                <a:lnTo>
                  <a:pt x="378459" y="7492"/>
                </a:lnTo>
                <a:lnTo>
                  <a:pt x="382269" y="7492"/>
                </a:lnTo>
                <a:lnTo>
                  <a:pt x="382269" y="6350"/>
                </a:lnTo>
                <a:close/>
              </a:path>
              <a:path w="382270" h="23876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382270" h="238760">
                <a:moveTo>
                  <a:pt x="382269" y="3809"/>
                </a:moveTo>
                <a:lnTo>
                  <a:pt x="378459" y="3809"/>
                </a:lnTo>
                <a:lnTo>
                  <a:pt x="378459" y="6222"/>
                </a:lnTo>
                <a:lnTo>
                  <a:pt x="382269" y="6222"/>
                </a:lnTo>
                <a:lnTo>
                  <a:pt x="382269" y="3809"/>
                </a:lnTo>
                <a:close/>
              </a:path>
              <a:path w="382270" h="238760">
                <a:moveTo>
                  <a:pt x="382269" y="0"/>
                </a:moveTo>
                <a:lnTo>
                  <a:pt x="0" y="0"/>
                </a:lnTo>
                <a:lnTo>
                  <a:pt x="0" y="3682"/>
                </a:lnTo>
                <a:lnTo>
                  <a:pt x="382269" y="3682"/>
                </a:lnTo>
                <a:lnTo>
                  <a:pt x="382269" y="0"/>
                </a:lnTo>
                <a:close/>
              </a:path>
              <a:path w="382270" h="238760">
                <a:moveTo>
                  <a:pt x="3809" y="7493"/>
                </a:moveTo>
                <a:lnTo>
                  <a:pt x="0" y="7493"/>
                </a:lnTo>
                <a:lnTo>
                  <a:pt x="0" y="20192"/>
                </a:lnTo>
                <a:lnTo>
                  <a:pt x="3809" y="20192"/>
                </a:lnTo>
                <a:lnTo>
                  <a:pt x="3809" y="7493"/>
                </a:lnTo>
                <a:close/>
              </a:path>
              <a:path w="382270" h="238760">
                <a:moveTo>
                  <a:pt x="382269" y="7493"/>
                </a:moveTo>
                <a:lnTo>
                  <a:pt x="378459" y="7493"/>
                </a:lnTo>
                <a:lnTo>
                  <a:pt x="378459" y="20192"/>
                </a:lnTo>
                <a:lnTo>
                  <a:pt x="382269" y="20192"/>
                </a:lnTo>
                <a:lnTo>
                  <a:pt x="382269" y="7493"/>
                </a:lnTo>
                <a:close/>
              </a:path>
              <a:path w="382270" h="238760">
                <a:moveTo>
                  <a:pt x="3809" y="20193"/>
                </a:moveTo>
                <a:lnTo>
                  <a:pt x="0" y="20193"/>
                </a:lnTo>
                <a:lnTo>
                  <a:pt x="0" y="26542"/>
                </a:lnTo>
                <a:lnTo>
                  <a:pt x="3809" y="26542"/>
                </a:lnTo>
                <a:lnTo>
                  <a:pt x="3809" y="20193"/>
                </a:lnTo>
                <a:close/>
              </a:path>
              <a:path w="382270" h="238760">
                <a:moveTo>
                  <a:pt x="382269" y="20193"/>
                </a:moveTo>
                <a:lnTo>
                  <a:pt x="378459" y="20193"/>
                </a:lnTo>
                <a:lnTo>
                  <a:pt x="378459" y="26542"/>
                </a:lnTo>
                <a:lnTo>
                  <a:pt x="382269" y="26542"/>
                </a:lnTo>
                <a:lnTo>
                  <a:pt x="382269" y="20193"/>
                </a:lnTo>
                <a:close/>
              </a:path>
              <a:path w="382270" h="238760">
                <a:moveTo>
                  <a:pt x="3809" y="26543"/>
                </a:moveTo>
                <a:lnTo>
                  <a:pt x="0" y="26543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26543"/>
                </a:lnTo>
                <a:close/>
              </a:path>
              <a:path w="382270" h="238760">
                <a:moveTo>
                  <a:pt x="382269" y="26543"/>
                </a:moveTo>
                <a:lnTo>
                  <a:pt x="378459" y="26543"/>
                </a:lnTo>
                <a:lnTo>
                  <a:pt x="378459" y="45592"/>
                </a:lnTo>
                <a:lnTo>
                  <a:pt x="382269" y="45592"/>
                </a:lnTo>
                <a:lnTo>
                  <a:pt x="382269" y="26543"/>
                </a:lnTo>
                <a:close/>
              </a:path>
              <a:path w="382270" h="238760">
                <a:moveTo>
                  <a:pt x="3809" y="45593"/>
                </a:moveTo>
                <a:lnTo>
                  <a:pt x="0" y="45593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45593"/>
                </a:lnTo>
                <a:close/>
              </a:path>
              <a:path w="382270" h="238760">
                <a:moveTo>
                  <a:pt x="382269" y="45593"/>
                </a:moveTo>
                <a:lnTo>
                  <a:pt x="378459" y="45593"/>
                </a:lnTo>
                <a:lnTo>
                  <a:pt x="378459" y="70992"/>
                </a:lnTo>
                <a:lnTo>
                  <a:pt x="382269" y="70992"/>
                </a:lnTo>
                <a:lnTo>
                  <a:pt x="382269" y="45593"/>
                </a:lnTo>
                <a:close/>
              </a:path>
              <a:path w="382270" h="238760">
                <a:moveTo>
                  <a:pt x="3809" y="70993"/>
                </a:moveTo>
                <a:lnTo>
                  <a:pt x="0" y="70993"/>
                </a:lnTo>
                <a:lnTo>
                  <a:pt x="0" y="87502"/>
                </a:lnTo>
                <a:lnTo>
                  <a:pt x="3809" y="87502"/>
                </a:lnTo>
                <a:lnTo>
                  <a:pt x="3809" y="70993"/>
                </a:lnTo>
                <a:close/>
              </a:path>
              <a:path w="382270" h="238760">
                <a:moveTo>
                  <a:pt x="382269" y="70993"/>
                </a:moveTo>
                <a:lnTo>
                  <a:pt x="378459" y="70993"/>
                </a:lnTo>
                <a:lnTo>
                  <a:pt x="378459" y="87502"/>
                </a:lnTo>
                <a:lnTo>
                  <a:pt x="382269" y="87502"/>
                </a:lnTo>
                <a:lnTo>
                  <a:pt x="382269" y="70993"/>
                </a:lnTo>
                <a:close/>
              </a:path>
              <a:path w="382270" h="238760">
                <a:moveTo>
                  <a:pt x="3809" y="87503"/>
                </a:moveTo>
                <a:lnTo>
                  <a:pt x="0" y="87503"/>
                </a:lnTo>
                <a:lnTo>
                  <a:pt x="0" y="159892"/>
                </a:lnTo>
                <a:lnTo>
                  <a:pt x="3809" y="159892"/>
                </a:lnTo>
                <a:lnTo>
                  <a:pt x="3809" y="87503"/>
                </a:lnTo>
                <a:close/>
              </a:path>
              <a:path w="382270" h="238760">
                <a:moveTo>
                  <a:pt x="382269" y="87503"/>
                </a:moveTo>
                <a:lnTo>
                  <a:pt x="378459" y="87503"/>
                </a:lnTo>
                <a:lnTo>
                  <a:pt x="378459" y="159892"/>
                </a:lnTo>
                <a:lnTo>
                  <a:pt x="382269" y="159892"/>
                </a:lnTo>
                <a:lnTo>
                  <a:pt x="382269" y="87503"/>
                </a:lnTo>
                <a:close/>
              </a:path>
              <a:path w="382270" h="238760">
                <a:moveTo>
                  <a:pt x="3809" y="159893"/>
                </a:moveTo>
                <a:lnTo>
                  <a:pt x="0" y="159893"/>
                </a:lnTo>
                <a:lnTo>
                  <a:pt x="0" y="197992"/>
                </a:lnTo>
                <a:lnTo>
                  <a:pt x="3809" y="197992"/>
                </a:lnTo>
                <a:lnTo>
                  <a:pt x="3809" y="159893"/>
                </a:lnTo>
                <a:close/>
              </a:path>
              <a:path w="382270" h="238760">
                <a:moveTo>
                  <a:pt x="382269" y="159893"/>
                </a:moveTo>
                <a:lnTo>
                  <a:pt x="378459" y="159893"/>
                </a:lnTo>
                <a:lnTo>
                  <a:pt x="378459" y="197992"/>
                </a:lnTo>
                <a:lnTo>
                  <a:pt x="382269" y="197992"/>
                </a:lnTo>
                <a:lnTo>
                  <a:pt x="382269" y="159893"/>
                </a:lnTo>
                <a:close/>
              </a:path>
              <a:path w="382270" h="238760">
                <a:moveTo>
                  <a:pt x="3809" y="197993"/>
                </a:moveTo>
                <a:lnTo>
                  <a:pt x="0" y="197993"/>
                </a:lnTo>
                <a:lnTo>
                  <a:pt x="0" y="210692"/>
                </a:lnTo>
                <a:lnTo>
                  <a:pt x="3809" y="210692"/>
                </a:lnTo>
                <a:lnTo>
                  <a:pt x="3809" y="197993"/>
                </a:lnTo>
                <a:close/>
              </a:path>
              <a:path w="382270" h="238760">
                <a:moveTo>
                  <a:pt x="382269" y="197993"/>
                </a:moveTo>
                <a:lnTo>
                  <a:pt x="378459" y="197993"/>
                </a:lnTo>
                <a:lnTo>
                  <a:pt x="378459" y="210692"/>
                </a:lnTo>
                <a:lnTo>
                  <a:pt x="382269" y="210692"/>
                </a:lnTo>
                <a:lnTo>
                  <a:pt x="382269" y="197993"/>
                </a:lnTo>
                <a:close/>
              </a:path>
              <a:path w="382270" h="238760">
                <a:moveTo>
                  <a:pt x="3809" y="210693"/>
                </a:moveTo>
                <a:lnTo>
                  <a:pt x="0" y="210693"/>
                </a:lnTo>
                <a:lnTo>
                  <a:pt x="0" y="236092"/>
                </a:lnTo>
                <a:lnTo>
                  <a:pt x="382269" y="236092"/>
                </a:lnTo>
                <a:lnTo>
                  <a:pt x="382269" y="234823"/>
                </a:lnTo>
                <a:lnTo>
                  <a:pt x="3809" y="234823"/>
                </a:lnTo>
                <a:lnTo>
                  <a:pt x="3809" y="210693"/>
                </a:lnTo>
                <a:close/>
              </a:path>
              <a:path w="382270" h="238760">
                <a:moveTo>
                  <a:pt x="382269" y="210693"/>
                </a:moveTo>
                <a:lnTo>
                  <a:pt x="378459" y="210693"/>
                </a:lnTo>
                <a:lnTo>
                  <a:pt x="378459" y="234823"/>
                </a:lnTo>
                <a:lnTo>
                  <a:pt x="382269" y="234823"/>
                </a:lnTo>
                <a:lnTo>
                  <a:pt x="382269" y="210693"/>
                </a:lnTo>
                <a:close/>
              </a:path>
              <a:path w="382270" h="238760">
                <a:moveTo>
                  <a:pt x="382269" y="236093"/>
                </a:moveTo>
                <a:lnTo>
                  <a:pt x="0" y="236093"/>
                </a:lnTo>
                <a:lnTo>
                  <a:pt x="0" y="238633"/>
                </a:lnTo>
                <a:lnTo>
                  <a:pt x="382269" y="238633"/>
                </a:lnTo>
                <a:lnTo>
                  <a:pt x="382269" y="236093"/>
                </a:lnTo>
                <a:close/>
              </a:path>
            </a:pathLst>
          </a:custGeom>
          <a:solidFill>
            <a:srgbClr val="561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293100" y="1703197"/>
            <a:ext cx="374650" cy="231140"/>
          </a:xfrm>
          <a:custGeom>
            <a:avLst/>
            <a:gdLst/>
            <a:ahLst/>
            <a:cxnLst/>
            <a:rect l="l" t="t" r="r" b="b"/>
            <a:pathLst>
              <a:path w="374650" h="231139">
                <a:moveTo>
                  <a:pt x="374650" y="2540"/>
                </a:moveTo>
                <a:lnTo>
                  <a:pt x="0" y="2540"/>
                </a:lnTo>
                <a:lnTo>
                  <a:pt x="0" y="16383"/>
                </a:lnTo>
                <a:lnTo>
                  <a:pt x="3809" y="16383"/>
                </a:lnTo>
                <a:lnTo>
                  <a:pt x="3809" y="3683"/>
                </a:lnTo>
                <a:lnTo>
                  <a:pt x="374650" y="3683"/>
                </a:lnTo>
                <a:lnTo>
                  <a:pt x="374650" y="2540"/>
                </a:lnTo>
                <a:close/>
              </a:path>
              <a:path w="374650" h="231139">
                <a:moveTo>
                  <a:pt x="374650" y="3683"/>
                </a:moveTo>
                <a:lnTo>
                  <a:pt x="370840" y="3683"/>
                </a:lnTo>
                <a:lnTo>
                  <a:pt x="370840" y="16383"/>
                </a:lnTo>
                <a:lnTo>
                  <a:pt x="374650" y="16383"/>
                </a:lnTo>
                <a:lnTo>
                  <a:pt x="374650" y="3683"/>
                </a:lnTo>
                <a:close/>
              </a:path>
              <a:path w="374650" h="231139">
                <a:moveTo>
                  <a:pt x="374650" y="0"/>
                </a:moveTo>
                <a:lnTo>
                  <a:pt x="0" y="0"/>
                </a:lnTo>
                <a:lnTo>
                  <a:pt x="0" y="2412"/>
                </a:lnTo>
                <a:lnTo>
                  <a:pt x="374650" y="2412"/>
                </a:lnTo>
                <a:lnTo>
                  <a:pt x="374650" y="0"/>
                </a:lnTo>
                <a:close/>
              </a:path>
              <a:path w="374650" h="231139">
                <a:moveTo>
                  <a:pt x="3809" y="16383"/>
                </a:moveTo>
                <a:lnTo>
                  <a:pt x="0" y="16383"/>
                </a:lnTo>
                <a:lnTo>
                  <a:pt x="0" y="22733"/>
                </a:lnTo>
                <a:lnTo>
                  <a:pt x="3809" y="22733"/>
                </a:lnTo>
                <a:lnTo>
                  <a:pt x="3809" y="16383"/>
                </a:lnTo>
                <a:close/>
              </a:path>
              <a:path w="374650" h="231139">
                <a:moveTo>
                  <a:pt x="374650" y="16383"/>
                </a:moveTo>
                <a:lnTo>
                  <a:pt x="370840" y="16383"/>
                </a:lnTo>
                <a:lnTo>
                  <a:pt x="370840" y="22733"/>
                </a:lnTo>
                <a:lnTo>
                  <a:pt x="374650" y="22733"/>
                </a:lnTo>
                <a:lnTo>
                  <a:pt x="374650" y="16383"/>
                </a:lnTo>
                <a:close/>
              </a:path>
              <a:path w="374650" h="231139">
                <a:moveTo>
                  <a:pt x="3809" y="22733"/>
                </a:moveTo>
                <a:lnTo>
                  <a:pt x="0" y="22733"/>
                </a:lnTo>
                <a:lnTo>
                  <a:pt x="0" y="41783"/>
                </a:lnTo>
                <a:lnTo>
                  <a:pt x="3809" y="41783"/>
                </a:lnTo>
                <a:lnTo>
                  <a:pt x="3809" y="22733"/>
                </a:lnTo>
                <a:close/>
              </a:path>
              <a:path w="374650" h="231139">
                <a:moveTo>
                  <a:pt x="374650" y="22733"/>
                </a:moveTo>
                <a:lnTo>
                  <a:pt x="370840" y="22733"/>
                </a:lnTo>
                <a:lnTo>
                  <a:pt x="370840" y="41783"/>
                </a:lnTo>
                <a:lnTo>
                  <a:pt x="374650" y="41783"/>
                </a:lnTo>
                <a:lnTo>
                  <a:pt x="374650" y="22733"/>
                </a:lnTo>
                <a:close/>
              </a:path>
              <a:path w="374650" h="231139">
                <a:moveTo>
                  <a:pt x="3809" y="41783"/>
                </a:moveTo>
                <a:lnTo>
                  <a:pt x="0" y="41783"/>
                </a:lnTo>
                <a:lnTo>
                  <a:pt x="0" y="67183"/>
                </a:lnTo>
                <a:lnTo>
                  <a:pt x="3809" y="67183"/>
                </a:lnTo>
                <a:lnTo>
                  <a:pt x="3809" y="41783"/>
                </a:lnTo>
                <a:close/>
              </a:path>
              <a:path w="374650" h="231139">
                <a:moveTo>
                  <a:pt x="374650" y="41783"/>
                </a:moveTo>
                <a:lnTo>
                  <a:pt x="370840" y="41783"/>
                </a:lnTo>
                <a:lnTo>
                  <a:pt x="370840" y="67183"/>
                </a:lnTo>
                <a:lnTo>
                  <a:pt x="374650" y="67183"/>
                </a:lnTo>
                <a:lnTo>
                  <a:pt x="374650" y="41783"/>
                </a:lnTo>
                <a:close/>
              </a:path>
              <a:path w="374650" h="231139">
                <a:moveTo>
                  <a:pt x="3809" y="67183"/>
                </a:moveTo>
                <a:lnTo>
                  <a:pt x="0" y="67183"/>
                </a:lnTo>
                <a:lnTo>
                  <a:pt x="0" y="83693"/>
                </a:lnTo>
                <a:lnTo>
                  <a:pt x="3809" y="83693"/>
                </a:lnTo>
                <a:lnTo>
                  <a:pt x="3809" y="67183"/>
                </a:lnTo>
                <a:close/>
              </a:path>
              <a:path w="374650" h="231139">
                <a:moveTo>
                  <a:pt x="374650" y="67183"/>
                </a:moveTo>
                <a:lnTo>
                  <a:pt x="370840" y="67183"/>
                </a:lnTo>
                <a:lnTo>
                  <a:pt x="370840" y="83693"/>
                </a:lnTo>
                <a:lnTo>
                  <a:pt x="374650" y="83693"/>
                </a:lnTo>
                <a:lnTo>
                  <a:pt x="374650" y="67183"/>
                </a:lnTo>
                <a:close/>
              </a:path>
              <a:path w="374650" h="231139">
                <a:moveTo>
                  <a:pt x="3809" y="83693"/>
                </a:moveTo>
                <a:lnTo>
                  <a:pt x="0" y="83693"/>
                </a:lnTo>
                <a:lnTo>
                  <a:pt x="0" y="156083"/>
                </a:lnTo>
                <a:lnTo>
                  <a:pt x="3809" y="156083"/>
                </a:lnTo>
                <a:lnTo>
                  <a:pt x="3809" y="83693"/>
                </a:lnTo>
                <a:close/>
              </a:path>
              <a:path w="374650" h="231139">
                <a:moveTo>
                  <a:pt x="374650" y="83693"/>
                </a:moveTo>
                <a:lnTo>
                  <a:pt x="370840" y="83693"/>
                </a:lnTo>
                <a:lnTo>
                  <a:pt x="370840" y="156083"/>
                </a:lnTo>
                <a:lnTo>
                  <a:pt x="374650" y="156083"/>
                </a:lnTo>
                <a:lnTo>
                  <a:pt x="374650" y="83693"/>
                </a:lnTo>
                <a:close/>
              </a:path>
              <a:path w="374650" h="231139">
                <a:moveTo>
                  <a:pt x="3809" y="156083"/>
                </a:moveTo>
                <a:lnTo>
                  <a:pt x="0" y="156083"/>
                </a:lnTo>
                <a:lnTo>
                  <a:pt x="0" y="194183"/>
                </a:lnTo>
                <a:lnTo>
                  <a:pt x="3809" y="194183"/>
                </a:lnTo>
                <a:lnTo>
                  <a:pt x="3809" y="156083"/>
                </a:lnTo>
                <a:close/>
              </a:path>
              <a:path w="374650" h="231139">
                <a:moveTo>
                  <a:pt x="374650" y="156083"/>
                </a:moveTo>
                <a:lnTo>
                  <a:pt x="370840" y="156083"/>
                </a:lnTo>
                <a:lnTo>
                  <a:pt x="370840" y="194183"/>
                </a:lnTo>
                <a:lnTo>
                  <a:pt x="374650" y="194183"/>
                </a:lnTo>
                <a:lnTo>
                  <a:pt x="374650" y="156083"/>
                </a:lnTo>
                <a:close/>
              </a:path>
              <a:path w="374650" h="231139">
                <a:moveTo>
                  <a:pt x="3809" y="194183"/>
                </a:moveTo>
                <a:lnTo>
                  <a:pt x="0" y="194183"/>
                </a:lnTo>
                <a:lnTo>
                  <a:pt x="0" y="206883"/>
                </a:lnTo>
                <a:lnTo>
                  <a:pt x="3809" y="206883"/>
                </a:lnTo>
                <a:lnTo>
                  <a:pt x="3809" y="194183"/>
                </a:lnTo>
                <a:close/>
              </a:path>
              <a:path w="374650" h="231139">
                <a:moveTo>
                  <a:pt x="374650" y="194183"/>
                </a:moveTo>
                <a:lnTo>
                  <a:pt x="370840" y="194183"/>
                </a:lnTo>
                <a:lnTo>
                  <a:pt x="370840" y="206883"/>
                </a:lnTo>
                <a:lnTo>
                  <a:pt x="374650" y="206883"/>
                </a:lnTo>
                <a:lnTo>
                  <a:pt x="374650" y="194183"/>
                </a:lnTo>
                <a:close/>
              </a:path>
              <a:path w="374650" h="231139">
                <a:moveTo>
                  <a:pt x="3809" y="206883"/>
                </a:moveTo>
                <a:lnTo>
                  <a:pt x="0" y="206883"/>
                </a:lnTo>
                <a:lnTo>
                  <a:pt x="0" y="231013"/>
                </a:lnTo>
                <a:lnTo>
                  <a:pt x="374650" y="231013"/>
                </a:lnTo>
                <a:lnTo>
                  <a:pt x="374650" y="228473"/>
                </a:lnTo>
                <a:lnTo>
                  <a:pt x="3809" y="228473"/>
                </a:lnTo>
                <a:lnTo>
                  <a:pt x="3809" y="206883"/>
                </a:lnTo>
                <a:close/>
              </a:path>
              <a:path w="374650" h="231139">
                <a:moveTo>
                  <a:pt x="374650" y="206883"/>
                </a:moveTo>
                <a:lnTo>
                  <a:pt x="370840" y="206883"/>
                </a:lnTo>
                <a:lnTo>
                  <a:pt x="370840" y="228473"/>
                </a:lnTo>
                <a:lnTo>
                  <a:pt x="374650" y="228473"/>
                </a:lnTo>
                <a:lnTo>
                  <a:pt x="374650" y="206883"/>
                </a:lnTo>
                <a:close/>
              </a:path>
            </a:pathLst>
          </a:custGeom>
          <a:solidFill>
            <a:srgbClr val="5913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296909" y="1706879"/>
            <a:ext cx="367030" cy="224790"/>
          </a:xfrm>
          <a:custGeom>
            <a:avLst/>
            <a:gdLst/>
            <a:ahLst/>
            <a:cxnLst/>
            <a:rect l="l" t="t" r="r" b="b"/>
            <a:pathLst>
              <a:path w="367029" h="224789">
                <a:moveTo>
                  <a:pt x="367030" y="0"/>
                </a:moveTo>
                <a:lnTo>
                  <a:pt x="0" y="0"/>
                </a:lnTo>
                <a:lnTo>
                  <a:pt x="0" y="12700"/>
                </a:lnTo>
                <a:lnTo>
                  <a:pt x="3810" y="12700"/>
                </a:lnTo>
                <a:lnTo>
                  <a:pt x="3810" y="3810"/>
                </a:lnTo>
                <a:lnTo>
                  <a:pt x="367030" y="3810"/>
                </a:lnTo>
                <a:lnTo>
                  <a:pt x="367030" y="0"/>
                </a:lnTo>
                <a:close/>
              </a:path>
              <a:path w="367029" h="224789">
                <a:moveTo>
                  <a:pt x="367030" y="3810"/>
                </a:moveTo>
                <a:lnTo>
                  <a:pt x="364490" y="3810"/>
                </a:lnTo>
                <a:lnTo>
                  <a:pt x="364490" y="12700"/>
                </a:lnTo>
                <a:lnTo>
                  <a:pt x="367030" y="12700"/>
                </a:lnTo>
                <a:lnTo>
                  <a:pt x="367030" y="3810"/>
                </a:lnTo>
                <a:close/>
              </a:path>
              <a:path w="367029" h="224789">
                <a:moveTo>
                  <a:pt x="3810" y="12700"/>
                </a:moveTo>
                <a:lnTo>
                  <a:pt x="0" y="12700"/>
                </a:lnTo>
                <a:lnTo>
                  <a:pt x="0" y="19050"/>
                </a:lnTo>
                <a:lnTo>
                  <a:pt x="3810" y="19050"/>
                </a:lnTo>
                <a:lnTo>
                  <a:pt x="3810" y="12700"/>
                </a:lnTo>
                <a:close/>
              </a:path>
              <a:path w="367029" h="224789">
                <a:moveTo>
                  <a:pt x="367030" y="12700"/>
                </a:moveTo>
                <a:lnTo>
                  <a:pt x="364490" y="12700"/>
                </a:lnTo>
                <a:lnTo>
                  <a:pt x="364490" y="19050"/>
                </a:lnTo>
                <a:lnTo>
                  <a:pt x="367030" y="19050"/>
                </a:lnTo>
                <a:lnTo>
                  <a:pt x="367030" y="12700"/>
                </a:lnTo>
                <a:close/>
              </a:path>
              <a:path w="367029" h="224789">
                <a:moveTo>
                  <a:pt x="3810" y="19050"/>
                </a:moveTo>
                <a:lnTo>
                  <a:pt x="0" y="1905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19050"/>
                </a:lnTo>
                <a:close/>
              </a:path>
              <a:path w="367029" h="224789">
                <a:moveTo>
                  <a:pt x="367030" y="19050"/>
                </a:moveTo>
                <a:lnTo>
                  <a:pt x="364490" y="19050"/>
                </a:lnTo>
                <a:lnTo>
                  <a:pt x="364490" y="38100"/>
                </a:lnTo>
                <a:lnTo>
                  <a:pt x="367030" y="38100"/>
                </a:lnTo>
                <a:lnTo>
                  <a:pt x="367030" y="19050"/>
                </a:lnTo>
                <a:close/>
              </a:path>
              <a:path w="367029" h="224789">
                <a:moveTo>
                  <a:pt x="3810" y="38100"/>
                </a:moveTo>
                <a:lnTo>
                  <a:pt x="0" y="3810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38100"/>
                </a:lnTo>
                <a:close/>
              </a:path>
              <a:path w="367029" h="224789">
                <a:moveTo>
                  <a:pt x="367030" y="38100"/>
                </a:moveTo>
                <a:lnTo>
                  <a:pt x="364490" y="38100"/>
                </a:lnTo>
                <a:lnTo>
                  <a:pt x="364490" y="63500"/>
                </a:lnTo>
                <a:lnTo>
                  <a:pt x="367030" y="63500"/>
                </a:lnTo>
                <a:lnTo>
                  <a:pt x="367030" y="38100"/>
                </a:lnTo>
                <a:close/>
              </a:path>
              <a:path w="367029" h="224789">
                <a:moveTo>
                  <a:pt x="3810" y="63500"/>
                </a:moveTo>
                <a:lnTo>
                  <a:pt x="0" y="63500"/>
                </a:lnTo>
                <a:lnTo>
                  <a:pt x="0" y="80010"/>
                </a:lnTo>
                <a:lnTo>
                  <a:pt x="3810" y="80010"/>
                </a:lnTo>
                <a:lnTo>
                  <a:pt x="3810" y="63500"/>
                </a:lnTo>
                <a:close/>
              </a:path>
              <a:path w="367029" h="224789">
                <a:moveTo>
                  <a:pt x="367030" y="63500"/>
                </a:moveTo>
                <a:lnTo>
                  <a:pt x="364490" y="63500"/>
                </a:lnTo>
                <a:lnTo>
                  <a:pt x="364490" y="80010"/>
                </a:lnTo>
                <a:lnTo>
                  <a:pt x="367030" y="80010"/>
                </a:lnTo>
                <a:lnTo>
                  <a:pt x="367030" y="63500"/>
                </a:lnTo>
                <a:close/>
              </a:path>
              <a:path w="367029" h="224789">
                <a:moveTo>
                  <a:pt x="3810" y="80010"/>
                </a:moveTo>
                <a:lnTo>
                  <a:pt x="0" y="80010"/>
                </a:lnTo>
                <a:lnTo>
                  <a:pt x="0" y="152400"/>
                </a:lnTo>
                <a:lnTo>
                  <a:pt x="3810" y="152400"/>
                </a:lnTo>
                <a:lnTo>
                  <a:pt x="3810" y="80010"/>
                </a:lnTo>
                <a:close/>
              </a:path>
              <a:path w="367029" h="224789">
                <a:moveTo>
                  <a:pt x="367030" y="80010"/>
                </a:moveTo>
                <a:lnTo>
                  <a:pt x="364490" y="80010"/>
                </a:lnTo>
                <a:lnTo>
                  <a:pt x="364490" y="152400"/>
                </a:lnTo>
                <a:lnTo>
                  <a:pt x="367030" y="152400"/>
                </a:lnTo>
                <a:lnTo>
                  <a:pt x="367030" y="80010"/>
                </a:lnTo>
                <a:close/>
              </a:path>
              <a:path w="367029" h="224789">
                <a:moveTo>
                  <a:pt x="381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" y="190500"/>
                </a:lnTo>
                <a:lnTo>
                  <a:pt x="3810" y="152400"/>
                </a:lnTo>
                <a:close/>
              </a:path>
              <a:path w="367029" h="224789">
                <a:moveTo>
                  <a:pt x="367030" y="152400"/>
                </a:moveTo>
                <a:lnTo>
                  <a:pt x="364490" y="152400"/>
                </a:lnTo>
                <a:lnTo>
                  <a:pt x="364490" y="190500"/>
                </a:lnTo>
                <a:lnTo>
                  <a:pt x="367030" y="190500"/>
                </a:lnTo>
                <a:lnTo>
                  <a:pt x="367030" y="152400"/>
                </a:lnTo>
                <a:close/>
              </a:path>
              <a:path w="367029" h="224789">
                <a:moveTo>
                  <a:pt x="3810" y="190500"/>
                </a:moveTo>
                <a:lnTo>
                  <a:pt x="0" y="190500"/>
                </a:lnTo>
                <a:lnTo>
                  <a:pt x="0" y="203200"/>
                </a:lnTo>
                <a:lnTo>
                  <a:pt x="3810" y="203200"/>
                </a:lnTo>
                <a:lnTo>
                  <a:pt x="3810" y="190500"/>
                </a:lnTo>
                <a:close/>
              </a:path>
              <a:path w="367029" h="224789">
                <a:moveTo>
                  <a:pt x="367030" y="190500"/>
                </a:moveTo>
                <a:lnTo>
                  <a:pt x="364490" y="190500"/>
                </a:lnTo>
                <a:lnTo>
                  <a:pt x="364490" y="203200"/>
                </a:lnTo>
                <a:lnTo>
                  <a:pt x="367030" y="203200"/>
                </a:lnTo>
                <a:lnTo>
                  <a:pt x="367030" y="190500"/>
                </a:lnTo>
                <a:close/>
              </a:path>
              <a:path w="367029" h="224789">
                <a:moveTo>
                  <a:pt x="3810" y="203200"/>
                </a:moveTo>
                <a:lnTo>
                  <a:pt x="0" y="203200"/>
                </a:lnTo>
                <a:lnTo>
                  <a:pt x="0" y="224790"/>
                </a:lnTo>
                <a:lnTo>
                  <a:pt x="367030" y="224790"/>
                </a:lnTo>
                <a:lnTo>
                  <a:pt x="367030" y="220980"/>
                </a:lnTo>
                <a:lnTo>
                  <a:pt x="3810" y="220980"/>
                </a:lnTo>
                <a:lnTo>
                  <a:pt x="3810" y="203200"/>
                </a:lnTo>
                <a:close/>
              </a:path>
              <a:path w="367029" h="224789">
                <a:moveTo>
                  <a:pt x="367030" y="203200"/>
                </a:moveTo>
                <a:lnTo>
                  <a:pt x="364490" y="203200"/>
                </a:lnTo>
                <a:lnTo>
                  <a:pt x="364490" y="220980"/>
                </a:lnTo>
                <a:lnTo>
                  <a:pt x="367030" y="220980"/>
                </a:lnTo>
                <a:lnTo>
                  <a:pt x="367030" y="203200"/>
                </a:lnTo>
                <a:close/>
              </a:path>
            </a:pathLst>
          </a:custGeom>
          <a:solidFill>
            <a:srgbClr val="5B13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00719" y="1710689"/>
            <a:ext cx="360680" cy="217170"/>
          </a:xfrm>
          <a:custGeom>
            <a:avLst/>
            <a:gdLst/>
            <a:ahLst/>
            <a:cxnLst/>
            <a:rect l="l" t="t" r="r" b="b"/>
            <a:pathLst>
              <a:path w="360679" h="217169">
                <a:moveTo>
                  <a:pt x="360679" y="0"/>
                </a:moveTo>
                <a:lnTo>
                  <a:pt x="0" y="0"/>
                </a:lnTo>
                <a:lnTo>
                  <a:pt x="0" y="8889"/>
                </a:lnTo>
                <a:lnTo>
                  <a:pt x="3809" y="8889"/>
                </a:lnTo>
                <a:lnTo>
                  <a:pt x="3809" y="3810"/>
                </a:lnTo>
                <a:lnTo>
                  <a:pt x="360679" y="3810"/>
                </a:lnTo>
                <a:lnTo>
                  <a:pt x="360679" y="0"/>
                </a:lnTo>
                <a:close/>
              </a:path>
              <a:path w="360679" h="217169">
                <a:moveTo>
                  <a:pt x="360679" y="3810"/>
                </a:moveTo>
                <a:lnTo>
                  <a:pt x="356870" y="3810"/>
                </a:lnTo>
                <a:lnTo>
                  <a:pt x="356870" y="8889"/>
                </a:lnTo>
                <a:lnTo>
                  <a:pt x="360679" y="8889"/>
                </a:lnTo>
                <a:lnTo>
                  <a:pt x="360679" y="3810"/>
                </a:lnTo>
                <a:close/>
              </a:path>
              <a:path w="360679" h="217169">
                <a:moveTo>
                  <a:pt x="3809" y="8890"/>
                </a:moveTo>
                <a:lnTo>
                  <a:pt x="0" y="8890"/>
                </a:lnTo>
                <a:lnTo>
                  <a:pt x="0" y="15239"/>
                </a:lnTo>
                <a:lnTo>
                  <a:pt x="3809" y="15239"/>
                </a:lnTo>
                <a:lnTo>
                  <a:pt x="3809" y="8890"/>
                </a:lnTo>
                <a:close/>
              </a:path>
              <a:path w="360679" h="217169">
                <a:moveTo>
                  <a:pt x="360679" y="8890"/>
                </a:moveTo>
                <a:lnTo>
                  <a:pt x="356870" y="8890"/>
                </a:lnTo>
                <a:lnTo>
                  <a:pt x="356870" y="15239"/>
                </a:lnTo>
                <a:lnTo>
                  <a:pt x="360679" y="15239"/>
                </a:lnTo>
                <a:lnTo>
                  <a:pt x="360679" y="8890"/>
                </a:lnTo>
                <a:close/>
              </a:path>
              <a:path w="360679" h="217169">
                <a:moveTo>
                  <a:pt x="3809" y="15240"/>
                </a:moveTo>
                <a:lnTo>
                  <a:pt x="0" y="1524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15240"/>
                </a:lnTo>
                <a:close/>
              </a:path>
              <a:path w="360679" h="217169">
                <a:moveTo>
                  <a:pt x="360679" y="15240"/>
                </a:moveTo>
                <a:lnTo>
                  <a:pt x="356870" y="15240"/>
                </a:lnTo>
                <a:lnTo>
                  <a:pt x="356870" y="34289"/>
                </a:lnTo>
                <a:lnTo>
                  <a:pt x="360679" y="34289"/>
                </a:lnTo>
                <a:lnTo>
                  <a:pt x="360679" y="15240"/>
                </a:lnTo>
                <a:close/>
              </a:path>
              <a:path w="360679" h="217169">
                <a:moveTo>
                  <a:pt x="3809" y="34290"/>
                </a:moveTo>
                <a:lnTo>
                  <a:pt x="0" y="34290"/>
                </a:lnTo>
                <a:lnTo>
                  <a:pt x="0" y="59689"/>
                </a:lnTo>
                <a:lnTo>
                  <a:pt x="3809" y="59689"/>
                </a:lnTo>
                <a:lnTo>
                  <a:pt x="3809" y="34290"/>
                </a:lnTo>
                <a:close/>
              </a:path>
              <a:path w="360679" h="217169">
                <a:moveTo>
                  <a:pt x="360679" y="34290"/>
                </a:moveTo>
                <a:lnTo>
                  <a:pt x="356870" y="34290"/>
                </a:lnTo>
                <a:lnTo>
                  <a:pt x="356870" y="59689"/>
                </a:lnTo>
                <a:lnTo>
                  <a:pt x="360679" y="59689"/>
                </a:lnTo>
                <a:lnTo>
                  <a:pt x="360679" y="34290"/>
                </a:lnTo>
                <a:close/>
              </a:path>
              <a:path w="360679" h="217169">
                <a:moveTo>
                  <a:pt x="3809" y="59690"/>
                </a:moveTo>
                <a:lnTo>
                  <a:pt x="0" y="59690"/>
                </a:lnTo>
                <a:lnTo>
                  <a:pt x="0" y="76200"/>
                </a:lnTo>
                <a:lnTo>
                  <a:pt x="3809" y="76200"/>
                </a:lnTo>
                <a:lnTo>
                  <a:pt x="3809" y="59690"/>
                </a:lnTo>
                <a:close/>
              </a:path>
              <a:path w="360679" h="217169">
                <a:moveTo>
                  <a:pt x="360679" y="59690"/>
                </a:moveTo>
                <a:lnTo>
                  <a:pt x="356870" y="59690"/>
                </a:lnTo>
                <a:lnTo>
                  <a:pt x="356870" y="76200"/>
                </a:lnTo>
                <a:lnTo>
                  <a:pt x="360679" y="76200"/>
                </a:lnTo>
                <a:lnTo>
                  <a:pt x="360679" y="59690"/>
                </a:lnTo>
                <a:close/>
              </a:path>
              <a:path w="360679" h="217169">
                <a:moveTo>
                  <a:pt x="3809" y="76200"/>
                </a:moveTo>
                <a:lnTo>
                  <a:pt x="0" y="76200"/>
                </a:lnTo>
                <a:lnTo>
                  <a:pt x="0" y="148589"/>
                </a:lnTo>
                <a:lnTo>
                  <a:pt x="3809" y="148589"/>
                </a:lnTo>
                <a:lnTo>
                  <a:pt x="3809" y="76200"/>
                </a:lnTo>
                <a:close/>
              </a:path>
              <a:path w="360679" h="217169">
                <a:moveTo>
                  <a:pt x="360679" y="76200"/>
                </a:moveTo>
                <a:lnTo>
                  <a:pt x="356870" y="76200"/>
                </a:lnTo>
                <a:lnTo>
                  <a:pt x="356870" y="148589"/>
                </a:lnTo>
                <a:lnTo>
                  <a:pt x="360679" y="148589"/>
                </a:lnTo>
                <a:lnTo>
                  <a:pt x="360679" y="76200"/>
                </a:lnTo>
                <a:close/>
              </a:path>
              <a:path w="360679" h="217169">
                <a:moveTo>
                  <a:pt x="3809" y="148590"/>
                </a:moveTo>
                <a:lnTo>
                  <a:pt x="0" y="148590"/>
                </a:lnTo>
                <a:lnTo>
                  <a:pt x="0" y="186689"/>
                </a:lnTo>
                <a:lnTo>
                  <a:pt x="3809" y="186689"/>
                </a:lnTo>
                <a:lnTo>
                  <a:pt x="3809" y="148590"/>
                </a:lnTo>
                <a:close/>
              </a:path>
              <a:path w="360679" h="217169">
                <a:moveTo>
                  <a:pt x="360679" y="148590"/>
                </a:moveTo>
                <a:lnTo>
                  <a:pt x="356870" y="148590"/>
                </a:lnTo>
                <a:lnTo>
                  <a:pt x="356870" y="186689"/>
                </a:lnTo>
                <a:lnTo>
                  <a:pt x="360679" y="186689"/>
                </a:lnTo>
                <a:lnTo>
                  <a:pt x="360679" y="148590"/>
                </a:lnTo>
                <a:close/>
              </a:path>
              <a:path w="360679" h="217169">
                <a:moveTo>
                  <a:pt x="3809" y="186690"/>
                </a:moveTo>
                <a:lnTo>
                  <a:pt x="0" y="186690"/>
                </a:lnTo>
                <a:lnTo>
                  <a:pt x="0" y="199389"/>
                </a:lnTo>
                <a:lnTo>
                  <a:pt x="3809" y="199389"/>
                </a:lnTo>
                <a:lnTo>
                  <a:pt x="3809" y="186690"/>
                </a:lnTo>
                <a:close/>
              </a:path>
              <a:path w="360679" h="217169">
                <a:moveTo>
                  <a:pt x="360679" y="186690"/>
                </a:moveTo>
                <a:lnTo>
                  <a:pt x="356870" y="186690"/>
                </a:lnTo>
                <a:lnTo>
                  <a:pt x="356870" y="199389"/>
                </a:lnTo>
                <a:lnTo>
                  <a:pt x="360679" y="199389"/>
                </a:lnTo>
                <a:lnTo>
                  <a:pt x="360679" y="186690"/>
                </a:lnTo>
                <a:close/>
              </a:path>
              <a:path w="360679" h="217169">
                <a:moveTo>
                  <a:pt x="3809" y="199390"/>
                </a:moveTo>
                <a:lnTo>
                  <a:pt x="0" y="199390"/>
                </a:lnTo>
                <a:lnTo>
                  <a:pt x="0" y="217170"/>
                </a:lnTo>
                <a:lnTo>
                  <a:pt x="360679" y="217170"/>
                </a:lnTo>
                <a:lnTo>
                  <a:pt x="360679" y="213360"/>
                </a:lnTo>
                <a:lnTo>
                  <a:pt x="3809" y="213360"/>
                </a:lnTo>
                <a:lnTo>
                  <a:pt x="3809" y="199390"/>
                </a:lnTo>
                <a:close/>
              </a:path>
              <a:path w="360679" h="217169">
                <a:moveTo>
                  <a:pt x="360679" y="199390"/>
                </a:moveTo>
                <a:lnTo>
                  <a:pt x="356870" y="199390"/>
                </a:lnTo>
                <a:lnTo>
                  <a:pt x="356870" y="213360"/>
                </a:lnTo>
                <a:lnTo>
                  <a:pt x="360679" y="213360"/>
                </a:lnTo>
                <a:lnTo>
                  <a:pt x="360679" y="199390"/>
                </a:lnTo>
                <a:close/>
              </a:path>
            </a:pathLst>
          </a:custGeom>
          <a:solidFill>
            <a:srgbClr val="5E1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304530" y="1714500"/>
            <a:ext cx="353060" cy="209550"/>
          </a:xfrm>
          <a:custGeom>
            <a:avLst/>
            <a:gdLst/>
            <a:ahLst/>
            <a:cxnLst/>
            <a:rect l="l" t="t" r="r" b="b"/>
            <a:pathLst>
              <a:path w="353059" h="209550">
                <a:moveTo>
                  <a:pt x="353060" y="0"/>
                </a:moveTo>
                <a:lnTo>
                  <a:pt x="0" y="0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353060" y="3810"/>
                </a:lnTo>
                <a:lnTo>
                  <a:pt x="353060" y="0"/>
                </a:lnTo>
                <a:close/>
              </a:path>
              <a:path w="353059" h="209550">
                <a:moveTo>
                  <a:pt x="353060" y="3810"/>
                </a:moveTo>
                <a:lnTo>
                  <a:pt x="349250" y="3810"/>
                </a:lnTo>
                <a:lnTo>
                  <a:pt x="349250" y="5079"/>
                </a:lnTo>
                <a:lnTo>
                  <a:pt x="353060" y="5079"/>
                </a:lnTo>
                <a:lnTo>
                  <a:pt x="353060" y="3810"/>
                </a:lnTo>
                <a:close/>
              </a:path>
              <a:path w="353059" h="209550">
                <a:moveTo>
                  <a:pt x="3810" y="5080"/>
                </a:moveTo>
                <a:lnTo>
                  <a:pt x="0" y="5080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5080"/>
                </a:lnTo>
                <a:close/>
              </a:path>
              <a:path w="353059" h="209550">
                <a:moveTo>
                  <a:pt x="353060" y="5080"/>
                </a:moveTo>
                <a:lnTo>
                  <a:pt x="349250" y="5080"/>
                </a:lnTo>
                <a:lnTo>
                  <a:pt x="349250" y="11429"/>
                </a:lnTo>
                <a:lnTo>
                  <a:pt x="353060" y="11429"/>
                </a:lnTo>
                <a:lnTo>
                  <a:pt x="353060" y="5080"/>
                </a:lnTo>
                <a:close/>
              </a:path>
              <a:path w="353059" h="209550">
                <a:moveTo>
                  <a:pt x="3810" y="11430"/>
                </a:moveTo>
                <a:lnTo>
                  <a:pt x="0" y="11430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11430"/>
                </a:lnTo>
                <a:close/>
              </a:path>
              <a:path w="353059" h="209550">
                <a:moveTo>
                  <a:pt x="353060" y="11430"/>
                </a:moveTo>
                <a:lnTo>
                  <a:pt x="349250" y="11430"/>
                </a:lnTo>
                <a:lnTo>
                  <a:pt x="349250" y="30479"/>
                </a:lnTo>
                <a:lnTo>
                  <a:pt x="353060" y="30479"/>
                </a:lnTo>
                <a:lnTo>
                  <a:pt x="353060" y="11430"/>
                </a:lnTo>
                <a:close/>
              </a:path>
              <a:path w="353059" h="209550">
                <a:moveTo>
                  <a:pt x="3810" y="30480"/>
                </a:moveTo>
                <a:lnTo>
                  <a:pt x="0" y="3048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30480"/>
                </a:lnTo>
                <a:close/>
              </a:path>
              <a:path w="353059" h="209550">
                <a:moveTo>
                  <a:pt x="353060" y="30480"/>
                </a:moveTo>
                <a:lnTo>
                  <a:pt x="349250" y="30480"/>
                </a:lnTo>
                <a:lnTo>
                  <a:pt x="349250" y="55879"/>
                </a:lnTo>
                <a:lnTo>
                  <a:pt x="353060" y="55879"/>
                </a:lnTo>
                <a:lnTo>
                  <a:pt x="353060" y="30480"/>
                </a:lnTo>
                <a:close/>
              </a:path>
              <a:path w="353059" h="209550">
                <a:moveTo>
                  <a:pt x="3810" y="55880"/>
                </a:moveTo>
                <a:lnTo>
                  <a:pt x="0" y="5588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55880"/>
                </a:lnTo>
                <a:close/>
              </a:path>
              <a:path w="353059" h="209550">
                <a:moveTo>
                  <a:pt x="353060" y="55880"/>
                </a:moveTo>
                <a:lnTo>
                  <a:pt x="349250" y="55880"/>
                </a:lnTo>
                <a:lnTo>
                  <a:pt x="349250" y="72389"/>
                </a:lnTo>
                <a:lnTo>
                  <a:pt x="353060" y="72389"/>
                </a:lnTo>
                <a:lnTo>
                  <a:pt x="353060" y="55880"/>
                </a:lnTo>
                <a:close/>
              </a:path>
              <a:path w="353059" h="209550">
                <a:moveTo>
                  <a:pt x="3810" y="72390"/>
                </a:moveTo>
                <a:lnTo>
                  <a:pt x="0" y="72390"/>
                </a:lnTo>
                <a:lnTo>
                  <a:pt x="0" y="144779"/>
                </a:lnTo>
                <a:lnTo>
                  <a:pt x="3810" y="144779"/>
                </a:lnTo>
                <a:lnTo>
                  <a:pt x="3810" y="72390"/>
                </a:lnTo>
                <a:close/>
              </a:path>
              <a:path w="353059" h="209550">
                <a:moveTo>
                  <a:pt x="353060" y="72390"/>
                </a:moveTo>
                <a:lnTo>
                  <a:pt x="349250" y="72390"/>
                </a:lnTo>
                <a:lnTo>
                  <a:pt x="349250" y="144779"/>
                </a:lnTo>
                <a:lnTo>
                  <a:pt x="353060" y="144779"/>
                </a:lnTo>
                <a:lnTo>
                  <a:pt x="353060" y="72390"/>
                </a:lnTo>
                <a:close/>
              </a:path>
              <a:path w="353059" h="209550">
                <a:moveTo>
                  <a:pt x="3810" y="144780"/>
                </a:moveTo>
                <a:lnTo>
                  <a:pt x="0" y="144780"/>
                </a:lnTo>
                <a:lnTo>
                  <a:pt x="0" y="182879"/>
                </a:lnTo>
                <a:lnTo>
                  <a:pt x="3810" y="182879"/>
                </a:lnTo>
                <a:lnTo>
                  <a:pt x="3810" y="144780"/>
                </a:lnTo>
                <a:close/>
              </a:path>
              <a:path w="353059" h="209550">
                <a:moveTo>
                  <a:pt x="353060" y="144780"/>
                </a:moveTo>
                <a:lnTo>
                  <a:pt x="349250" y="144780"/>
                </a:lnTo>
                <a:lnTo>
                  <a:pt x="349250" y="182879"/>
                </a:lnTo>
                <a:lnTo>
                  <a:pt x="353060" y="182879"/>
                </a:lnTo>
                <a:lnTo>
                  <a:pt x="353060" y="144780"/>
                </a:lnTo>
                <a:close/>
              </a:path>
              <a:path w="353059" h="209550">
                <a:moveTo>
                  <a:pt x="3810" y="182880"/>
                </a:moveTo>
                <a:lnTo>
                  <a:pt x="0" y="182880"/>
                </a:lnTo>
                <a:lnTo>
                  <a:pt x="0" y="195579"/>
                </a:lnTo>
                <a:lnTo>
                  <a:pt x="3810" y="195579"/>
                </a:lnTo>
                <a:lnTo>
                  <a:pt x="3810" y="182880"/>
                </a:lnTo>
                <a:close/>
              </a:path>
              <a:path w="353059" h="209550">
                <a:moveTo>
                  <a:pt x="353060" y="182880"/>
                </a:moveTo>
                <a:lnTo>
                  <a:pt x="349250" y="182880"/>
                </a:lnTo>
                <a:lnTo>
                  <a:pt x="349250" y="195579"/>
                </a:lnTo>
                <a:lnTo>
                  <a:pt x="353060" y="195579"/>
                </a:lnTo>
                <a:lnTo>
                  <a:pt x="353060" y="182880"/>
                </a:lnTo>
                <a:close/>
              </a:path>
              <a:path w="353059" h="209550">
                <a:moveTo>
                  <a:pt x="3810" y="195580"/>
                </a:moveTo>
                <a:lnTo>
                  <a:pt x="0" y="195580"/>
                </a:lnTo>
                <a:lnTo>
                  <a:pt x="0" y="209550"/>
                </a:lnTo>
                <a:lnTo>
                  <a:pt x="353060" y="209550"/>
                </a:lnTo>
                <a:lnTo>
                  <a:pt x="353060" y="205739"/>
                </a:lnTo>
                <a:lnTo>
                  <a:pt x="3810" y="205739"/>
                </a:lnTo>
                <a:lnTo>
                  <a:pt x="3810" y="195580"/>
                </a:lnTo>
                <a:close/>
              </a:path>
              <a:path w="353059" h="209550">
                <a:moveTo>
                  <a:pt x="353060" y="195580"/>
                </a:moveTo>
                <a:lnTo>
                  <a:pt x="349250" y="195580"/>
                </a:lnTo>
                <a:lnTo>
                  <a:pt x="349250" y="205739"/>
                </a:lnTo>
                <a:lnTo>
                  <a:pt x="353060" y="205739"/>
                </a:lnTo>
                <a:lnTo>
                  <a:pt x="353060" y="195580"/>
                </a:lnTo>
                <a:close/>
              </a:path>
            </a:pathLst>
          </a:custGeom>
          <a:solidFill>
            <a:srgbClr val="6114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08340" y="1718310"/>
            <a:ext cx="345440" cy="201930"/>
          </a:xfrm>
          <a:custGeom>
            <a:avLst/>
            <a:gdLst/>
            <a:ahLst/>
            <a:cxnLst/>
            <a:rect l="l" t="t" r="r" b="b"/>
            <a:pathLst>
              <a:path w="345440" h="201930">
                <a:moveTo>
                  <a:pt x="345439" y="0"/>
                </a:moveTo>
                <a:lnTo>
                  <a:pt x="0" y="0"/>
                </a:lnTo>
                <a:lnTo>
                  <a:pt x="0" y="1269"/>
                </a:lnTo>
                <a:lnTo>
                  <a:pt x="345439" y="1269"/>
                </a:lnTo>
                <a:lnTo>
                  <a:pt x="345439" y="0"/>
                </a:lnTo>
                <a:close/>
              </a:path>
              <a:path w="345440" h="201930">
                <a:moveTo>
                  <a:pt x="345439" y="1270"/>
                </a:moveTo>
                <a:lnTo>
                  <a:pt x="0" y="1270"/>
                </a:lnTo>
                <a:lnTo>
                  <a:pt x="0" y="7619"/>
                </a:lnTo>
                <a:lnTo>
                  <a:pt x="3809" y="7619"/>
                </a:lnTo>
                <a:lnTo>
                  <a:pt x="3809" y="3810"/>
                </a:lnTo>
                <a:lnTo>
                  <a:pt x="345439" y="3810"/>
                </a:lnTo>
                <a:lnTo>
                  <a:pt x="345439" y="1270"/>
                </a:lnTo>
                <a:close/>
              </a:path>
              <a:path w="345440" h="201930">
                <a:moveTo>
                  <a:pt x="345439" y="3810"/>
                </a:moveTo>
                <a:lnTo>
                  <a:pt x="341629" y="3810"/>
                </a:lnTo>
                <a:lnTo>
                  <a:pt x="341629" y="7619"/>
                </a:lnTo>
                <a:lnTo>
                  <a:pt x="345439" y="7619"/>
                </a:lnTo>
                <a:lnTo>
                  <a:pt x="345439" y="3810"/>
                </a:lnTo>
                <a:close/>
              </a:path>
              <a:path w="345440" h="201930">
                <a:moveTo>
                  <a:pt x="3809" y="7620"/>
                </a:moveTo>
                <a:lnTo>
                  <a:pt x="0" y="7620"/>
                </a:lnTo>
                <a:lnTo>
                  <a:pt x="0" y="26669"/>
                </a:lnTo>
                <a:lnTo>
                  <a:pt x="3809" y="26669"/>
                </a:lnTo>
                <a:lnTo>
                  <a:pt x="3809" y="7620"/>
                </a:lnTo>
                <a:close/>
              </a:path>
              <a:path w="345440" h="201930">
                <a:moveTo>
                  <a:pt x="345439" y="7620"/>
                </a:moveTo>
                <a:lnTo>
                  <a:pt x="341629" y="7620"/>
                </a:lnTo>
                <a:lnTo>
                  <a:pt x="341629" y="26669"/>
                </a:lnTo>
                <a:lnTo>
                  <a:pt x="345439" y="26669"/>
                </a:lnTo>
                <a:lnTo>
                  <a:pt x="345439" y="7620"/>
                </a:lnTo>
                <a:close/>
              </a:path>
              <a:path w="345440" h="201930">
                <a:moveTo>
                  <a:pt x="3809" y="26670"/>
                </a:moveTo>
                <a:lnTo>
                  <a:pt x="0" y="26670"/>
                </a:lnTo>
                <a:lnTo>
                  <a:pt x="0" y="52069"/>
                </a:lnTo>
                <a:lnTo>
                  <a:pt x="3809" y="52069"/>
                </a:lnTo>
                <a:lnTo>
                  <a:pt x="3809" y="26670"/>
                </a:lnTo>
                <a:close/>
              </a:path>
              <a:path w="345440" h="201930">
                <a:moveTo>
                  <a:pt x="345439" y="26670"/>
                </a:moveTo>
                <a:lnTo>
                  <a:pt x="341629" y="26670"/>
                </a:lnTo>
                <a:lnTo>
                  <a:pt x="341629" y="52069"/>
                </a:lnTo>
                <a:lnTo>
                  <a:pt x="345439" y="52069"/>
                </a:lnTo>
                <a:lnTo>
                  <a:pt x="345439" y="26670"/>
                </a:lnTo>
                <a:close/>
              </a:path>
              <a:path w="345440" h="201930">
                <a:moveTo>
                  <a:pt x="3809" y="52070"/>
                </a:moveTo>
                <a:lnTo>
                  <a:pt x="0" y="52070"/>
                </a:lnTo>
                <a:lnTo>
                  <a:pt x="0" y="68579"/>
                </a:lnTo>
                <a:lnTo>
                  <a:pt x="3809" y="68579"/>
                </a:lnTo>
                <a:lnTo>
                  <a:pt x="3809" y="52070"/>
                </a:lnTo>
                <a:close/>
              </a:path>
              <a:path w="345440" h="201930">
                <a:moveTo>
                  <a:pt x="345439" y="52070"/>
                </a:moveTo>
                <a:lnTo>
                  <a:pt x="341629" y="52070"/>
                </a:lnTo>
                <a:lnTo>
                  <a:pt x="341629" y="68579"/>
                </a:lnTo>
                <a:lnTo>
                  <a:pt x="345439" y="68579"/>
                </a:lnTo>
                <a:lnTo>
                  <a:pt x="345439" y="52070"/>
                </a:lnTo>
                <a:close/>
              </a:path>
              <a:path w="345440" h="201930">
                <a:moveTo>
                  <a:pt x="3809" y="68580"/>
                </a:moveTo>
                <a:lnTo>
                  <a:pt x="0" y="68580"/>
                </a:lnTo>
                <a:lnTo>
                  <a:pt x="0" y="140969"/>
                </a:lnTo>
                <a:lnTo>
                  <a:pt x="3809" y="140969"/>
                </a:lnTo>
                <a:lnTo>
                  <a:pt x="3809" y="68580"/>
                </a:lnTo>
                <a:close/>
              </a:path>
              <a:path w="345440" h="201930">
                <a:moveTo>
                  <a:pt x="345439" y="68580"/>
                </a:moveTo>
                <a:lnTo>
                  <a:pt x="341629" y="68580"/>
                </a:lnTo>
                <a:lnTo>
                  <a:pt x="341629" y="140969"/>
                </a:lnTo>
                <a:lnTo>
                  <a:pt x="345439" y="140969"/>
                </a:lnTo>
                <a:lnTo>
                  <a:pt x="345439" y="68580"/>
                </a:lnTo>
                <a:close/>
              </a:path>
              <a:path w="345440" h="201930">
                <a:moveTo>
                  <a:pt x="3809" y="140970"/>
                </a:moveTo>
                <a:lnTo>
                  <a:pt x="0" y="140970"/>
                </a:lnTo>
                <a:lnTo>
                  <a:pt x="0" y="179069"/>
                </a:lnTo>
                <a:lnTo>
                  <a:pt x="3809" y="179069"/>
                </a:lnTo>
                <a:lnTo>
                  <a:pt x="3809" y="140970"/>
                </a:lnTo>
                <a:close/>
              </a:path>
              <a:path w="345440" h="201930">
                <a:moveTo>
                  <a:pt x="345439" y="140970"/>
                </a:moveTo>
                <a:lnTo>
                  <a:pt x="341629" y="140970"/>
                </a:lnTo>
                <a:lnTo>
                  <a:pt x="341629" y="179069"/>
                </a:lnTo>
                <a:lnTo>
                  <a:pt x="345439" y="179069"/>
                </a:lnTo>
                <a:lnTo>
                  <a:pt x="345439" y="140970"/>
                </a:lnTo>
                <a:close/>
              </a:path>
              <a:path w="345440" h="201930">
                <a:moveTo>
                  <a:pt x="3809" y="179070"/>
                </a:moveTo>
                <a:lnTo>
                  <a:pt x="0" y="179070"/>
                </a:lnTo>
                <a:lnTo>
                  <a:pt x="0" y="191769"/>
                </a:lnTo>
                <a:lnTo>
                  <a:pt x="3809" y="191769"/>
                </a:lnTo>
                <a:lnTo>
                  <a:pt x="3809" y="179070"/>
                </a:lnTo>
                <a:close/>
              </a:path>
              <a:path w="345440" h="201930">
                <a:moveTo>
                  <a:pt x="345439" y="179070"/>
                </a:moveTo>
                <a:lnTo>
                  <a:pt x="341629" y="179070"/>
                </a:lnTo>
                <a:lnTo>
                  <a:pt x="341629" y="191769"/>
                </a:lnTo>
                <a:lnTo>
                  <a:pt x="345439" y="191769"/>
                </a:lnTo>
                <a:lnTo>
                  <a:pt x="345439" y="179070"/>
                </a:lnTo>
                <a:close/>
              </a:path>
              <a:path w="345440" h="201930">
                <a:moveTo>
                  <a:pt x="3809" y="191770"/>
                </a:moveTo>
                <a:lnTo>
                  <a:pt x="0" y="191770"/>
                </a:lnTo>
                <a:lnTo>
                  <a:pt x="0" y="201929"/>
                </a:lnTo>
                <a:lnTo>
                  <a:pt x="345439" y="201929"/>
                </a:lnTo>
                <a:lnTo>
                  <a:pt x="345439" y="198119"/>
                </a:lnTo>
                <a:lnTo>
                  <a:pt x="3809" y="198119"/>
                </a:lnTo>
                <a:lnTo>
                  <a:pt x="3809" y="191770"/>
                </a:lnTo>
                <a:close/>
              </a:path>
              <a:path w="345440" h="201930">
                <a:moveTo>
                  <a:pt x="345439" y="191770"/>
                </a:moveTo>
                <a:lnTo>
                  <a:pt x="341629" y="191770"/>
                </a:lnTo>
                <a:lnTo>
                  <a:pt x="341629" y="198119"/>
                </a:lnTo>
                <a:lnTo>
                  <a:pt x="345439" y="198119"/>
                </a:lnTo>
                <a:lnTo>
                  <a:pt x="345439" y="191770"/>
                </a:lnTo>
                <a:close/>
              </a:path>
            </a:pathLst>
          </a:custGeom>
          <a:solidFill>
            <a:srgbClr val="631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312150" y="1722120"/>
            <a:ext cx="337820" cy="194310"/>
          </a:xfrm>
          <a:custGeom>
            <a:avLst/>
            <a:gdLst/>
            <a:ahLst/>
            <a:cxnLst/>
            <a:rect l="l" t="t" r="r" b="b"/>
            <a:pathLst>
              <a:path w="337820" h="194310">
                <a:moveTo>
                  <a:pt x="337820" y="0"/>
                </a:moveTo>
                <a:lnTo>
                  <a:pt x="0" y="0"/>
                </a:lnTo>
                <a:lnTo>
                  <a:pt x="0" y="3809"/>
                </a:lnTo>
                <a:lnTo>
                  <a:pt x="2540" y="3809"/>
                </a:lnTo>
                <a:lnTo>
                  <a:pt x="2540" y="2539"/>
                </a:lnTo>
                <a:lnTo>
                  <a:pt x="337820" y="2539"/>
                </a:lnTo>
                <a:lnTo>
                  <a:pt x="337820" y="0"/>
                </a:lnTo>
                <a:close/>
              </a:path>
              <a:path w="337820" h="194310">
                <a:moveTo>
                  <a:pt x="337820" y="2539"/>
                </a:moveTo>
                <a:lnTo>
                  <a:pt x="334009" y="2539"/>
                </a:lnTo>
                <a:lnTo>
                  <a:pt x="334009" y="3809"/>
                </a:lnTo>
                <a:lnTo>
                  <a:pt x="337820" y="3809"/>
                </a:lnTo>
                <a:lnTo>
                  <a:pt x="337820" y="2539"/>
                </a:lnTo>
                <a:close/>
              </a:path>
              <a:path w="337820" h="194310">
                <a:moveTo>
                  <a:pt x="2540" y="3810"/>
                </a:moveTo>
                <a:lnTo>
                  <a:pt x="0" y="3810"/>
                </a:lnTo>
                <a:lnTo>
                  <a:pt x="0" y="22859"/>
                </a:lnTo>
                <a:lnTo>
                  <a:pt x="2540" y="22859"/>
                </a:lnTo>
                <a:lnTo>
                  <a:pt x="2540" y="3810"/>
                </a:lnTo>
                <a:close/>
              </a:path>
              <a:path w="337820" h="194310">
                <a:moveTo>
                  <a:pt x="337820" y="3810"/>
                </a:moveTo>
                <a:lnTo>
                  <a:pt x="334009" y="3810"/>
                </a:lnTo>
                <a:lnTo>
                  <a:pt x="334009" y="22859"/>
                </a:lnTo>
                <a:lnTo>
                  <a:pt x="337820" y="22859"/>
                </a:lnTo>
                <a:lnTo>
                  <a:pt x="337820" y="3810"/>
                </a:lnTo>
                <a:close/>
              </a:path>
              <a:path w="337820" h="194310">
                <a:moveTo>
                  <a:pt x="2540" y="22860"/>
                </a:moveTo>
                <a:lnTo>
                  <a:pt x="0" y="22860"/>
                </a:lnTo>
                <a:lnTo>
                  <a:pt x="0" y="48259"/>
                </a:lnTo>
                <a:lnTo>
                  <a:pt x="2540" y="48259"/>
                </a:lnTo>
                <a:lnTo>
                  <a:pt x="2540" y="22860"/>
                </a:lnTo>
                <a:close/>
              </a:path>
              <a:path w="337820" h="194310">
                <a:moveTo>
                  <a:pt x="337820" y="22860"/>
                </a:moveTo>
                <a:lnTo>
                  <a:pt x="334009" y="22860"/>
                </a:lnTo>
                <a:lnTo>
                  <a:pt x="334009" y="48259"/>
                </a:lnTo>
                <a:lnTo>
                  <a:pt x="337820" y="48259"/>
                </a:lnTo>
                <a:lnTo>
                  <a:pt x="337820" y="22860"/>
                </a:lnTo>
                <a:close/>
              </a:path>
              <a:path w="337820" h="194310">
                <a:moveTo>
                  <a:pt x="2540" y="48260"/>
                </a:moveTo>
                <a:lnTo>
                  <a:pt x="0" y="48260"/>
                </a:lnTo>
                <a:lnTo>
                  <a:pt x="0" y="64769"/>
                </a:lnTo>
                <a:lnTo>
                  <a:pt x="2540" y="64769"/>
                </a:lnTo>
                <a:lnTo>
                  <a:pt x="2540" y="48260"/>
                </a:lnTo>
                <a:close/>
              </a:path>
              <a:path w="337820" h="194310">
                <a:moveTo>
                  <a:pt x="337820" y="48260"/>
                </a:moveTo>
                <a:lnTo>
                  <a:pt x="334009" y="48260"/>
                </a:lnTo>
                <a:lnTo>
                  <a:pt x="334009" y="64769"/>
                </a:lnTo>
                <a:lnTo>
                  <a:pt x="337820" y="64769"/>
                </a:lnTo>
                <a:lnTo>
                  <a:pt x="337820" y="48260"/>
                </a:lnTo>
                <a:close/>
              </a:path>
              <a:path w="337820" h="194310">
                <a:moveTo>
                  <a:pt x="2540" y="64770"/>
                </a:moveTo>
                <a:lnTo>
                  <a:pt x="0" y="64770"/>
                </a:lnTo>
                <a:lnTo>
                  <a:pt x="0" y="137159"/>
                </a:lnTo>
                <a:lnTo>
                  <a:pt x="2540" y="137159"/>
                </a:lnTo>
                <a:lnTo>
                  <a:pt x="2540" y="64770"/>
                </a:lnTo>
                <a:close/>
              </a:path>
              <a:path w="337820" h="194310">
                <a:moveTo>
                  <a:pt x="337820" y="64770"/>
                </a:moveTo>
                <a:lnTo>
                  <a:pt x="334009" y="64770"/>
                </a:lnTo>
                <a:lnTo>
                  <a:pt x="334009" y="137159"/>
                </a:lnTo>
                <a:lnTo>
                  <a:pt x="337820" y="137159"/>
                </a:lnTo>
                <a:lnTo>
                  <a:pt x="337820" y="64770"/>
                </a:lnTo>
                <a:close/>
              </a:path>
              <a:path w="337820" h="194310">
                <a:moveTo>
                  <a:pt x="2540" y="137160"/>
                </a:moveTo>
                <a:lnTo>
                  <a:pt x="0" y="137160"/>
                </a:lnTo>
                <a:lnTo>
                  <a:pt x="0" y="175259"/>
                </a:lnTo>
                <a:lnTo>
                  <a:pt x="2540" y="175259"/>
                </a:lnTo>
                <a:lnTo>
                  <a:pt x="2540" y="137160"/>
                </a:lnTo>
                <a:close/>
              </a:path>
              <a:path w="337820" h="194310">
                <a:moveTo>
                  <a:pt x="337820" y="137160"/>
                </a:moveTo>
                <a:lnTo>
                  <a:pt x="334009" y="137160"/>
                </a:lnTo>
                <a:lnTo>
                  <a:pt x="334009" y="175259"/>
                </a:lnTo>
                <a:lnTo>
                  <a:pt x="337820" y="175259"/>
                </a:lnTo>
                <a:lnTo>
                  <a:pt x="337820" y="137160"/>
                </a:lnTo>
                <a:close/>
              </a:path>
              <a:path w="337820" h="194310">
                <a:moveTo>
                  <a:pt x="2540" y="175260"/>
                </a:moveTo>
                <a:lnTo>
                  <a:pt x="0" y="175260"/>
                </a:lnTo>
                <a:lnTo>
                  <a:pt x="0" y="187959"/>
                </a:lnTo>
                <a:lnTo>
                  <a:pt x="2540" y="187959"/>
                </a:lnTo>
                <a:lnTo>
                  <a:pt x="2540" y="175260"/>
                </a:lnTo>
                <a:close/>
              </a:path>
              <a:path w="337820" h="194310">
                <a:moveTo>
                  <a:pt x="337820" y="175260"/>
                </a:moveTo>
                <a:lnTo>
                  <a:pt x="334009" y="175260"/>
                </a:lnTo>
                <a:lnTo>
                  <a:pt x="334009" y="187959"/>
                </a:lnTo>
                <a:lnTo>
                  <a:pt x="337820" y="187959"/>
                </a:lnTo>
                <a:lnTo>
                  <a:pt x="337820" y="175260"/>
                </a:lnTo>
                <a:close/>
              </a:path>
              <a:path w="337820" h="194310">
                <a:moveTo>
                  <a:pt x="2540" y="187960"/>
                </a:moveTo>
                <a:lnTo>
                  <a:pt x="0" y="187960"/>
                </a:lnTo>
                <a:lnTo>
                  <a:pt x="0" y="194309"/>
                </a:lnTo>
                <a:lnTo>
                  <a:pt x="337820" y="194309"/>
                </a:lnTo>
                <a:lnTo>
                  <a:pt x="337820" y="190500"/>
                </a:lnTo>
                <a:lnTo>
                  <a:pt x="2540" y="190500"/>
                </a:lnTo>
                <a:lnTo>
                  <a:pt x="2540" y="187960"/>
                </a:lnTo>
                <a:close/>
              </a:path>
              <a:path w="337820" h="194310">
                <a:moveTo>
                  <a:pt x="337820" y="187960"/>
                </a:moveTo>
                <a:lnTo>
                  <a:pt x="334009" y="187960"/>
                </a:lnTo>
                <a:lnTo>
                  <a:pt x="334009" y="190500"/>
                </a:lnTo>
                <a:lnTo>
                  <a:pt x="337820" y="190500"/>
                </a:lnTo>
                <a:lnTo>
                  <a:pt x="337820" y="187960"/>
                </a:lnTo>
                <a:close/>
              </a:path>
            </a:pathLst>
          </a:custGeom>
          <a:solidFill>
            <a:srgbClr val="661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314690" y="1725295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31469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314690" y="1727200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64235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31469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64235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3146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6423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3146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6423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31469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64235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14690" y="1909445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314690" y="189737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0" y="11429"/>
                </a:moveTo>
                <a:lnTo>
                  <a:pt x="3809" y="11429"/>
                </a:lnTo>
                <a:lnTo>
                  <a:pt x="380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642350" y="189737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3809" y="0"/>
                </a:moveTo>
                <a:lnTo>
                  <a:pt x="0" y="0"/>
                </a:lnTo>
                <a:lnTo>
                  <a:pt x="0" y="11429"/>
                </a:lnTo>
                <a:lnTo>
                  <a:pt x="3809" y="1142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314690" y="1911350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18500" y="1728470"/>
            <a:ext cx="323850" cy="180340"/>
          </a:xfrm>
          <a:custGeom>
            <a:avLst/>
            <a:gdLst/>
            <a:ahLst/>
            <a:cxnLst/>
            <a:rect l="l" t="t" r="r" b="b"/>
            <a:pathLst>
              <a:path w="323850" h="180339">
                <a:moveTo>
                  <a:pt x="323850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3809"/>
                </a:lnTo>
                <a:lnTo>
                  <a:pt x="323850" y="3809"/>
                </a:lnTo>
                <a:lnTo>
                  <a:pt x="323850" y="0"/>
                </a:lnTo>
                <a:close/>
              </a:path>
              <a:path w="323850" h="180339">
                <a:moveTo>
                  <a:pt x="323850" y="3809"/>
                </a:moveTo>
                <a:lnTo>
                  <a:pt x="320040" y="3809"/>
                </a:lnTo>
                <a:lnTo>
                  <a:pt x="320040" y="16509"/>
                </a:lnTo>
                <a:lnTo>
                  <a:pt x="323850" y="16509"/>
                </a:lnTo>
                <a:lnTo>
                  <a:pt x="323850" y="3809"/>
                </a:lnTo>
                <a:close/>
              </a:path>
              <a:path w="323850" h="180339">
                <a:moveTo>
                  <a:pt x="3809" y="16510"/>
                </a:moveTo>
                <a:lnTo>
                  <a:pt x="0" y="16510"/>
                </a:lnTo>
                <a:lnTo>
                  <a:pt x="0" y="41909"/>
                </a:lnTo>
                <a:lnTo>
                  <a:pt x="3809" y="41909"/>
                </a:lnTo>
                <a:lnTo>
                  <a:pt x="3809" y="16510"/>
                </a:lnTo>
                <a:close/>
              </a:path>
              <a:path w="323850" h="180339">
                <a:moveTo>
                  <a:pt x="323850" y="16510"/>
                </a:moveTo>
                <a:lnTo>
                  <a:pt x="320040" y="16510"/>
                </a:lnTo>
                <a:lnTo>
                  <a:pt x="320040" y="41909"/>
                </a:lnTo>
                <a:lnTo>
                  <a:pt x="323850" y="41909"/>
                </a:lnTo>
                <a:lnTo>
                  <a:pt x="323850" y="16510"/>
                </a:lnTo>
                <a:close/>
              </a:path>
              <a:path w="323850" h="180339">
                <a:moveTo>
                  <a:pt x="3809" y="41910"/>
                </a:moveTo>
                <a:lnTo>
                  <a:pt x="0" y="41910"/>
                </a:lnTo>
                <a:lnTo>
                  <a:pt x="0" y="58419"/>
                </a:lnTo>
                <a:lnTo>
                  <a:pt x="3809" y="58419"/>
                </a:lnTo>
                <a:lnTo>
                  <a:pt x="3809" y="41910"/>
                </a:lnTo>
                <a:close/>
              </a:path>
              <a:path w="323850" h="180339">
                <a:moveTo>
                  <a:pt x="323850" y="41910"/>
                </a:moveTo>
                <a:lnTo>
                  <a:pt x="320040" y="41910"/>
                </a:lnTo>
                <a:lnTo>
                  <a:pt x="320040" y="58419"/>
                </a:lnTo>
                <a:lnTo>
                  <a:pt x="323850" y="58419"/>
                </a:lnTo>
                <a:lnTo>
                  <a:pt x="323850" y="41910"/>
                </a:lnTo>
                <a:close/>
              </a:path>
              <a:path w="323850" h="180339">
                <a:moveTo>
                  <a:pt x="3809" y="58420"/>
                </a:moveTo>
                <a:lnTo>
                  <a:pt x="0" y="58420"/>
                </a:lnTo>
                <a:lnTo>
                  <a:pt x="0" y="130809"/>
                </a:lnTo>
                <a:lnTo>
                  <a:pt x="3809" y="130809"/>
                </a:lnTo>
                <a:lnTo>
                  <a:pt x="3809" y="58420"/>
                </a:lnTo>
                <a:close/>
              </a:path>
              <a:path w="323850" h="180339">
                <a:moveTo>
                  <a:pt x="323850" y="58420"/>
                </a:moveTo>
                <a:lnTo>
                  <a:pt x="320040" y="58420"/>
                </a:lnTo>
                <a:lnTo>
                  <a:pt x="320040" y="130809"/>
                </a:lnTo>
                <a:lnTo>
                  <a:pt x="323850" y="130809"/>
                </a:lnTo>
                <a:lnTo>
                  <a:pt x="323850" y="58420"/>
                </a:lnTo>
                <a:close/>
              </a:path>
              <a:path w="323850" h="180339">
                <a:moveTo>
                  <a:pt x="3809" y="130810"/>
                </a:moveTo>
                <a:lnTo>
                  <a:pt x="0" y="130810"/>
                </a:lnTo>
                <a:lnTo>
                  <a:pt x="0" y="168909"/>
                </a:lnTo>
                <a:lnTo>
                  <a:pt x="3809" y="168909"/>
                </a:lnTo>
                <a:lnTo>
                  <a:pt x="3809" y="130810"/>
                </a:lnTo>
                <a:close/>
              </a:path>
              <a:path w="323850" h="180339">
                <a:moveTo>
                  <a:pt x="323850" y="130810"/>
                </a:moveTo>
                <a:lnTo>
                  <a:pt x="320040" y="130810"/>
                </a:lnTo>
                <a:lnTo>
                  <a:pt x="320040" y="168909"/>
                </a:lnTo>
                <a:lnTo>
                  <a:pt x="323850" y="168909"/>
                </a:lnTo>
                <a:lnTo>
                  <a:pt x="323850" y="130810"/>
                </a:lnTo>
                <a:close/>
              </a:path>
              <a:path w="323850" h="180339">
                <a:moveTo>
                  <a:pt x="3809" y="168910"/>
                </a:moveTo>
                <a:lnTo>
                  <a:pt x="0" y="168910"/>
                </a:lnTo>
                <a:lnTo>
                  <a:pt x="0" y="180339"/>
                </a:lnTo>
                <a:lnTo>
                  <a:pt x="323850" y="180339"/>
                </a:lnTo>
                <a:lnTo>
                  <a:pt x="323850" y="176529"/>
                </a:lnTo>
                <a:lnTo>
                  <a:pt x="3809" y="176529"/>
                </a:lnTo>
                <a:lnTo>
                  <a:pt x="3809" y="168910"/>
                </a:lnTo>
                <a:close/>
              </a:path>
              <a:path w="323850" h="180339">
                <a:moveTo>
                  <a:pt x="323850" y="168910"/>
                </a:moveTo>
                <a:lnTo>
                  <a:pt x="320040" y="168910"/>
                </a:lnTo>
                <a:lnTo>
                  <a:pt x="320040" y="176529"/>
                </a:lnTo>
                <a:lnTo>
                  <a:pt x="323850" y="176529"/>
                </a:lnTo>
                <a:lnTo>
                  <a:pt x="323850" y="168910"/>
                </a:lnTo>
                <a:close/>
              </a:path>
            </a:pathLst>
          </a:custGeom>
          <a:solidFill>
            <a:srgbClr val="6B1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322309" y="1732279"/>
            <a:ext cx="316230" cy="172720"/>
          </a:xfrm>
          <a:custGeom>
            <a:avLst/>
            <a:gdLst/>
            <a:ahLst/>
            <a:cxnLst/>
            <a:rect l="l" t="t" r="r" b="b"/>
            <a:pathLst>
              <a:path w="316229" h="172719">
                <a:moveTo>
                  <a:pt x="316230" y="0"/>
                </a:moveTo>
                <a:lnTo>
                  <a:pt x="0" y="0"/>
                </a:lnTo>
                <a:lnTo>
                  <a:pt x="0" y="12700"/>
                </a:lnTo>
                <a:lnTo>
                  <a:pt x="3810" y="12700"/>
                </a:lnTo>
                <a:lnTo>
                  <a:pt x="3810" y="3810"/>
                </a:lnTo>
                <a:lnTo>
                  <a:pt x="316230" y="3810"/>
                </a:lnTo>
                <a:lnTo>
                  <a:pt x="316230" y="0"/>
                </a:lnTo>
                <a:close/>
              </a:path>
              <a:path w="316229" h="172719">
                <a:moveTo>
                  <a:pt x="316230" y="3810"/>
                </a:moveTo>
                <a:lnTo>
                  <a:pt x="312420" y="3810"/>
                </a:lnTo>
                <a:lnTo>
                  <a:pt x="312420" y="12700"/>
                </a:lnTo>
                <a:lnTo>
                  <a:pt x="316230" y="12700"/>
                </a:lnTo>
                <a:lnTo>
                  <a:pt x="316230" y="3810"/>
                </a:lnTo>
                <a:close/>
              </a:path>
              <a:path w="316229" h="172719">
                <a:moveTo>
                  <a:pt x="3810" y="12700"/>
                </a:moveTo>
                <a:lnTo>
                  <a:pt x="0" y="1270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12700"/>
                </a:lnTo>
                <a:close/>
              </a:path>
              <a:path w="316229" h="172719">
                <a:moveTo>
                  <a:pt x="316230" y="12700"/>
                </a:moveTo>
                <a:lnTo>
                  <a:pt x="312420" y="12700"/>
                </a:lnTo>
                <a:lnTo>
                  <a:pt x="312420" y="38100"/>
                </a:lnTo>
                <a:lnTo>
                  <a:pt x="316230" y="38100"/>
                </a:lnTo>
                <a:lnTo>
                  <a:pt x="316230" y="12700"/>
                </a:lnTo>
                <a:close/>
              </a:path>
              <a:path w="316229" h="172719">
                <a:moveTo>
                  <a:pt x="3810" y="38100"/>
                </a:moveTo>
                <a:lnTo>
                  <a:pt x="0" y="38100"/>
                </a:lnTo>
                <a:lnTo>
                  <a:pt x="0" y="54610"/>
                </a:lnTo>
                <a:lnTo>
                  <a:pt x="3810" y="54610"/>
                </a:lnTo>
                <a:lnTo>
                  <a:pt x="3810" y="38100"/>
                </a:lnTo>
                <a:close/>
              </a:path>
              <a:path w="316229" h="172719">
                <a:moveTo>
                  <a:pt x="316230" y="38100"/>
                </a:moveTo>
                <a:lnTo>
                  <a:pt x="312420" y="38100"/>
                </a:lnTo>
                <a:lnTo>
                  <a:pt x="312420" y="54610"/>
                </a:lnTo>
                <a:lnTo>
                  <a:pt x="316230" y="54610"/>
                </a:lnTo>
                <a:lnTo>
                  <a:pt x="316230" y="38100"/>
                </a:lnTo>
                <a:close/>
              </a:path>
              <a:path w="316229" h="172719">
                <a:moveTo>
                  <a:pt x="3810" y="54610"/>
                </a:moveTo>
                <a:lnTo>
                  <a:pt x="0" y="54610"/>
                </a:lnTo>
                <a:lnTo>
                  <a:pt x="0" y="127000"/>
                </a:lnTo>
                <a:lnTo>
                  <a:pt x="3810" y="127000"/>
                </a:lnTo>
                <a:lnTo>
                  <a:pt x="3810" y="54610"/>
                </a:lnTo>
                <a:close/>
              </a:path>
              <a:path w="316229" h="172719">
                <a:moveTo>
                  <a:pt x="316230" y="54610"/>
                </a:moveTo>
                <a:lnTo>
                  <a:pt x="312420" y="54610"/>
                </a:lnTo>
                <a:lnTo>
                  <a:pt x="312420" y="127000"/>
                </a:lnTo>
                <a:lnTo>
                  <a:pt x="316230" y="127000"/>
                </a:lnTo>
                <a:lnTo>
                  <a:pt x="316230" y="54610"/>
                </a:lnTo>
                <a:close/>
              </a:path>
              <a:path w="316229" h="172719">
                <a:moveTo>
                  <a:pt x="3810" y="127000"/>
                </a:moveTo>
                <a:lnTo>
                  <a:pt x="0" y="127000"/>
                </a:lnTo>
                <a:lnTo>
                  <a:pt x="0" y="165100"/>
                </a:lnTo>
                <a:lnTo>
                  <a:pt x="3810" y="165100"/>
                </a:lnTo>
                <a:lnTo>
                  <a:pt x="3810" y="127000"/>
                </a:lnTo>
                <a:close/>
              </a:path>
              <a:path w="316229" h="172719">
                <a:moveTo>
                  <a:pt x="316230" y="127000"/>
                </a:moveTo>
                <a:lnTo>
                  <a:pt x="312420" y="127000"/>
                </a:lnTo>
                <a:lnTo>
                  <a:pt x="312420" y="165100"/>
                </a:lnTo>
                <a:lnTo>
                  <a:pt x="316230" y="165100"/>
                </a:lnTo>
                <a:lnTo>
                  <a:pt x="316230" y="127000"/>
                </a:lnTo>
                <a:close/>
              </a:path>
              <a:path w="316229" h="172719">
                <a:moveTo>
                  <a:pt x="3810" y="165100"/>
                </a:moveTo>
                <a:lnTo>
                  <a:pt x="0" y="165100"/>
                </a:lnTo>
                <a:lnTo>
                  <a:pt x="0" y="172720"/>
                </a:lnTo>
                <a:lnTo>
                  <a:pt x="316230" y="172720"/>
                </a:lnTo>
                <a:lnTo>
                  <a:pt x="316230" y="170180"/>
                </a:lnTo>
                <a:lnTo>
                  <a:pt x="3810" y="170180"/>
                </a:lnTo>
                <a:lnTo>
                  <a:pt x="3810" y="165100"/>
                </a:lnTo>
                <a:close/>
              </a:path>
              <a:path w="316229" h="172719">
                <a:moveTo>
                  <a:pt x="316230" y="165100"/>
                </a:moveTo>
                <a:lnTo>
                  <a:pt x="312420" y="165100"/>
                </a:lnTo>
                <a:lnTo>
                  <a:pt x="312420" y="170180"/>
                </a:lnTo>
                <a:lnTo>
                  <a:pt x="316230" y="170180"/>
                </a:lnTo>
                <a:lnTo>
                  <a:pt x="316230" y="165100"/>
                </a:lnTo>
                <a:close/>
              </a:path>
            </a:pathLst>
          </a:custGeom>
          <a:solidFill>
            <a:srgbClr val="6E17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26119" y="1736089"/>
            <a:ext cx="308610" cy="166370"/>
          </a:xfrm>
          <a:custGeom>
            <a:avLst/>
            <a:gdLst/>
            <a:ahLst/>
            <a:cxnLst/>
            <a:rect l="l" t="t" r="r" b="b"/>
            <a:pathLst>
              <a:path w="308609" h="166369">
                <a:moveTo>
                  <a:pt x="308609" y="0"/>
                </a:moveTo>
                <a:lnTo>
                  <a:pt x="0" y="0"/>
                </a:lnTo>
                <a:lnTo>
                  <a:pt x="0" y="8889"/>
                </a:lnTo>
                <a:lnTo>
                  <a:pt x="3809" y="8889"/>
                </a:lnTo>
                <a:lnTo>
                  <a:pt x="3809" y="3810"/>
                </a:lnTo>
                <a:lnTo>
                  <a:pt x="308609" y="3810"/>
                </a:lnTo>
                <a:lnTo>
                  <a:pt x="308609" y="0"/>
                </a:lnTo>
                <a:close/>
              </a:path>
              <a:path w="308609" h="166369">
                <a:moveTo>
                  <a:pt x="308609" y="3810"/>
                </a:moveTo>
                <a:lnTo>
                  <a:pt x="306070" y="3810"/>
                </a:lnTo>
                <a:lnTo>
                  <a:pt x="306070" y="8889"/>
                </a:lnTo>
                <a:lnTo>
                  <a:pt x="308609" y="8889"/>
                </a:lnTo>
                <a:lnTo>
                  <a:pt x="308609" y="3810"/>
                </a:lnTo>
                <a:close/>
              </a:path>
              <a:path w="308609" h="166369">
                <a:moveTo>
                  <a:pt x="3809" y="8890"/>
                </a:moveTo>
                <a:lnTo>
                  <a:pt x="0" y="889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8890"/>
                </a:lnTo>
                <a:close/>
              </a:path>
              <a:path w="308609" h="166369">
                <a:moveTo>
                  <a:pt x="308609" y="8890"/>
                </a:moveTo>
                <a:lnTo>
                  <a:pt x="306070" y="8890"/>
                </a:lnTo>
                <a:lnTo>
                  <a:pt x="306070" y="34289"/>
                </a:lnTo>
                <a:lnTo>
                  <a:pt x="308609" y="34289"/>
                </a:lnTo>
                <a:lnTo>
                  <a:pt x="308609" y="8890"/>
                </a:lnTo>
                <a:close/>
              </a:path>
              <a:path w="308609" h="166369">
                <a:moveTo>
                  <a:pt x="3809" y="34290"/>
                </a:moveTo>
                <a:lnTo>
                  <a:pt x="0" y="34290"/>
                </a:lnTo>
                <a:lnTo>
                  <a:pt x="0" y="50800"/>
                </a:lnTo>
                <a:lnTo>
                  <a:pt x="3809" y="50800"/>
                </a:lnTo>
                <a:lnTo>
                  <a:pt x="3809" y="34290"/>
                </a:lnTo>
                <a:close/>
              </a:path>
              <a:path w="308609" h="166369">
                <a:moveTo>
                  <a:pt x="308609" y="34290"/>
                </a:moveTo>
                <a:lnTo>
                  <a:pt x="306070" y="34290"/>
                </a:lnTo>
                <a:lnTo>
                  <a:pt x="306070" y="50800"/>
                </a:lnTo>
                <a:lnTo>
                  <a:pt x="308609" y="50800"/>
                </a:lnTo>
                <a:lnTo>
                  <a:pt x="308609" y="34290"/>
                </a:lnTo>
                <a:close/>
              </a:path>
              <a:path w="308609" h="166369">
                <a:moveTo>
                  <a:pt x="3809" y="50800"/>
                </a:moveTo>
                <a:lnTo>
                  <a:pt x="0" y="50800"/>
                </a:lnTo>
                <a:lnTo>
                  <a:pt x="0" y="123189"/>
                </a:lnTo>
                <a:lnTo>
                  <a:pt x="3809" y="123189"/>
                </a:lnTo>
                <a:lnTo>
                  <a:pt x="3809" y="50800"/>
                </a:lnTo>
                <a:close/>
              </a:path>
              <a:path w="308609" h="166369">
                <a:moveTo>
                  <a:pt x="308609" y="50800"/>
                </a:moveTo>
                <a:lnTo>
                  <a:pt x="306070" y="50800"/>
                </a:lnTo>
                <a:lnTo>
                  <a:pt x="306070" y="123189"/>
                </a:lnTo>
                <a:lnTo>
                  <a:pt x="308609" y="123189"/>
                </a:lnTo>
                <a:lnTo>
                  <a:pt x="308609" y="50800"/>
                </a:lnTo>
                <a:close/>
              </a:path>
              <a:path w="308609" h="166369">
                <a:moveTo>
                  <a:pt x="3809" y="123190"/>
                </a:moveTo>
                <a:lnTo>
                  <a:pt x="0" y="123190"/>
                </a:lnTo>
                <a:lnTo>
                  <a:pt x="0" y="161289"/>
                </a:lnTo>
                <a:lnTo>
                  <a:pt x="3809" y="161289"/>
                </a:lnTo>
                <a:lnTo>
                  <a:pt x="3809" y="123190"/>
                </a:lnTo>
                <a:close/>
              </a:path>
              <a:path w="308609" h="166369">
                <a:moveTo>
                  <a:pt x="308609" y="123190"/>
                </a:moveTo>
                <a:lnTo>
                  <a:pt x="306070" y="123190"/>
                </a:lnTo>
                <a:lnTo>
                  <a:pt x="306070" y="161289"/>
                </a:lnTo>
                <a:lnTo>
                  <a:pt x="308609" y="161289"/>
                </a:lnTo>
                <a:lnTo>
                  <a:pt x="308609" y="123190"/>
                </a:lnTo>
                <a:close/>
              </a:path>
              <a:path w="308609" h="166369">
                <a:moveTo>
                  <a:pt x="3809" y="161290"/>
                </a:moveTo>
                <a:lnTo>
                  <a:pt x="0" y="161290"/>
                </a:lnTo>
                <a:lnTo>
                  <a:pt x="0" y="166370"/>
                </a:lnTo>
                <a:lnTo>
                  <a:pt x="308609" y="166370"/>
                </a:lnTo>
                <a:lnTo>
                  <a:pt x="308609" y="162560"/>
                </a:lnTo>
                <a:lnTo>
                  <a:pt x="3809" y="162560"/>
                </a:lnTo>
                <a:lnTo>
                  <a:pt x="3809" y="161290"/>
                </a:lnTo>
                <a:close/>
              </a:path>
              <a:path w="308609" h="166369">
                <a:moveTo>
                  <a:pt x="308609" y="161290"/>
                </a:moveTo>
                <a:lnTo>
                  <a:pt x="306070" y="161290"/>
                </a:lnTo>
                <a:lnTo>
                  <a:pt x="306070" y="162560"/>
                </a:lnTo>
                <a:lnTo>
                  <a:pt x="308609" y="162560"/>
                </a:lnTo>
                <a:lnTo>
                  <a:pt x="308609" y="161290"/>
                </a:lnTo>
                <a:close/>
              </a:path>
            </a:pathLst>
          </a:custGeom>
          <a:solidFill>
            <a:srgbClr val="7118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329930" y="174371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29930" y="174180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809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628380" y="174371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2993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62838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3299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62838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3299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62838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29930" y="189611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29930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0" y="35560"/>
                </a:moveTo>
                <a:lnTo>
                  <a:pt x="3810" y="35560"/>
                </a:lnTo>
                <a:lnTo>
                  <a:pt x="381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628380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3810" y="0"/>
                </a:moveTo>
                <a:lnTo>
                  <a:pt x="0" y="0"/>
                </a:lnTo>
                <a:lnTo>
                  <a:pt x="0" y="35559"/>
                </a:lnTo>
                <a:lnTo>
                  <a:pt x="3810" y="3555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329930" y="189801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333740" y="174434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175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333740" y="1746250"/>
            <a:ext cx="2540" cy="24130"/>
          </a:xfrm>
          <a:custGeom>
            <a:avLst/>
            <a:gdLst/>
            <a:ahLst/>
            <a:cxnLst/>
            <a:rect l="l" t="t" r="r" b="b"/>
            <a:pathLst>
              <a:path w="2540" h="24130">
                <a:moveTo>
                  <a:pt x="0" y="24129"/>
                </a:moveTo>
                <a:lnTo>
                  <a:pt x="2539" y="24129"/>
                </a:lnTo>
                <a:lnTo>
                  <a:pt x="253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333740" y="1745614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175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624569" y="1746250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3809" y="0"/>
                </a:moveTo>
                <a:lnTo>
                  <a:pt x="0" y="0"/>
                </a:lnTo>
                <a:lnTo>
                  <a:pt x="0" y="24129"/>
                </a:lnTo>
                <a:lnTo>
                  <a:pt x="3809" y="2412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333740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62456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333740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62456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333740" y="189293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810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333740" y="1859279"/>
            <a:ext cx="2540" cy="31750"/>
          </a:xfrm>
          <a:custGeom>
            <a:avLst/>
            <a:gdLst/>
            <a:ahLst/>
            <a:cxnLst/>
            <a:rect l="l" t="t" r="r" b="b"/>
            <a:pathLst>
              <a:path w="2540" h="31750">
                <a:moveTo>
                  <a:pt x="0" y="31750"/>
                </a:moveTo>
                <a:lnTo>
                  <a:pt x="2539" y="31750"/>
                </a:lnTo>
                <a:lnTo>
                  <a:pt x="2539" y="0"/>
                </a:lnTo>
                <a:lnTo>
                  <a:pt x="0" y="0"/>
                </a:lnTo>
                <a:lnTo>
                  <a:pt x="0" y="3175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624569" y="1859279"/>
            <a:ext cx="3810" cy="31750"/>
          </a:xfrm>
          <a:custGeom>
            <a:avLst/>
            <a:gdLst/>
            <a:ahLst/>
            <a:cxnLst/>
            <a:rect l="l" t="t" r="r" b="b"/>
            <a:pathLst>
              <a:path w="3809" h="31750">
                <a:moveTo>
                  <a:pt x="3809" y="0"/>
                </a:moveTo>
                <a:lnTo>
                  <a:pt x="0" y="0"/>
                </a:lnTo>
                <a:lnTo>
                  <a:pt x="0" y="31749"/>
                </a:lnTo>
                <a:lnTo>
                  <a:pt x="3809" y="3174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336280" y="1750060"/>
            <a:ext cx="3810" cy="20320"/>
          </a:xfrm>
          <a:custGeom>
            <a:avLst/>
            <a:gdLst/>
            <a:ahLst/>
            <a:cxnLst/>
            <a:rect l="l" t="t" r="r" b="b"/>
            <a:pathLst>
              <a:path w="3809" h="20319">
                <a:moveTo>
                  <a:pt x="0" y="20320"/>
                </a:moveTo>
                <a:lnTo>
                  <a:pt x="3810" y="20320"/>
                </a:lnTo>
                <a:lnTo>
                  <a:pt x="381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336280" y="1748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09">
            <a:solidFill>
              <a:srgbClr val="781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620759" y="1750060"/>
            <a:ext cx="3810" cy="20320"/>
          </a:xfrm>
          <a:custGeom>
            <a:avLst/>
            <a:gdLst/>
            <a:ahLst/>
            <a:cxnLst/>
            <a:rect l="l" t="t" r="r" b="b"/>
            <a:pathLst>
              <a:path w="3809" h="20319">
                <a:moveTo>
                  <a:pt x="3810" y="0"/>
                </a:moveTo>
                <a:lnTo>
                  <a:pt x="0" y="0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33628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62075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33628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62075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336280" y="1889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781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336280" y="185927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09" h="27939">
                <a:moveTo>
                  <a:pt x="0" y="27939"/>
                </a:moveTo>
                <a:lnTo>
                  <a:pt x="3810" y="27939"/>
                </a:lnTo>
                <a:lnTo>
                  <a:pt x="3810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620759" y="185927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09" h="27939">
                <a:moveTo>
                  <a:pt x="3810" y="0"/>
                </a:moveTo>
                <a:lnTo>
                  <a:pt x="0" y="0"/>
                </a:lnTo>
                <a:lnTo>
                  <a:pt x="0" y="27939"/>
                </a:lnTo>
                <a:lnTo>
                  <a:pt x="3810" y="2793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340090" y="17538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340090" y="175196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9" y="0"/>
                </a:lnTo>
              </a:path>
            </a:pathLst>
          </a:custGeom>
          <a:ln w="3810">
            <a:solidFill>
              <a:srgbClr val="7B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616950" y="17538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3400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6169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400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6169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340090" y="188531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9" y="0"/>
                </a:lnTo>
              </a:path>
            </a:pathLst>
          </a:custGeom>
          <a:ln w="3810">
            <a:solidFill>
              <a:srgbClr val="7B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340090" y="1859279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0" y="24129"/>
                </a:moveTo>
                <a:lnTo>
                  <a:pt x="3809" y="24129"/>
                </a:lnTo>
                <a:lnTo>
                  <a:pt x="380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616950" y="1859279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3809" y="0"/>
                </a:moveTo>
                <a:lnTo>
                  <a:pt x="0" y="0"/>
                </a:lnTo>
                <a:lnTo>
                  <a:pt x="0" y="24129"/>
                </a:lnTo>
                <a:lnTo>
                  <a:pt x="3809" y="2412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343900" y="1757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12700"/>
                </a:moveTo>
                <a:lnTo>
                  <a:pt x="3809" y="12700"/>
                </a:lnTo>
                <a:lnTo>
                  <a:pt x="380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343900" y="175577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810">
            <a:solidFill>
              <a:srgbClr val="7E1B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613140" y="1757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700"/>
                </a:lnTo>
                <a:lnTo>
                  <a:pt x="3809" y="12700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4390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6131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34390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6131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343900" y="1882139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7E1B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34390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0" y="21589"/>
                </a:moveTo>
                <a:lnTo>
                  <a:pt x="3809" y="21589"/>
                </a:lnTo>
                <a:lnTo>
                  <a:pt x="3809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61314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3809" y="0"/>
                </a:moveTo>
                <a:lnTo>
                  <a:pt x="0" y="0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347709" y="176148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0" y="8889"/>
                </a:moveTo>
                <a:lnTo>
                  <a:pt x="3810" y="8889"/>
                </a:lnTo>
                <a:lnTo>
                  <a:pt x="381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347709" y="175958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810">
            <a:solidFill>
              <a:srgbClr val="80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610600" y="1761489"/>
            <a:ext cx="2540" cy="8890"/>
          </a:xfrm>
          <a:custGeom>
            <a:avLst/>
            <a:gdLst/>
            <a:ahLst/>
            <a:cxnLst/>
            <a:rect l="l" t="t" r="r" b="b"/>
            <a:pathLst>
              <a:path w="2540" h="8889">
                <a:moveTo>
                  <a:pt x="2540" y="0"/>
                </a:moveTo>
                <a:lnTo>
                  <a:pt x="0" y="0"/>
                </a:lnTo>
                <a:lnTo>
                  <a:pt x="0" y="8889"/>
                </a:lnTo>
                <a:lnTo>
                  <a:pt x="2540" y="888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3477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610600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40" y="0"/>
                </a:moveTo>
                <a:lnTo>
                  <a:pt x="0" y="0"/>
                </a:lnTo>
                <a:lnTo>
                  <a:pt x="0" y="16509"/>
                </a:lnTo>
                <a:lnTo>
                  <a:pt x="2540" y="1650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3477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610600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40" y="0"/>
                </a:moveTo>
                <a:lnTo>
                  <a:pt x="0" y="0"/>
                </a:lnTo>
                <a:lnTo>
                  <a:pt x="0" y="72389"/>
                </a:lnTo>
                <a:lnTo>
                  <a:pt x="2540" y="7238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347709" y="187896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810">
            <a:solidFill>
              <a:srgbClr val="80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347709" y="1859279"/>
            <a:ext cx="3810" cy="17780"/>
          </a:xfrm>
          <a:custGeom>
            <a:avLst/>
            <a:gdLst/>
            <a:ahLst/>
            <a:cxnLst/>
            <a:rect l="l" t="t" r="r" b="b"/>
            <a:pathLst>
              <a:path w="3809" h="17780">
                <a:moveTo>
                  <a:pt x="0" y="17779"/>
                </a:moveTo>
                <a:lnTo>
                  <a:pt x="3810" y="17779"/>
                </a:lnTo>
                <a:lnTo>
                  <a:pt x="381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610600" y="185927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40" h="17780">
                <a:moveTo>
                  <a:pt x="2540" y="0"/>
                </a:moveTo>
                <a:lnTo>
                  <a:pt x="0" y="0"/>
                </a:lnTo>
                <a:lnTo>
                  <a:pt x="0" y="17779"/>
                </a:lnTo>
                <a:lnTo>
                  <a:pt x="2540" y="1777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351519" y="176530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0" y="5079"/>
                </a:moveTo>
                <a:lnTo>
                  <a:pt x="3809" y="5079"/>
                </a:lnTo>
                <a:lnTo>
                  <a:pt x="3809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351519" y="176339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810">
            <a:solidFill>
              <a:srgbClr val="831C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606790" y="176530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3809" y="0"/>
                </a:moveTo>
                <a:lnTo>
                  <a:pt x="0" y="0"/>
                </a:lnTo>
                <a:lnTo>
                  <a:pt x="0" y="5079"/>
                </a:lnTo>
                <a:lnTo>
                  <a:pt x="3809" y="507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3515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6067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3515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6067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351519" y="187515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809">
            <a:solidFill>
              <a:srgbClr val="831C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351519" y="1765300"/>
            <a:ext cx="259079" cy="11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405369" y="2540"/>
            <a:ext cx="1740762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>
            <a:spLocks noGrp="1"/>
          </p:cNvSpPr>
          <p:nvPr>
            <p:ph type="title"/>
          </p:nvPr>
        </p:nvSpPr>
        <p:spPr>
          <a:xfrm>
            <a:off x="763269" y="374650"/>
            <a:ext cx="2538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Pemodelan</a:t>
            </a:r>
            <a:r>
              <a:rPr sz="2400" spc="-55" dirty="0"/>
              <a:t> </a:t>
            </a:r>
            <a:r>
              <a:rPr sz="2400" spc="-10" dirty="0"/>
              <a:t>Data</a:t>
            </a:r>
            <a:endParaRPr sz="2400"/>
          </a:p>
        </p:txBody>
      </p:sp>
      <p:sp>
        <p:nvSpPr>
          <p:cNvPr id="257" name="object 257"/>
          <p:cNvSpPr txBox="1"/>
          <p:nvPr/>
        </p:nvSpPr>
        <p:spPr>
          <a:xfrm>
            <a:off x="763269" y="961389"/>
            <a:ext cx="7883525" cy="290576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F8FF02"/>
                </a:solidFill>
                <a:latin typeface="Tahoma"/>
                <a:cs typeface="Tahoma"/>
              </a:rPr>
              <a:t>Model data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terdiri dari tiga informasi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yang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saling</a:t>
            </a:r>
            <a:r>
              <a:rPr sz="2000" spc="1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tergantung:</a:t>
            </a:r>
            <a:endParaRPr sz="2000">
              <a:latin typeface="Tahoma"/>
              <a:cs typeface="Tahoma"/>
            </a:endParaRPr>
          </a:p>
          <a:p>
            <a:pPr marL="469900" indent="-457200">
              <a:lnSpc>
                <a:spcPts val="2280"/>
              </a:lnSpc>
              <a:spcBef>
                <a:spcPts val="260"/>
              </a:spcBef>
              <a:buClr>
                <a:srgbClr val="FF3399"/>
              </a:buClr>
              <a:buAutoNum type="arabicPeriod" startAt="2"/>
              <a:tabLst>
                <a:tab pos="469265" algn="l"/>
                <a:tab pos="469900" algn="l"/>
                <a:tab pos="7870190" algn="l"/>
              </a:tabLst>
            </a:pPr>
            <a:r>
              <a:rPr sz="2000" spc="-5" dirty="0">
                <a:solidFill>
                  <a:srgbClr val="F8FF02"/>
                </a:solidFill>
                <a:latin typeface="Tahoma"/>
                <a:cs typeface="Tahoma"/>
              </a:rPr>
              <a:t>Objek data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adalah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representasi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dari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semua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informasi</a:t>
            </a:r>
            <a:r>
              <a:rPr sz="2000" spc="2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gabungan</a:t>
            </a:r>
            <a:r>
              <a:rPr sz="2000" spc="-34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000" u="dbl" dirty="0">
                <a:solidFill>
                  <a:srgbClr val="FFCC00"/>
                </a:solidFill>
                <a:uFill>
                  <a:solidFill>
                    <a:srgbClr val="060001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ts val="2280"/>
              </a:lnSpc>
            </a:pP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yang harus dipahami oleh perangkat</a:t>
            </a:r>
            <a:r>
              <a:rPr sz="2000" spc="3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lunak</a:t>
            </a:r>
            <a:endParaRPr sz="2000">
              <a:latin typeface="Tahoma"/>
              <a:cs typeface="Tahoma"/>
            </a:endParaRPr>
          </a:p>
          <a:p>
            <a:pPr marL="850900" marR="539750" lvl="1" indent="-381000">
              <a:lnSpc>
                <a:spcPts val="1939"/>
              </a:lnSpc>
              <a:spcBef>
                <a:spcPts val="475"/>
              </a:spcBef>
              <a:buClr>
                <a:srgbClr val="FD1E07"/>
              </a:buClr>
              <a:buChar char="•"/>
              <a:tabLst>
                <a:tab pos="850265" algn="l"/>
                <a:tab pos="850900" algn="l"/>
              </a:tabLst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Objek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data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dapat berupa entitas eksternal (semua sumber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data  atau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yang mengkonsumsi informasi), suatu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benda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(laporan atau  tampilan), peristiwa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(sambungan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telepon)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atau event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(sebuah  alarm), peran (tenaga penjualan), unit organisasi (bagian  akuntansi), atau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suatu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struktur</a:t>
            </a:r>
            <a:r>
              <a:rPr sz="1800" spc="2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CC00"/>
                </a:solidFill>
                <a:latin typeface="Tahoma"/>
                <a:cs typeface="Tahoma"/>
              </a:rPr>
              <a:t>(file).</a:t>
            </a:r>
            <a:endParaRPr sz="18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235"/>
              </a:spcBef>
              <a:buClr>
                <a:srgbClr val="FF3399"/>
              </a:buClr>
              <a:buAutoNum type="arabicPeriod" startAt="3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F8FF02"/>
                </a:solidFill>
                <a:latin typeface="Tahoma"/>
                <a:cs typeface="Tahoma"/>
              </a:rPr>
              <a:t>Atribut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adalah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properti suatu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objek</a:t>
            </a:r>
            <a:r>
              <a:rPr sz="2000" spc="1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data.</a:t>
            </a:r>
            <a:endParaRPr sz="2000">
              <a:latin typeface="Tahoma"/>
              <a:cs typeface="Tahoma"/>
            </a:endParaRPr>
          </a:p>
          <a:p>
            <a:pPr marL="850900" lvl="1" indent="-381000">
              <a:lnSpc>
                <a:spcPct val="100000"/>
              </a:lnSpc>
              <a:spcBef>
                <a:spcPts val="229"/>
              </a:spcBef>
              <a:buClr>
                <a:srgbClr val="FD1E07"/>
              </a:buClr>
              <a:buChar char="•"/>
              <a:tabLst>
                <a:tab pos="850265" algn="l"/>
                <a:tab pos="850900" algn="l"/>
              </a:tabLst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Atribut digunakan</a:t>
            </a:r>
            <a:r>
              <a:rPr sz="1800" spc="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untuk: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1677670" y="3830320"/>
            <a:ext cx="187325" cy="83311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600" dirty="0">
                <a:solidFill>
                  <a:srgbClr val="FFCC00"/>
                </a:solidFill>
                <a:latin typeface="Wingdings"/>
                <a:cs typeface="Wingdings"/>
              </a:rPr>
              <a:t>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solidFill>
                  <a:srgbClr val="FFCC00"/>
                </a:solidFill>
                <a:latin typeface="Wingdings"/>
                <a:cs typeface="Wingdings"/>
              </a:rPr>
              <a:t>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solidFill>
                  <a:srgbClr val="FFCC00"/>
                </a:solidFill>
                <a:latin typeface="Wingdings"/>
                <a:cs typeface="Wingdings"/>
              </a:rPr>
              <a:t>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2020570" y="3843020"/>
            <a:ext cx="5405755" cy="83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19580">
              <a:lnSpc>
                <a:spcPct val="110400"/>
              </a:lnSpc>
              <a:spcBef>
                <a:spcPts val="100"/>
              </a:spcBef>
            </a:pPr>
            <a:r>
              <a:rPr sz="1600" spc="-5" dirty="0">
                <a:solidFill>
                  <a:srgbClr val="FFCC00"/>
                </a:solidFill>
                <a:latin typeface="Tahoma"/>
                <a:cs typeface="Tahoma"/>
              </a:rPr>
              <a:t>menamai sebuah </a:t>
            </a:r>
            <a:r>
              <a:rPr sz="1600" spc="-10" dirty="0">
                <a:solidFill>
                  <a:srgbClr val="FFCC00"/>
                </a:solidFill>
                <a:latin typeface="Tahoma"/>
                <a:cs typeface="Tahoma"/>
              </a:rPr>
              <a:t>contoh </a:t>
            </a:r>
            <a:r>
              <a:rPr sz="1600" spc="-5" dirty="0">
                <a:solidFill>
                  <a:srgbClr val="FFCC00"/>
                </a:solidFill>
                <a:latin typeface="Tahoma"/>
                <a:cs typeface="Tahoma"/>
              </a:rPr>
              <a:t>dari objek data,  menggambarkan</a:t>
            </a:r>
            <a:r>
              <a:rPr sz="160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CC00"/>
                </a:solidFill>
                <a:latin typeface="Tahoma"/>
                <a:cs typeface="Tahoma"/>
              </a:rPr>
              <a:t>contoh,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600" spc="-5" dirty="0">
                <a:solidFill>
                  <a:srgbClr val="FFCC00"/>
                </a:solidFill>
                <a:latin typeface="Tahoma"/>
                <a:cs typeface="Tahoma"/>
              </a:rPr>
              <a:t>membuat referensi ke </a:t>
            </a:r>
            <a:r>
              <a:rPr sz="1600" spc="-10" dirty="0">
                <a:solidFill>
                  <a:srgbClr val="FFCC00"/>
                </a:solidFill>
                <a:latin typeface="Tahoma"/>
                <a:cs typeface="Tahoma"/>
              </a:rPr>
              <a:t>contoh </a:t>
            </a:r>
            <a:r>
              <a:rPr sz="1600" spc="-5" dirty="0">
                <a:solidFill>
                  <a:srgbClr val="FFCC00"/>
                </a:solidFill>
                <a:latin typeface="Tahoma"/>
                <a:cs typeface="Tahoma"/>
              </a:rPr>
              <a:t>yang lain pada tabel yang</a:t>
            </a:r>
            <a:r>
              <a:rPr sz="1600" spc="-2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CC00"/>
                </a:solidFill>
                <a:latin typeface="Tahoma"/>
                <a:cs typeface="Tahoma"/>
              </a:rPr>
              <a:t>lain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763269" y="4683759"/>
            <a:ext cx="7278370" cy="11544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900" marR="5080" indent="-457200">
              <a:lnSpc>
                <a:spcPts val="2160"/>
              </a:lnSpc>
              <a:spcBef>
                <a:spcPts val="370"/>
              </a:spcBef>
              <a:buClr>
                <a:srgbClr val="FF3399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F8FF02"/>
                </a:solidFill>
                <a:latin typeface="Tahoma"/>
                <a:cs typeface="Tahoma"/>
              </a:rPr>
              <a:t>Hubungan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adalah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relasi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antara objek data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yang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satu dengan  </a:t>
            </a:r>
            <a:r>
              <a:rPr sz="2000" spc="-5" dirty="0">
                <a:solidFill>
                  <a:srgbClr val="FFCC00"/>
                </a:solidFill>
                <a:latin typeface="Tahoma"/>
                <a:cs typeface="Tahoma"/>
              </a:rPr>
              <a:t>yang</a:t>
            </a:r>
            <a:r>
              <a:rPr sz="2000" spc="-1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lainnya.</a:t>
            </a:r>
            <a:endParaRPr sz="2000">
              <a:latin typeface="Tahoma"/>
              <a:cs typeface="Tahoma"/>
            </a:endParaRPr>
          </a:p>
          <a:p>
            <a:pPr marL="850900" marR="195580" lvl="1" indent="-381000">
              <a:lnSpc>
                <a:spcPts val="1939"/>
              </a:lnSpc>
              <a:spcBef>
                <a:spcPts val="445"/>
              </a:spcBef>
              <a:buClr>
                <a:srgbClr val="FD1E07"/>
              </a:buClr>
              <a:buChar char="•"/>
              <a:tabLst>
                <a:tab pos="850265" algn="l"/>
                <a:tab pos="850900" algn="l"/>
              </a:tabLst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Misal: Sensor dan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Pintu </a:t>
            </a:r>
            <a:r>
              <a:rPr sz="1800" dirty="0">
                <a:solidFill>
                  <a:srgbClr val="FFCC00"/>
                </a:solidFill>
                <a:latin typeface="Symbol"/>
                <a:cs typeface="Symbol"/>
              </a:rPr>
              <a:t></a:t>
            </a:r>
            <a:r>
              <a:rPr sz="1800" dirty="0">
                <a:solidFill>
                  <a:srgbClr val="FF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CC00"/>
                </a:solidFill>
                <a:latin typeface="Tahoma"/>
                <a:cs typeface="Tahoma"/>
              </a:rPr>
              <a:t>hubungan :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Sensor </a:t>
            </a:r>
            <a:r>
              <a:rPr sz="1800" spc="-5" dirty="0">
                <a:solidFill>
                  <a:srgbClr val="F8FF02"/>
                </a:solidFill>
                <a:latin typeface="Tahoma"/>
                <a:cs typeface="Tahoma"/>
              </a:rPr>
              <a:t>menggerakkan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 Pintu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97240" y="204793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720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8350" y="2046668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3109" y="1595119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10" y="0"/>
                </a:moveTo>
                <a:lnTo>
                  <a:pt x="0" y="0"/>
                </a:lnTo>
                <a:lnTo>
                  <a:pt x="3810" y="126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76919" y="1594611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7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0" y="1593341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8350" y="159194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66150" y="1591310"/>
            <a:ext cx="7620" cy="635"/>
          </a:xfrm>
          <a:custGeom>
            <a:avLst/>
            <a:gdLst/>
            <a:ahLst/>
            <a:cxnLst/>
            <a:rect l="l" t="t" r="r" b="b"/>
            <a:pathLst>
              <a:path w="7620" h="634">
                <a:moveTo>
                  <a:pt x="7620" y="0"/>
                </a:moveTo>
                <a:lnTo>
                  <a:pt x="0" y="0"/>
                </a:lnTo>
                <a:lnTo>
                  <a:pt x="0" y="254"/>
                </a:lnTo>
                <a:lnTo>
                  <a:pt x="7620" y="254"/>
                </a:lnTo>
                <a:lnTo>
                  <a:pt x="7620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81340" y="1758950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0" y="11429"/>
                </a:moveTo>
                <a:lnTo>
                  <a:pt x="3809" y="11429"/>
                </a:lnTo>
                <a:lnTo>
                  <a:pt x="380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2609" y="1755139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3880" y="175132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6969" y="1751329"/>
            <a:ext cx="2540" cy="19050"/>
          </a:xfrm>
          <a:custGeom>
            <a:avLst/>
            <a:gdLst/>
            <a:ahLst/>
            <a:cxnLst/>
            <a:rect l="l" t="t" r="r" b="b"/>
            <a:pathLst>
              <a:path w="2540" h="19050">
                <a:moveTo>
                  <a:pt x="0" y="19050"/>
                </a:moveTo>
                <a:lnTo>
                  <a:pt x="2539" y="19050"/>
                </a:lnTo>
                <a:lnTo>
                  <a:pt x="2539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6969" y="1747520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813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76969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813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6969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6969" y="188848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6969" y="1859279"/>
            <a:ext cx="2540" cy="29209"/>
          </a:xfrm>
          <a:custGeom>
            <a:avLst/>
            <a:gdLst/>
            <a:ahLst/>
            <a:cxnLst/>
            <a:rect l="l" t="t" r="r" b="b"/>
            <a:pathLst>
              <a:path w="2540" h="29210">
                <a:moveTo>
                  <a:pt x="0" y="29210"/>
                </a:moveTo>
                <a:lnTo>
                  <a:pt x="2539" y="29210"/>
                </a:lnTo>
                <a:lnTo>
                  <a:pt x="2539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83880" y="188467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810"/>
                </a:moveTo>
                <a:lnTo>
                  <a:pt x="1270" y="3810"/>
                </a:lnTo>
                <a:lnTo>
                  <a:pt x="12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82609" y="1880870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540" y="3810"/>
                </a:lnTo>
                <a:lnTo>
                  <a:pt x="254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8134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0" y="21589"/>
                </a:moveTo>
                <a:lnTo>
                  <a:pt x="3809" y="21589"/>
                </a:lnTo>
                <a:lnTo>
                  <a:pt x="3809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06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5809" y="2045335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0730" y="2044128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70" y="0"/>
                </a:lnTo>
              </a:path>
            </a:pathLst>
          </a:custGeom>
          <a:ln w="3175">
            <a:solidFill>
              <a:srgbClr val="06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62950" y="1598294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91550" y="159766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5079" y="0"/>
                </a:moveTo>
                <a:lnTo>
                  <a:pt x="0" y="0"/>
                </a:lnTo>
                <a:lnTo>
                  <a:pt x="0" y="254"/>
                </a:lnTo>
                <a:lnTo>
                  <a:pt x="5079" y="254"/>
                </a:lnTo>
                <a:lnTo>
                  <a:pt x="507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68030" y="1597152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73109" y="159575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87690" y="17424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69" y="0"/>
                </a:moveTo>
                <a:lnTo>
                  <a:pt x="0" y="0"/>
                </a:lnTo>
                <a:lnTo>
                  <a:pt x="0" y="2539"/>
                </a:lnTo>
                <a:lnTo>
                  <a:pt x="126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3159" y="17424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3159" y="173990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70" y="2539"/>
                </a:lnTo>
                <a:lnTo>
                  <a:pt x="127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85150" y="1747520"/>
            <a:ext cx="3810" cy="22860"/>
          </a:xfrm>
          <a:custGeom>
            <a:avLst/>
            <a:gdLst/>
            <a:ahLst/>
            <a:cxnLst/>
            <a:rect l="l" t="t" r="r" b="b"/>
            <a:pathLst>
              <a:path w="3809" h="22860">
                <a:moveTo>
                  <a:pt x="0" y="22860"/>
                </a:moveTo>
                <a:lnTo>
                  <a:pt x="3809" y="22860"/>
                </a:lnTo>
                <a:lnTo>
                  <a:pt x="3809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86419" y="17449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315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851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7315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851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7315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87690" y="18948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86419" y="189230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85150" y="1859279"/>
            <a:ext cx="3810" cy="33020"/>
          </a:xfrm>
          <a:custGeom>
            <a:avLst/>
            <a:gdLst/>
            <a:ahLst/>
            <a:cxnLst/>
            <a:rect l="l" t="t" r="r" b="b"/>
            <a:pathLst>
              <a:path w="3809" h="33019">
                <a:moveTo>
                  <a:pt x="0" y="33020"/>
                </a:moveTo>
                <a:lnTo>
                  <a:pt x="3809" y="33020"/>
                </a:lnTo>
                <a:lnTo>
                  <a:pt x="3809" y="0"/>
                </a:lnTo>
                <a:lnTo>
                  <a:pt x="0" y="0"/>
                </a:lnTo>
                <a:lnTo>
                  <a:pt x="0" y="3302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73159" y="18948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73159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0" y="35560"/>
                </a:moveTo>
                <a:lnTo>
                  <a:pt x="3810" y="35560"/>
                </a:lnTo>
                <a:lnTo>
                  <a:pt x="381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73159" y="189737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70" y="0"/>
                </a:moveTo>
                <a:lnTo>
                  <a:pt x="0" y="0"/>
                </a:lnTo>
                <a:lnTo>
                  <a:pt x="0" y="2539"/>
                </a:lnTo>
                <a:lnTo>
                  <a:pt x="1270" y="2539"/>
                </a:lnTo>
                <a:lnTo>
                  <a:pt x="1270" y="0"/>
                </a:lnTo>
                <a:close/>
              </a:path>
            </a:pathLst>
          </a:custGeom>
          <a:solidFill>
            <a:srgbClr val="09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75650" y="204279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71840" y="2041588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66759" y="2040318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90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88959" y="1598930"/>
            <a:ext cx="584200" cy="440690"/>
          </a:xfrm>
          <a:custGeom>
            <a:avLst/>
            <a:gdLst/>
            <a:ahLst/>
            <a:cxnLst/>
            <a:rect l="l" t="t" r="r" b="b"/>
            <a:pathLst>
              <a:path w="584200" h="440689">
                <a:moveTo>
                  <a:pt x="167640" y="2539"/>
                </a:moveTo>
                <a:lnTo>
                  <a:pt x="163830" y="2539"/>
                </a:lnTo>
                <a:lnTo>
                  <a:pt x="167640" y="2666"/>
                </a:lnTo>
                <a:close/>
              </a:path>
              <a:path w="584200" h="440689">
                <a:moveTo>
                  <a:pt x="416560" y="1524"/>
                </a:moveTo>
                <a:lnTo>
                  <a:pt x="167640" y="1524"/>
                </a:lnTo>
                <a:lnTo>
                  <a:pt x="167640" y="2539"/>
                </a:lnTo>
                <a:lnTo>
                  <a:pt x="416560" y="2539"/>
                </a:lnTo>
                <a:lnTo>
                  <a:pt x="416560" y="1524"/>
                </a:lnTo>
                <a:close/>
              </a:path>
              <a:path w="584200" h="440689">
                <a:moveTo>
                  <a:pt x="414020" y="0"/>
                </a:moveTo>
                <a:lnTo>
                  <a:pt x="171450" y="0"/>
                </a:lnTo>
                <a:lnTo>
                  <a:pt x="171450" y="1524"/>
                </a:lnTo>
                <a:lnTo>
                  <a:pt x="414020" y="1524"/>
                </a:lnTo>
                <a:lnTo>
                  <a:pt x="414020" y="0"/>
                </a:lnTo>
                <a:close/>
              </a:path>
              <a:path w="584200" h="440689">
                <a:moveTo>
                  <a:pt x="3810" y="134620"/>
                </a:moveTo>
                <a:lnTo>
                  <a:pt x="2540" y="134620"/>
                </a:lnTo>
                <a:lnTo>
                  <a:pt x="2540" y="137160"/>
                </a:lnTo>
                <a:lnTo>
                  <a:pt x="1270" y="137160"/>
                </a:lnTo>
                <a:lnTo>
                  <a:pt x="1270" y="140970"/>
                </a:lnTo>
                <a:lnTo>
                  <a:pt x="0" y="140970"/>
                </a:lnTo>
                <a:lnTo>
                  <a:pt x="0" y="146050"/>
                </a:lnTo>
                <a:lnTo>
                  <a:pt x="3810" y="146050"/>
                </a:lnTo>
                <a:lnTo>
                  <a:pt x="3810" y="134620"/>
                </a:lnTo>
                <a:close/>
              </a:path>
              <a:path w="584200" h="440689">
                <a:moveTo>
                  <a:pt x="581660" y="132080"/>
                </a:moveTo>
                <a:lnTo>
                  <a:pt x="580390" y="132080"/>
                </a:lnTo>
                <a:lnTo>
                  <a:pt x="580390" y="146050"/>
                </a:lnTo>
                <a:lnTo>
                  <a:pt x="584200" y="146050"/>
                </a:lnTo>
                <a:lnTo>
                  <a:pt x="584200" y="137160"/>
                </a:lnTo>
                <a:lnTo>
                  <a:pt x="582930" y="137160"/>
                </a:lnTo>
                <a:lnTo>
                  <a:pt x="582930" y="134620"/>
                </a:lnTo>
                <a:lnTo>
                  <a:pt x="581660" y="134620"/>
                </a:lnTo>
                <a:lnTo>
                  <a:pt x="581660" y="132080"/>
                </a:lnTo>
                <a:close/>
              </a:path>
              <a:path w="584200" h="440689">
                <a:moveTo>
                  <a:pt x="3810" y="146050"/>
                </a:moveTo>
                <a:lnTo>
                  <a:pt x="0" y="146050"/>
                </a:lnTo>
                <a:lnTo>
                  <a:pt x="0" y="171450"/>
                </a:lnTo>
                <a:lnTo>
                  <a:pt x="3810" y="171450"/>
                </a:lnTo>
                <a:lnTo>
                  <a:pt x="3810" y="146050"/>
                </a:lnTo>
                <a:close/>
              </a:path>
              <a:path w="584200" h="440689">
                <a:moveTo>
                  <a:pt x="584200" y="146050"/>
                </a:moveTo>
                <a:lnTo>
                  <a:pt x="580390" y="146050"/>
                </a:lnTo>
                <a:lnTo>
                  <a:pt x="580390" y="171450"/>
                </a:lnTo>
                <a:lnTo>
                  <a:pt x="584200" y="171450"/>
                </a:lnTo>
                <a:lnTo>
                  <a:pt x="584200" y="146050"/>
                </a:lnTo>
                <a:close/>
              </a:path>
              <a:path w="584200" h="440689">
                <a:moveTo>
                  <a:pt x="3810" y="171450"/>
                </a:moveTo>
                <a:lnTo>
                  <a:pt x="0" y="171450"/>
                </a:lnTo>
                <a:lnTo>
                  <a:pt x="0" y="187960"/>
                </a:lnTo>
                <a:lnTo>
                  <a:pt x="3810" y="187960"/>
                </a:lnTo>
                <a:lnTo>
                  <a:pt x="3810" y="171450"/>
                </a:lnTo>
                <a:close/>
              </a:path>
              <a:path w="584200" h="440689">
                <a:moveTo>
                  <a:pt x="584200" y="171450"/>
                </a:moveTo>
                <a:lnTo>
                  <a:pt x="580390" y="171450"/>
                </a:lnTo>
                <a:lnTo>
                  <a:pt x="580390" y="187960"/>
                </a:lnTo>
                <a:lnTo>
                  <a:pt x="584200" y="187960"/>
                </a:lnTo>
                <a:lnTo>
                  <a:pt x="584200" y="171450"/>
                </a:lnTo>
                <a:close/>
              </a:path>
              <a:path w="584200" h="440689">
                <a:moveTo>
                  <a:pt x="3810" y="187960"/>
                </a:moveTo>
                <a:lnTo>
                  <a:pt x="0" y="187960"/>
                </a:lnTo>
                <a:lnTo>
                  <a:pt x="0" y="260350"/>
                </a:lnTo>
                <a:lnTo>
                  <a:pt x="3810" y="260350"/>
                </a:lnTo>
                <a:lnTo>
                  <a:pt x="3810" y="187960"/>
                </a:lnTo>
                <a:close/>
              </a:path>
              <a:path w="584200" h="440689">
                <a:moveTo>
                  <a:pt x="584200" y="187960"/>
                </a:moveTo>
                <a:lnTo>
                  <a:pt x="580390" y="187960"/>
                </a:lnTo>
                <a:lnTo>
                  <a:pt x="580390" y="260350"/>
                </a:lnTo>
                <a:lnTo>
                  <a:pt x="584200" y="260350"/>
                </a:lnTo>
                <a:lnTo>
                  <a:pt x="584200" y="187960"/>
                </a:lnTo>
                <a:close/>
              </a:path>
              <a:path w="584200" h="440689">
                <a:moveTo>
                  <a:pt x="3810" y="260350"/>
                </a:moveTo>
                <a:lnTo>
                  <a:pt x="0" y="260350"/>
                </a:lnTo>
                <a:lnTo>
                  <a:pt x="0" y="298450"/>
                </a:lnTo>
                <a:lnTo>
                  <a:pt x="3810" y="298450"/>
                </a:lnTo>
                <a:lnTo>
                  <a:pt x="3810" y="260350"/>
                </a:lnTo>
                <a:close/>
              </a:path>
              <a:path w="584200" h="440689">
                <a:moveTo>
                  <a:pt x="584200" y="260350"/>
                </a:moveTo>
                <a:lnTo>
                  <a:pt x="580390" y="260350"/>
                </a:lnTo>
                <a:lnTo>
                  <a:pt x="580390" y="298450"/>
                </a:lnTo>
                <a:lnTo>
                  <a:pt x="584200" y="298450"/>
                </a:lnTo>
                <a:lnTo>
                  <a:pt x="584200" y="260350"/>
                </a:lnTo>
                <a:close/>
              </a:path>
              <a:path w="584200" h="440689">
                <a:moveTo>
                  <a:pt x="584200" y="298450"/>
                </a:moveTo>
                <a:lnTo>
                  <a:pt x="580390" y="298450"/>
                </a:lnTo>
                <a:lnTo>
                  <a:pt x="580390" y="308610"/>
                </a:lnTo>
                <a:lnTo>
                  <a:pt x="581660" y="308610"/>
                </a:lnTo>
                <a:lnTo>
                  <a:pt x="581660" y="306070"/>
                </a:lnTo>
                <a:lnTo>
                  <a:pt x="582930" y="306070"/>
                </a:lnTo>
                <a:lnTo>
                  <a:pt x="582930" y="303530"/>
                </a:lnTo>
                <a:lnTo>
                  <a:pt x="584200" y="303530"/>
                </a:lnTo>
                <a:lnTo>
                  <a:pt x="584200" y="298450"/>
                </a:lnTo>
                <a:close/>
              </a:path>
              <a:path w="584200" h="440689">
                <a:moveTo>
                  <a:pt x="3810" y="298450"/>
                </a:moveTo>
                <a:lnTo>
                  <a:pt x="0" y="298450"/>
                </a:lnTo>
                <a:lnTo>
                  <a:pt x="0" y="300990"/>
                </a:lnTo>
                <a:lnTo>
                  <a:pt x="1270" y="300990"/>
                </a:lnTo>
                <a:lnTo>
                  <a:pt x="1270" y="303530"/>
                </a:lnTo>
                <a:lnTo>
                  <a:pt x="2540" y="303530"/>
                </a:lnTo>
                <a:lnTo>
                  <a:pt x="2540" y="306070"/>
                </a:lnTo>
                <a:lnTo>
                  <a:pt x="3810" y="306070"/>
                </a:lnTo>
                <a:lnTo>
                  <a:pt x="3810" y="298450"/>
                </a:lnTo>
                <a:close/>
              </a:path>
              <a:path w="584200" h="440689">
                <a:moveTo>
                  <a:pt x="414020" y="439420"/>
                </a:moveTo>
                <a:lnTo>
                  <a:pt x="171450" y="439420"/>
                </a:lnTo>
                <a:lnTo>
                  <a:pt x="171450" y="440690"/>
                </a:lnTo>
                <a:lnTo>
                  <a:pt x="414020" y="440690"/>
                </a:lnTo>
                <a:lnTo>
                  <a:pt x="414020" y="439420"/>
                </a:lnTo>
                <a:close/>
              </a:path>
              <a:path w="584200" h="440689">
                <a:moveTo>
                  <a:pt x="417830" y="438277"/>
                </a:moveTo>
                <a:lnTo>
                  <a:pt x="168910" y="438277"/>
                </a:lnTo>
                <a:lnTo>
                  <a:pt x="168910" y="439420"/>
                </a:lnTo>
                <a:lnTo>
                  <a:pt x="417830" y="439420"/>
                </a:lnTo>
                <a:lnTo>
                  <a:pt x="417830" y="438277"/>
                </a:lnTo>
                <a:close/>
              </a:path>
              <a:path w="584200" h="440689">
                <a:moveTo>
                  <a:pt x="421640" y="436880"/>
                </a:moveTo>
                <a:lnTo>
                  <a:pt x="166370" y="436880"/>
                </a:lnTo>
                <a:lnTo>
                  <a:pt x="166370" y="438277"/>
                </a:lnTo>
                <a:lnTo>
                  <a:pt x="421640" y="438277"/>
                </a:lnTo>
                <a:lnTo>
                  <a:pt x="421640" y="436880"/>
                </a:lnTo>
                <a:close/>
              </a:path>
            </a:pathLst>
          </a:custGeom>
          <a:solidFill>
            <a:srgbClr val="0C01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46440" y="1604644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11869" y="1604010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10" y="0"/>
                </a:moveTo>
                <a:lnTo>
                  <a:pt x="0" y="0"/>
                </a:lnTo>
                <a:lnTo>
                  <a:pt x="0" y="254"/>
                </a:lnTo>
                <a:lnTo>
                  <a:pt x="3810" y="254"/>
                </a:lnTo>
                <a:lnTo>
                  <a:pt x="3810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48980" y="160350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52790" y="160210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65540" y="172338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69" y="0"/>
                </a:moveTo>
                <a:lnTo>
                  <a:pt x="0" y="0"/>
                </a:lnTo>
                <a:lnTo>
                  <a:pt x="0" y="2539"/>
                </a:lnTo>
                <a:lnTo>
                  <a:pt x="126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92769" y="1731010"/>
            <a:ext cx="2540" cy="13970"/>
          </a:xfrm>
          <a:custGeom>
            <a:avLst/>
            <a:gdLst/>
            <a:ahLst/>
            <a:cxnLst/>
            <a:rect l="l" t="t" r="r" b="b"/>
            <a:pathLst>
              <a:path w="2540" h="13969">
                <a:moveTo>
                  <a:pt x="0" y="13970"/>
                </a:moveTo>
                <a:lnTo>
                  <a:pt x="2539" y="13970"/>
                </a:lnTo>
                <a:lnTo>
                  <a:pt x="253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94040" y="172847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6554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65540" y="172592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92769" y="1744979"/>
            <a:ext cx="2540" cy="25400"/>
          </a:xfrm>
          <a:custGeom>
            <a:avLst/>
            <a:gdLst/>
            <a:ahLst/>
            <a:cxnLst/>
            <a:rect l="l" t="t" r="r" b="b"/>
            <a:pathLst>
              <a:path w="2540" h="25400">
                <a:moveTo>
                  <a:pt x="2539" y="0"/>
                </a:moveTo>
                <a:lnTo>
                  <a:pt x="0" y="0"/>
                </a:lnTo>
                <a:lnTo>
                  <a:pt x="0" y="25399"/>
                </a:lnTo>
                <a:lnTo>
                  <a:pt x="2539" y="2539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6554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92769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655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92769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7655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192769" y="1859279"/>
            <a:ext cx="2540" cy="38100"/>
          </a:xfrm>
          <a:custGeom>
            <a:avLst/>
            <a:gdLst/>
            <a:ahLst/>
            <a:cxnLst/>
            <a:rect l="l" t="t" r="r" b="b"/>
            <a:pathLst>
              <a:path w="2540" h="38100">
                <a:moveTo>
                  <a:pt x="2539" y="0"/>
                </a:moveTo>
                <a:lnTo>
                  <a:pt x="0" y="0"/>
                </a:lnTo>
                <a:lnTo>
                  <a:pt x="0" y="38099"/>
                </a:lnTo>
                <a:lnTo>
                  <a:pt x="2539" y="38099"/>
                </a:lnTo>
                <a:lnTo>
                  <a:pt x="253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6554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94040" y="19075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192769" y="1897379"/>
            <a:ext cx="2540" cy="10160"/>
          </a:xfrm>
          <a:custGeom>
            <a:avLst/>
            <a:gdLst/>
            <a:ahLst/>
            <a:cxnLst/>
            <a:rect l="l" t="t" r="r" b="b"/>
            <a:pathLst>
              <a:path w="2540" h="10160">
                <a:moveTo>
                  <a:pt x="0" y="10160"/>
                </a:moveTo>
                <a:lnTo>
                  <a:pt x="2539" y="10160"/>
                </a:lnTo>
                <a:lnTo>
                  <a:pt x="253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65540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65540" y="191262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9"/>
                </a:moveTo>
                <a:lnTo>
                  <a:pt x="1269" y="2539"/>
                </a:lnTo>
                <a:lnTo>
                  <a:pt x="126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65540" y="19100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E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51519" y="2035238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47709" y="2034032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45169" y="2032698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175">
            <a:solidFill>
              <a:srgbClr val="0E0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36280" y="1608455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22030" y="1607819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4">
                <a:moveTo>
                  <a:pt x="3809" y="0"/>
                </a:moveTo>
                <a:lnTo>
                  <a:pt x="0" y="0"/>
                </a:lnTo>
                <a:lnTo>
                  <a:pt x="3809" y="126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38819" y="1607311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42630" y="1606041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61730" y="171831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96580" y="172338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97850" y="17221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61730" y="172212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10" y="3810"/>
                </a:lnTo>
                <a:lnTo>
                  <a:pt x="38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61730" y="17195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9530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10" y="0"/>
                </a:moveTo>
                <a:lnTo>
                  <a:pt x="0" y="0"/>
                </a:lnTo>
                <a:lnTo>
                  <a:pt x="0" y="19049"/>
                </a:lnTo>
                <a:lnTo>
                  <a:pt x="3810" y="1904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61730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10" y="0"/>
                </a:moveTo>
                <a:lnTo>
                  <a:pt x="0" y="0"/>
                </a:lnTo>
                <a:lnTo>
                  <a:pt x="0" y="19049"/>
                </a:lnTo>
                <a:lnTo>
                  <a:pt x="3810" y="1904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530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6173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953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617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953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617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19530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10" y="0"/>
                </a:moveTo>
                <a:lnTo>
                  <a:pt x="0" y="0"/>
                </a:lnTo>
                <a:lnTo>
                  <a:pt x="0" y="38099"/>
                </a:lnTo>
                <a:lnTo>
                  <a:pt x="3810" y="380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6173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10" y="0"/>
                </a:moveTo>
                <a:lnTo>
                  <a:pt x="0" y="0"/>
                </a:lnTo>
                <a:lnTo>
                  <a:pt x="0" y="38099"/>
                </a:lnTo>
                <a:lnTo>
                  <a:pt x="3810" y="380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9530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0" y="0"/>
                </a:lnTo>
                <a:lnTo>
                  <a:pt x="0" y="12699"/>
                </a:lnTo>
                <a:lnTo>
                  <a:pt x="381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61730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0" y="0"/>
                </a:lnTo>
                <a:lnTo>
                  <a:pt x="0" y="12699"/>
                </a:lnTo>
                <a:lnTo>
                  <a:pt x="381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61730" y="19189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61730" y="191642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61730" y="19100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0" y="6350"/>
                </a:moveTo>
                <a:lnTo>
                  <a:pt x="3810" y="6350"/>
                </a:lnTo>
                <a:lnTo>
                  <a:pt x="381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197850" y="191516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40"/>
                </a:move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96580" y="19126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40" y="2539"/>
                </a:lnTo>
                <a:lnTo>
                  <a:pt x="25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195309" y="1910079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0" y="2539"/>
                </a:moveTo>
                <a:lnTo>
                  <a:pt x="3810" y="2539"/>
                </a:lnTo>
                <a:lnTo>
                  <a:pt x="381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41359" y="2031428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37550" y="2030222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33740" y="2028951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1103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327390" y="1612328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329930" y="1610994"/>
            <a:ext cx="300990" cy="0"/>
          </a:xfrm>
          <a:custGeom>
            <a:avLst/>
            <a:gdLst/>
            <a:ahLst/>
            <a:cxnLst/>
            <a:rect l="l" t="t" r="r" b="b"/>
            <a:pathLst>
              <a:path w="300990">
                <a:moveTo>
                  <a:pt x="0" y="0"/>
                </a:moveTo>
                <a:lnTo>
                  <a:pt x="30099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629650" y="161036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270" y="0"/>
                </a:moveTo>
                <a:lnTo>
                  <a:pt x="0" y="0"/>
                </a:lnTo>
                <a:lnTo>
                  <a:pt x="0" y="254"/>
                </a:lnTo>
                <a:lnTo>
                  <a:pt x="1270" y="254"/>
                </a:lnTo>
                <a:lnTo>
                  <a:pt x="1270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33740" y="1609852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336280" y="1609280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200390" y="17170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201659" y="17157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70" y="1270"/>
                </a:ln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57919" y="171577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3809" y="3810"/>
                </a:lnTo>
                <a:lnTo>
                  <a:pt x="380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757919" y="171450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1269"/>
                </a:moveTo>
                <a:lnTo>
                  <a:pt x="2539" y="1269"/>
                </a:lnTo>
                <a:lnTo>
                  <a:pt x="253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57919" y="1713229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69" y="1270"/>
                </a:lnTo>
                <a:lnTo>
                  <a:pt x="12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199119" y="17195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380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757919" y="17195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380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19911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0"/>
                </a:moveTo>
                <a:lnTo>
                  <a:pt x="0" y="0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757919" y="17259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0"/>
                </a:moveTo>
                <a:lnTo>
                  <a:pt x="0" y="0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19911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757919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1991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7579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1991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7579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19911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757919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19911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757919" y="18973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699"/>
                </a:lnTo>
                <a:lnTo>
                  <a:pt x="3809" y="12699"/>
                </a:lnTo>
                <a:lnTo>
                  <a:pt x="3809" y="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757919" y="19253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1270"/>
                </a:moveTo>
                <a:lnTo>
                  <a:pt x="1269" y="1270"/>
                </a:lnTo>
                <a:lnTo>
                  <a:pt x="12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757919" y="19227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757919" y="19100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12700"/>
                </a:moveTo>
                <a:lnTo>
                  <a:pt x="3809" y="12700"/>
                </a:lnTo>
                <a:lnTo>
                  <a:pt x="380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201659" y="192151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40"/>
                </a:move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200390" y="191897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539"/>
                </a:moveTo>
                <a:lnTo>
                  <a:pt x="2539" y="2539"/>
                </a:lnTo>
                <a:lnTo>
                  <a:pt x="253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199119" y="191007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0" y="8889"/>
                </a:moveTo>
                <a:lnTo>
                  <a:pt x="3809" y="8889"/>
                </a:lnTo>
                <a:lnTo>
                  <a:pt x="3809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14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331200" y="202755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9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28659" y="2026285"/>
            <a:ext cx="307340" cy="0"/>
          </a:xfrm>
          <a:custGeom>
            <a:avLst/>
            <a:gdLst/>
            <a:ahLst/>
            <a:cxnLst/>
            <a:rect l="l" t="t" r="r" b="b"/>
            <a:pathLst>
              <a:path w="307340">
                <a:moveTo>
                  <a:pt x="0" y="0"/>
                </a:moveTo>
                <a:lnTo>
                  <a:pt x="30734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326119" y="2025014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1403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202930" y="1613027"/>
            <a:ext cx="554990" cy="411480"/>
          </a:xfrm>
          <a:custGeom>
            <a:avLst/>
            <a:gdLst/>
            <a:ahLst/>
            <a:cxnLst/>
            <a:rect l="l" t="t" r="r" b="b"/>
            <a:pathLst>
              <a:path w="554990" h="411480">
                <a:moveTo>
                  <a:pt x="116840" y="3682"/>
                </a:moveTo>
                <a:lnTo>
                  <a:pt x="114300" y="3682"/>
                </a:lnTo>
                <a:lnTo>
                  <a:pt x="114300" y="3810"/>
                </a:lnTo>
                <a:lnTo>
                  <a:pt x="116840" y="3810"/>
                </a:lnTo>
                <a:lnTo>
                  <a:pt x="116840" y="3682"/>
                </a:lnTo>
                <a:close/>
              </a:path>
              <a:path w="554990" h="411480">
                <a:moveTo>
                  <a:pt x="438150" y="2666"/>
                </a:moveTo>
                <a:lnTo>
                  <a:pt x="116840" y="2666"/>
                </a:lnTo>
                <a:lnTo>
                  <a:pt x="116840" y="3682"/>
                </a:lnTo>
                <a:lnTo>
                  <a:pt x="438150" y="3682"/>
                </a:lnTo>
                <a:lnTo>
                  <a:pt x="438150" y="2666"/>
                </a:lnTo>
                <a:close/>
              </a:path>
              <a:path w="554990" h="411480">
                <a:moveTo>
                  <a:pt x="121920" y="1142"/>
                </a:moveTo>
                <a:lnTo>
                  <a:pt x="119379" y="1142"/>
                </a:lnTo>
                <a:lnTo>
                  <a:pt x="119379" y="2666"/>
                </a:lnTo>
                <a:lnTo>
                  <a:pt x="435609" y="2666"/>
                </a:lnTo>
                <a:lnTo>
                  <a:pt x="435609" y="1269"/>
                </a:lnTo>
                <a:lnTo>
                  <a:pt x="121920" y="1269"/>
                </a:lnTo>
                <a:close/>
              </a:path>
              <a:path w="554990" h="411480">
                <a:moveTo>
                  <a:pt x="435609" y="1142"/>
                </a:moveTo>
                <a:lnTo>
                  <a:pt x="433070" y="1142"/>
                </a:lnTo>
                <a:lnTo>
                  <a:pt x="435609" y="1269"/>
                </a:lnTo>
                <a:close/>
              </a:path>
              <a:path w="554990" h="411480">
                <a:moveTo>
                  <a:pt x="433070" y="126"/>
                </a:moveTo>
                <a:lnTo>
                  <a:pt x="121920" y="126"/>
                </a:lnTo>
                <a:lnTo>
                  <a:pt x="121920" y="1142"/>
                </a:lnTo>
                <a:lnTo>
                  <a:pt x="433070" y="1142"/>
                </a:lnTo>
                <a:lnTo>
                  <a:pt x="433070" y="126"/>
                </a:lnTo>
                <a:close/>
              </a:path>
              <a:path w="554990" h="411480">
                <a:moveTo>
                  <a:pt x="430530" y="0"/>
                </a:moveTo>
                <a:lnTo>
                  <a:pt x="124460" y="0"/>
                </a:lnTo>
                <a:lnTo>
                  <a:pt x="430530" y="126"/>
                </a:lnTo>
                <a:close/>
              </a:path>
              <a:path w="554990" h="411480">
                <a:moveTo>
                  <a:pt x="3810" y="96393"/>
                </a:moveTo>
                <a:lnTo>
                  <a:pt x="2540" y="96393"/>
                </a:lnTo>
                <a:lnTo>
                  <a:pt x="2540" y="98933"/>
                </a:lnTo>
                <a:lnTo>
                  <a:pt x="1270" y="98933"/>
                </a:lnTo>
                <a:lnTo>
                  <a:pt x="1270" y="100202"/>
                </a:lnTo>
                <a:lnTo>
                  <a:pt x="0" y="100202"/>
                </a:lnTo>
                <a:lnTo>
                  <a:pt x="0" y="106552"/>
                </a:lnTo>
                <a:lnTo>
                  <a:pt x="3810" y="106552"/>
                </a:lnTo>
                <a:lnTo>
                  <a:pt x="3810" y="96393"/>
                </a:lnTo>
                <a:close/>
              </a:path>
              <a:path w="554990" h="411480">
                <a:moveTo>
                  <a:pt x="553720" y="96393"/>
                </a:moveTo>
                <a:lnTo>
                  <a:pt x="552450" y="96393"/>
                </a:lnTo>
                <a:lnTo>
                  <a:pt x="552450" y="106552"/>
                </a:lnTo>
                <a:lnTo>
                  <a:pt x="554990" y="106552"/>
                </a:lnTo>
                <a:lnTo>
                  <a:pt x="554990" y="97662"/>
                </a:lnTo>
                <a:lnTo>
                  <a:pt x="553720" y="97662"/>
                </a:lnTo>
                <a:lnTo>
                  <a:pt x="553720" y="96393"/>
                </a:lnTo>
                <a:close/>
              </a:path>
              <a:path w="554990" h="411480">
                <a:moveTo>
                  <a:pt x="3810" y="106553"/>
                </a:moveTo>
                <a:lnTo>
                  <a:pt x="0" y="106553"/>
                </a:lnTo>
                <a:lnTo>
                  <a:pt x="0" y="112902"/>
                </a:lnTo>
                <a:lnTo>
                  <a:pt x="3810" y="112902"/>
                </a:lnTo>
                <a:lnTo>
                  <a:pt x="3810" y="106553"/>
                </a:lnTo>
                <a:close/>
              </a:path>
              <a:path w="554990" h="411480">
                <a:moveTo>
                  <a:pt x="554990" y="106553"/>
                </a:moveTo>
                <a:lnTo>
                  <a:pt x="552450" y="106553"/>
                </a:lnTo>
                <a:lnTo>
                  <a:pt x="552450" y="112902"/>
                </a:lnTo>
                <a:lnTo>
                  <a:pt x="554990" y="112902"/>
                </a:lnTo>
                <a:lnTo>
                  <a:pt x="554990" y="106553"/>
                </a:lnTo>
                <a:close/>
              </a:path>
              <a:path w="554990" h="411480">
                <a:moveTo>
                  <a:pt x="3810" y="112903"/>
                </a:moveTo>
                <a:lnTo>
                  <a:pt x="0" y="112903"/>
                </a:lnTo>
                <a:lnTo>
                  <a:pt x="0" y="131952"/>
                </a:lnTo>
                <a:lnTo>
                  <a:pt x="3810" y="131952"/>
                </a:lnTo>
                <a:lnTo>
                  <a:pt x="3810" y="112903"/>
                </a:lnTo>
                <a:close/>
              </a:path>
              <a:path w="554990" h="411480">
                <a:moveTo>
                  <a:pt x="554990" y="112903"/>
                </a:moveTo>
                <a:lnTo>
                  <a:pt x="552450" y="112903"/>
                </a:lnTo>
                <a:lnTo>
                  <a:pt x="552450" y="131952"/>
                </a:lnTo>
                <a:lnTo>
                  <a:pt x="554990" y="131952"/>
                </a:lnTo>
                <a:lnTo>
                  <a:pt x="554990" y="112903"/>
                </a:lnTo>
                <a:close/>
              </a:path>
              <a:path w="554990" h="411480">
                <a:moveTo>
                  <a:pt x="3810" y="131953"/>
                </a:moveTo>
                <a:lnTo>
                  <a:pt x="0" y="131953"/>
                </a:lnTo>
                <a:lnTo>
                  <a:pt x="0" y="157352"/>
                </a:lnTo>
                <a:lnTo>
                  <a:pt x="3810" y="157352"/>
                </a:lnTo>
                <a:lnTo>
                  <a:pt x="3810" y="131953"/>
                </a:lnTo>
                <a:close/>
              </a:path>
              <a:path w="554990" h="411480">
                <a:moveTo>
                  <a:pt x="554990" y="131953"/>
                </a:moveTo>
                <a:lnTo>
                  <a:pt x="552450" y="131953"/>
                </a:lnTo>
                <a:lnTo>
                  <a:pt x="552450" y="157352"/>
                </a:lnTo>
                <a:lnTo>
                  <a:pt x="554990" y="157352"/>
                </a:lnTo>
                <a:lnTo>
                  <a:pt x="554990" y="131953"/>
                </a:lnTo>
                <a:close/>
              </a:path>
              <a:path w="554990" h="411480">
                <a:moveTo>
                  <a:pt x="3810" y="157353"/>
                </a:moveTo>
                <a:lnTo>
                  <a:pt x="0" y="157353"/>
                </a:lnTo>
                <a:lnTo>
                  <a:pt x="0" y="173862"/>
                </a:lnTo>
                <a:lnTo>
                  <a:pt x="3810" y="173862"/>
                </a:lnTo>
                <a:lnTo>
                  <a:pt x="3810" y="157353"/>
                </a:lnTo>
                <a:close/>
              </a:path>
              <a:path w="554990" h="411480">
                <a:moveTo>
                  <a:pt x="554990" y="157353"/>
                </a:moveTo>
                <a:lnTo>
                  <a:pt x="552450" y="157353"/>
                </a:lnTo>
                <a:lnTo>
                  <a:pt x="552450" y="173862"/>
                </a:lnTo>
                <a:lnTo>
                  <a:pt x="554990" y="173862"/>
                </a:lnTo>
                <a:lnTo>
                  <a:pt x="554990" y="157353"/>
                </a:lnTo>
                <a:close/>
              </a:path>
              <a:path w="554990" h="411480">
                <a:moveTo>
                  <a:pt x="3810" y="173863"/>
                </a:moveTo>
                <a:lnTo>
                  <a:pt x="0" y="173863"/>
                </a:lnTo>
                <a:lnTo>
                  <a:pt x="0" y="246252"/>
                </a:lnTo>
                <a:lnTo>
                  <a:pt x="3810" y="246252"/>
                </a:lnTo>
                <a:lnTo>
                  <a:pt x="3810" y="173863"/>
                </a:lnTo>
                <a:close/>
              </a:path>
              <a:path w="554990" h="411480">
                <a:moveTo>
                  <a:pt x="554990" y="173863"/>
                </a:moveTo>
                <a:lnTo>
                  <a:pt x="552450" y="173863"/>
                </a:lnTo>
                <a:lnTo>
                  <a:pt x="552450" y="246252"/>
                </a:lnTo>
                <a:lnTo>
                  <a:pt x="554990" y="246252"/>
                </a:lnTo>
                <a:lnTo>
                  <a:pt x="554990" y="173863"/>
                </a:lnTo>
                <a:close/>
              </a:path>
              <a:path w="554990" h="411480">
                <a:moveTo>
                  <a:pt x="3810" y="246253"/>
                </a:moveTo>
                <a:lnTo>
                  <a:pt x="0" y="246253"/>
                </a:lnTo>
                <a:lnTo>
                  <a:pt x="0" y="284352"/>
                </a:lnTo>
                <a:lnTo>
                  <a:pt x="3810" y="284352"/>
                </a:lnTo>
                <a:lnTo>
                  <a:pt x="3810" y="246253"/>
                </a:lnTo>
                <a:close/>
              </a:path>
              <a:path w="554990" h="411480">
                <a:moveTo>
                  <a:pt x="554990" y="246253"/>
                </a:moveTo>
                <a:lnTo>
                  <a:pt x="552450" y="246253"/>
                </a:lnTo>
                <a:lnTo>
                  <a:pt x="552450" y="284352"/>
                </a:lnTo>
                <a:lnTo>
                  <a:pt x="554990" y="284352"/>
                </a:lnTo>
                <a:lnTo>
                  <a:pt x="554990" y="246253"/>
                </a:lnTo>
                <a:close/>
              </a:path>
              <a:path w="554990" h="411480">
                <a:moveTo>
                  <a:pt x="3810" y="284353"/>
                </a:moveTo>
                <a:lnTo>
                  <a:pt x="0" y="284353"/>
                </a:lnTo>
                <a:lnTo>
                  <a:pt x="0" y="297052"/>
                </a:lnTo>
                <a:lnTo>
                  <a:pt x="3810" y="297052"/>
                </a:lnTo>
                <a:lnTo>
                  <a:pt x="3810" y="284353"/>
                </a:lnTo>
                <a:close/>
              </a:path>
              <a:path w="554990" h="411480">
                <a:moveTo>
                  <a:pt x="554990" y="284353"/>
                </a:moveTo>
                <a:lnTo>
                  <a:pt x="552450" y="284353"/>
                </a:lnTo>
                <a:lnTo>
                  <a:pt x="552450" y="297052"/>
                </a:lnTo>
                <a:lnTo>
                  <a:pt x="554990" y="297052"/>
                </a:lnTo>
                <a:lnTo>
                  <a:pt x="554990" y="284353"/>
                </a:lnTo>
                <a:close/>
              </a:path>
              <a:path w="554990" h="411480">
                <a:moveTo>
                  <a:pt x="3810" y="297053"/>
                </a:moveTo>
                <a:lnTo>
                  <a:pt x="0" y="297053"/>
                </a:lnTo>
                <a:lnTo>
                  <a:pt x="0" y="313563"/>
                </a:lnTo>
                <a:lnTo>
                  <a:pt x="1270" y="313563"/>
                </a:lnTo>
                <a:lnTo>
                  <a:pt x="1270" y="314833"/>
                </a:lnTo>
                <a:lnTo>
                  <a:pt x="2540" y="314833"/>
                </a:lnTo>
                <a:lnTo>
                  <a:pt x="2540" y="317373"/>
                </a:lnTo>
                <a:lnTo>
                  <a:pt x="3810" y="317373"/>
                </a:lnTo>
                <a:lnTo>
                  <a:pt x="3810" y="297053"/>
                </a:lnTo>
                <a:close/>
              </a:path>
              <a:path w="554990" h="411480">
                <a:moveTo>
                  <a:pt x="554990" y="297053"/>
                </a:moveTo>
                <a:lnTo>
                  <a:pt x="552450" y="297053"/>
                </a:lnTo>
                <a:lnTo>
                  <a:pt x="552450" y="317373"/>
                </a:lnTo>
                <a:lnTo>
                  <a:pt x="553720" y="317373"/>
                </a:lnTo>
                <a:lnTo>
                  <a:pt x="553720" y="316102"/>
                </a:lnTo>
                <a:lnTo>
                  <a:pt x="554990" y="316102"/>
                </a:lnTo>
                <a:lnTo>
                  <a:pt x="554990" y="297053"/>
                </a:lnTo>
                <a:close/>
              </a:path>
              <a:path w="554990" h="411480">
                <a:moveTo>
                  <a:pt x="439420" y="410083"/>
                </a:moveTo>
                <a:lnTo>
                  <a:pt x="120650" y="410083"/>
                </a:lnTo>
                <a:lnTo>
                  <a:pt x="120650" y="411353"/>
                </a:lnTo>
                <a:lnTo>
                  <a:pt x="439420" y="411353"/>
                </a:lnTo>
                <a:lnTo>
                  <a:pt x="439420" y="410083"/>
                </a:lnTo>
                <a:close/>
              </a:path>
              <a:path w="554990" h="411480">
                <a:moveTo>
                  <a:pt x="441960" y="408940"/>
                </a:moveTo>
                <a:lnTo>
                  <a:pt x="118110" y="408940"/>
                </a:lnTo>
                <a:lnTo>
                  <a:pt x="118110" y="410083"/>
                </a:lnTo>
                <a:lnTo>
                  <a:pt x="441960" y="410083"/>
                </a:lnTo>
                <a:lnTo>
                  <a:pt x="441960" y="408940"/>
                </a:lnTo>
                <a:close/>
              </a:path>
            </a:pathLst>
          </a:custGeom>
          <a:solidFill>
            <a:srgbClr val="1604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206740" y="1616710"/>
            <a:ext cx="548640" cy="405130"/>
          </a:xfrm>
          <a:custGeom>
            <a:avLst/>
            <a:gdLst/>
            <a:ahLst/>
            <a:cxnLst/>
            <a:rect l="l" t="t" r="r" b="b"/>
            <a:pathLst>
              <a:path w="548640" h="405130">
                <a:moveTo>
                  <a:pt x="2539" y="88900"/>
                </a:moveTo>
                <a:lnTo>
                  <a:pt x="1269" y="88900"/>
                </a:lnTo>
                <a:lnTo>
                  <a:pt x="1269" y="90170"/>
                </a:lnTo>
                <a:lnTo>
                  <a:pt x="3809" y="90170"/>
                </a:lnTo>
                <a:lnTo>
                  <a:pt x="3809" y="89154"/>
                </a:lnTo>
                <a:lnTo>
                  <a:pt x="2539" y="89154"/>
                </a:lnTo>
                <a:lnTo>
                  <a:pt x="2539" y="88900"/>
                </a:lnTo>
                <a:close/>
              </a:path>
              <a:path w="548640" h="405130">
                <a:moveTo>
                  <a:pt x="547369" y="88900"/>
                </a:moveTo>
                <a:lnTo>
                  <a:pt x="546099" y="88900"/>
                </a:lnTo>
                <a:lnTo>
                  <a:pt x="546099" y="89154"/>
                </a:lnTo>
                <a:lnTo>
                  <a:pt x="544829" y="89154"/>
                </a:lnTo>
                <a:lnTo>
                  <a:pt x="544829" y="90170"/>
                </a:lnTo>
                <a:lnTo>
                  <a:pt x="547369" y="90170"/>
                </a:lnTo>
                <a:lnTo>
                  <a:pt x="547369" y="88900"/>
                </a:lnTo>
                <a:close/>
              </a:path>
              <a:path w="548640" h="405130">
                <a:moveTo>
                  <a:pt x="3809" y="87884"/>
                </a:moveTo>
                <a:lnTo>
                  <a:pt x="2539" y="87884"/>
                </a:lnTo>
                <a:lnTo>
                  <a:pt x="2539" y="88900"/>
                </a:lnTo>
                <a:lnTo>
                  <a:pt x="3809" y="88900"/>
                </a:lnTo>
                <a:lnTo>
                  <a:pt x="3809" y="87884"/>
                </a:lnTo>
                <a:close/>
              </a:path>
              <a:path w="548640" h="405130">
                <a:moveTo>
                  <a:pt x="546100" y="86360"/>
                </a:moveTo>
                <a:lnTo>
                  <a:pt x="544829" y="86360"/>
                </a:lnTo>
                <a:lnTo>
                  <a:pt x="544829" y="88900"/>
                </a:lnTo>
                <a:lnTo>
                  <a:pt x="546099" y="88900"/>
                </a:lnTo>
                <a:lnTo>
                  <a:pt x="546100" y="86360"/>
                </a:lnTo>
                <a:close/>
              </a:path>
              <a:path w="548640" h="405130">
                <a:moveTo>
                  <a:pt x="105409" y="3810"/>
                </a:moveTo>
                <a:lnTo>
                  <a:pt x="102869" y="3810"/>
                </a:lnTo>
                <a:lnTo>
                  <a:pt x="105409" y="3937"/>
                </a:lnTo>
                <a:close/>
              </a:path>
              <a:path w="548640" h="405130">
                <a:moveTo>
                  <a:pt x="441959" y="2794"/>
                </a:moveTo>
                <a:lnTo>
                  <a:pt x="105409" y="2794"/>
                </a:lnTo>
                <a:lnTo>
                  <a:pt x="105409" y="3810"/>
                </a:lnTo>
                <a:lnTo>
                  <a:pt x="441959" y="3810"/>
                </a:lnTo>
                <a:lnTo>
                  <a:pt x="441959" y="2794"/>
                </a:lnTo>
                <a:close/>
              </a:path>
              <a:path w="548640" h="405130">
                <a:moveTo>
                  <a:pt x="439420" y="1270"/>
                </a:moveTo>
                <a:lnTo>
                  <a:pt x="107950" y="1270"/>
                </a:lnTo>
                <a:lnTo>
                  <a:pt x="107950" y="2794"/>
                </a:lnTo>
                <a:lnTo>
                  <a:pt x="439420" y="2794"/>
                </a:lnTo>
                <a:lnTo>
                  <a:pt x="439420" y="1270"/>
                </a:lnTo>
                <a:close/>
              </a:path>
              <a:path w="548640" h="405130">
                <a:moveTo>
                  <a:pt x="113029" y="127"/>
                </a:moveTo>
                <a:lnTo>
                  <a:pt x="110489" y="127"/>
                </a:lnTo>
                <a:lnTo>
                  <a:pt x="110489" y="1270"/>
                </a:lnTo>
                <a:lnTo>
                  <a:pt x="436879" y="1270"/>
                </a:lnTo>
                <a:lnTo>
                  <a:pt x="436879" y="254"/>
                </a:lnTo>
                <a:lnTo>
                  <a:pt x="113029" y="254"/>
                </a:lnTo>
                <a:close/>
              </a:path>
              <a:path w="548640" h="405130">
                <a:moveTo>
                  <a:pt x="436879" y="0"/>
                </a:moveTo>
                <a:lnTo>
                  <a:pt x="434339" y="0"/>
                </a:lnTo>
                <a:lnTo>
                  <a:pt x="434339" y="254"/>
                </a:lnTo>
                <a:lnTo>
                  <a:pt x="436879" y="254"/>
                </a:lnTo>
                <a:lnTo>
                  <a:pt x="436879" y="0"/>
                </a:lnTo>
                <a:close/>
              </a:path>
              <a:path w="548640" h="405130">
                <a:moveTo>
                  <a:pt x="3809" y="90170"/>
                </a:moveTo>
                <a:lnTo>
                  <a:pt x="0" y="90170"/>
                </a:lnTo>
                <a:lnTo>
                  <a:pt x="0" y="102870"/>
                </a:lnTo>
                <a:lnTo>
                  <a:pt x="3809" y="102870"/>
                </a:lnTo>
                <a:lnTo>
                  <a:pt x="3809" y="90170"/>
                </a:lnTo>
                <a:close/>
              </a:path>
              <a:path w="548640" h="405130">
                <a:moveTo>
                  <a:pt x="548640" y="90170"/>
                </a:moveTo>
                <a:lnTo>
                  <a:pt x="544829" y="90170"/>
                </a:lnTo>
                <a:lnTo>
                  <a:pt x="544829" y="102870"/>
                </a:lnTo>
                <a:lnTo>
                  <a:pt x="548639" y="102870"/>
                </a:lnTo>
                <a:lnTo>
                  <a:pt x="548640" y="90170"/>
                </a:lnTo>
                <a:close/>
              </a:path>
              <a:path w="548640" h="405130">
                <a:moveTo>
                  <a:pt x="3809" y="102870"/>
                </a:moveTo>
                <a:lnTo>
                  <a:pt x="0" y="102870"/>
                </a:lnTo>
                <a:lnTo>
                  <a:pt x="0" y="109220"/>
                </a:lnTo>
                <a:lnTo>
                  <a:pt x="3809" y="109220"/>
                </a:lnTo>
                <a:lnTo>
                  <a:pt x="3809" y="102870"/>
                </a:lnTo>
                <a:close/>
              </a:path>
              <a:path w="548640" h="405130">
                <a:moveTo>
                  <a:pt x="548639" y="102870"/>
                </a:moveTo>
                <a:lnTo>
                  <a:pt x="544829" y="102870"/>
                </a:lnTo>
                <a:lnTo>
                  <a:pt x="544829" y="109220"/>
                </a:lnTo>
                <a:lnTo>
                  <a:pt x="548639" y="109220"/>
                </a:lnTo>
                <a:lnTo>
                  <a:pt x="548639" y="102870"/>
                </a:lnTo>
                <a:close/>
              </a:path>
              <a:path w="548640" h="405130">
                <a:moveTo>
                  <a:pt x="3809" y="109220"/>
                </a:moveTo>
                <a:lnTo>
                  <a:pt x="0" y="109220"/>
                </a:lnTo>
                <a:lnTo>
                  <a:pt x="0" y="128270"/>
                </a:lnTo>
                <a:lnTo>
                  <a:pt x="3809" y="128270"/>
                </a:lnTo>
                <a:lnTo>
                  <a:pt x="3809" y="109220"/>
                </a:lnTo>
                <a:close/>
              </a:path>
              <a:path w="548640" h="405130">
                <a:moveTo>
                  <a:pt x="548639" y="109220"/>
                </a:moveTo>
                <a:lnTo>
                  <a:pt x="544829" y="109220"/>
                </a:lnTo>
                <a:lnTo>
                  <a:pt x="544829" y="128270"/>
                </a:lnTo>
                <a:lnTo>
                  <a:pt x="548639" y="128270"/>
                </a:lnTo>
                <a:lnTo>
                  <a:pt x="548639" y="109220"/>
                </a:lnTo>
                <a:close/>
              </a:path>
              <a:path w="548640" h="405130">
                <a:moveTo>
                  <a:pt x="3809" y="128270"/>
                </a:moveTo>
                <a:lnTo>
                  <a:pt x="0" y="128270"/>
                </a:lnTo>
                <a:lnTo>
                  <a:pt x="0" y="153670"/>
                </a:lnTo>
                <a:lnTo>
                  <a:pt x="3809" y="153670"/>
                </a:lnTo>
                <a:lnTo>
                  <a:pt x="3809" y="128270"/>
                </a:lnTo>
                <a:close/>
              </a:path>
              <a:path w="548640" h="405130">
                <a:moveTo>
                  <a:pt x="548639" y="128270"/>
                </a:moveTo>
                <a:lnTo>
                  <a:pt x="544829" y="128270"/>
                </a:lnTo>
                <a:lnTo>
                  <a:pt x="544829" y="153670"/>
                </a:lnTo>
                <a:lnTo>
                  <a:pt x="548639" y="153670"/>
                </a:lnTo>
                <a:lnTo>
                  <a:pt x="548639" y="128270"/>
                </a:lnTo>
                <a:close/>
              </a:path>
              <a:path w="548640" h="405130">
                <a:moveTo>
                  <a:pt x="3809" y="153670"/>
                </a:moveTo>
                <a:lnTo>
                  <a:pt x="0" y="153670"/>
                </a:lnTo>
                <a:lnTo>
                  <a:pt x="0" y="170180"/>
                </a:lnTo>
                <a:lnTo>
                  <a:pt x="3809" y="170180"/>
                </a:lnTo>
                <a:lnTo>
                  <a:pt x="3809" y="153670"/>
                </a:lnTo>
                <a:close/>
              </a:path>
              <a:path w="548640" h="405130">
                <a:moveTo>
                  <a:pt x="548639" y="153670"/>
                </a:moveTo>
                <a:lnTo>
                  <a:pt x="544829" y="153670"/>
                </a:lnTo>
                <a:lnTo>
                  <a:pt x="544829" y="170180"/>
                </a:lnTo>
                <a:lnTo>
                  <a:pt x="548639" y="170180"/>
                </a:lnTo>
                <a:lnTo>
                  <a:pt x="548639" y="153670"/>
                </a:lnTo>
                <a:close/>
              </a:path>
              <a:path w="548640" h="405130">
                <a:moveTo>
                  <a:pt x="3809" y="170180"/>
                </a:moveTo>
                <a:lnTo>
                  <a:pt x="0" y="170180"/>
                </a:lnTo>
                <a:lnTo>
                  <a:pt x="0" y="242570"/>
                </a:lnTo>
                <a:lnTo>
                  <a:pt x="3809" y="242570"/>
                </a:lnTo>
                <a:lnTo>
                  <a:pt x="3809" y="170180"/>
                </a:lnTo>
                <a:close/>
              </a:path>
              <a:path w="548640" h="405130">
                <a:moveTo>
                  <a:pt x="548639" y="170180"/>
                </a:moveTo>
                <a:lnTo>
                  <a:pt x="544829" y="170180"/>
                </a:lnTo>
                <a:lnTo>
                  <a:pt x="544829" y="242570"/>
                </a:lnTo>
                <a:lnTo>
                  <a:pt x="548639" y="242570"/>
                </a:lnTo>
                <a:lnTo>
                  <a:pt x="548639" y="170180"/>
                </a:lnTo>
                <a:close/>
              </a:path>
              <a:path w="548640" h="405130">
                <a:moveTo>
                  <a:pt x="3809" y="242570"/>
                </a:moveTo>
                <a:lnTo>
                  <a:pt x="0" y="242570"/>
                </a:lnTo>
                <a:lnTo>
                  <a:pt x="0" y="280670"/>
                </a:lnTo>
                <a:lnTo>
                  <a:pt x="3809" y="280670"/>
                </a:lnTo>
                <a:lnTo>
                  <a:pt x="3809" y="242570"/>
                </a:lnTo>
                <a:close/>
              </a:path>
              <a:path w="548640" h="405130">
                <a:moveTo>
                  <a:pt x="548639" y="242570"/>
                </a:moveTo>
                <a:lnTo>
                  <a:pt x="544829" y="242570"/>
                </a:lnTo>
                <a:lnTo>
                  <a:pt x="544829" y="280670"/>
                </a:lnTo>
                <a:lnTo>
                  <a:pt x="548639" y="280670"/>
                </a:lnTo>
                <a:lnTo>
                  <a:pt x="548639" y="242570"/>
                </a:lnTo>
                <a:close/>
              </a:path>
              <a:path w="548640" h="405130">
                <a:moveTo>
                  <a:pt x="3809" y="280670"/>
                </a:moveTo>
                <a:lnTo>
                  <a:pt x="0" y="280670"/>
                </a:lnTo>
                <a:lnTo>
                  <a:pt x="0" y="293370"/>
                </a:lnTo>
                <a:lnTo>
                  <a:pt x="3809" y="293370"/>
                </a:lnTo>
                <a:lnTo>
                  <a:pt x="3809" y="280670"/>
                </a:lnTo>
                <a:close/>
              </a:path>
              <a:path w="548640" h="405130">
                <a:moveTo>
                  <a:pt x="548639" y="280670"/>
                </a:moveTo>
                <a:lnTo>
                  <a:pt x="544829" y="280670"/>
                </a:lnTo>
                <a:lnTo>
                  <a:pt x="544829" y="293370"/>
                </a:lnTo>
                <a:lnTo>
                  <a:pt x="548639" y="293370"/>
                </a:lnTo>
                <a:lnTo>
                  <a:pt x="548639" y="280670"/>
                </a:lnTo>
                <a:close/>
              </a:path>
              <a:path w="548640" h="405130">
                <a:moveTo>
                  <a:pt x="3809" y="293370"/>
                </a:moveTo>
                <a:lnTo>
                  <a:pt x="0" y="293370"/>
                </a:lnTo>
                <a:lnTo>
                  <a:pt x="0" y="316230"/>
                </a:lnTo>
                <a:lnTo>
                  <a:pt x="1269" y="316230"/>
                </a:lnTo>
                <a:lnTo>
                  <a:pt x="1269" y="317500"/>
                </a:lnTo>
                <a:lnTo>
                  <a:pt x="2539" y="317500"/>
                </a:lnTo>
                <a:lnTo>
                  <a:pt x="2539" y="318770"/>
                </a:lnTo>
                <a:lnTo>
                  <a:pt x="3809" y="318770"/>
                </a:lnTo>
                <a:lnTo>
                  <a:pt x="3809" y="293370"/>
                </a:lnTo>
                <a:close/>
              </a:path>
              <a:path w="548640" h="405130">
                <a:moveTo>
                  <a:pt x="548639" y="293370"/>
                </a:moveTo>
                <a:lnTo>
                  <a:pt x="544829" y="293370"/>
                </a:lnTo>
                <a:lnTo>
                  <a:pt x="544829" y="318770"/>
                </a:lnTo>
                <a:lnTo>
                  <a:pt x="546099" y="318770"/>
                </a:lnTo>
                <a:lnTo>
                  <a:pt x="546099" y="317500"/>
                </a:lnTo>
                <a:lnTo>
                  <a:pt x="547369" y="317500"/>
                </a:lnTo>
                <a:lnTo>
                  <a:pt x="547369" y="316230"/>
                </a:lnTo>
                <a:lnTo>
                  <a:pt x="548640" y="316230"/>
                </a:lnTo>
                <a:lnTo>
                  <a:pt x="548639" y="293370"/>
                </a:lnTo>
                <a:close/>
              </a:path>
              <a:path w="548640" h="405130">
                <a:moveTo>
                  <a:pt x="440689" y="403860"/>
                </a:moveTo>
                <a:lnTo>
                  <a:pt x="110489" y="403860"/>
                </a:lnTo>
                <a:lnTo>
                  <a:pt x="110489" y="405130"/>
                </a:lnTo>
                <a:lnTo>
                  <a:pt x="440689" y="405130"/>
                </a:lnTo>
                <a:lnTo>
                  <a:pt x="440689" y="403860"/>
                </a:lnTo>
                <a:close/>
              </a:path>
              <a:path w="548640" h="405130">
                <a:moveTo>
                  <a:pt x="443229" y="402590"/>
                </a:moveTo>
                <a:lnTo>
                  <a:pt x="107950" y="402590"/>
                </a:lnTo>
                <a:lnTo>
                  <a:pt x="107950" y="403860"/>
                </a:lnTo>
                <a:lnTo>
                  <a:pt x="443229" y="403860"/>
                </a:lnTo>
                <a:lnTo>
                  <a:pt x="443229" y="402590"/>
                </a:lnTo>
                <a:close/>
              </a:path>
              <a:path w="548640" h="405130">
                <a:moveTo>
                  <a:pt x="445769" y="401320"/>
                </a:moveTo>
                <a:lnTo>
                  <a:pt x="105409" y="401320"/>
                </a:lnTo>
                <a:lnTo>
                  <a:pt x="105409" y="402590"/>
                </a:lnTo>
                <a:lnTo>
                  <a:pt x="445769" y="402590"/>
                </a:lnTo>
                <a:lnTo>
                  <a:pt x="445769" y="401320"/>
                </a:lnTo>
                <a:close/>
              </a:path>
            </a:pathLst>
          </a:custGeom>
          <a:solidFill>
            <a:srgbClr val="190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210550" y="1620647"/>
            <a:ext cx="541020" cy="397510"/>
          </a:xfrm>
          <a:custGeom>
            <a:avLst/>
            <a:gdLst/>
            <a:ahLst/>
            <a:cxnLst/>
            <a:rect l="l" t="t" r="r" b="b"/>
            <a:pathLst>
              <a:path w="541020" h="397510">
                <a:moveTo>
                  <a:pt x="3809" y="85090"/>
                </a:moveTo>
                <a:lnTo>
                  <a:pt x="0" y="85090"/>
                </a:lnTo>
                <a:lnTo>
                  <a:pt x="0" y="86233"/>
                </a:lnTo>
                <a:lnTo>
                  <a:pt x="3809" y="86233"/>
                </a:lnTo>
                <a:lnTo>
                  <a:pt x="3809" y="85090"/>
                </a:lnTo>
                <a:close/>
              </a:path>
              <a:path w="541020" h="397510">
                <a:moveTo>
                  <a:pt x="541020" y="85090"/>
                </a:moveTo>
                <a:lnTo>
                  <a:pt x="537209" y="85090"/>
                </a:lnTo>
                <a:lnTo>
                  <a:pt x="537209" y="86233"/>
                </a:lnTo>
                <a:lnTo>
                  <a:pt x="541020" y="86233"/>
                </a:lnTo>
                <a:lnTo>
                  <a:pt x="541020" y="85090"/>
                </a:lnTo>
                <a:close/>
              </a:path>
              <a:path w="541020" h="397510">
                <a:moveTo>
                  <a:pt x="3809" y="82676"/>
                </a:moveTo>
                <a:lnTo>
                  <a:pt x="0" y="82676"/>
                </a:lnTo>
                <a:lnTo>
                  <a:pt x="0" y="84962"/>
                </a:lnTo>
                <a:lnTo>
                  <a:pt x="3809" y="84962"/>
                </a:lnTo>
                <a:lnTo>
                  <a:pt x="3809" y="82676"/>
                </a:lnTo>
                <a:close/>
              </a:path>
              <a:path w="541020" h="397510">
                <a:moveTo>
                  <a:pt x="541020" y="82676"/>
                </a:moveTo>
                <a:lnTo>
                  <a:pt x="537209" y="82676"/>
                </a:lnTo>
                <a:lnTo>
                  <a:pt x="537209" y="84962"/>
                </a:lnTo>
                <a:lnTo>
                  <a:pt x="541020" y="84962"/>
                </a:lnTo>
                <a:lnTo>
                  <a:pt x="541020" y="82676"/>
                </a:lnTo>
                <a:close/>
              </a:path>
              <a:path w="541020" h="397510">
                <a:moveTo>
                  <a:pt x="3809" y="78612"/>
                </a:moveTo>
                <a:lnTo>
                  <a:pt x="2540" y="78612"/>
                </a:lnTo>
                <a:lnTo>
                  <a:pt x="2540" y="80010"/>
                </a:lnTo>
                <a:lnTo>
                  <a:pt x="1270" y="80010"/>
                </a:lnTo>
                <a:lnTo>
                  <a:pt x="1270" y="81407"/>
                </a:lnTo>
                <a:lnTo>
                  <a:pt x="0" y="81407"/>
                </a:lnTo>
                <a:lnTo>
                  <a:pt x="0" y="82550"/>
                </a:lnTo>
                <a:lnTo>
                  <a:pt x="3809" y="82550"/>
                </a:lnTo>
                <a:lnTo>
                  <a:pt x="3809" y="78612"/>
                </a:lnTo>
                <a:close/>
              </a:path>
              <a:path w="541020" h="397510">
                <a:moveTo>
                  <a:pt x="538480" y="78866"/>
                </a:moveTo>
                <a:lnTo>
                  <a:pt x="537209" y="78866"/>
                </a:lnTo>
                <a:lnTo>
                  <a:pt x="537209" y="82550"/>
                </a:lnTo>
                <a:lnTo>
                  <a:pt x="541020" y="82550"/>
                </a:lnTo>
                <a:lnTo>
                  <a:pt x="541020" y="81407"/>
                </a:lnTo>
                <a:lnTo>
                  <a:pt x="539750" y="81407"/>
                </a:lnTo>
                <a:lnTo>
                  <a:pt x="539750" y="80010"/>
                </a:lnTo>
                <a:lnTo>
                  <a:pt x="538480" y="80010"/>
                </a:lnTo>
                <a:lnTo>
                  <a:pt x="538480" y="78866"/>
                </a:lnTo>
                <a:close/>
              </a:path>
              <a:path w="541020" h="397510">
                <a:moveTo>
                  <a:pt x="538479" y="77597"/>
                </a:moveTo>
                <a:lnTo>
                  <a:pt x="537209" y="77597"/>
                </a:lnTo>
                <a:lnTo>
                  <a:pt x="537209" y="78612"/>
                </a:lnTo>
                <a:lnTo>
                  <a:pt x="538480" y="78612"/>
                </a:lnTo>
                <a:lnTo>
                  <a:pt x="538479" y="77597"/>
                </a:lnTo>
                <a:close/>
              </a:path>
              <a:path w="541020" h="397510">
                <a:moveTo>
                  <a:pt x="97790" y="2412"/>
                </a:moveTo>
                <a:lnTo>
                  <a:pt x="95250" y="2412"/>
                </a:lnTo>
                <a:lnTo>
                  <a:pt x="97790" y="2539"/>
                </a:lnTo>
                <a:close/>
              </a:path>
              <a:path w="541020" h="397510">
                <a:moveTo>
                  <a:pt x="444500" y="1397"/>
                </a:moveTo>
                <a:lnTo>
                  <a:pt x="97790" y="1397"/>
                </a:lnTo>
                <a:lnTo>
                  <a:pt x="97790" y="2412"/>
                </a:lnTo>
                <a:lnTo>
                  <a:pt x="444500" y="2412"/>
                </a:lnTo>
                <a:lnTo>
                  <a:pt x="444500" y="1397"/>
                </a:lnTo>
                <a:close/>
              </a:path>
              <a:path w="541020" h="397510">
                <a:moveTo>
                  <a:pt x="101600" y="0"/>
                </a:moveTo>
                <a:lnTo>
                  <a:pt x="99059" y="0"/>
                </a:lnTo>
                <a:lnTo>
                  <a:pt x="99059" y="1397"/>
                </a:lnTo>
                <a:lnTo>
                  <a:pt x="440689" y="1397"/>
                </a:lnTo>
                <a:lnTo>
                  <a:pt x="440689" y="126"/>
                </a:lnTo>
                <a:lnTo>
                  <a:pt x="101600" y="126"/>
                </a:lnTo>
                <a:close/>
              </a:path>
              <a:path w="541020" h="397510">
                <a:moveTo>
                  <a:pt x="440689" y="0"/>
                </a:moveTo>
                <a:lnTo>
                  <a:pt x="438150" y="0"/>
                </a:lnTo>
                <a:lnTo>
                  <a:pt x="440689" y="126"/>
                </a:lnTo>
                <a:close/>
              </a:path>
              <a:path w="541020" h="397510">
                <a:moveTo>
                  <a:pt x="3809" y="86233"/>
                </a:moveTo>
                <a:lnTo>
                  <a:pt x="0" y="86233"/>
                </a:lnTo>
                <a:lnTo>
                  <a:pt x="0" y="98933"/>
                </a:lnTo>
                <a:lnTo>
                  <a:pt x="3809" y="98933"/>
                </a:lnTo>
                <a:lnTo>
                  <a:pt x="3809" y="86233"/>
                </a:lnTo>
                <a:close/>
              </a:path>
              <a:path w="541020" h="397510">
                <a:moveTo>
                  <a:pt x="541020" y="86233"/>
                </a:moveTo>
                <a:lnTo>
                  <a:pt x="537209" y="86233"/>
                </a:lnTo>
                <a:lnTo>
                  <a:pt x="537209" y="98933"/>
                </a:lnTo>
                <a:lnTo>
                  <a:pt x="541020" y="98933"/>
                </a:lnTo>
                <a:lnTo>
                  <a:pt x="541020" y="86233"/>
                </a:lnTo>
                <a:close/>
              </a:path>
              <a:path w="541020" h="397510">
                <a:moveTo>
                  <a:pt x="3809" y="98933"/>
                </a:moveTo>
                <a:lnTo>
                  <a:pt x="0" y="98933"/>
                </a:lnTo>
                <a:lnTo>
                  <a:pt x="0" y="105283"/>
                </a:lnTo>
                <a:lnTo>
                  <a:pt x="3809" y="105283"/>
                </a:lnTo>
                <a:lnTo>
                  <a:pt x="3809" y="98933"/>
                </a:lnTo>
                <a:close/>
              </a:path>
              <a:path w="541020" h="397510">
                <a:moveTo>
                  <a:pt x="541020" y="98933"/>
                </a:moveTo>
                <a:lnTo>
                  <a:pt x="537209" y="98933"/>
                </a:lnTo>
                <a:lnTo>
                  <a:pt x="537209" y="105283"/>
                </a:lnTo>
                <a:lnTo>
                  <a:pt x="541020" y="105283"/>
                </a:lnTo>
                <a:lnTo>
                  <a:pt x="541020" y="98933"/>
                </a:lnTo>
                <a:close/>
              </a:path>
              <a:path w="541020" h="397510">
                <a:moveTo>
                  <a:pt x="3809" y="105283"/>
                </a:moveTo>
                <a:lnTo>
                  <a:pt x="0" y="105283"/>
                </a:lnTo>
                <a:lnTo>
                  <a:pt x="0" y="124333"/>
                </a:lnTo>
                <a:lnTo>
                  <a:pt x="3809" y="124333"/>
                </a:lnTo>
                <a:lnTo>
                  <a:pt x="3809" y="105283"/>
                </a:lnTo>
                <a:close/>
              </a:path>
              <a:path w="541020" h="397510">
                <a:moveTo>
                  <a:pt x="541020" y="105283"/>
                </a:moveTo>
                <a:lnTo>
                  <a:pt x="537209" y="105283"/>
                </a:lnTo>
                <a:lnTo>
                  <a:pt x="537209" y="124333"/>
                </a:lnTo>
                <a:lnTo>
                  <a:pt x="541020" y="124333"/>
                </a:lnTo>
                <a:lnTo>
                  <a:pt x="541020" y="105283"/>
                </a:lnTo>
                <a:close/>
              </a:path>
              <a:path w="541020" h="397510">
                <a:moveTo>
                  <a:pt x="3809" y="124333"/>
                </a:moveTo>
                <a:lnTo>
                  <a:pt x="0" y="124333"/>
                </a:lnTo>
                <a:lnTo>
                  <a:pt x="0" y="149733"/>
                </a:lnTo>
                <a:lnTo>
                  <a:pt x="3809" y="149733"/>
                </a:lnTo>
                <a:lnTo>
                  <a:pt x="3809" y="124333"/>
                </a:lnTo>
                <a:close/>
              </a:path>
              <a:path w="541020" h="397510">
                <a:moveTo>
                  <a:pt x="541020" y="124333"/>
                </a:moveTo>
                <a:lnTo>
                  <a:pt x="537209" y="124333"/>
                </a:lnTo>
                <a:lnTo>
                  <a:pt x="537209" y="149733"/>
                </a:lnTo>
                <a:lnTo>
                  <a:pt x="541020" y="149733"/>
                </a:lnTo>
                <a:lnTo>
                  <a:pt x="541020" y="124333"/>
                </a:lnTo>
                <a:close/>
              </a:path>
              <a:path w="541020" h="397510">
                <a:moveTo>
                  <a:pt x="3809" y="149733"/>
                </a:moveTo>
                <a:lnTo>
                  <a:pt x="0" y="149733"/>
                </a:lnTo>
                <a:lnTo>
                  <a:pt x="0" y="166243"/>
                </a:lnTo>
                <a:lnTo>
                  <a:pt x="3809" y="166243"/>
                </a:lnTo>
                <a:lnTo>
                  <a:pt x="3809" y="149733"/>
                </a:lnTo>
                <a:close/>
              </a:path>
              <a:path w="541020" h="397510">
                <a:moveTo>
                  <a:pt x="541020" y="149733"/>
                </a:moveTo>
                <a:lnTo>
                  <a:pt x="537209" y="149733"/>
                </a:lnTo>
                <a:lnTo>
                  <a:pt x="537209" y="166243"/>
                </a:lnTo>
                <a:lnTo>
                  <a:pt x="541020" y="166243"/>
                </a:lnTo>
                <a:lnTo>
                  <a:pt x="541020" y="149733"/>
                </a:lnTo>
                <a:close/>
              </a:path>
              <a:path w="541020" h="397510">
                <a:moveTo>
                  <a:pt x="3809" y="166243"/>
                </a:moveTo>
                <a:lnTo>
                  <a:pt x="0" y="166243"/>
                </a:lnTo>
                <a:lnTo>
                  <a:pt x="0" y="238633"/>
                </a:lnTo>
                <a:lnTo>
                  <a:pt x="3809" y="238633"/>
                </a:lnTo>
                <a:lnTo>
                  <a:pt x="3809" y="166243"/>
                </a:lnTo>
                <a:close/>
              </a:path>
              <a:path w="541020" h="397510">
                <a:moveTo>
                  <a:pt x="541020" y="166243"/>
                </a:moveTo>
                <a:lnTo>
                  <a:pt x="537209" y="166243"/>
                </a:lnTo>
                <a:lnTo>
                  <a:pt x="537209" y="238633"/>
                </a:lnTo>
                <a:lnTo>
                  <a:pt x="541020" y="238633"/>
                </a:lnTo>
                <a:lnTo>
                  <a:pt x="541020" y="166243"/>
                </a:lnTo>
                <a:close/>
              </a:path>
              <a:path w="541020" h="397510">
                <a:moveTo>
                  <a:pt x="3809" y="238633"/>
                </a:moveTo>
                <a:lnTo>
                  <a:pt x="0" y="238633"/>
                </a:lnTo>
                <a:lnTo>
                  <a:pt x="0" y="276733"/>
                </a:lnTo>
                <a:lnTo>
                  <a:pt x="3809" y="276733"/>
                </a:lnTo>
                <a:lnTo>
                  <a:pt x="3809" y="238633"/>
                </a:lnTo>
                <a:close/>
              </a:path>
              <a:path w="541020" h="397510">
                <a:moveTo>
                  <a:pt x="541020" y="238633"/>
                </a:moveTo>
                <a:lnTo>
                  <a:pt x="537209" y="238633"/>
                </a:lnTo>
                <a:lnTo>
                  <a:pt x="537209" y="276733"/>
                </a:lnTo>
                <a:lnTo>
                  <a:pt x="541020" y="276733"/>
                </a:lnTo>
                <a:lnTo>
                  <a:pt x="541020" y="238633"/>
                </a:lnTo>
                <a:close/>
              </a:path>
              <a:path w="541020" h="397510">
                <a:moveTo>
                  <a:pt x="3809" y="276733"/>
                </a:moveTo>
                <a:lnTo>
                  <a:pt x="0" y="276733"/>
                </a:lnTo>
                <a:lnTo>
                  <a:pt x="0" y="289433"/>
                </a:lnTo>
                <a:lnTo>
                  <a:pt x="3809" y="289433"/>
                </a:lnTo>
                <a:lnTo>
                  <a:pt x="3809" y="276733"/>
                </a:lnTo>
                <a:close/>
              </a:path>
              <a:path w="541020" h="397510">
                <a:moveTo>
                  <a:pt x="541020" y="276733"/>
                </a:moveTo>
                <a:lnTo>
                  <a:pt x="537209" y="276733"/>
                </a:lnTo>
                <a:lnTo>
                  <a:pt x="537209" y="289433"/>
                </a:lnTo>
                <a:lnTo>
                  <a:pt x="541020" y="289433"/>
                </a:lnTo>
                <a:lnTo>
                  <a:pt x="541020" y="276733"/>
                </a:lnTo>
                <a:close/>
              </a:path>
              <a:path w="541020" h="397510">
                <a:moveTo>
                  <a:pt x="3809" y="289433"/>
                </a:moveTo>
                <a:lnTo>
                  <a:pt x="0" y="289433"/>
                </a:lnTo>
                <a:lnTo>
                  <a:pt x="0" y="314833"/>
                </a:lnTo>
                <a:lnTo>
                  <a:pt x="3809" y="314833"/>
                </a:lnTo>
                <a:lnTo>
                  <a:pt x="3809" y="289433"/>
                </a:lnTo>
                <a:close/>
              </a:path>
              <a:path w="541020" h="397510">
                <a:moveTo>
                  <a:pt x="541020" y="289433"/>
                </a:moveTo>
                <a:lnTo>
                  <a:pt x="537209" y="289433"/>
                </a:lnTo>
                <a:lnTo>
                  <a:pt x="537209" y="314833"/>
                </a:lnTo>
                <a:lnTo>
                  <a:pt x="541020" y="314833"/>
                </a:lnTo>
                <a:lnTo>
                  <a:pt x="541020" y="289433"/>
                </a:lnTo>
                <a:close/>
              </a:path>
              <a:path w="541020" h="397510">
                <a:moveTo>
                  <a:pt x="3809" y="314833"/>
                </a:moveTo>
                <a:lnTo>
                  <a:pt x="0" y="314833"/>
                </a:lnTo>
                <a:lnTo>
                  <a:pt x="0" y="317373"/>
                </a:lnTo>
                <a:lnTo>
                  <a:pt x="1270" y="317373"/>
                </a:lnTo>
                <a:lnTo>
                  <a:pt x="1270" y="318643"/>
                </a:lnTo>
                <a:lnTo>
                  <a:pt x="2540" y="318643"/>
                </a:lnTo>
                <a:lnTo>
                  <a:pt x="2540" y="319913"/>
                </a:lnTo>
                <a:lnTo>
                  <a:pt x="3809" y="319913"/>
                </a:lnTo>
                <a:lnTo>
                  <a:pt x="3809" y="314833"/>
                </a:lnTo>
                <a:close/>
              </a:path>
              <a:path w="541020" h="397510">
                <a:moveTo>
                  <a:pt x="541020" y="314833"/>
                </a:moveTo>
                <a:lnTo>
                  <a:pt x="537209" y="314833"/>
                </a:lnTo>
                <a:lnTo>
                  <a:pt x="537209" y="319913"/>
                </a:lnTo>
                <a:lnTo>
                  <a:pt x="538480" y="319913"/>
                </a:lnTo>
                <a:lnTo>
                  <a:pt x="538480" y="318643"/>
                </a:lnTo>
                <a:lnTo>
                  <a:pt x="539750" y="318643"/>
                </a:lnTo>
                <a:lnTo>
                  <a:pt x="539750" y="317373"/>
                </a:lnTo>
                <a:lnTo>
                  <a:pt x="541020" y="317373"/>
                </a:lnTo>
                <a:lnTo>
                  <a:pt x="541020" y="314833"/>
                </a:lnTo>
                <a:close/>
              </a:path>
              <a:path w="541020" h="397510">
                <a:moveTo>
                  <a:pt x="444500" y="396113"/>
                </a:moveTo>
                <a:lnTo>
                  <a:pt x="97790" y="396113"/>
                </a:lnTo>
                <a:lnTo>
                  <a:pt x="97790" y="397383"/>
                </a:lnTo>
                <a:lnTo>
                  <a:pt x="444500" y="397383"/>
                </a:lnTo>
                <a:lnTo>
                  <a:pt x="444500" y="396113"/>
                </a:lnTo>
                <a:close/>
              </a:path>
              <a:path w="541020" h="397510">
                <a:moveTo>
                  <a:pt x="447040" y="394970"/>
                </a:moveTo>
                <a:lnTo>
                  <a:pt x="96520" y="394970"/>
                </a:lnTo>
                <a:lnTo>
                  <a:pt x="96520" y="396113"/>
                </a:lnTo>
                <a:lnTo>
                  <a:pt x="447040" y="396113"/>
                </a:lnTo>
                <a:lnTo>
                  <a:pt x="447040" y="394970"/>
                </a:lnTo>
                <a:close/>
              </a:path>
              <a:path w="541020" h="397510">
                <a:moveTo>
                  <a:pt x="449579" y="393573"/>
                </a:moveTo>
                <a:lnTo>
                  <a:pt x="93979" y="393573"/>
                </a:lnTo>
                <a:lnTo>
                  <a:pt x="93979" y="394970"/>
                </a:lnTo>
                <a:lnTo>
                  <a:pt x="449579" y="394970"/>
                </a:lnTo>
                <a:lnTo>
                  <a:pt x="449579" y="393573"/>
                </a:lnTo>
                <a:close/>
              </a:path>
            </a:pathLst>
          </a:custGeom>
          <a:solidFill>
            <a:srgbClr val="1C05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14359" y="1623060"/>
            <a:ext cx="533400" cy="391160"/>
          </a:xfrm>
          <a:custGeom>
            <a:avLst/>
            <a:gdLst/>
            <a:ahLst/>
            <a:cxnLst/>
            <a:rect l="l" t="t" r="r" b="b"/>
            <a:pathLst>
              <a:path w="533400" h="391160">
                <a:moveTo>
                  <a:pt x="2540" y="82677"/>
                </a:moveTo>
                <a:lnTo>
                  <a:pt x="0" y="82677"/>
                </a:lnTo>
                <a:lnTo>
                  <a:pt x="0" y="83820"/>
                </a:lnTo>
                <a:lnTo>
                  <a:pt x="2540" y="83820"/>
                </a:lnTo>
                <a:lnTo>
                  <a:pt x="2540" y="82677"/>
                </a:lnTo>
                <a:close/>
              </a:path>
              <a:path w="533400" h="391160">
                <a:moveTo>
                  <a:pt x="533400" y="82677"/>
                </a:moveTo>
                <a:lnTo>
                  <a:pt x="529590" y="82677"/>
                </a:lnTo>
                <a:lnTo>
                  <a:pt x="529590" y="83820"/>
                </a:lnTo>
                <a:lnTo>
                  <a:pt x="533400" y="83820"/>
                </a:lnTo>
                <a:lnTo>
                  <a:pt x="533400" y="82677"/>
                </a:lnTo>
                <a:close/>
              </a:path>
              <a:path w="533400" h="391160">
                <a:moveTo>
                  <a:pt x="2540" y="80137"/>
                </a:moveTo>
                <a:lnTo>
                  <a:pt x="0" y="80137"/>
                </a:lnTo>
                <a:lnTo>
                  <a:pt x="0" y="82550"/>
                </a:lnTo>
                <a:lnTo>
                  <a:pt x="2540" y="82550"/>
                </a:lnTo>
                <a:lnTo>
                  <a:pt x="2540" y="80137"/>
                </a:lnTo>
                <a:close/>
              </a:path>
              <a:path w="533400" h="391160">
                <a:moveTo>
                  <a:pt x="533400" y="80137"/>
                </a:moveTo>
                <a:lnTo>
                  <a:pt x="529590" y="80137"/>
                </a:lnTo>
                <a:lnTo>
                  <a:pt x="529590" y="82550"/>
                </a:lnTo>
                <a:lnTo>
                  <a:pt x="533400" y="82550"/>
                </a:lnTo>
                <a:lnTo>
                  <a:pt x="533400" y="80137"/>
                </a:lnTo>
                <a:close/>
              </a:path>
              <a:path w="533400" h="391160">
                <a:moveTo>
                  <a:pt x="2540" y="76454"/>
                </a:moveTo>
                <a:lnTo>
                  <a:pt x="0" y="76454"/>
                </a:lnTo>
                <a:lnTo>
                  <a:pt x="0" y="80010"/>
                </a:lnTo>
                <a:lnTo>
                  <a:pt x="2540" y="80010"/>
                </a:lnTo>
                <a:lnTo>
                  <a:pt x="2540" y="76454"/>
                </a:lnTo>
                <a:close/>
              </a:path>
              <a:path w="533400" h="391160">
                <a:moveTo>
                  <a:pt x="533400" y="76454"/>
                </a:moveTo>
                <a:lnTo>
                  <a:pt x="529590" y="76454"/>
                </a:lnTo>
                <a:lnTo>
                  <a:pt x="529590" y="80010"/>
                </a:lnTo>
                <a:lnTo>
                  <a:pt x="533400" y="80010"/>
                </a:lnTo>
                <a:lnTo>
                  <a:pt x="533400" y="76454"/>
                </a:lnTo>
                <a:close/>
              </a:path>
              <a:path w="533400" h="391160">
                <a:moveTo>
                  <a:pt x="1270" y="73660"/>
                </a:moveTo>
                <a:lnTo>
                  <a:pt x="0" y="73660"/>
                </a:lnTo>
                <a:lnTo>
                  <a:pt x="0" y="76200"/>
                </a:lnTo>
                <a:lnTo>
                  <a:pt x="2540" y="76200"/>
                </a:lnTo>
                <a:lnTo>
                  <a:pt x="2540" y="73787"/>
                </a:lnTo>
                <a:lnTo>
                  <a:pt x="1270" y="73787"/>
                </a:lnTo>
                <a:close/>
              </a:path>
              <a:path w="533400" h="391160">
                <a:moveTo>
                  <a:pt x="533400" y="73660"/>
                </a:moveTo>
                <a:lnTo>
                  <a:pt x="532129" y="73660"/>
                </a:lnTo>
                <a:lnTo>
                  <a:pt x="529590" y="73787"/>
                </a:lnTo>
                <a:lnTo>
                  <a:pt x="529590" y="76200"/>
                </a:lnTo>
                <a:lnTo>
                  <a:pt x="533400" y="76200"/>
                </a:lnTo>
                <a:lnTo>
                  <a:pt x="533400" y="73660"/>
                </a:lnTo>
                <a:close/>
              </a:path>
              <a:path w="533400" h="391160">
                <a:moveTo>
                  <a:pt x="2540" y="72644"/>
                </a:moveTo>
                <a:lnTo>
                  <a:pt x="1270" y="72644"/>
                </a:lnTo>
                <a:lnTo>
                  <a:pt x="1270" y="73660"/>
                </a:lnTo>
                <a:lnTo>
                  <a:pt x="2540" y="73660"/>
                </a:lnTo>
                <a:lnTo>
                  <a:pt x="2540" y="72644"/>
                </a:lnTo>
                <a:close/>
              </a:path>
              <a:path w="533400" h="391160">
                <a:moveTo>
                  <a:pt x="530860" y="69850"/>
                </a:moveTo>
                <a:lnTo>
                  <a:pt x="529590" y="69850"/>
                </a:lnTo>
                <a:lnTo>
                  <a:pt x="529590" y="73660"/>
                </a:lnTo>
                <a:lnTo>
                  <a:pt x="532129" y="73660"/>
                </a:lnTo>
                <a:lnTo>
                  <a:pt x="532129" y="72644"/>
                </a:lnTo>
                <a:lnTo>
                  <a:pt x="530860" y="72644"/>
                </a:lnTo>
                <a:lnTo>
                  <a:pt x="530860" y="69850"/>
                </a:lnTo>
                <a:close/>
              </a:path>
              <a:path w="533400" h="391160">
                <a:moveTo>
                  <a:pt x="86360" y="3810"/>
                </a:moveTo>
                <a:lnTo>
                  <a:pt x="83820" y="3810"/>
                </a:lnTo>
                <a:lnTo>
                  <a:pt x="86360" y="3937"/>
                </a:lnTo>
                <a:close/>
              </a:path>
              <a:path w="533400" h="391160">
                <a:moveTo>
                  <a:pt x="447040" y="2794"/>
                </a:moveTo>
                <a:lnTo>
                  <a:pt x="86360" y="2794"/>
                </a:lnTo>
                <a:lnTo>
                  <a:pt x="86360" y="3810"/>
                </a:lnTo>
                <a:lnTo>
                  <a:pt x="447040" y="3810"/>
                </a:lnTo>
                <a:lnTo>
                  <a:pt x="447040" y="2794"/>
                </a:lnTo>
                <a:close/>
              </a:path>
              <a:path w="533400" h="391160">
                <a:moveTo>
                  <a:pt x="444500" y="1397"/>
                </a:moveTo>
                <a:lnTo>
                  <a:pt x="88900" y="1397"/>
                </a:lnTo>
                <a:lnTo>
                  <a:pt x="88900" y="2794"/>
                </a:lnTo>
                <a:lnTo>
                  <a:pt x="444500" y="2794"/>
                </a:lnTo>
                <a:lnTo>
                  <a:pt x="444500" y="1397"/>
                </a:lnTo>
                <a:close/>
              </a:path>
              <a:path w="533400" h="391160">
                <a:moveTo>
                  <a:pt x="93980" y="126"/>
                </a:moveTo>
                <a:lnTo>
                  <a:pt x="91440" y="126"/>
                </a:lnTo>
                <a:lnTo>
                  <a:pt x="91440" y="1397"/>
                </a:lnTo>
                <a:lnTo>
                  <a:pt x="441960" y="1397"/>
                </a:lnTo>
                <a:lnTo>
                  <a:pt x="441960" y="254"/>
                </a:lnTo>
                <a:lnTo>
                  <a:pt x="93980" y="254"/>
                </a:lnTo>
                <a:lnTo>
                  <a:pt x="93980" y="126"/>
                </a:lnTo>
                <a:close/>
              </a:path>
              <a:path w="533400" h="391160">
                <a:moveTo>
                  <a:pt x="441960" y="0"/>
                </a:moveTo>
                <a:lnTo>
                  <a:pt x="440690" y="0"/>
                </a:lnTo>
                <a:lnTo>
                  <a:pt x="440690" y="254"/>
                </a:lnTo>
                <a:lnTo>
                  <a:pt x="441960" y="254"/>
                </a:lnTo>
                <a:lnTo>
                  <a:pt x="441960" y="0"/>
                </a:lnTo>
                <a:close/>
              </a:path>
              <a:path w="533400" h="391160">
                <a:moveTo>
                  <a:pt x="2540" y="83820"/>
                </a:moveTo>
                <a:lnTo>
                  <a:pt x="0" y="83820"/>
                </a:lnTo>
                <a:lnTo>
                  <a:pt x="0" y="96520"/>
                </a:lnTo>
                <a:lnTo>
                  <a:pt x="2540" y="96520"/>
                </a:lnTo>
                <a:lnTo>
                  <a:pt x="2540" y="83820"/>
                </a:lnTo>
                <a:close/>
              </a:path>
              <a:path w="533400" h="391160">
                <a:moveTo>
                  <a:pt x="533400" y="83820"/>
                </a:moveTo>
                <a:lnTo>
                  <a:pt x="529590" y="83820"/>
                </a:lnTo>
                <a:lnTo>
                  <a:pt x="529590" y="96520"/>
                </a:lnTo>
                <a:lnTo>
                  <a:pt x="533400" y="96520"/>
                </a:lnTo>
                <a:lnTo>
                  <a:pt x="533400" y="83820"/>
                </a:lnTo>
                <a:close/>
              </a:path>
              <a:path w="533400" h="391160">
                <a:moveTo>
                  <a:pt x="2540" y="96520"/>
                </a:moveTo>
                <a:lnTo>
                  <a:pt x="0" y="96520"/>
                </a:lnTo>
                <a:lnTo>
                  <a:pt x="0" y="102870"/>
                </a:lnTo>
                <a:lnTo>
                  <a:pt x="2540" y="102870"/>
                </a:lnTo>
                <a:lnTo>
                  <a:pt x="2540" y="96520"/>
                </a:lnTo>
                <a:close/>
              </a:path>
              <a:path w="533400" h="391160">
                <a:moveTo>
                  <a:pt x="533400" y="96520"/>
                </a:moveTo>
                <a:lnTo>
                  <a:pt x="529590" y="96520"/>
                </a:lnTo>
                <a:lnTo>
                  <a:pt x="529590" y="102870"/>
                </a:lnTo>
                <a:lnTo>
                  <a:pt x="533400" y="102870"/>
                </a:lnTo>
                <a:lnTo>
                  <a:pt x="533400" y="96520"/>
                </a:lnTo>
                <a:close/>
              </a:path>
              <a:path w="533400" h="391160">
                <a:moveTo>
                  <a:pt x="2540" y="102870"/>
                </a:moveTo>
                <a:lnTo>
                  <a:pt x="0" y="102870"/>
                </a:lnTo>
                <a:lnTo>
                  <a:pt x="0" y="121920"/>
                </a:lnTo>
                <a:lnTo>
                  <a:pt x="2540" y="121920"/>
                </a:lnTo>
                <a:lnTo>
                  <a:pt x="2540" y="102870"/>
                </a:lnTo>
                <a:close/>
              </a:path>
              <a:path w="533400" h="391160">
                <a:moveTo>
                  <a:pt x="533400" y="102870"/>
                </a:moveTo>
                <a:lnTo>
                  <a:pt x="529590" y="102870"/>
                </a:lnTo>
                <a:lnTo>
                  <a:pt x="529590" y="121920"/>
                </a:lnTo>
                <a:lnTo>
                  <a:pt x="533400" y="121920"/>
                </a:lnTo>
                <a:lnTo>
                  <a:pt x="533400" y="102870"/>
                </a:lnTo>
                <a:close/>
              </a:path>
              <a:path w="533400" h="391160">
                <a:moveTo>
                  <a:pt x="2540" y="121920"/>
                </a:moveTo>
                <a:lnTo>
                  <a:pt x="0" y="121920"/>
                </a:lnTo>
                <a:lnTo>
                  <a:pt x="0" y="147320"/>
                </a:lnTo>
                <a:lnTo>
                  <a:pt x="2540" y="147320"/>
                </a:lnTo>
                <a:lnTo>
                  <a:pt x="2540" y="121920"/>
                </a:lnTo>
                <a:close/>
              </a:path>
              <a:path w="533400" h="391160">
                <a:moveTo>
                  <a:pt x="533400" y="121920"/>
                </a:moveTo>
                <a:lnTo>
                  <a:pt x="529590" y="121920"/>
                </a:lnTo>
                <a:lnTo>
                  <a:pt x="529590" y="147320"/>
                </a:lnTo>
                <a:lnTo>
                  <a:pt x="533400" y="147320"/>
                </a:lnTo>
                <a:lnTo>
                  <a:pt x="533400" y="121920"/>
                </a:lnTo>
                <a:close/>
              </a:path>
              <a:path w="533400" h="391160">
                <a:moveTo>
                  <a:pt x="2540" y="147320"/>
                </a:moveTo>
                <a:lnTo>
                  <a:pt x="0" y="147320"/>
                </a:lnTo>
                <a:lnTo>
                  <a:pt x="0" y="163830"/>
                </a:lnTo>
                <a:lnTo>
                  <a:pt x="2540" y="163830"/>
                </a:lnTo>
                <a:lnTo>
                  <a:pt x="2540" y="147320"/>
                </a:lnTo>
                <a:close/>
              </a:path>
              <a:path w="533400" h="391160">
                <a:moveTo>
                  <a:pt x="533400" y="147320"/>
                </a:moveTo>
                <a:lnTo>
                  <a:pt x="529590" y="147320"/>
                </a:lnTo>
                <a:lnTo>
                  <a:pt x="529590" y="163830"/>
                </a:lnTo>
                <a:lnTo>
                  <a:pt x="533400" y="163830"/>
                </a:lnTo>
                <a:lnTo>
                  <a:pt x="533400" y="147320"/>
                </a:lnTo>
                <a:close/>
              </a:path>
              <a:path w="533400" h="391160">
                <a:moveTo>
                  <a:pt x="2540" y="163830"/>
                </a:moveTo>
                <a:lnTo>
                  <a:pt x="0" y="163830"/>
                </a:lnTo>
                <a:lnTo>
                  <a:pt x="0" y="236220"/>
                </a:lnTo>
                <a:lnTo>
                  <a:pt x="2540" y="236220"/>
                </a:lnTo>
                <a:lnTo>
                  <a:pt x="2540" y="163830"/>
                </a:lnTo>
                <a:close/>
              </a:path>
              <a:path w="533400" h="391160">
                <a:moveTo>
                  <a:pt x="533400" y="163830"/>
                </a:moveTo>
                <a:lnTo>
                  <a:pt x="529590" y="163830"/>
                </a:lnTo>
                <a:lnTo>
                  <a:pt x="529590" y="236220"/>
                </a:lnTo>
                <a:lnTo>
                  <a:pt x="533400" y="236220"/>
                </a:lnTo>
                <a:lnTo>
                  <a:pt x="533400" y="163830"/>
                </a:lnTo>
                <a:close/>
              </a:path>
              <a:path w="533400" h="391160">
                <a:moveTo>
                  <a:pt x="2540" y="236220"/>
                </a:moveTo>
                <a:lnTo>
                  <a:pt x="0" y="236220"/>
                </a:lnTo>
                <a:lnTo>
                  <a:pt x="0" y="274320"/>
                </a:lnTo>
                <a:lnTo>
                  <a:pt x="2540" y="274320"/>
                </a:lnTo>
                <a:lnTo>
                  <a:pt x="2540" y="236220"/>
                </a:lnTo>
                <a:close/>
              </a:path>
              <a:path w="533400" h="391160">
                <a:moveTo>
                  <a:pt x="533400" y="236220"/>
                </a:moveTo>
                <a:lnTo>
                  <a:pt x="529590" y="236220"/>
                </a:lnTo>
                <a:lnTo>
                  <a:pt x="529590" y="274320"/>
                </a:lnTo>
                <a:lnTo>
                  <a:pt x="533400" y="274320"/>
                </a:lnTo>
                <a:lnTo>
                  <a:pt x="533400" y="236220"/>
                </a:lnTo>
                <a:close/>
              </a:path>
              <a:path w="533400" h="391160">
                <a:moveTo>
                  <a:pt x="2540" y="274320"/>
                </a:moveTo>
                <a:lnTo>
                  <a:pt x="0" y="274320"/>
                </a:lnTo>
                <a:lnTo>
                  <a:pt x="0" y="287020"/>
                </a:lnTo>
                <a:lnTo>
                  <a:pt x="2540" y="287020"/>
                </a:lnTo>
                <a:lnTo>
                  <a:pt x="2540" y="274320"/>
                </a:lnTo>
                <a:close/>
              </a:path>
              <a:path w="533400" h="391160">
                <a:moveTo>
                  <a:pt x="533400" y="274320"/>
                </a:moveTo>
                <a:lnTo>
                  <a:pt x="529590" y="274320"/>
                </a:lnTo>
                <a:lnTo>
                  <a:pt x="529590" y="287020"/>
                </a:lnTo>
                <a:lnTo>
                  <a:pt x="533400" y="287020"/>
                </a:lnTo>
                <a:lnTo>
                  <a:pt x="533400" y="274320"/>
                </a:lnTo>
                <a:close/>
              </a:path>
              <a:path w="533400" h="391160">
                <a:moveTo>
                  <a:pt x="2540" y="287020"/>
                </a:moveTo>
                <a:lnTo>
                  <a:pt x="0" y="287020"/>
                </a:lnTo>
                <a:lnTo>
                  <a:pt x="0" y="312420"/>
                </a:lnTo>
                <a:lnTo>
                  <a:pt x="2540" y="312420"/>
                </a:lnTo>
                <a:lnTo>
                  <a:pt x="2540" y="287020"/>
                </a:lnTo>
                <a:close/>
              </a:path>
              <a:path w="533400" h="391160">
                <a:moveTo>
                  <a:pt x="533400" y="287020"/>
                </a:moveTo>
                <a:lnTo>
                  <a:pt x="529590" y="287020"/>
                </a:lnTo>
                <a:lnTo>
                  <a:pt x="529590" y="312420"/>
                </a:lnTo>
                <a:lnTo>
                  <a:pt x="533400" y="312420"/>
                </a:lnTo>
                <a:lnTo>
                  <a:pt x="533400" y="287020"/>
                </a:lnTo>
                <a:close/>
              </a:path>
              <a:path w="533400" h="391160">
                <a:moveTo>
                  <a:pt x="2540" y="312420"/>
                </a:moveTo>
                <a:lnTo>
                  <a:pt x="0" y="312420"/>
                </a:lnTo>
                <a:lnTo>
                  <a:pt x="0" y="318770"/>
                </a:lnTo>
                <a:lnTo>
                  <a:pt x="2540" y="318770"/>
                </a:lnTo>
                <a:lnTo>
                  <a:pt x="2540" y="312420"/>
                </a:lnTo>
                <a:close/>
              </a:path>
              <a:path w="533400" h="391160">
                <a:moveTo>
                  <a:pt x="533400" y="312420"/>
                </a:moveTo>
                <a:lnTo>
                  <a:pt x="529590" y="312420"/>
                </a:lnTo>
                <a:lnTo>
                  <a:pt x="529590" y="318770"/>
                </a:lnTo>
                <a:lnTo>
                  <a:pt x="533400" y="318770"/>
                </a:lnTo>
                <a:lnTo>
                  <a:pt x="533400" y="312420"/>
                </a:lnTo>
                <a:close/>
              </a:path>
              <a:path w="533400" h="391160">
                <a:moveTo>
                  <a:pt x="532129" y="318770"/>
                </a:moveTo>
                <a:lnTo>
                  <a:pt x="529590" y="318770"/>
                </a:lnTo>
                <a:lnTo>
                  <a:pt x="529590" y="322580"/>
                </a:lnTo>
                <a:lnTo>
                  <a:pt x="530860" y="322580"/>
                </a:lnTo>
                <a:lnTo>
                  <a:pt x="530860" y="321310"/>
                </a:lnTo>
                <a:lnTo>
                  <a:pt x="532129" y="321310"/>
                </a:lnTo>
                <a:lnTo>
                  <a:pt x="532129" y="318770"/>
                </a:lnTo>
                <a:close/>
              </a:path>
              <a:path w="533400" h="391160">
                <a:moveTo>
                  <a:pt x="2540" y="318770"/>
                </a:moveTo>
                <a:lnTo>
                  <a:pt x="1270" y="318770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18770"/>
                </a:lnTo>
                <a:close/>
              </a:path>
              <a:path w="533400" h="391160">
                <a:moveTo>
                  <a:pt x="448310" y="389890"/>
                </a:moveTo>
                <a:lnTo>
                  <a:pt x="87630" y="389890"/>
                </a:lnTo>
                <a:lnTo>
                  <a:pt x="87630" y="391160"/>
                </a:lnTo>
                <a:lnTo>
                  <a:pt x="448310" y="391160"/>
                </a:lnTo>
                <a:lnTo>
                  <a:pt x="448310" y="389890"/>
                </a:lnTo>
                <a:close/>
              </a:path>
              <a:path w="533400" h="391160">
                <a:moveTo>
                  <a:pt x="449580" y="388747"/>
                </a:moveTo>
                <a:lnTo>
                  <a:pt x="85090" y="388747"/>
                </a:lnTo>
                <a:lnTo>
                  <a:pt x="85090" y="389890"/>
                </a:lnTo>
                <a:lnTo>
                  <a:pt x="449580" y="389890"/>
                </a:lnTo>
                <a:lnTo>
                  <a:pt x="449580" y="388747"/>
                </a:lnTo>
                <a:close/>
              </a:path>
              <a:path w="533400" h="391160">
                <a:moveTo>
                  <a:pt x="452120" y="387350"/>
                </a:moveTo>
                <a:lnTo>
                  <a:pt x="83820" y="387350"/>
                </a:lnTo>
                <a:lnTo>
                  <a:pt x="83820" y="388747"/>
                </a:lnTo>
                <a:lnTo>
                  <a:pt x="452120" y="388747"/>
                </a:lnTo>
                <a:lnTo>
                  <a:pt x="452120" y="387350"/>
                </a:lnTo>
                <a:close/>
              </a:path>
            </a:pathLst>
          </a:custGeom>
          <a:solidFill>
            <a:srgbClr val="1E06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216900" y="1626870"/>
            <a:ext cx="527050" cy="383540"/>
          </a:xfrm>
          <a:custGeom>
            <a:avLst/>
            <a:gdLst/>
            <a:ahLst/>
            <a:cxnLst/>
            <a:rect l="l" t="t" r="r" b="b"/>
            <a:pathLst>
              <a:path w="527050" h="383539">
                <a:moveTo>
                  <a:pt x="3809" y="78867"/>
                </a:moveTo>
                <a:lnTo>
                  <a:pt x="0" y="78867"/>
                </a:lnTo>
                <a:lnTo>
                  <a:pt x="0" y="80010"/>
                </a:lnTo>
                <a:lnTo>
                  <a:pt x="3809" y="80010"/>
                </a:lnTo>
                <a:lnTo>
                  <a:pt x="3809" y="78867"/>
                </a:lnTo>
                <a:close/>
              </a:path>
              <a:path w="527050" h="383539">
                <a:moveTo>
                  <a:pt x="527050" y="78867"/>
                </a:moveTo>
                <a:lnTo>
                  <a:pt x="523240" y="78867"/>
                </a:lnTo>
                <a:lnTo>
                  <a:pt x="523240" y="80010"/>
                </a:lnTo>
                <a:lnTo>
                  <a:pt x="527050" y="80010"/>
                </a:lnTo>
                <a:lnTo>
                  <a:pt x="527050" y="78867"/>
                </a:lnTo>
                <a:close/>
              </a:path>
              <a:path w="527050" h="383539">
                <a:moveTo>
                  <a:pt x="3809" y="76326"/>
                </a:moveTo>
                <a:lnTo>
                  <a:pt x="0" y="76326"/>
                </a:lnTo>
                <a:lnTo>
                  <a:pt x="0" y="78739"/>
                </a:lnTo>
                <a:lnTo>
                  <a:pt x="3809" y="78739"/>
                </a:lnTo>
                <a:lnTo>
                  <a:pt x="3809" y="76326"/>
                </a:lnTo>
                <a:close/>
              </a:path>
              <a:path w="527050" h="383539">
                <a:moveTo>
                  <a:pt x="527050" y="76326"/>
                </a:moveTo>
                <a:lnTo>
                  <a:pt x="523240" y="76326"/>
                </a:lnTo>
                <a:lnTo>
                  <a:pt x="523240" y="78739"/>
                </a:lnTo>
                <a:lnTo>
                  <a:pt x="527050" y="78739"/>
                </a:lnTo>
                <a:lnTo>
                  <a:pt x="527050" y="76326"/>
                </a:lnTo>
                <a:close/>
              </a:path>
              <a:path w="527050" h="383539">
                <a:moveTo>
                  <a:pt x="3809" y="72517"/>
                </a:moveTo>
                <a:lnTo>
                  <a:pt x="0" y="72517"/>
                </a:lnTo>
                <a:lnTo>
                  <a:pt x="0" y="76200"/>
                </a:lnTo>
                <a:lnTo>
                  <a:pt x="3809" y="76200"/>
                </a:lnTo>
                <a:lnTo>
                  <a:pt x="3809" y="72517"/>
                </a:lnTo>
                <a:close/>
              </a:path>
              <a:path w="527050" h="383539">
                <a:moveTo>
                  <a:pt x="527050" y="72517"/>
                </a:moveTo>
                <a:lnTo>
                  <a:pt x="523240" y="72517"/>
                </a:lnTo>
                <a:lnTo>
                  <a:pt x="523240" y="76200"/>
                </a:lnTo>
                <a:lnTo>
                  <a:pt x="527050" y="76200"/>
                </a:lnTo>
                <a:lnTo>
                  <a:pt x="527050" y="72517"/>
                </a:lnTo>
                <a:close/>
              </a:path>
              <a:path w="527050" h="383539">
                <a:moveTo>
                  <a:pt x="3809" y="69976"/>
                </a:moveTo>
                <a:lnTo>
                  <a:pt x="0" y="69976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69976"/>
                </a:lnTo>
                <a:close/>
              </a:path>
              <a:path w="527050" h="383539">
                <a:moveTo>
                  <a:pt x="527050" y="69976"/>
                </a:moveTo>
                <a:lnTo>
                  <a:pt x="523240" y="69976"/>
                </a:lnTo>
                <a:lnTo>
                  <a:pt x="523240" y="72389"/>
                </a:lnTo>
                <a:lnTo>
                  <a:pt x="527050" y="72389"/>
                </a:lnTo>
                <a:lnTo>
                  <a:pt x="527050" y="69976"/>
                </a:lnTo>
                <a:close/>
              </a:path>
              <a:path w="527050" h="383539">
                <a:moveTo>
                  <a:pt x="3809" y="66294"/>
                </a:moveTo>
                <a:lnTo>
                  <a:pt x="1270" y="66294"/>
                </a:lnTo>
                <a:lnTo>
                  <a:pt x="1270" y="67437"/>
                </a:lnTo>
                <a:lnTo>
                  <a:pt x="0" y="67437"/>
                </a:lnTo>
                <a:lnTo>
                  <a:pt x="0" y="69850"/>
                </a:lnTo>
                <a:lnTo>
                  <a:pt x="3809" y="69850"/>
                </a:lnTo>
                <a:lnTo>
                  <a:pt x="3809" y="66294"/>
                </a:lnTo>
                <a:close/>
              </a:path>
              <a:path w="527050" h="383539">
                <a:moveTo>
                  <a:pt x="527050" y="66294"/>
                </a:moveTo>
                <a:lnTo>
                  <a:pt x="523240" y="66294"/>
                </a:lnTo>
                <a:lnTo>
                  <a:pt x="523240" y="69850"/>
                </a:lnTo>
                <a:lnTo>
                  <a:pt x="527050" y="69850"/>
                </a:lnTo>
                <a:lnTo>
                  <a:pt x="527050" y="66294"/>
                </a:lnTo>
                <a:close/>
              </a:path>
              <a:path w="527050" h="383539">
                <a:moveTo>
                  <a:pt x="3809" y="63500"/>
                </a:moveTo>
                <a:lnTo>
                  <a:pt x="2540" y="63500"/>
                </a:lnTo>
                <a:lnTo>
                  <a:pt x="2540" y="65024"/>
                </a:lnTo>
                <a:lnTo>
                  <a:pt x="1270" y="65024"/>
                </a:lnTo>
                <a:lnTo>
                  <a:pt x="1270" y="66039"/>
                </a:lnTo>
                <a:lnTo>
                  <a:pt x="3809" y="66039"/>
                </a:lnTo>
                <a:lnTo>
                  <a:pt x="3809" y="63500"/>
                </a:lnTo>
                <a:close/>
              </a:path>
              <a:path w="527050" h="383539">
                <a:moveTo>
                  <a:pt x="525780" y="63500"/>
                </a:moveTo>
                <a:lnTo>
                  <a:pt x="524509" y="63500"/>
                </a:lnTo>
                <a:lnTo>
                  <a:pt x="523240" y="63626"/>
                </a:lnTo>
                <a:lnTo>
                  <a:pt x="523240" y="66039"/>
                </a:lnTo>
                <a:lnTo>
                  <a:pt x="527050" y="66039"/>
                </a:lnTo>
                <a:lnTo>
                  <a:pt x="527050" y="65024"/>
                </a:lnTo>
                <a:lnTo>
                  <a:pt x="525780" y="65024"/>
                </a:lnTo>
                <a:lnTo>
                  <a:pt x="525780" y="63500"/>
                </a:lnTo>
                <a:close/>
              </a:path>
              <a:path w="527050" h="383539">
                <a:moveTo>
                  <a:pt x="524509" y="61087"/>
                </a:moveTo>
                <a:lnTo>
                  <a:pt x="523240" y="61087"/>
                </a:lnTo>
                <a:lnTo>
                  <a:pt x="523240" y="63500"/>
                </a:lnTo>
                <a:lnTo>
                  <a:pt x="524509" y="63500"/>
                </a:lnTo>
                <a:lnTo>
                  <a:pt x="524509" y="61087"/>
                </a:lnTo>
                <a:close/>
              </a:path>
              <a:path w="527050" h="383539">
                <a:moveTo>
                  <a:pt x="78740" y="2539"/>
                </a:moveTo>
                <a:lnTo>
                  <a:pt x="76200" y="2539"/>
                </a:lnTo>
                <a:lnTo>
                  <a:pt x="76200" y="3937"/>
                </a:lnTo>
                <a:lnTo>
                  <a:pt x="452120" y="3937"/>
                </a:lnTo>
                <a:lnTo>
                  <a:pt x="452120" y="2794"/>
                </a:lnTo>
                <a:lnTo>
                  <a:pt x="78740" y="2794"/>
                </a:lnTo>
                <a:lnTo>
                  <a:pt x="78740" y="2539"/>
                </a:lnTo>
                <a:close/>
              </a:path>
              <a:path w="527050" h="383539">
                <a:moveTo>
                  <a:pt x="452120" y="2539"/>
                </a:moveTo>
                <a:lnTo>
                  <a:pt x="449580" y="2539"/>
                </a:lnTo>
                <a:lnTo>
                  <a:pt x="449580" y="2794"/>
                </a:lnTo>
                <a:lnTo>
                  <a:pt x="452120" y="2794"/>
                </a:lnTo>
                <a:lnTo>
                  <a:pt x="452120" y="2539"/>
                </a:lnTo>
                <a:close/>
              </a:path>
              <a:path w="527050" h="383539">
                <a:moveTo>
                  <a:pt x="449580" y="1524"/>
                </a:moveTo>
                <a:lnTo>
                  <a:pt x="78740" y="1524"/>
                </a:lnTo>
                <a:lnTo>
                  <a:pt x="78740" y="2539"/>
                </a:lnTo>
                <a:lnTo>
                  <a:pt x="449580" y="2539"/>
                </a:lnTo>
                <a:lnTo>
                  <a:pt x="449580" y="1524"/>
                </a:lnTo>
                <a:close/>
              </a:path>
              <a:path w="527050" h="383539">
                <a:moveTo>
                  <a:pt x="447039" y="0"/>
                </a:moveTo>
                <a:lnTo>
                  <a:pt x="444500" y="0"/>
                </a:lnTo>
                <a:lnTo>
                  <a:pt x="81279" y="126"/>
                </a:lnTo>
                <a:lnTo>
                  <a:pt x="81279" y="1524"/>
                </a:lnTo>
                <a:lnTo>
                  <a:pt x="447039" y="1524"/>
                </a:lnTo>
                <a:lnTo>
                  <a:pt x="447039" y="0"/>
                </a:lnTo>
                <a:close/>
              </a:path>
              <a:path w="527050" h="383539">
                <a:moveTo>
                  <a:pt x="3809" y="80010"/>
                </a:moveTo>
                <a:lnTo>
                  <a:pt x="0" y="80010"/>
                </a:lnTo>
                <a:lnTo>
                  <a:pt x="0" y="92710"/>
                </a:lnTo>
                <a:lnTo>
                  <a:pt x="3809" y="92710"/>
                </a:lnTo>
                <a:lnTo>
                  <a:pt x="3809" y="80010"/>
                </a:lnTo>
                <a:close/>
              </a:path>
              <a:path w="527050" h="383539">
                <a:moveTo>
                  <a:pt x="527050" y="80010"/>
                </a:moveTo>
                <a:lnTo>
                  <a:pt x="523240" y="80010"/>
                </a:lnTo>
                <a:lnTo>
                  <a:pt x="523240" y="92710"/>
                </a:lnTo>
                <a:lnTo>
                  <a:pt x="527050" y="92710"/>
                </a:lnTo>
                <a:lnTo>
                  <a:pt x="527050" y="80010"/>
                </a:lnTo>
                <a:close/>
              </a:path>
              <a:path w="527050" h="383539">
                <a:moveTo>
                  <a:pt x="3809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3809" y="99060"/>
                </a:lnTo>
                <a:lnTo>
                  <a:pt x="3809" y="92710"/>
                </a:lnTo>
                <a:close/>
              </a:path>
              <a:path w="527050" h="383539">
                <a:moveTo>
                  <a:pt x="527050" y="92710"/>
                </a:moveTo>
                <a:lnTo>
                  <a:pt x="523240" y="92710"/>
                </a:lnTo>
                <a:lnTo>
                  <a:pt x="523240" y="99060"/>
                </a:lnTo>
                <a:lnTo>
                  <a:pt x="527050" y="99060"/>
                </a:lnTo>
                <a:lnTo>
                  <a:pt x="527050" y="92710"/>
                </a:lnTo>
                <a:close/>
              </a:path>
              <a:path w="527050" h="383539">
                <a:moveTo>
                  <a:pt x="3809" y="99060"/>
                </a:moveTo>
                <a:lnTo>
                  <a:pt x="0" y="99060"/>
                </a:lnTo>
                <a:lnTo>
                  <a:pt x="0" y="118110"/>
                </a:lnTo>
                <a:lnTo>
                  <a:pt x="3809" y="118110"/>
                </a:lnTo>
                <a:lnTo>
                  <a:pt x="3809" y="99060"/>
                </a:lnTo>
                <a:close/>
              </a:path>
              <a:path w="527050" h="383539">
                <a:moveTo>
                  <a:pt x="527050" y="99060"/>
                </a:moveTo>
                <a:lnTo>
                  <a:pt x="523240" y="99060"/>
                </a:lnTo>
                <a:lnTo>
                  <a:pt x="523240" y="118110"/>
                </a:lnTo>
                <a:lnTo>
                  <a:pt x="527050" y="118110"/>
                </a:lnTo>
                <a:lnTo>
                  <a:pt x="527050" y="99060"/>
                </a:lnTo>
                <a:close/>
              </a:path>
              <a:path w="527050" h="383539">
                <a:moveTo>
                  <a:pt x="3809" y="118110"/>
                </a:moveTo>
                <a:lnTo>
                  <a:pt x="0" y="118110"/>
                </a:lnTo>
                <a:lnTo>
                  <a:pt x="0" y="143510"/>
                </a:lnTo>
                <a:lnTo>
                  <a:pt x="3809" y="143510"/>
                </a:lnTo>
                <a:lnTo>
                  <a:pt x="3809" y="118110"/>
                </a:lnTo>
                <a:close/>
              </a:path>
              <a:path w="527050" h="383539">
                <a:moveTo>
                  <a:pt x="527050" y="118110"/>
                </a:moveTo>
                <a:lnTo>
                  <a:pt x="523240" y="118110"/>
                </a:lnTo>
                <a:lnTo>
                  <a:pt x="523240" y="143510"/>
                </a:lnTo>
                <a:lnTo>
                  <a:pt x="527050" y="143510"/>
                </a:lnTo>
                <a:lnTo>
                  <a:pt x="527050" y="118110"/>
                </a:lnTo>
                <a:close/>
              </a:path>
              <a:path w="527050" h="383539">
                <a:moveTo>
                  <a:pt x="3809" y="143510"/>
                </a:moveTo>
                <a:lnTo>
                  <a:pt x="0" y="143510"/>
                </a:lnTo>
                <a:lnTo>
                  <a:pt x="0" y="160020"/>
                </a:lnTo>
                <a:lnTo>
                  <a:pt x="3809" y="160020"/>
                </a:lnTo>
                <a:lnTo>
                  <a:pt x="3809" y="143510"/>
                </a:lnTo>
                <a:close/>
              </a:path>
              <a:path w="527050" h="383539">
                <a:moveTo>
                  <a:pt x="527050" y="143510"/>
                </a:moveTo>
                <a:lnTo>
                  <a:pt x="523240" y="143510"/>
                </a:lnTo>
                <a:lnTo>
                  <a:pt x="523240" y="160020"/>
                </a:lnTo>
                <a:lnTo>
                  <a:pt x="527050" y="160020"/>
                </a:lnTo>
                <a:lnTo>
                  <a:pt x="527050" y="143510"/>
                </a:lnTo>
                <a:close/>
              </a:path>
              <a:path w="527050" h="383539">
                <a:moveTo>
                  <a:pt x="3809" y="160020"/>
                </a:moveTo>
                <a:lnTo>
                  <a:pt x="0" y="160020"/>
                </a:lnTo>
                <a:lnTo>
                  <a:pt x="0" y="232410"/>
                </a:lnTo>
                <a:lnTo>
                  <a:pt x="3809" y="232410"/>
                </a:lnTo>
                <a:lnTo>
                  <a:pt x="3809" y="160020"/>
                </a:lnTo>
                <a:close/>
              </a:path>
              <a:path w="527050" h="383539">
                <a:moveTo>
                  <a:pt x="527050" y="160020"/>
                </a:moveTo>
                <a:lnTo>
                  <a:pt x="523240" y="160020"/>
                </a:lnTo>
                <a:lnTo>
                  <a:pt x="523240" y="232410"/>
                </a:lnTo>
                <a:lnTo>
                  <a:pt x="527050" y="232410"/>
                </a:lnTo>
                <a:lnTo>
                  <a:pt x="527050" y="160020"/>
                </a:lnTo>
                <a:close/>
              </a:path>
              <a:path w="527050" h="383539">
                <a:moveTo>
                  <a:pt x="3809" y="232410"/>
                </a:moveTo>
                <a:lnTo>
                  <a:pt x="0" y="232410"/>
                </a:lnTo>
                <a:lnTo>
                  <a:pt x="0" y="270510"/>
                </a:lnTo>
                <a:lnTo>
                  <a:pt x="3809" y="270510"/>
                </a:lnTo>
                <a:lnTo>
                  <a:pt x="3809" y="232410"/>
                </a:lnTo>
                <a:close/>
              </a:path>
              <a:path w="527050" h="383539">
                <a:moveTo>
                  <a:pt x="527050" y="232410"/>
                </a:moveTo>
                <a:lnTo>
                  <a:pt x="523240" y="232410"/>
                </a:lnTo>
                <a:lnTo>
                  <a:pt x="523240" y="270510"/>
                </a:lnTo>
                <a:lnTo>
                  <a:pt x="527050" y="270510"/>
                </a:lnTo>
                <a:lnTo>
                  <a:pt x="527050" y="232410"/>
                </a:lnTo>
                <a:close/>
              </a:path>
              <a:path w="527050" h="383539">
                <a:moveTo>
                  <a:pt x="3809" y="270510"/>
                </a:moveTo>
                <a:lnTo>
                  <a:pt x="0" y="270510"/>
                </a:lnTo>
                <a:lnTo>
                  <a:pt x="0" y="283210"/>
                </a:lnTo>
                <a:lnTo>
                  <a:pt x="3809" y="283210"/>
                </a:lnTo>
                <a:lnTo>
                  <a:pt x="3809" y="270510"/>
                </a:lnTo>
                <a:close/>
              </a:path>
              <a:path w="527050" h="383539">
                <a:moveTo>
                  <a:pt x="527050" y="270510"/>
                </a:moveTo>
                <a:lnTo>
                  <a:pt x="523240" y="270510"/>
                </a:lnTo>
                <a:lnTo>
                  <a:pt x="523240" y="283210"/>
                </a:lnTo>
                <a:lnTo>
                  <a:pt x="527050" y="283210"/>
                </a:lnTo>
                <a:lnTo>
                  <a:pt x="527050" y="270510"/>
                </a:lnTo>
                <a:close/>
              </a:path>
              <a:path w="527050" h="383539">
                <a:moveTo>
                  <a:pt x="3809" y="283210"/>
                </a:moveTo>
                <a:lnTo>
                  <a:pt x="0" y="283210"/>
                </a:lnTo>
                <a:lnTo>
                  <a:pt x="0" y="308610"/>
                </a:lnTo>
                <a:lnTo>
                  <a:pt x="3809" y="308610"/>
                </a:lnTo>
                <a:lnTo>
                  <a:pt x="3809" y="283210"/>
                </a:lnTo>
                <a:close/>
              </a:path>
              <a:path w="527050" h="383539">
                <a:moveTo>
                  <a:pt x="527050" y="283210"/>
                </a:moveTo>
                <a:lnTo>
                  <a:pt x="523240" y="283210"/>
                </a:lnTo>
                <a:lnTo>
                  <a:pt x="523240" y="308610"/>
                </a:lnTo>
                <a:lnTo>
                  <a:pt x="527050" y="308610"/>
                </a:lnTo>
                <a:lnTo>
                  <a:pt x="527050" y="283210"/>
                </a:lnTo>
                <a:close/>
              </a:path>
              <a:path w="527050" h="383539">
                <a:moveTo>
                  <a:pt x="3809" y="308610"/>
                </a:moveTo>
                <a:lnTo>
                  <a:pt x="0" y="308610"/>
                </a:lnTo>
                <a:lnTo>
                  <a:pt x="0" y="314960"/>
                </a:lnTo>
                <a:lnTo>
                  <a:pt x="3809" y="314960"/>
                </a:lnTo>
                <a:lnTo>
                  <a:pt x="3809" y="308610"/>
                </a:lnTo>
                <a:close/>
              </a:path>
              <a:path w="527050" h="383539">
                <a:moveTo>
                  <a:pt x="527050" y="308610"/>
                </a:moveTo>
                <a:lnTo>
                  <a:pt x="523240" y="308610"/>
                </a:lnTo>
                <a:lnTo>
                  <a:pt x="523240" y="314960"/>
                </a:lnTo>
                <a:lnTo>
                  <a:pt x="527050" y="314960"/>
                </a:lnTo>
                <a:lnTo>
                  <a:pt x="527050" y="308610"/>
                </a:lnTo>
                <a:close/>
              </a:path>
              <a:path w="527050" h="383539">
                <a:moveTo>
                  <a:pt x="3809" y="314960"/>
                </a:moveTo>
                <a:lnTo>
                  <a:pt x="0" y="314960"/>
                </a:lnTo>
                <a:lnTo>
                  <a:pt x="0" y="318770"/>
                </a:lnTo>
                <a:lnTo>
                  <a:pt x="1270" y="318770"/>
                </a:lnTo>
                <a:lnTo>
                  <a:pt x="1270" y="320040"/>
                </a:lnTo>
                <a:lnTo>
                  <a:pt x="2540" y="320040"/>
                </a:lnTo>
                <a:lnTo>
                  <a:pt x="2540" y="321310"/>
                </a:lnTo>
                <a:lnTo>
                  <a:pt x="3809" y="321310"/>
                </a:lnTo>
                <a:lnTo>
                  <a:pt x="3809" y="314960"/>
                </a:lnTo>
                <a:close/>
              </a:path>
              <a:path w="527050" h="383539">
                <a:moveTo>
                  <a:pt x="527050" y="314960"/>
                </a:moveTo>
                <a:lnTo>
                  <a:pt x="523240" y="314960"/>
                </a:lnTo>
                <a:lnTo>
                  <a:pt x="523240" y="321310"/>
                </a:lnTo>
                <a:lnTo>
                  <a:pt x="525780" y="321310"/>
                </a:lnTo>
                <a:lnTo>
                  <a:pt x="525780" y="320040"/>
                </a:lnTo>
                <a:lnTo>
                  <a:pt x="527050" y="320040"/>
                </a:lnTo>
                <a:lnTo>
                  <a:pt x="527050" y="314960"/>
                </a:lnTo>
                <a:close/>
              </a:path>
              <a:path w="527050" h="383539">
                <a:moveTo>
                  <a:pt x="452120" y="382397"/>
                </a:moveTo>
                <a:lnTo>
                  <a:pt x="78740" y="382397"/>
                </a:lnTo>
                <a:lnTo>
                  <a:pt x="78740" y="383540"/>
                </a:lnTo>
                <a:lnTo>
                  <a:pt x="452120" y="383540"/>
                </a:lnTo>
                <a:lnTo>
                  <a:pt x="452120" y="382397"/>
                </a:lnTo>
                <a:close/>
              </a:path>
              <a:path w="527050" h="383539">
                <a:moveTo>
                  <a:pt x="453390" y="381127"/>
                </a:moveTo>
                <a:lnTo>
                  <a:pt x="76200" y="381127"/>
                </a:lnTo>
                <a:lnTo>
                  <a:pt x="76200" y="382397"/>
                </a:lnTo>
                <a:lnTo>
                  <a:pt x="453390" y="382397"/>
                </a:lnTo>
                <a:lnTo>
                  <a:pt x="453390" y="381127"/>
                </a:lnTo>
                <a:close/>
              </a:path>
              <a:path w="527050" h="383539">
                <a:moveTo>
                  <a:pt x="455929" y="379730"/>
                </a:moveTo>
                <a:lnTo>
                  <a:pt x="74929" y="379730"/>
                </a:lnTo>
                <a:lnTo>
                  <a:pt x="74929" y="381127"/>
                </a:lnTo>
                <a:lnTo>
                  <a:pt x="455929" y="381127"/>
                </a:lnTo>
                <a:lnTo>
                  <a:pt x="455929" y="379730"/>
                </a:lnTo>
                <a:close/>
              </a:path>
              <a:path w="527050" h="383539">
                <a:moveTo>
                  <a:pt x="524509" y="321564"/>
                </a:moveTo>
                <a:lnTo>
                  <a:pt x="523240" y="321564"/>
                </a:lnTo>
                <a:lnTo>
                  <a:pt x="523240" y="323977"/>
                </a:lnTo>
                <a:lnTo>
                  <a:pt x="524509" y="323977"/>
                </a:lnTo>
                <a:lnTo>
                  <a:pt x="524509" y="321564"/>
                </a:lnTo>
                <a:close/>
              </a:path>
            </a:pathLst>
          </a:custGeom>
          <a:solidFill>
            <a:srgbClr val="2106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20709" y="1630807"/>
            <a:ext cx="519430" cy="375920"/>
          </a:xfrm>
          <a:custGeom>
            <a:avLst/>
            <a:gdLst/>
            <a:ahLst/>
            <a:cxnLst/>
            <a:rect l="l" t="t" r="r" b="b"/>
            <a:pathLst>
              <a:path w="519429" h="375919">
                <a:moveTo>
                  <a:pt x="3810" y="74930"/>
                </a:moveTo>
                <a:lnTo>
                  <a:pt x="0" y="74930"/>
                </a:lnTo>
                <a:lnTo>
                  <a:pt x="0" y="76073"/>
                </a:lnTo>
                <a:lnTo>
                  <a:pt x="3810" y="76073"/>
                </a:lnTo>
                <a:lnTo>
                  <a:pt x="3810" y="74930"/>
                </a:lnTo>
                <a:close/>
              </a:path>
              <a:path w="519429" h="375919">
                <a:moveTo>
                  <a:pt x="519430" y="74930"/>
                </a:moveTo>
                <a:lnTo>
                  <a:pt x="515620" y="74930"/>
                </a:lnTo>
                <a:lnTo>
                  <a:pt x="515620" y="76073"/>
                </a:lnTo>
                <a:lnTo>
                  <a:pt x="519430" y="76073"/>
                </a:lnTo>
                <a:lnTo>
                  <a:pt x="519430" y="74930"/>
                </a:lnTo>
                <a:close/>
              </a:path>
              <a:path w="519429" h="375919">
                <a:moveTo>
                  <a:pt x="3810" y="72389"/>
                </a:moveTo>
                <a:lnTo>
                  <a:pt x="0" y="72389"/>
                </a:lnTo>
                <a:lnTo>
                  <a:pt x="0" y="74802"/>
                </a:lnTo>
                <a:lnTo>
                  <a:pt x="3810" y="74802"/>
                </a:lnTo>
                <a:lnTo>
                  <a:pt x="3810" y="72389"/>
                </a:lnTo>
                <a:close/>
              </a:path>
              <a:path w="519429" h="375919">
                <a:moveTo>
                  <a:pt x="519430" y="72389"/>
                </a:moveTo>
                <a:lnTo>
                  <a:pt x="515620" y="72389"/>
                </a:lnTo>
                <a:lnTo>
                  <a:pt x="515620" y="74802"/>
                </a:lnTo>
                <a:lnTo>
                  <a:pt x="519430" y="74802"/>
                </a:lnTo>
                <a:lnTo>
                  <a:pt x="519430" y="72389"/>
                </a:lnTo>
                <a:close/>
              </a:path>
              <a:path w="519429" h="375919">
                <a:moveTo>
                  <a:pt x="3810" y="68580"/>
                </a:moveTo>
                <a:lnTo>
                  <a:pt x="0" y="68580"/>
                </a:lnTo>
                <a:lnTo>
                  <a:pt x="0" y="72262"/>
                </a:lnTo>
                <a:lnTo>
                  <a:pt x="3810" y="72262"/>
                </a:lnTo>
                <a:lnTo>
                  <a:pt x="3810" y="68580"/>
                </a:lnTo>
                <a:close/>
              </a:path>
              <a:path w="519429" h="375919">
                <a:moveTo>
                  <a:pt x="519430" y="68580"/>
                </a:moveTo>
                <a:lnTo>
                  <a:pt x="515620" y="68580"/>
                </a:lnTo>
                <a:lnTo>
                  <a:pt x="515620" y="72262"/>
                </a:lnTo>
                <a:lnTo>
                  <a:pt x="519430" y="72262"/>
                </a:lnTo>
                <a:lnTo>
                  <a:pt x="519430" y="68580"/>
                </a:lnTo>
                <a:close/>
              </a:path>
              <a:path w="519429" h="375919">
                <a:moveTo>
                  <a:pt x="3810" y="66039"/>
                </a:moveTo>
                <a:lnTo>
                  <a:pt x="0" y="66039"/>
                </a:lnTo>
                <a:lnTo>
                  <a:pt x="0" y="68452"/>
                </a:lnTo>
                <a:lnTo>
                  <a:pt x="3810" y="68452"/>
                </a:lnTo>
                <a:lnTo>
                  <a:pt x="3810" y="66039"/>
                </a:lnTo>
                <a:close/>
              </a:path>
              <a:path w="519429" h="375919">
                <a:moveTo>
                  <a:pt x="519430" y="66039"/>
                </a:moveTo>
                <a:lnTo>
                  <a:pt x="515620" y="66039"/>
                </a:lnTo>
                <a:lnTo>
                  <a:pt x="515620" y="68452"/>
                </a:lnTo>
                <a:lnTo>
                  <a:pt x="519430" y="68452"/>
                </a:lnTo>
                <a:lnTo>
                  <a:pt x="519430" y="66039"/>
                </a:lnTo>
                <a:close/>
              </a:path>
              <a:path w="519429" h="375919">
                <a:moveTo>
                  <a:pt x="3810" y="62230"/>
                </a:moveTo>
                <a:lnTo>
                  <a:pt x="0" y="62230"/>
                </a:lnTo>
                <a:lnTo>
                  <a:pt x="0" y="65912"/>
                </a:lnTo>
                <a:lnTo>
                  <a:pt x="3810" y="65912"/>
                </a:lnTo>
                <a:lnTo>
                  <a:pt x="3810" y="62230"/>
                </a:lnTo>
                <a:close/>
              </a:path>
              <a:path w="519429" h="375919">
                <a:moveTo>
                  <a:pt x="519430" y="62230"/>
                </a:moveTo>
                <a:lnTo>
                  <a:pt x="515620" y="62230"/>
                </a:lnTo>
                <a:lnTo>
                  <a:pt x="515620" y="65912"/>
                </a:lnTo>
                <a:lnTo>
                  <a:pt x="519430" y="65912"/>
                </a:lnTo>
                <a:lnTo>
                  <a:pt x="519430" y="62230"/>
                </a:lnTo>
                <a:close/>
              </a:path>
              <a:path w="519429" h="375919">
                <a:moveTo>
                  <a:pt x="3810" y="59816"/>
                </a:moveTo>
                <a:lnTo>
                  <a:pt x="0" y="59816"/>
                </a:lnTo>
                <a:lnTo>
                  <a:pt x="0" y="62102"/>
                </a:lnTo>
                <a:lnTo>
                  <a:pt x="3810" y="62102"/>
                </a:lnTo>
                <a:lnTo>
                  <a:pt x="3810" y="59816"/>
                </a:lnTo>
                <a:close/>
              </a:path>
              <a:path w="519429" h="375919">
                <a:moveTo>
                  <a:pt x="519430" y="59816"/>
                </a:moveTo>
                <a:lnTo>
                  <a:pt x="515620" y="59816"/>
                </a:lnTo>
                <a:lnTo>
                  <a:pt x="515620" y="62102"/>
                </a:lnTo>
                <a:lnTo>
                  <a:pt x="519430" y="62102"/>
                </a:lnTo>
                <a:lnTo>
                  <a:pt x="519430" y="59816"/>
                </a:lnTo>
                <a:close/>
              </a:path>
              <a:path w="519429" h="375919">
                <a:moveTo>
                  <a:pt x="2540" y="55752"/>
                </a:moveTo>
                <a:lnTo>
                  <a:pt x="1270" y="55752"/>
                </a:lnTo>
                <a:lnTo>
                  <a:pt x="1270" y="58547"/>
                </a:lnTo>
                <a:lnTo>
                  <a:pt x="0" y="58547"/>
                </a:lnTo>
                <a:lnTo>
                  <a:pt x="0" y="59689"/>
                </a:lnTo>
                <a:lnTo>
                  <a:pt x="3810" y="59689"/>
                </a:lnTo>
                <a:lnTo>
                  <a:pt x="3810" y="56006"/>
                </a:lnTo>
                <a:lnTo>
                  <a:pt x="2540" y="56006"/>
                </a:lnTo>
                <a:lnTo>
                  <a:pt x="2540" y="55752"/>
                </a:lnTo>
                <a:close/>
              </a:path>
              <a:path w="519429" h="375919">
                <a:moveTo>
                  <a:pt x="519429" y="55752"/>
                </a:moveTo>
                <a:lnTo>
                  <a:pt x="518160" y="55752"/>
                </a:lnTo>
                <a:lnTo>
                  <a:pt x="518160" y="56006"/>
                </a:lnTo>
                <a:lnTo>
                  <a:pt x="515620" y="56006"/>
                </a:lnTo>
                <a:lnTo>
                  <a:pt x="515620" y="59689"/>
                </a:lnTo>
                <a:lnTo>
                  <a:pt x="519430" y="59689"/>
                </a:lnTo>
                <a:lnTo>
                  <a:pt x="519429" y="55752"/>
                </a:lnTo>
                <a:close/>
              </a:path>
              <a:path w="519429" h="375919">
                <a:moveTo>
                  <a:pt x="3810" y="54737"/>
                </a:moveTo>
                <a:lnTo>
                  <a:pt x="2540" y="54737"/>
                </a:lnTo>
                <a:lnTo>
                  <a:pt x="2540" y="55752"/>
                </a:lnTo>
                <a:lnTo>
                  <a:pt x="3810" y="55752"/>
                </a:lnTo>
                <a:lnTo>
                  <a:pt x="3810" y="54737"/>
                </a:lnTo>
                <a:close/>
              </a:path>
              <a:path w="519429" h="375919">
                <a:moveTo>
                  <a:pt x="516890" y="53339"/>
                </a:moveTo>
                <a:lnTo>
                  <a:pt x="515620" y="53339"/>
                </a:lnTo>
                <a:lnTo>
                  <a:pt x="515620" y="55752"/>
                </a:lnTo>
                <a:lnTo>
                  <a:pt x="518160" y="55752"/>
                </a:lnTo>
                <a:lnTo>
                  <a:pt x="518160" y="54737"/>
                </a:lnTo>
                <a:lnTo>
                  <a:pt x="516890" y="54737"/>
                </a:lnTo>
                <a:lnTo>
                  <a:pt x="516890" y="53339"/>
                </a:lnTo>
                <a:close/>
              </a:path>
              <a:path w="519429" h="375919">
                <a:moveTo>
                  <a:pt x="67310" y="2539"/>
                </a:moveTo>
                <a:lnTo>
                  <a:pt x="64770" y="2539"/>
                </a:lnTo>
                <a:lnTo>
                  <a:pt x="64770" y="3810"/>
                </a:lnTo>
                <a:lnTo>
                  <a:pt x="455929" y="3810"/>
                </a:lnTo>
                <a:lnTo>
                  <a:pt x="455929" y="2666"/>
                </a:lnTo>
                <a:lnTo>
                  <a:pt x="67310" y="2666"/>
                </a:lnTo>
                <a:close/>
              </a:path>
              <a:path w="519429" h="375919">
                <a:moveTo>
                  <a:pt x="455929" y="2539"/>
                </a:moveTo>
                <a:lnTo>
                  <a:pt x="453390" y="2539"/>
                </a:lnTo>
                <a:lnTo>
                  <a:pt x="455929" y="2666"/>
                </a:lnTo>
                <a:close/>
              </a:path>
              <a:path w="519429" h="375919">
                <a:moveTo>
                  <a:pt x="453390" y="1397"/>
                </a:moveTo>
                <a:lnTo>
                  <a:pt x="67310" y="1397"/>
                </a:lnTo>
                <a:lnTo>
                  <a:pt x="67310" y="2539"/>
                </a:lnTo>
                <a:lnTo>
                  <a:pt x="453390" y="2539"/>
                </a:lnTo>
                <a:lnTo>
                  <a:pt x="453390" y="1397"/>
                </a:lnTo>
                <a:close/>
              </a:path>
              <a:path w="519429" h="375919">
                <a:moveTo>
                  <a:pt x="450850" y="0"/>
                </a:moveTo>
                <a:lnTo>
                  <a:pt x="69850" y="0"/>
                </a:lnTo>
                <a:lnTo>
                  <a:pt x="69850" y="1397"/>
                </a:lnTo>
                <a:lnTo>
                  <a:pt x="450850" y="1397"/>
                </a:lnTo>
                <a:lnTo>
                  <a:pt x="450850" y="0"/>
                </a:lnTo>
                <a:close/>
              </a:path>
              <a:path w="519429" h="375919">
                <a:moveTo>
                  <a:pt x="3810" y="76073"/>
                </a:moveTo>
                <a:lnTo>
                  <a:pt x="0" y="76073"/>
                </a:lnTo>
                <a:lnTo>
                  <a:pt x="0" y="88773"/>
                </a:lnTo>
                <a:lnTo>
                  <a:pt x="3810" y="88773"/>
                </a:lnTo>
                <a:lnTo>
                  <a:pt x="3810" y="76073"/>
                </a:lnTo>
                <a:close/>
              </a:path>
              <a:path w="519429" h="375919">
                <a:moveTo>
                  <a:pt x="519430" y="76073"/>
                </a:moveTo>
                <a:lnTo>
                  <a:pt x="515620" y="76073"/>
                </a:lnTo>
                <a:lnTo>
                  <a:pt x="515620" y="88773"/>
                </a:lnTo>
                <a:lnTo>
                  <a:pt x="519430" y="88773"/>
                </a:lnTo>
                <a:lnTo>
                  <a:pt x="519430" y="76073"/>
                </a:lnTo>
                <a:close/>
              </a:path>
              <a:path w="519429" h="375919">
                <a:moveTo>
                  <a:pt x="3810" y="88773"/>
                </a:moveTo>
                <a:lnTo>
                  <a:pt x="0" y="88773"/>
                </a:lnTo>
                <a:lnTo>
                  <a:pt x="0" y="95123"/>
                </a:lnTo>
                <a:lnTo>
                  <a:pt x="3810" y="95123"/>
                </a:lnTo>
                <a:lnTo>
                  <a:pt x="3810" y="88773"/>
                </a:lnTo>
                <a:close/>
              </a:path>
              <a:path w="519429" h="375919">
                <a:moveTo>
                  <a:pt x="519430" y="88773"/>
                </a:moveTo>
                <a:lnTo>
                  <a:pt x="515620" y="88773"/>
                </a:lnTo>
                <a:lnTo>
                  <a:pt x="515620" y="95123"/>
                </a:lnTo>
                <a:lnTo>
                  <a:pt x="519430" y="95123"/>
                </a:lnTo>
                <a:lnTo>
                  <a:pt x="519430" y="88773"/>
                </a:lnTo>
                <a:close/>
              </a:path>
              <a:path w="519429" h="375919">
                <a:moveTo>
                  <a:pt x="3810" y="95123"/>
                </a:moveTo>
                <a:lnTo>
                  <a:pt x="0" y="95123"/>
                </a:lnTo>
                <a:lnTo>
                  <a:pt x="0" y="114173"/>
                </a:lnTo>
                <a:lnTo>
                  <a:pt x="3810" y="114173"/>
                </a:lnTo>
                <a:lnTo>
                  <a:pt x="3810" y="95123"/>
                </a:lnTo>
                <a:close/>
              </a:path>
              <a:path w="519429" h="375919">
                <a:moveTo>
                  <a:pt x="519430" y="95123"/>
                </a:moveTo>
                <a:lnTo>
                  <a:pt x="515620" y="95123"/>
                </a:lnTo>
                <a:lnTo>
                  <a:pt x="515620" y="114173"/>
                </a:lnTo>
                <a:lnTo>
                  <a:pt x="519430" y="114173"/>
                </a:lnTo>
                <a:lnTo>
                  <a:pt x="519430" y="95123"/>
                </a:lnTo>
                <a:close/>
              </a:path>
              <a:path w="519429" h="375919">
                <a:moveTo>
                  <a:pt x="3810" y="114173"/>
                </a:moveTo>
                <a:lnTo>
                  <a:pt x="0" y="114173"/>
                </a:lnTo>
                <a:lnTo>
                  <a:pt x="0" y="139573"/>
                </a:lnTo>
                <a:lnTo>
                  <a:pt x="3810" y="139573"/>
                </a:lnTo>
                <a:lnTo>
                  <a:pt x="3810" y="114173"/>
                </a:lnTo>
                <a:close/>
              </a:path>
              <a:path w="519429" h="375919">
                <a:moveTo>
                  <a:pt x="519430" y="114173"/>
                </a:moveTo>
                <a:lnTo>
                  <a:pt x="515620" y="114173"/>
                </a:lnTo>
                <a:lnTo>
                  <a:pt x="515620" y="139573"/>
                </a:lnTo>
                <a:lnTo>
                  <a:pt x="519430" y="139573"/>
                </a:lnTo>
                <a:lnTo>
                  <a:pt x="519430" y="114173"/>
                </a:lnTo>
                <a:close/>
              </a:path>
              <a:path w="519429" h="375919">
                <a:moveTo>
                  <a:pt x="3810" y="139573"/>
                </a:moveTo>
                <a:lnTo>
                  <a:pt x="0" y="139573"/>
                </a:lnTo>
                <a:lnTo>
                  <a:pt x="0" y="156083"/>
                </a:lnTo>
                <a:lnTo>
                  <a:pt x="3810" y="156083"/>
                </a:lnTo>
                <a:lnTo>
                  <a:pt x="3810" y="139573"/>
                </a:lnTo>
                <a:close/>
              </a:path>
              <a:path w="519429" h="375919">
                <a:moveTo>
                  <a:pt x="519430" y="139573"/>
                </a:moveTo>
                <a:lnTo>
                  <a:pt x="515620" y="139573"/>
                </a:lnTo>
                <a:lnTo>
                  <a:pt x="515620" y="156083"/>
                </a:lnTo>
                <a:lnTo>
                  <a:pt x="519430" y="156083"/>
                </a:lnTo>
                <a:lnTo>
                  <a:pt x="519430" y="139573"/>
                </a:lnTo>
                <a:close/>
              </a:path>
              <a:path w="519429" h="375919">
                <a:moveTo>
                  <a:pt x="3810" y="156083"/>
                </a:moveTo>
                <a:lnTo>
                  <a:pt x="0" y="156083"/>
                </a:lnTo>
                <a:lnTo>
                  <a:pt x="0" y="228473"/>
                </a:lnTo>
                <a:lnTo>
                  <a:pt x="3810" y="228473"/>
                </a:lnTo>
                <a:lnTo>
                  <a:pt x="3810" y="156083"/>
                </a:lnTo>
                <a:close/>
              </a:path>
              <a:path w="519429" h="375919">
                <a:moveTo>
                  <a:pt x="519430" y="156083"/>
                </a:moveTo>
                <a:lnTo>
                  <a:pt x="515620" y="156083"/>
                </a:lnTo>
                <a:lnTo>
                  <a:pt x="515620" y="228473"/>
                </a:lnTo>
                <a:lnTo>
                  <a:pt x="519430" y="228473"/>
                </a:lnTo>
                <a:lnTo>
                  <a:pt x="519430" y="156083"/>
                </a:lnTo>
                <a:close/>
              </a:path>
              <a:path w="519429" h="375919">
                <a:moveTo>
                  <a:pt x="3810" y="228473"/>
                </a:moveTo>
                <a:lnTo>
                  <a:pt x="0" y="228473"/>
                </a:lnTo>
                <a:lnTo>
                  <a:pt x="0" y="266573"/>
                </a:lnTo>
                <a:lnTo>
                  <a:pt x="3810" y="266573"/>
                </a:lnTo>
                <a:lnTo>
                  <a:pt x="3810" y="228473"/>
                </a:lnTo>
                <a:close/>
              </a:path>
              <a:path w="519429" h="375919">
                <a:moveTo>
                  <a:pt x="519430" y="228473"/>
                </a:moveTo>
                <a:lnTo>
                  <a:pt x="515620" y="228473"/>
                </a:lnTo>
                <a:lnTo>
                  <a:pt x="515620" y="266573"/>
                </a:lnTo>
                <a:lnTo>
                  <a:pt x="519430" y="266573"/>
                </a:lnTo>
                <a:lnTo>
                  <a:pt x="519430" y="228473"/>
                </a:lnTo>
                <a:close/>
              </a:path>
              <a:path w="519429" h="375919">
                <a:moveTo>
                  <a:pt x="3810" y="266573"/>
                </a:moveTo>
                <a:lnTo>
                  <a:pt x="0" y="266573"/>
                </a:lnTo>
                <a:lnTo>
                  <a:pt x="0" y="279273"/>
                </a:lnTo>
                <a:lnTo>
                  <a:pt x="3810" y="279273"/>
                </a:lnTo>
                <a:lnTo>
                  <a:pt x="3810" y="266573"/>
                </a:lnTo>
                <a:close/>
              </a:path>
              <a:path w="519429" h="375919">
                <a:moveTo>
                  <a:pt x="519430" y="266573"/>
                </a:moveTo>
                <a:lnTo>
                  <a:pt x="515620" y="266573"/>
                </a:lnTo>
                <a:lnTo>
                  <a:pt x="515620" y="279273"/>
                </a:lnTo>
                <a:lnTo>
                  <a:pt x="519430" y="279273"/>
                </a:lnTo>
                <a:lnTo>
                  <a:pt x="519430" y="266573"/>
                </a:lnTo>
                <a:close/>
              </a:path>
              <a:path w="519429" h="375919">
                <a:moveTo>
                  <a:pt x="3810" y="279273"/>
                </a:moveTo>
                <a:lnTo>
                  <a:pt x="0" y="279273"/>
                </a:lnTo>
                <a:lnTo>
                  <a:pt x="0" y="304673"/>
                </a:lnTo>
                <a:lnTo>
                  <a:pt x="3810" y="304673"/>
                </a:lnTo>
                <a:lnTo>
                  <a:pt x="3810" y="279273"/>
                </a:lnTo>
                <a:close/>
              </a:path>
              <a:path w="519429" h="375919">
                <a:moveTo>
                  <a:pt x="519430" y="279273"/>
                </a:moveTo>
                <a:lnTo>
                  <a:pt x="515620" y="279273"/>
                </a:lnTo>
                <a:lnTo>
                  <a:pt x="515620" y="304673"/>
                </a:lnTo>
                <a:lnTo>
                  <a:pt x="519430" y="304673"/>
                </a:lnTo>
                <a:lnTo>
                  <a:pt x="519430" y="279273"/>
                </a:lnTo>
                <a:close/>
              </a:path>
              <a:path w="519429" h="375919">
                <a:moveTo>
                  <a:pt x="3810" y="304673"/>
                </a:moveTo>
                <a:lnTo>
                  <a:pt x="0" y="304673"/>
                </a:lnTo>
                <a:lnTo>
                  <a:pt x="0" y="311023"/>
                </a:lnTo>
                <a:lnTo>
                  <a:pt x="3810" y="311023"/>
                </a:lnTo>
                <a:lnTo>
                  <a:pt x="3810" y="304673"/>
                </a:lnTo>
                <a:close/>
              </a:path>
              <a:path w="519429" h="375919">
                <a:moveTo>
                  <a:pt x="519430" y="304673"/>
                </a:moveTo>
                <a:lnTo>
                  <a:pt x="515620" y="304673"/>
                </a:lnTo>
                <a:lnTo>
                  <a:pt x="515620" y="311023"/>
                </a:lnTo>
                <a:lnTo>
                  <a:pt x="519430" y="311023"/>
                </a:lnTo>
                <a:lnTo>
                  <a:pt x="519430" y="304673"/>
                </a:lnTo>
                <a:close/>
              </a:path>
              <a:path w="519429" h="375919">
                <a:moveTo>
                  <a:pt x="3810" y="311023"/>
                </a:moveTo>
                <a:lnTo>
                  <a:pt x="0" y="311023"/>
                </a:lnTo>
                <a:lnTo>
                  <a:pt x="0" y="317373"/>
                </a:lnTo>
                <a:lnTo>
                  <a:pt x="3810" y="317373"/>
                </a:lnTo>
                <a:lnTo>
                  <a:pt x="3810" y="311023"/>
                </a:lnTo>
                <a:close/>
              </a:path>
              <a:path w="519429" h="375919">
                <a:moveTo>
                  <a:pt x="519430" y="311023"/>
                </a:moveTo>
                <a:lnTo>
                  <a:pt x="515620" y="311023"/>
                </a:lnTo>
                <a:lnTo>
                  <a:pt x="515620" y="317373"/>
                </a:lnTo>
                <a:lnTo>
                  <a:pt x="519430" y="317373"/>
                </a:lnTo>
                <a:lnTo>
                  <a:pt x="519430" y="311023"/>
                </a:lnTo>
                <a:close/>
              </a:path>
              <a:path w="519429" h="375919">
                <a:moveTo>
                  <a:pt x="454660" y="374650"/>
                </a:moveTo>
                <a:lnTo>
                  <a:pt x="68580" y="374650"/>
                </a:lnTo>
                <a:lnTo>
                  <a:pt x="68580" y="375793"/>
                </a:lnTo>
                <a:lnTo>
                  <a:pt x="454660" y="375793"/>
                </a:lnTo>
                <a:lnTo>
                  <a:pt x="454660" y="374650"/>
                </a:lnTo>
                <a:close/>
              </a:path>
              <a:path w="519429" h="375919">
                <a:moveTo>
                  <a:pt x="457200" y="373380"/>
                </a:moveTo>
                <a:lnTo>
                  <a:pt x="66040" y="373380"/>
                </a:lnTo>
                <a:lnTo>
                  <a:pt x="66040" y="374650"/>
                </a:lnTo>
                <a:lnTo>
                  <a:pt x="457200" y="374650"/>
                </a:lnTo>
                <a:lnTo>
                  <a:pt x="457200" y="373380"/>
                </a:lnTo>
                <a:close/>
              </a:path>
              <a:path w="519429" h="375919">
                <a:moveTo>
                  <a:pt x="458470" y="372110"/>
                </a:moveTo>
                <a:lnTo>
                  <a:pt x="63500" y="372110"/>
                </a:lnTo>
                <a:lnTo>
                  <a:pt x="63500" y="373380"/>
                </a:lnTo>
                <a:lnTo>
                  <a:pt x="458470" y="373380"/>
                </a:lnTo>
                <a:lnTo>
                  <a:pt x="458470" y="372110"/>
                </a:lnTo>
                <a:close/>
              </a:path>
              <a:path w="519429" h="375919">
                <a:moveTo>
                  <a:pt x="519430" y="317627"/>
                </a:moveTo>
                <a:lnTo>
                  <a:pt x="515620" y="317627"/>
                </a:lnTo>
                <a:lnTo>
                  <a:pt x="515620" y="323850"/>
                </a:lnTo>
                <a:lnTo>
                  <a:pt x="516890" y="323850"/>
                </a:lnTo>
                <a:lnTo>
                  <a:pt x="516890" y="322580"/>
                </a:lnTo>
                <a:lnTo>
                  <a:pt x="518160" y="322580"/>
                </a:lnTo>
                <a:lnTo>
                  <a:pt x="518160" y="321310"/>
                </a:lnTo>
                <a:lnTo>
                  <a:pt x="519429" y="321310"/>
                </a:lnTo>
                <a:lnTo>
                  <a:pt x="519430" y="317627"/>
                </a:lnTo>
                <a:close/>
              </a:path>
              <a:path w="519429" h="375919">
                <a:moveTo>
                  <a:pt x="3810" y="317627"/>
                </a:moveTo>
                <a:lnTo>
                  <a:pt x="0" y="317627"/>
                </a:lnTo>
                <a:lnTo>
                  <a:pt x="0" y="320040"/>
                </a:lnTo>
                <a:lnTo>
                  <a:pt x="1270" y="320040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22580"/>
                </a:lnTo>
                <a:lnTo>
                  <a:pt x="3810" y="322580"/>
                </a:lnTo>
                <a:lnTo>
                  <a:pt x="3810" y="317627"/>
                </a:lnTo>
                <a:close/>
              </a:path>
            </a:pathLst>
          </a:custGeom>
          <a:solidFill>
            <a:srgbClr val="24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224519" y="1634617"/>
            <a:ext cx="511809" cy="368300"/>
          </a:xfrm>
          <a:custGeom>
            <a:avLst/>
            <a:gdLst/>
            <a:ahLst/>
            <a:cxnLst/>
            <a:rect l="l" t="t" r="r" b="b"/>
            <a:pathLst>
              <a:path w="511809" h="368300">
                <a:moveTo>
                  <a:pt x="3809" y="71120"/>
                </a:moveTo>
                <a:lnTo>
                  <a:pt x="0" y="71120"/>
                </a:lnTo>
                <a:lnTo>
                  <a:pt x="0" y="72262"/>
                </a:lnTo>
                <a:lnTo>
                  <a:pt x="3809" y="72262"/>
                </a:lnTo>
                <a:lnTo>
                  <a:pt x="3809" y="71120"/>
                </a:lnTo>
                <a:close/>
              </a:path>
              <a:path w="511809" h="368300">
                <a:moveTo>
                  <a:pt x="511809" y="71120"/>
                </a:moveTo>
                <a:lnTo>
                  <a:pt x="509270" y="71120"/>
                </a:lnTo>
                <a:lnTo>
                  <a:pt x="509270" y="72262"/>
                </a:lnTo>
                <a:lnTo>
                  <a:pt x="511809" y="72262"/>
                </a:lnTo>
                <a:lnTo>
                  <a:pt x="511809" y="71120"/>
                </a:lnTo>
                <a:close/>
              </a:path>
              <a:path w="511809" h="368300">
                <a:moveTo>
                  <a:pt x="3809" y="68579"/>
                </a:moveTo>
                <a:lnTo>
                  <a:pt x="0" y="68579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68579"/>
                </a:lnTo>
                <a:close/>
              </a:path>
              <a:path w="511809" h="368300">
                <a:moveTo>
                  <a:pt x="511809" y="68579"/>
                </a:moveTo>
                <a:lnTo>
                  <a:pt x="509270" y="68579"/>
                </a:lnTo>
                <a:lnTo>
                  <a:pt x="509270" y="70992"/>
                </a:lnTo>
                <a:lnTo>
                  <a:pt x="511809" y="70992"/>
                </a:lnTo>
                <a:lnTo>
                  <a:pt x="511809" y="68579"/>
                </a:lnTo>
                <a:close/>
              </a:path>
              <a:path w="511809" h="368300">
                <a:moveTo>
                  <a:pt x="3809" y="64770"/>
                </a:moveTo>
                <a:lnTo>
                  <a:pt x="0" y="64770"/>
                </a:lnTo>
                <a:lnTo>
                  <a:pt x="0" y="68452"/>
                </a:lnTo>
                <a:lnTo>
                  <a:pt x="3809" y="68452"/>
                </a:lnTo>
                <a:lnTo>
                  <a:pt x="3809" y="64770"/>
                </a:lnTo>
                <a:close/>
              </a:path>
              <a:path w="511809" h="368300">
                <a:moveTo>
                  <a:pt x="511809" y="64770"/>
                </a:moveTo>
                <a:lnTo>
                  <a:pt x="509270" y="64770"/>
                </a:lnTo>
                <a:lnTo>
                  <a:pt x="509270" y="68452"/>
                </a:lnTo>
                <a:lnTo>
                  <a:pt x="511809" y="68452"/>
                </a:lnTo>
                <a:lnTo>
                  <a:pt x="511809" y="64770"/>
                </a:lnTo>
                <a:close/>
              </a:path>
              <a:path w="511809" h="368300">
                <a:moveTo>
                  <a:pt x="3809" y="62229"/>
                </a:moveTo>
                <a:lnTo>
                  <a:pt x="0" y="62229"/>
                </a:lnTo>
                <a:lnTo>
                  <a:pt x="0" y="64642"/>
                </a:lnTo>
                <a:lnTo>
                  <a:pt x="3809" y="64642"/>
                </a:lnTo>
                <a:lnTo>
                  <a:pt x="3809" y="62229"/>
                </a:lnTo>
                <a:close/>
              </a:path>
              <a:path w="511809" h="368300">
                <a:moveTo>
                  <a:pt x="511809" y="62229"/>
                </a:moveTo>
                <a:lnTo>
                  <a:pt x="509270" y="62229"/>
                </a:lnTo>
                <a:lnTo>
                  <a:pt x="509270" y="64642"/>
                </a:lnTo>
                <a:lnTo>
                  <a:pt x="511809" y="64642"/>
                </a:lnTo>
                <a:lnTo>
                  <a:pt x="511809" y="62229"/>
                </a:lnTo>
                <a:close/>
              </a:path>
              <a:path w="511809" h="368300">
                <a:moveTo>
                  <a:pt x="3809" y="58420"/>
                </a:moveTo>
                <a:lnTo>
                  <a:pt x="0" y="58420"/>
                </a:lnTo>
                <a:lnTo>
                  <a:pt x="0" y="62102"/>
                </a:lnTo>
                <a:lnTo>
                  <a:pt x="3809" y="62102"/>
                </a:lnTo>
                <a:lnTo>
                  <a:pt x="3809" y="58420"/>
                </a:lnTo>
                <a:close/>
              </a:path>
              <a:path w="511809" h="368300">
                <a:moveTo>
                  <a:pt x="511809" y="58420"/>
                </a:moveTo>
                <a:lnTo>
                  <a:pt x="509270" y="58420"/>
                </a:lnTo>
                <a:lnTo>
                  <a:pt x="509270" y="62102"/>
                </a:lnTo>
                <a:lnTo>
                  <a:pt x="511809" y="62102"/>
                </a:lnTo>
                <a:lnTo>
                  <a:pt x="511809" y="58420"/>
                </a:lnTo>
                <a:close/>
              </a:path>
              <a:path w="511809" h="368300">
                <a:moveTo>
                  <a:pt x="3809" y="55879"/>
                </a:moveTo>
                <a:lnTo>
                  <a:pt x="0" y="55879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5879"/>
                </a:lnTo>
                <a:close/>
              </a:path>
              <a:path w="511809" h="368300">
                <a:moveTo>
                  <a:pt x="511809" y="55879"/>
                </a:moveTo>
                <a:lnTo>
                  <a:pt x="509270" y="55879"/>
                </a:lnTo>
                <a:lnTo>
                  <a:pt x="509270" y="58292"/>
                </a:lnTo>
                <a:lnTo>
                  <a:pt x="511809" y="58292"/>
                </a:lnTo>
                <a:lnTo>
                  <a:pt x="511809" y="55879"/>
                </a:lnTo>
                <a:close/>
              </a:path>
              <a:path w="511809" h="368300">
                <a:moveTo>
                  <a:pt x="3809" y="52070"/>
                </a:moveTo>
                <a:lnTo>
                  <a:pt x="0" y="52070"/>
                </a:lnTo>
                <a:lnTo>
                  <a:pt x="0" y="55752"/>
                </a:lnTo>
                <a:lnTo>
                  <a:pt x="3809" y="55752"/>
                </a:lnTo>
                <a:lnTo>
                  <a:pt x="3809" y="52070"/>
                </a:lnTo>
                <a:close/>
              </a:path>
              <a:path w="511809" h="368300">
                <a:moveTo>
                  <a:pt x="511809" y="52070"/>
                </a:moveTo>
                <a:lnTo>
                  <a:pt x="509270" y="52070"/>
                </a:lnTo>
                <a:lnTo>
                  <a:pt x="509270" y="55752"/>
                </a:lnTo>
                <a:lnTo>
                  <a:pt x="511809" y="55752"/>
                </a:lnTo>
                <a:lnTo>
                  <a:pt x="511809" y="52070"/>
                </a:lnTo>
                <a:close/>
              </a:path>
              <a:path w="511809" h="368300">
                <a:moveTo>
                  <a:pt x="1270" y="49529"/>
                </a:moveTo>
                <a:lnTo>
                  <a:pt x="0" y="49529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9656"/>
                </a:lnTo>
                <a:lnTo>
                  <a:pt x="1270" y="49656"/>
                </a:lnTo>
                <a:close/>
              </a:path>
              <a:path w="511809" h="368300">
                <a:moveTo>
                  <a:pt x="511809" y="49656"/>
                </a:moveTo>
                <a:lnTo>
                  <a:pt x="509270" y="49656"/>
                </a:lnTo>
                <a:lnTo>
                  <a:pt x="509270" y="51942"/>
                </a:lnTo>
                <a:lnTo>
                  <a:pt x="511809" y="51942"/>
                </a:lnTo>
                <a:lnTo>
                  <a:pt x="511809" y="49656"/>
                </a:lnTo>
                <a:close/>
              </a:path>
              <a:path w="511809" h="368300">
                <a:moveTo>
                  <a:pt x="3809" y="46989"/>
                </a:moveTo>
                <a:lnTo>
                  <a:pt x="2539" y="46989"/>
                </a:lnTo>
                <a:lnTo>
                  <a:pt x="2539" y="48387"/>
                </a:lnTo>
                <a:lnTo>
                  <a:pt x="1270" y="48387"/>
                </a:lnTo>
                <a:lnTo>
                  <a:pt x="1270" y="49529"/>
                </a:lnTo>
                <a:lnTo>
                  <a:pt x="3809" y="49529"/>
                </a:lnTo>
                <a:lnTo>
                  <a:pt x="3809" y="46989"/>
                </a:lnTo>
                <a:close/>
              </a:path>
              <a:path w="511809" h="368300">
                <a:moveTo>
                  <a:pt x="510539" y="46989"/>
                </a:moveTo>
                <a:lnTo>
                  <a:pt x="509270" y="46989"/>
                </a:lnTo>
                <a:lnTo>
                  <a:pt x="509270" y="49529"/>
                </a:lnTo>
                <a:lnTo>
                  <a:pt x="511810" y="49529"/>
                </a:lnTo>
                <a:lnTo>
                  <a:pt x="511810" y="48387"/>
                </a:lnTo>
                <a:lnTo>
                  <a:pt x="510539" y="48387"/>
                </a:lnTo>
                <a:lnTo>
                  <a:pt x="510539" y="46989"/>
                </a:lnTo>
                <a:close/>
              </a:path>
              <a:path w="511809" h="368300">
                <a:moveTo>
                  <a:pt x="457200" y="2539"/>
                </a:moveTo>
                <a:lnTo>
                  <a:pt x="55879" y="2539"/>
                </a:lnTo>
                <a:lnTo>
                  <a:pt x="55879" y="3809"/>
                </a:lnTo>
                <a:lnTo>
                  <a:pt x="457200" y="3809"/>
                </a:lnTo>
                <a:lnTo>
                  <a:pt x="457200" y="2539"/>
                </a:lnTo>
                <a:close/>
              </a:path>
              <a:path w="511809" h="368300">
                <a:moveTo>
                  <a:pt x="59689" y="1142"/>
                </a:moveTo>
                <a:lnTo>
                  <a:pt x="57150" y="1142"/>
                </a:lnTo>
                <a:lnTo>
                  <a:pt x="57150" y="2539"/>
                </a:lnTo>
                <a:lnTo>
                  <a:pt x="455929" y="2539"/>
                </a:lnTo>
                <a:lnTo>
                  <a:pt x="455929" y="1396"/>
                </a:lnTo>
                <a:lnTo>
                  <a:pt x="59689" y="1396"/>
                </a:lnTo>
                <a:lnTo>
                  <a:pt x="59689" y="1142"/>
                </a:lnTo>
                <a:close/>
              </a:path>
              <a:path w="511809" h="368300">
                <a:moveTo>
                  <a:pt x="455929" y="1142"/>
                </a:moveTo>
                <a:lnTo>
                  <a:pt x="454659" y="1142"/>
                </a:lnTo>
                <a:lnTo>
                  <a:pt x="454659" y="1396"/>
                </a:lnTo>
                <a:lnTo>
                  <a:pt x="455929" y="1396"/>
                </a:lnTo>
                <a:lnTo>
                  <a:pt x="455929" y="1142"/>
                </a:lnTo>
                <a:close/>
              </a:path>
              <a:path w="511809" h="368300">
                <a:moveTo>
                  <a:pt x="454659" y="126"/>
                </a:moveTo>
                <a:lnTo>
                  <a:pt x="59689" y="126"/>
                </a:lnTo>
                <a:lnTo>
                  <a:pt x="59689" y="1142"/>
                </a:lnTo>
                <a:lnTo>
                  <a:pt x="454659" y="1142"/>
                </a:lnTo>
                <a:lnTo>
                  <a:pt x="454659" y="126"/>
                </a:lnTo>
                <a:close/>
              </a:path>
              <a:path w="511809" h="368300">
                <a:moveTo>
                  <a:pt x="452119" y="0"/>
                </a:moveTo>
                <a:lnTo>
                  <a:pt x="60959" y="0"/>
                </a:lnTo>
                <a:lnTo>
                  <a:pt x="452119" y="126"/>
                </a:lnTo>
                <a:close/>
              </a:path>
              <a:path w="511809" h="368300">
                <a:moveTo>
                  <a:pt x="3809" y="72263"/>
                </a:moveTo>
                <a:lnTo>
                  <a:pt x="0" y="72263"/>
                </a:lnTo>
                <a:lnTo>
                  <a:pt x="0" y="84962"/>
                </a:lnTo>
                <a:lnTo>
                  <a:pt x="3809" y="84962"/>
                </a:lnTo>
                <a:lnTo>
                  <a:pt x="3809" y="72263"/>
                </a:lnTo>
                <a:close/>
              </a:path>
              <a:path w="511809" h="368300">
                <a:moveTo>
                  <a:pt x="511809" y="72263"/>
                </a:moveTo>
                <a:lnTo>
                  <a:pt x="509270" y="72263"/>
                </a:lnTo>
                <a:lnTo>
                  <a:pt x="509270" y="84962"/>
                </a:lnTo>
                <a:lnTo>
                  <a:pt x="511809" y="84962"/>
                </a:lnTo>
                <a:lnTo>
                  <a:pt x="511809" y="72263"/>
                </a:lnTo>
                <a:close/>
              </a:path>
              <a:path w="511809" h="368300">
                <a:moveTo>
                  <a:pt x="3809" y="84963"/>
                </a:moveTo>
                <a:lnTo>
                  <a:pt x="0" y="84963"/>
                </a:lnTo>
                <a:lnTo>
                  <a:pt x="0" y="91312"/>
                </a:lnTo>
                <a:lnTo>
                  <a:pt x="3809" y="91312"/>
                </a:lnTo>
                <a:lnTo>
                  <a:pt x="3809" y="84963"/>
                </a:lnTo>
                <a:close/>
              </a:path>
              <a:path w="511809" h="368300">
                <a:moveTo>
                  <a:pt x="511809" y="84963"/>
                </a:moveTo>
                <a:lnTo>
                  <a:pt x="509270" y="84963"/>
                </a:lnTo>
                <a:lnTo>
                  <a:pt x="509270" y="91312"/>
                </a:lnTo>
                <a:lnTo>
                  <a:pt x="511809" y="91312"/>
                </a:lnTo>
                <a:lnTo>
                  <a:pt x="511809" y="84963"/>
                </a:lnTo>
                <a:close/>
              </a:path>
              <a:path w="511809" h="368300">
                <a:moveTo>
                  <a:pt x="3809" y="91313"/>
                </a:moveTo>
                <a:lnTo>
                  <a:pt x="0" y="91313"/>
                </a:lnTo>
                <a:lnTo>
                  <a:pt x="0" y="110362"/>
                </a:lnTo>
                <a:lnTo>
                  <a:pt x="3809" y="110362"/>
                </a:lnTo>
                <a:lnTo>
                  <a:pt x="3809" y="91313"/>
                </a:lnTo>
                <a:close/>
              </a:path>
              <a:path w="511809" h="368300">
                <a:moveTo>
                  <a:pt x="511809" y="91313"/>
                </a:moveTo>
                <a:lnTo>
                  <a:pt x="509270" y="91313"/>
                </a:lnTo>
                <a:lnTo>
                  <a:pt x="509270" y="110362"/>
                </a:lnTo>
                <a:lnTo>
                  <a:pt x="511809" y="110362"/>
                </a:lnTo>
                <a:lnTo>
                  <a:pt x="511809" y="91313"/>
                </a:lnTo>
                <a:close/>
              </a:path>
              <a:path w="511809" h="368300">
                <a:moveTo>
                  <a:pt x="3809" y="110363"/>
                </a:moveTo>
                <a:lnTo>
                  <a:pt x="0" y="110363"/>
                </a:lnTo>
                <a:lnTo>
                  <a:pt x="0" y="135762"/>
                </a:lnTo>
                <a:lnTo>
                  <a:pt x="3809" y="135762"/>
                </a:lnTo>
                <a:lnTo>
                  <a:pt x="3809" y="110363"/>
                </a:lnTo>
                <a:close/>
              </a:path>
              <a:path w="511809" h="368300">
                <a:moveTo>
                  <a:pt x="511809" y="110363"/>
                </a:moveTo>
                <a:lnTo>
                  <a:pt x="509270" y="110363"/>
                </a:lnTo>
                <a:lnTo>
                  <a:pt x="509270" y="135762"/>
                </a:lnTo>
                <a:lnTo>
                  <a:pt x="511809" y="135762"/>
                </a:lnTo>
                <a:lnTo>
                  <a:pt x="511809" y="110363"/>
                </a:lnTo>
                <a:close/>
              </a:path>
              <a:path w="511809" h="368300">
                <a:moveTo>
                  <a:pt x="3809" y="135763"/>
                </a:moveTo>
                <a:lnTo>
                  <a:pt x="0" y="135763"/>
                </a:lnTo>
                <a:lnTo>
                  <a:pt x="0" y="152273"/>
                </a:lnTo>
                <a:lnTo>
                  <a:pt x="3809" y="152273"/>
                </a:lnTo>
                <a:lnTo>
                  <a:pt x="3809" y="135763"/>
                </a:lnTo>
                <a:close/>
              </a:path>
              <a:path w="511809" h="368300">
                <a:moveTo>
                  <a:pt x="511809" y="135763"/>
                </a:moveTo>
                <a:lnTo>
                  <a:pt x="509270" y="135763"/>
                </a:lnTo>
                <a:lnTo>
                  <a:pt x="509270" y="152273"/>
                </a:lnTo>
                <a:lnTo>
                  <a:pt x="511809" y="152273"/>
                </a:lnTo>
                <a:lnTo>
                  <a:pt x="511809" y="135763"/>
                </a:lnTo>
                <a:close/>
              </a:path>
              <a:path w="511809" h="368300">
                <a:moveTo>
                  <a:pt x="3809" y="152273"/>
                </a:moveTo>
                <a:lnTo>
                  <a:pt x="0" y="152273"/>
                </a:lnTo>
                <a:lnTo>
                  <a:pt x="0" y="224662"/>
                </a:lnTo>
                <a:lnTo>
                  <a:pt x="3809" y="224662"/>
                </a:lnTo>
                <a:lnTo>
                  <a:pt x="3809" y="152273"/>
                </a:lnTo>
                <a:close/>
              </a:path>
              <a:path w="511809" h="368300">
                <a:moveTo>
                  <a:pt x="511809" y="152273"/>
                </a:moveTo>
                <a:lnTo>
                  <a:pt x="509270" y="152273"/>
                </a:lnTo>
                <a:lnTo>
                  <a:pt x="509270" y="224662"/>
                </a:lnTo>
                <a:lnTo>
                  <a:pt x="511809" y="224662"/>
                </a:lnTo>
                <a:lnTo>
                  <a:pt x="511809" y="152273"/>
                </a:lnTo>
                <a:close/>
              </a:path>
              <a:path w="511809" h="368300">
                <a:moveTo>
                  <a:pt x="3809" y="224663"/>
                </a:moveTo>
                <a:lnTo>
                  <a:pt x="0" y="224663"/>
                </a:lnTo>
                <a:lnTo>
                  <a:pt x="0" y="262763"/>
                </a:lnTo>
                <a:lnTo>
                  <a:pt x="3809" y="262763"/>
                </a:lnTo>
                <a:lnTo>
                  <a:pt x="3809" y="224663"/>
                </a:lnTo>
                <a:close/>
              </a:path>
              <a:path w="511809" h="368300">
                <a:moveTo>
                  <a:pt x="511809" y="224663"/>
                </a:moveTo>
                <a:lnTo>
                  <a:pt x="509270" y="224663"/>
                </a:lnTo>
                <a:lnTo>
                  <a:pt x="509270" y="262763"/>
                </a:lnTo>
                <a:lnTo>
                  <a:pt x="511809" y="262763"/>
                </a:lnTo>
                <a:lnTo>
                  <a:pt x="511809" y="224663"/>
                </a:lnTo>
                <a:close/>
              </a:path>
              <a:path w="511809" h="368300">
                <a:moveTo>
                  <a:pt x="3809" y="262763"/>
                </a:moveTo>
                <a:lnTo>
                  <a:pt x="0" y="262763"/>
                </a:lnTo>
                <a:lnTo>
                  <a:pt x="0" y="275463"/>
                </a:lnTo>
                <a:lnTo>
                  <a:pt x="3809" y="275463"/>
                </a:lnTo>
                <a:lnTo>
                  <a:pt x="3809" y="262763"/>
                </a:lnTo>
                <a:close/>
              </a:path>
              <a:path w="511809" h="368300">
                <a:moveTo>
                  <a:pt x="511809" y="262763"/>
                </a:moveTo>
                <a:lnTo>
                  <a:pt x="509270" y="262763"/>
                </a:lnTo>
                <a:lnTo>
                  <a:pt x="509270" y="275463"/>
                </a:lnTo>
                <a:lnTo>
                  <a:pt x="511809" y="275463"/>
                </a:lnTo>
                <a:lnTo>
                  <a:pt x="511809" y="262763"/>
                </a:lnTo>
                <a:close/>
              </a:path>
              <a:path w="511809" h="368300">
                <a:moveTo>
                  <a:pt x="3809" y="275463"/>
                </a:moveTo>
                <a:lnTo>
                  <a:pt x="0" y="275463"/>
                </a:lnTo>
                <a:lnTo>
                  <a:pt x="0" y="300863"/>
                </a:lnTo>
                <a:lnTo>
                  <a:pt x="3809" y="300863"/>
                </a:lnTo>
                <a:lnTo>
                  <a:pt x="3809" y="275463"/>
                </a:lnTo>
                <a:close/>
              </a:path>
              <a:path w="511809" h="368300">
                <a:moveTo>
                  <a:pt x="511809" y="275463"/>
                </a:moveTo>
                <a:lnTo>
                  <a:pt x="509270" y="275463"/>
                </a:lnTo>
                <a:lnTo>
                  <a:pt x="509270" y="300863"/>
                </a:lnTo>
                <a:lnTo>
                  <a:pt x="511809" y="300863"/>
                </a:lnTo>
                <a:lnTo>
                  <a:pt x="511809" y="275463"/>
                </a:lnTo>
                <a:close/>
              </a:path>
              <a:path w="511809" h="368300">
                <a:moveTo>
                  <a:pt x="3809" y="300863"/>
                </a:moveTo>
                <a:lnTo>
                  <a:pt x="0" y="300863"/>
                </a:lnTo>
                <a:lnTo>
                  <a:pt x="0" y="307213"/>
                </a:lnTo>
                <a:lnTo>
                  <a:pt x="3809" y="307213"/>
                </a:lnTo>
                <a:lnTo>
                  <a:pt x="3809" y="300863"/>
                </a:lnTo>
                <a:close/>
              </a:path>
              <a:path w="511809" h="368300">
                <a:moveTo>
                  <a:pt x="511809" y="300863"/>
                </a:moveTo>
                <a:lnTo>
                  <a:pt x="509270" y="300863"/>
                </a:lnTo>
                <a:lnTo>
                  <a:pt x="509270" y="307213"/>
                </a:lnTo>
                <a:lnTo>
                  <a:pt x="511809" y="307213"/>
                </a:lnTo>
                <a:lnTo>
                  <a:pt x="511809" y="300863"/>
                </a:lnTo>
                <a:close/>
              </a:path>
              <a:path w="511809" h="368300">
                <a:moveTo>
                  <a:pt x="3809" y="307213"/>
                </a:moveTo>
                <a:lnTo>
                  <a:pt x="0" y="307213"/>
                </a:lnTo>
                <a:lnTo>
                  <a:pt x="0" y="313563"/>
                </a:lnTo>
                <a:lnTo>
                  <a:pt x="3809" y="313563"/>
                </a:lnTo>
                <a:lnTo>
                  <a:pt x="3809" y="307213"/>
                </a:lnTo>
                <a:close/>
              </a:path>
              <a:path w="511809" h="368300">
                <a:moveTo>
                  <a:pt x="511809" y="307213"/>
                </a:moveTo>
                <a:lnTo>
                  <a:pt x="509270" y="307213"/>
                </a:lnTo>
                <a:lnTo>
                  <a:pt x="509270" y="313563"/>
                </a:lnTo>
                <a:lnTo>
                  <a:pt x="511809" y="313563"/>
                </a:lnTo>
                <a:lnTo>
                  <a:pt x="511809" y="307213"/>
                </a:lnTo>
                <a:close/>
              </a:path>
              <a:path w="511809" h="368300">
                <a:moveTo>
                  <a:pt x="457200" y="366903"/>
                </a:moveTo>
                <a:lnTo>
                  <a:pt x="58420" y="366903"/>
                </a:lnTo>
                <a:lnTo>
                  <a:pt x="58420" y="368173"/>
                </a:lnTo>
                <a:lnTo>
                  <a:pt x="457200" y="368173"/>
                </a:lnTo>
                <a:lnTo>
                  <a:pt x="457200" y="366903"/>
                </a:lnTo>
                <a:close/>
              </a:path>
              <a:path w="511809" h="368300">
                <a:moveTo>
                  <a:pt x="458470" y="365633"/>
                </a:moveTo>
                <a:lnTo>
                  <a:pt x="55879" y="365633"/>
                </a:lnTo>
                <a:lnTo>
                  <a:pt x="55879" y="366903"/>
                </a:lnTo>
                <a:lnTo>
                  <a:pt x="458470" y="366903"/>
                </a:lnTo>
                <a:lnTo>
                  <a:pt x="458470" y="365633"/>
                </a:lnTo>
                <a:close/>
              </a:path>
              <a:path w="511809" h="368300">
                <a:moveTo>
                  <a:pt x="3809" y="313690"/>
                </a:moveTo>
                <a:lnTo>
                  <a:pt x="0" y="313690"/>
                </a:lnTo>
                <a:lnTo>
                  <a:pt x="0" y="319913"/>
                </a:lnTo>
                <a:lnTo>
                  <a:pt x="1270" y="319913"/>
                </a:lnTo>
                <a:lnTo>
                  <a:pt x="1270" y="321183"/>
                </a:lnTo>
                <a:lnTo>
                  <a:pt x="2539" y="321183"/>
                </a:lnTo>
                <a:lnTo>
                  <a:pt x="2539" y="322453"/>
                </a:lnTo>
                <a:lnTo>
                  <a:pt x="3809" y="322453"/>
                </a:lnTo>
                <a:lnTo>
                  <a:pt x="3809" y="313690"/>
                </a:lnTo>
                <a:close/>
              </a:path>
              <a:path w="511809" h="368300">
                <a:moveTo>
                  <a:pt x="511809" y="313690"/>
                </a:moveTo>
                <a:lnTo>
                  <a:pt x="509270" y="313690"/>
                </a:lnTo>
                <a:lnTo>
                  <a:pt x="509270" y="322453"/>
                </a:lnTo>
                <a:lnTo>
                  <a:pt x="510539" y="322453"/>
                </a:lnTo>
                <a:lnTo>
                  <a:pt x="510539" y="321183"/>
                </a:lnTo>
                <a:lnTo>
                  <a:pt x="511810" y="321183"/>
                </a:lnTo>
                <a:lnTo>
                  <a:pt x="511809" y="313690"/>
                </a:lnTo>
                <a:close/>
              </a:path>
            </a:pathLst>
          </a:custGeom>
          <a:solidFill>
            <a:srgbClr val="2607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228330" y="1638426"/>
            <a:ext cx="505459" cy="361950"/>
          </a:xfrm>
          <a:custGeom>
            <a:avLst/>
            <a:gdLst/>
            <a:ahLst/>
            <a:cxnLst/>
            <a:rect l="l" t="t" r="r" b="b"/>
            <a:pathLst>
              <a:path w="505459" h="361950">
                <a:moveTo>
                  <a:pt x="3810" y="67310"/>
                </a:moveTo>
                <a:lnTo>
                  <a:pt x="0" y="67310"/>
                </a:lnTo>
                <a:lnTo>
                  <a:pt x="0" y="68452"/>
                </a:lnTo>
                <a:lnTo>
                  <a:pt x="3810" y="68452"/>
                </a:lnTo>
                <a:lnTo>
                  <a:pt x="3810" y="67310"/>
                </a:lnTo>
                <a:close/>
              </a:path>
              <a:path w="505459" h="361950">
                <a:moveTo>
                  <a:pt x="505460" y="67310"/>
                </a:moveTo>
                <a:lnTo>
                  <a:pt x="501650" y="67310"/>
                </a:lnTo>
                <a:lnTo>
                  <a:pt x="501650" y="68452"/>
                </a:lnTo>
                <a:lnTo>
                  <a:pt x="505460" y="68452"/>
                </a:lnTo>
                <a:lnTo>
                  <a:pt x="505460" y="67310"/>
                </a:lnTo>
                <a:close/>
              </a:path>
              <a:path w="505459" h="361950">
                <a:moveTo>
                  <a:pt x="3810" y="64769"/>
                </a:moveTo>
                <a:lnTo>
                  <a:pt x="0" y="64769"/>
                </a:lnTo>
                <a:lnTo>
                  <a:pt x="0" y="67182"/>
                </a:lnTo>
                <a:lnTo>
                  <a:pt x="3810" y="67182"/>
                </a:lnTo>
                <a:lnTo>
                  <a:pt x="3810" y="64769"/>
                </a:lnTo>
                <a:close/>
              </a:path>
              <a:path w="505459" h="361950">
                <a:moveTo>
                  <a:pt x="505460" y="64769"/>
                </a:moveTo>
                <a:lnTo>
                  <a:pt x="501650" y="64769"/>
                </a:lnTo>
                <a:lnTo>
                  <a:pt x="501650" y="67182"/>
                </a:lnTo>
                <a:lnTo>
                  <a:pt x="505460" y="67182"/>
                </a:lnTo>
                <a:lnTo>
                  <a:pt x="505460" y="64769"/>
                </a:lnTo>
                <a:close/>
              </a:path>
              <a:path w="505459" h="361950">
                <a:moveTo>
                  <a:pt x="3810" y="60960"/>
                </a:moveTo>
                <a:lnTo>
                  <a:pt x="0" y="60960"/>
                </a:lnTo>
                <a:lnTo>
                  <a:pt x="0" y="64642"/>
                </a:lnTo>
                <a:lnTo>
                  <a:pt x="3810" y="64642"/>
                </a:lnTo>
                <a:lnTo>
                  <a:pt x="3810" y="60960"/>
                </a:lnTo>
                <a:close/>
              </a:path>
              <a:path w="505459" h="361950">
                <a:moveTo>
                  <a:pt x="505460" y="60960"/>
                </a:moveTo>
                <a:lnTo>
                  <a:pt x="501650" y="60960"/>
                </a:lnTo>
                <a:lnTo>
                  <a:pt x="501650" y="64642"/>
                </a:lnTo>
                <a:lnTo>
                  <a:pt x="505460" y="64642"/>
                </a:lnTo>
                <a:lnTo>
                  <a:pt x="505460" y="60960"/>
                </a:lnTo>
                <a:close/>
              </a:path>
              <a:path w="505459" h="361950">
                <a:moveTo>
                  <a:pt x="3810" y="58419"/>
                </a:moveTo>
                <a:lnTo>
                  <a:pt x="0" y="58419"/>
                </a:lnTo>
                <a:lnTo>
                  <a:pt x="0" y="60832"/>
                </a:lnTo>
                <a:lnTo>
                  <a:pt x="3810" y="60832"/>
                </a:lnTo>
                <a:lnTo>
                  <a:pt x="3810" y="58419"/>
                </a:lnTo>
                <a:close/>
              </a:path>
              <a:path w="505459" h="361950">
                <a:moveTo>
                  <a:pt x="505460" y="58419"/>
                </a:moveTo>
                <a:lnTo>
                  <a:pt x="501650" y="58419"/>
                </a:lnTo>
                <a:lnTo>
                  <a:pt x="501650" y="60832"/>
                </a:lnTo>
                <a:lnTo>
                  <a:pt x="505460" y="60832"/>
                </a:lnTo>
                <a:lnTo>
                  <a:pt x="505460" y="58419"/>
                </a:lnTo>
                <a:close/>
              </a:path>
              <a:path w="505459" h="361950">
                <a:moveTo>
                  <a:pt x="3810" y="54610"/>
                </a:moveTo>
                <a:lnTo>
                  <a:pt x="0" y="54610"/>
                </a:lnTo>
                <a:lnTo>
                  <a:pt x="0" y="58292"/>
                </a:lnTo>
                <a:lnTo>
                  <a:pt x="3810" y="58292"/>
                </a:lnTo>
                <a:lnTo>
                  <a:pt x="3810" y="54610"/>
                </a:lnTo>
                <a:close/>
              </a:path>
              <a:path w="505459" h="361950">
                <a:moveTo>
                  <a:pt x="505460" y="54610"/>
                </a:moveTo>
                <a:lnTo>
                  <a:pt x="501650" y="54610"/>
                </a:lnTo>
                <a:lnTo>
                  <a:pt x="501650" y="58292"/>
                </a:lnTo>
                <a:lnTo>
                  <a:pt x="505460" y="58292"/>
                </a:lnTo>
                <a:lnTo>
                  <a:pt x="505460" y="54610"/>
                </a:lnTo>
                <a:close/>
              </a:path>
              <a:path w="505459" h="361950">
                <a:moveTo>
                  <a:pt x="3810" y="52069"/>
                </a:moveTo>
                <a:lnTo>
                  <a:pt x="0" y="52069"/>
                </a:lnTo>
                <a:lnTo>
                  <a:pt x="0" y="54482"/>
                </a:lnTo>
                <a:lnTo>
                  <a:pt x="3810" y="54482"/>
                </a:lnTo>
                <a:lnTo>
                  <a:pt x="3810" y="52069"/>
                </a:lnTo>
                <a:close/>
              </a:path>
              <a:path w="505459" h="361950">
                <a:moveTo>
                  <a:pt x="505460" y="52069"/>
                </a:moveTo>
                <a:lnTo>
                  <a:pt x="501650" y="52069"/>
                </a:lnTo>
                <a:lnTo>
                  <a:pt x="501650" y="54482"/>
                </a:lnTo>
                <a:lnTo>
                  <a:pt x="505460" y="54482"/>
                </a:lnTo>
                <a:lnTo>
                  <a:pt x="505460" y="52069"/>
                </a:lnTo>
                <a:close/>
              </a:path>
              <a:path w="505459" h="361950">
                <a:moveTo>
                  <a:pt x="3810" y="48260"/>
                </a:moveTo>
                <a:lnTo>
                  <a:pt x="0" y="48260"/>
                </a:lnTo>
                <a:lnTo>
                  <a:pt x="0" y="51942"/>
                </a:lnTo>
                <a:lnTo>
                  <a:pt x="3810" y="51942"/>
                </a:lnTo>
                <a:lnTo>
                  <a:pt x="3810" y="48260"/>
                </a:lnTo>
                <a:close/>
              </a:path>
              <a:path w="505459" h="361950">
                <a:moveTo>
                  <a:pt x="505460" y="48260"/>
                </a:moveTo>
                <a:lnTo>
                  <a:pt x="501650" y="48260"/>
                </a:lnTo>
                <a:lnTo>
                  <a:pt x="501650" y="51942"/>
                </a:lnTo>
                <a:lnTo>
                  <a:pt x="505460" y="51942"/>
                </a:lnTo>
                <a:lnTo>
                  <a:pt x="505460" y="48260"/>
                </a:lnTo>
                <a:close/>
              </a:path>
              <a:path w="505459" h="361950">
                <a:moveTo>
                  <a:pt x="3810" y="45719"/>
                </a:moveTo>
                <a:lnTo>
                  <a:pt x="0" y="45719"/>
                </a:lnTo>
                <a:lnTo>
                  <a:pt x="0" y="48132"/>
                </a:lnTo>
                <a:lnTo>
                  <a:pt x="3810" y="48132"/>
                </a:lnTo>
                <a:lnTo>
                  <a:pt x="3810" y="45719"/>
                </a:lnTo>
                <a:close/>
              </a:path>
              <a:path w="505459" h="361950">
                <a:moveTo>
                  <a:pt x="505460" y="45719"/>
                </a:moveTo>
                <a:lnTo>
                  <a:pt x="501650" y="45719"/>
                </a:lnTo>
                <a:lnTo>
                  <a:pt x="501650" y="48132"/>
                </a:lnTo>
                <a:lnTo>
                  <a:pt x="505460" y="48132"/>
                </a:lnTo>
                <a:lnTo>
                  <a:pt x="505460" y="45719"/>
                </a:lnTo>
                <a:close/>
              </a:path>
              <a:path w="505459" h="361950">
                <a:moveTo>
                  <a:pt x="1270" y="41782"/>
                </a:moveTo>
                <a:lnTo>
                  <a:pt x="0" y="41782"/>
                </a:lnTo>
                <a:lnTo>
                  <a:pt x="0" y="45592"/>
                </a:lnTo>
                <a:lnTo>
                  <a:pt x="3810" y="45592"/>
                </a:lnTo>
                <a:lnTo>
                  <a:pt x="3810" y="42037"/>
                </a:lnTo>
                <a:lnTo>
                  <a:pt x="1270" y="42037"/>
                </a:lnTo>
                <a:lnTo>
                  <a:pt x="1270" y="41782"/>
                </a:lnTo>
                <a:close/>
              </a:path>
              <a:path w="505459" h="361950">
                <a:moveTo>
                  <a:pt x="505459" y="41782"/>
                </a:moveTo>
                <a:lnTo>
                  <a:pt x="504190" y="41782"/>
                </a:lnTo>
                <a:lnTo>
                  <a:pt x="504190" y="42037"/>
                </a:lnTo>
                <a:lnTo>
                  <a:pt x="501650" y="42037"/>
                </a:lnTo>
                <a:lnTo>
                  <a:pt x="501650" y="45592"/>
                </a:lnTo>
                <a:lnTo>
                  <a:pt x="505460" y="45592"/>
                </a:lnTo>
                <a:lnTo>
                  <a:pt x="505459" y="41782"/>
                </a:lnTo>
                <a:close/>
              </a:path>
              <a:path w="505459" h="361950">
                <a:moveTo>
                  <a:pt x="3810" y="39242"/>
                </a:moveTo>
                <a:lnTo>
                  <a:pt x="2540" y="39242"/>
                </a:lnTo>
                <a:lnTo>
                  <a:pt x="2540" y="40766"/>
                </a:lnTo>
                <a:lnTo>
                  <a:pt x="1270" y="40766"/>
                </a:lnTo>
                <a:lnTo>
                  <a:pt x="1270" y="41782"/>
                </a:lnTo>
                <a:lnTo>
                  <a:pt x="3810" y="41782"/>
                </a:lnTo>
                <a:lnTo>
                  <a:pt x="3810" y="39242"/>
                </a:lnTo>
                <a:close/>
              </a:path>
              <a:path w="505459" h="361950">
                <a:moveTo>
                  <a:pt x="502920" y="39242"/>
                </a:moveTo>
                <a:lnTo>
                  <a:pt x="501650" y="39242"/>
                </a:lnTo>
                <a:lnTo>
                  <a:pt x="501650" y="41782"/>
                </a:lnTo>
                <a:lnTo>
                  <a:pt x="504190" y="41782"/>
                </a:lnTo>
                <a:lnTo>
                  <a:pt x="504190" y="40766"/>
                </a:lnTo>
                <a:lnTo>
                  <a:pt x="502920" y="40766"/>
                </a:lnTo>
                <a:lnTo>
                  <a:pt x="502920" y="39242"/>
                </a:lnTo>
                <a:close/>
              </a:path>
              <a:path w="505459" h="361950">
                <a:moveTo>
                  <a:pt x="46990" y="3682"/>
                </a:moveTo>
                <a:lnTo>
                  <a:pt x="44450" y="3682"/>
                </a:lnTo>
                <a:lnTo>
                  <a:pt x="46990" y="3809"/>
                </a:lnTo>
                <a:close/>
              </a:path>
              <a:path w="505459" h="361950">
                <a:moveTo>
                  <a:pt x="458470" y="2666"/>
                </a:moveTo>
                <a:lnTo>
                  <a:pt x="46990" y="2666"/>
                </a:lnTo>
                <a:lnTo>
                  <a:pt x="46990" y="3682"/>
                </a:lnTo>
                <a:lnTo>
                  <a:pt x="458470" y="3682"/>
                </a:lnTo>
                <a:lnTo>
                  <a:pt x="458470" y="2666"/>
                </a:lnTo>
                <a:close/>
              </a:path>
              <a:path w="505459" h="361950">
                <a:moveTo>
                  <a:pt x="50800" y="1142"/>
                </a:moveTo>
                <a:lnTo>
                  <a:pt x="48260" y="1142"/>
                </a:lnTo>
                <a:lnTo>
                  <a:pt x="48260" y="2666"/>
                </a:lnTo>
                <a:lnTo>
                  <a:pt x="457200" y="2666"/>
                </a:lnTo>
                <a:lnTo>
                  <a:pt x="457200" y="1269"/>
                </a:lnTo>
                <a:lnTo>
                  <a:pt x="50800" y="1269"/>
                </a:lnTo>
                <a:close/>
              </a:path>
              <a:path w="505459" h="361950">
                <a:moveTo>
                  <a:pt x="457200" y="1142"/>
                </a:moveTo>
                <a:lnTo>
                  <a:pt x="455929" y="1142"/>
                </a:lnTo>
                <a:lnTo>
                  <a:pt x="457200" y="1269"/>
                </a:lnTo>
                <a:close/>
              </a:path>
              <a:path w="505459" h="361950">
                <a:moveTo>
                  <a:pt x="455929" y="126"/>
                </a:moveTo>
                <a:lnTo>
                  <a:pt x="50800" y="126"/>
                </a:lnTo>
                <a:lnTo>
                  <a:pt x="50800" y="1142"/>
                </a:lnTo>
                <a:lnTo>
                  <a:pt x="455929" y="1142"/>
                </a:lnTo>
                <a:lnTo>
                  <a:pt x="455929" y="126"/>
                </a:lnTo>
                <a:close/>
              </a:path>
              <a:path w="505459" h="361950">
                <a:moveTo>
                  <a:pt x="453390" y="0"/>
                </a:moveTo>
                <a:lnTo>
                  <a:pt x="52070" y="0"/>
                </a:lnTo>
                <a:lnTo>
                  <a:pt x="453390" y="126"/>
                </a:lnTo>
                <a:close/>
              </a:path>
              <a:path w="505459" h="361950">
                <a:moveTo>
                  <a:pt x="3810" y="68453"/>
                </a:moveTo>
                <a:lnTo>
                  <a:pt x="0" y="68453"/>
                </a:lnTo>
                <a:lnTo>
                  <a:pt x="0" y="81152"/>
                </a:lnTo>
                <a:lnTo>
                  <a:pt x="3810" y="81152"/>
                </a:lnTo>
                <a:lnTo>
                  <a:pt x="3810" y="68453"/>
                </a:lnTo>
                <a:close/>
              </a:path>
              <a:path w="505459" h="361950">
                <a:moveTo>
                  <a:pt x="505460" y="68453"/>
                </a:moveTo>
                <a:lnTo>
                  <a:pt x="501650" y="68453"/>
                </a:lnTo>
                <a:lnTo>
                  <a:pt x="501650" y="81152"/>
                </a:lnTo>
                <a:lnTo>
                  <a:pt x="505460" y="81152"/>
                </a:lnTo>
                <a:lnTo>
                  <a:pt x="505460" y="68453"/>
                </a:lnTo>
                <a:close/>
              </a:path>
              <a:path w="505459" h="361950">
                <a:moveTo>
                  <a:pt x="3810" y="81153"/>
                </a:moveTo>
                <a:lnTo>
                  <a:pt x="0" y="81153"/>
                </a:lnTo>
                <a:lnTo>
                  <a:pt x="0" y="87502"/>
                </a:lnTo>
                <a:lnTo>
                  <a:pt x="3810" y="87502"/>
                </a:lnTo>
                <a:lnTo>
                  <a:pt x="3810" y="81153"/>
                </a:lnTo>
                <a:close/>
              </a:path>
              <a:path w="505459" h="361950">
                <a:moveTo>
                  <a:pt x="505460" y="81153"/>
                </a:moveTo>
                <a:lnTo>
                  <a:pt x="501650" y="81153"/>
                </a:lnTo>
                <a:lnTo>
                  <a:pt x="501650" y="87502"/>
                </a:lnTo>
                <a:lnTo>
                  <a:pt x="505460" y="87502"/>
                </a:lnTo>
                <a:lnTo>
                  <a:pt x="505460" y="81153"/>
                </a:lnTo>
                <a:close/>
              </a:path>
              <a:path w="505459" h="361950">
                <a:moveTo>
                  <a:pt x="3810" y="87503"/>
                </a:moveTo>
                <a:lnTo>
                  <a:pt x="0" y="87503"/>
                </a:lnTo>
                <a:lnTo>
                  <a:pt x="0" y="106552"/>
                </a:lnTo>
                <a:lnTo>
                  <a:pt x="3810" y="106552"/>
                </a:lnTo>
                <a:lnTo>
                  <a:pt x="3810" y="87503"/>
                </a:lnTo>
                <a:close/>
              </a:path>
              <a:path w="505459" h="361950">
                <a:moveTo>
                  <a:pt x="505460" y="87503"/>
                </a:moveTo>
                <a:lnTo>
                  <a:pt x="501650" y="87503"/>
                </a:lnTo>
                <a:lnTo>
                  <a:pt x="501650" y="106552"/>
                </a:lnTo>
                <a:lnTo>
                  <a:pt x="505460" y="106552"/>
                </a:lnTo>
                <a:lnTo>
                  <a:pt x="505460" y="87503"/>
                </a:lnTo>
                <a:close/>
              </a:path>
              <a:path w="505459" h="361950">
                <a:moveTo>
                  <a:pt x="3810" y="106553"/>
                </a:moveTo>
                <a:lnTo>
                  <a:pt x="0" y="106553"/>
                </a:lnTo>
                <a:lnTo>
                  <a:pt x="0" y="131952"/>
                </a:lnTo>
                <a:lnTo>
                  <a:pt x="3810" y="131952"/>
                </a:lnTo>
                <a:lnTo>
                  <a:pt x="3810" y="106553"/>
                </a:lnTo>
                <a:close/>
              </a:path>
              <a:path w="505459" h="361950">
                <a:moveTo>
                  <a:pt x="505460" y="106553"/>
                </a:moveTo>
                <a:lnTo>
                  <a:pt x="501650" y="106553"/>
                </a:lnTo>
                <a:lnTo>
                  <a:pt x="501650" y="131952"/>
                </a:lnTo>
                <a:lnTo>
                  <a:pt x="505460" y="131952"/>
                </a:lnTo>
                <a:lnTo>
                  <a:pt x="505460" y="106553"/>
                </a:lnTo>
                <a:close/>
              </a:path>
              <a:path w="505459" h="361950">
                <a:moveTo>
                  <a:pt x="3810" y="131953"/>
                </a:moveTo>
                <a:lnTo>
                  <a:pt x="0" y="131953"/>
                </a:lnTo>
                <a:lnTo>
                  <a:pt x="0" y="148462"/>
                </a:lnTo>
                <a:lnTo>
                  <a:pt x="3810" y="148462"/>
                </a:lnTo>
                <a:lnTo>
                  <a:pt x="3810" y="131953"/>
                </a:lnTo>
                <a:close/>
              </a:path>
              <a:path w="505459" h="361950">
                <a:moveTo>
                  <a:pt x="505460" y="131953"/>
                </a:moveTo>
                <a:lnTo>
                  <a:pt x="501650" y="131953"/>
                </a:lnTo>
                <a:lnTo>
                  <a:pt x="501650" y="148462"/>
                </a:lnTo>
                <a:lnTo>
                  <a:pt x="505460" y="148462"/>
                </a:lnTo>
                <a:lnTo>
                  <a:pt x="505460" y="131953"/>
                </a:lnTo>
                <a:close/>
              </a:path>
              <a:path w="505459" h="361950">
                <a:moveTo>
                  <a:pt x="3810" y="148463"/>
                </a:moveTo>
                <a:lnTo>
                  <a:pt x="0" y="148463"/>
                </a:lnTo>
                <a:lnTo>
                  <a:pt x="0" y="220852"/>
                </a:lnTo>
                <a:lnTo>
                  <a:pt x="3810" y="220852"/>
                </a:lnTo>
                <a:lnTo>
                  <a:pt x="3810" y="148463"/>
                </a:lnTo>
                <a:close/>
              </a:path>
              <a:path w="505459" h="361950">
                <a:moveTo>
                  <a:pt x="505460" y="148463"/>
                </a:moveTo>
                <a:lnTo>
                  <a:pt x="501650" y="148463"/>
                </a:lnTo>
                <a:lnTo>
                  <a:pt x="501650" y="220852"/>
                </a:lnTo>
                <a:lnTo>
                  <a:pt x="505460" y="220852"/>
                </a:lnTo>
                <a:lnTo>
                  <a:pt x="505460" y="148463"/>
                </a:lnTo>
                <a:close/>
              </a:path>
              <a:path w="505459" h="361950">
                <a:moveTo>
                  <a:pt x="3810" y="220853"/>
                </a:moveTo>
                <a:lnTo>
                  <a:pt x="0" y="220853"/>
                </a:lnTo>
                <a:lnTo>
                  <a:pt x="0" y="258952"/>
                </a:lnTo>
                <a:lnTo>
                  <a:pt x="3810" y="258952"/>
                </a:lnTo>
                <a:lnTo>
                  <a:pt x="3810" y="220853"/>
                </a:lnTo>
                <a:close/>
              </a:path>
              <a:path w="505459" h="361950">
                <a:moveTo>
                  <a:pt x="505460" y="220853"/>
                </a:moveTo>
                <a:lnTo>
                  <a:pt x="501650" y="220853"/>
                </a:lnTo>
                <a:lnTo>
                  <a:pt x="501650" y="258952"/>
                </a:lnTo>
                <a:lnTo>
                  <a:pt x="505460" y="258952"/>
                </a:lnTo>
                <a:lnTo>
                  <a:pt x="505460" y="220853"/>
                </a:lnTo>
                <a:close/>
              </a:path>
              <a:path w="505459" h="361950">
                <a:moveTo>
                  <a:pt x="3810" y="258953"/>
                </a:moveTo>
                <a:lnTo>
                  <a:pt x="0" y="258953"/>
                </a:lnTo>
                <a:lnTo>
                  <a:pt x="0" y="271652"/>
                </a:lnTo>
                <a:lnTo>
                  <a:pt x="3810" y="271652"/>
                </a:lnTo>
                <a:lnTo>
                  <a:pt x="3810" y="258953"/>
                </a:lnTo>
                <a:close/>
              </a:path>
              <a:path w="505459" h="361950">
                <a:moveTo>
                  <a:pt x="505460" y="258953"/>
                </a:moveTo>
                <a:lnTo>
                  <a:pt x="501650" y="258953"/>
                </a:lnTo>
                <a:lnTo>
                  <a:pt x="501650" y="271652"/>
                </a:lnTo>
                <a:lnTo>
                  <a:pt x="505460" y="271652"/>
                </a:lnTo>
                <a:lnTo>
                  <a:pt x="505460" y="258953"/>
                </a:lnTo>
                <a:close/>
              </a:path>
              <a:path w="505459" h="361950">
                <a:moveTo>
                  <a:pt x="3810" y="271653"/>
                </a:moveTo>
                <a:lnTo>
                  <a:pt x="0" y="271653"/>
                </a:lnTo>
                <a:lnTo>
                  <a:pt x="0" y="297052"/>
                </a:lnTo>
                <a:lnTo>
                  <a:pt x="3810" y="297052"/>
                </a:lnTo>
                <a:lnTo>
                  <a:pt x="3810" y="271653"/>
                </a:lnTo>
                <a:close/>
              </a:path>
              <a:path w="505459" h="361950">
                <a:moveTo>
                  <a:pt x="505460" y="271653"/>
                </a:moveTo>
                <a:lnTo>
                  <a:pt x="501650" y="271653"/>
                </a:lnTo>
                <a:lnTo>
                  <a:pt x="501650" y="297052"/>
                </a:lnTo>
                <a:lnTo>
                  <a:pt x="505460" y="297052"/>
                </a:lnTo>
                <a:lnTo>
                  <a:pt x="505460" y="271653"/>
                </a:lnTo>
                <a:close/>
              </a:path>
              <a:path w="505459" h="361950">
                <a:moveTo>
                  <a:pt x="3810" y="297053"/>
                </a:moveTo>
                <a:lnTo>
                  <a:pt x="0" y="297053"/>
                </a:lnTo>
                <a:lnTo>
                  <a:pt x="0" y="303402"/>
                </a:lnTo>
                <a:lnTo>
                  <a:pt x="3810" y="303402"/>
                </a:lnTo>
                <a:lnTo>
                  <a:pt x="3810" y="297053"/>
                </a:lnTo>
                <a:close/>
              </a:path>
              <a:path w="505459" h="361950">
                <a:moveTo>
                  <a:pt x="505460" y="297053"/>
                </a:moveTo>
                <a:lnTo>
                  <a:pt x="501650" y="297053"/>
                </a:lnTo>
                <a:lnTo>
                  <a:pt x="501650" y="303402"/>
                </a:lnTo>
                <a:lnTo>
                  <a:pt x="505460" y="303402"/>
                </a:lnTo>
                <a:lnTo>
                  <a:pt x="505460" y="297053"/>
                </a:lnTo>
                <a:close/>
              </a:path>
              <a:path w="505459" h="361950">
                <a:moveTo>
                  <a:pt x="3810" y="303403"/>
                </a:moveTo>
                <a:lnTo>
                  <a:pt x="0" y="303403"/>
                </a:lnTo>
                <a:lnTo>
                  <a:pt x="0" y="309752"/>
                </a:lnTo>
                <a:lnTo>
                  <a:pt x="3810" y="309752"/>
                </a:lnTo>
                <a:lnTo>
                  <a:pt x="3810" y="303403"/>
                </a:lnTo>
                <a:close/>
              </a:path>
              <a:path w="505459" h="361950">
                <a:moveTo>
                  <a:pt x="505460" y="303403"/>
                </a:moveTo>
                <a:lnTo>
                  <a:pt x="501650" y="303403"/>
                </a:lnTo>
                <a:lnTo>
                  <a:pt x="501650" y="309752"/>
                </a:lnTo>
                <a:lnTo>
                  <a:pt x="505460" y="309752"/>
                </a:lnTo>
                <a:lnTo>
                  <a:pt x="505460" y="303403"/>
                </a:lnTo>
                <a:close/>
              </a:path>
              <a:path w="505459" h="361950">
                <a:moveTo>
                  <a:pt x="455929" y="360680"/>
                </a:moveTo>
                <a:lnTo>
                  <a:pt x="50800" y="360680"/>
                </a:lnTo>
                <a:lnTo>
                  <a:pt x="50800" y="361823"/>
                </a:lnTo>
                <a:lnTo>
                  <a:pt x="455929" y="361823"/>
                </a:lnTo>
                <a:lnTo>
                  <a:pt x="455929" y="360680"/>
                </a:lnTo>
                <a:close/>
              </a:path>
              <a:path w="505459" h="361950">
                <a:moveTo>
                  <a:pt x="458470" y="359410"/>
                </a:moveTo>
                <a:lnTo>
                  <a:pt x="48260" y="359410"/>
                </a:lnTo>
                <a:lnTo>
                  <a:pt x="48260" y="360680"/>
                </a:lnTo>
                <a:lnTo>
                  <a:pt x="458470" y="360680"/>
                </a:lnTo>
                <a:lnTo>
                  <a:pt x="458470" y="359410"/>
                </a:lnTo>
                <a:close/>
              </a:path>
              <a:path w="505459" h="361950">
                <a:moveTo>
                  <a:pt x="459740" y="358139"/>
                </a:moveTo>
                <a:lnTo>
                  <a:pt x="46990" y="358139"/>
                </a:lnTo>
                <a:lnTo>
                  <a:pt x="46990" y="359410"/>
                </a:lnTo>
                <a:lnTo>
                  <a:pt x="459740" y="359410"/>
                </a:lnTo>
                <a:lnTo>
                  <a:pt x="459740" y="358139"/>
                </a:lnTo>
                <a:close/>
              </a:path>
              <a:path w="505459" h="361950">
                <a:moveTo>
                  <a:pt x="3810" y="310007"/>
                </a:moveTo>
                <a:lnTo>
                  <a:pt x="0" y="310007"/>
                </a:lnTo>
                <a:lnTo>
                  <a:pt x="0" y="320039"/>
                </a:lnTo>
                <a:lnTo>
                  <a:pt x="1270" y="320039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322580"/>
                </a:lnTo>
                <a:lnTo>
                  <a:pt x="3810" y="322580"/>
                </a:lnTo>
                <a:lnTo>
                  <a:pt x="3810" y="310007"/>
                </a:lnTo>
                <a:close/>
              </a:path>
              <a:path w="505459" h="361950">
                <a:moveTo>
                  <a:pt x="505460" y="310007"/>
                </a:moveTo>
                <a:lnTo>
                  <a:pt x="501650" y="310007"/>
                </a:lnTo>
                <a:lnTo>
                  <a:pt x="501650" y="322580"/>
                </a:lnTo>
                <a:lnTo>
                  <a:pt x="502920" y="322580"/>
                </a:lnTo>
                <a:lnTo>
                  <a:pt x="502920" y="321310"/>
                </a:lnTo>
                <a:lnTo>
                  <a:pt x="504190" y="321310"/>
                </a:lnTo>
                <a:lnTo>
                  <a:pt x="504190" y="320039"/>
                </a:lnTo>
                <a:lnTo>
                  <a:pt x="505459" y="320039"/>
                </a:lnTo>
                <a:lnTo>
                  <a:pt x="505460" y="310007"/>
                </a:lnTo>
                <a:close/>
              </a:path>
            </a:pathLst>
          </a:custGeom>
          <a:solidFill>
            <a:srgbClr val="290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32140" y="1642110"/>
            <a:ext cx="497840" cy="354330"/>
          </a:xfrm>
          <a:custGeom>
            <a:avLst/>
            <a:gdLst/>
            <a:ahLst/>
            <a:cxnLst/>
            <a:rect l="l" t="t" r="r" b="b"/>
            <a:pathLst>
              <a:path w="497840" h="354330">
                <a:moveTo>
                  <a:pt x="3809" y="63627"/>
                </a:moveTo>
                <a:lnTo>
                  <a:pt x="0" y="63627"/>
                </a:lnTo>
                <a:lnTo>
                  <a:pt x="0" y="64770"/>
                </a:lnTo>
                <a:lnTo>
                  <a:pt x="3809" y="64770"/>
                </a:lnTo>
                <a:lnTo>
                  <a:pt x="3809" y="63627"/>
                </a:lnTo>
                <a:close/>
              </a:path>
              <a:path w="497840" h="354330">
                <a:moveTo>
                  <a:pt x="497839" y="63627"/>
                </a:moveTo>
                <a:lnTo>
                  <a:pt x="494029" y="63627"/>
                </a:lnTo>
                <a:lnTo>
                  <a:pt x="494029" y="64770"/>
                </a:lnTo>
                <a:lnTo>
                  <a:pt x="497839" y="64770"/>
                </a:lnTo>
                <a:lnTo>
                  <a:pt x="497839" y="63627"/>
                </a:lnTo>
                <a:close/>
              </a:path>
              <a:path w="497840" h="354330">
                <a:moveTo>
                  <a:pt x="3809" y="61087"/>
                </a:moveTo>
                <a:lnTo>
                  <a:pt x="0" y="61087"/>
                </a:lnTo>
                <a:lnTo>
                  <a:pt x="0" y="63500"/>
                </a:lnTo>
                <a:lnTo>
                  <a:pt x="3809" y="63500"/>
                </a:lnTo>
                <a:lnTo>
                  <a:pt x="3809" y="61087"/>
                </a:lnTo>
                <a:close/>
              </a:path>
              <a:path w="497840" h="354330">
                <a:moveTo>
                  <a:pt x="497839" y="61087"/>
                </a:moveTo>
                <a:lnTo>
                  <a:pt x="494029" y="61087"/>
                </a:lnTo>
                <a:lnTo>
                  <a:pt x="494029" y="63500"/>
                </a:lnTo>
                <a:lnTo>
                  <a:pt x="497839" y="63500"/>
                </a:lnTo>
                <a:lnTo>
                  <a:pt x="497839" y="61087"/>
                </a:lnTo>
                <a:close/>
              </a:path>
              <a:path w="497840" h="354330">
                <a:moveTo>
                  <a:pt x="3809" y="57277"/>
                </a:moveTo>
                <a:lnTo>
                  <a:pt x="0" y="57277"/>
                </a:lnTo>
                <a:lnTo>
                  <a:pt x="0" y="60960"/>
                </a:lnTo>
                <a:lnTo>
                  <a:pt x="3809" y="60960"/>
                </a:lnTo>
                <a:lnTo>
                  <a:pt x="3809" y="57277"/>
                </a:lnTo>
                <a:close/>
              </a:path>
              <a:path w="497840" h="354330">
                <a:moveTo>
                  <a:pt x="497839" y="57277"/>
                </a:moveTo>
                <a:lnTo>
                  <a:pt x="494029" y="57277"/>
                </a:lnTo>
                <a:lnTo>
                  <a:pt x="494029" y="60960"/>
                </a:lnTo>
                <a:lnTo>
                  <a:pt x="497839" y="60960"/>
                </a:lnTo>
                <a:lnTo>
                  <a:pt x="497839" y="57277"/>
                </a:lnTo>
                <a:close/>
              </a:path>
              <a:path w="497840" h="354330">
                <a:moveTo>
                  <a:pt x="3809" y="54737"/>
                </a:moveTo>
                <a:lnTo>
                  <a:pt x="0" y="54737"/>
                </a:lnTo>
                <a:lnTo>
                  <a:pt x="0" y="57150"/>
                </a:lnTo>
                <a:lnTo>
                  <a:pt x="3809" y="57150"/>
                </a:lnTo>
                <a:lnTo>
                  <a:pt x="3809" y="54737"/>
                </a:lnTo>
                <a:close/>
              </a:path>
              <a:path w="497840" h="354330">
                <a:moveTo>
                  <a:pt x="497839" y="54737"/>
                </a:moveTo>
                <a:lnTo>
                  <a:pt x="494029" y="54737"/>
                </a:lnTo>
                <a:lnTo>
                  <a:pt x="494029" y="57150"/>
                </a:lnTo>
                <a:lnTo>
                  <a:pt x="497839" y="57150"/>
                </a:lnTo>
                <a:lnTo>
                  <a:pt x="497839" y="54737"/>
                </a:lnTo>
                <a:close/>
              </a:path>
              <a:path w="497840" h="354330">
                <a:moveTo>
                  <a:pt x="3809" y="50927"/>
                </a:moveTo>
                <a:lnTo>
                  <a:pt x="0" y="50927"/>
                </a:lnTo>
                <a:lnTo>
                  <a:pt x="0" y="54610"/>
                </a:lnTo>
                <a:lnTo>
                  <a:pt x="3809" y="54610"/>
                </a:lnTo>
                <a:lnTo>
                  <a:pt x="3809" y="50927"/>
                </a:lnTo>
                <a:close/>
              </a:path>
              <a:path w="497840" h="354330">
                <a:moveTo>
                  <a:pt x="497839" y="50927"/>
                </a:moveTo>
                <a:lnTo>
                  <a:pt x="494029" y="50927"/>
                </a:lnTo>
                <a:lnTo>
                  <a:pt x="494029" y="54610"/>
                </a:lnTo>
                <a:lnTo>
                  <a:pt x="497839" y="54610"/>
                </a:lnTo>
                <a:lnTo>
                  <a:pt x="497839" y="50927"/>
                </a:lnTo>
                <a:close/>
              </a:path>
              <a:path w="497840" h="354330">
                <a:moveTo>
                  <a:pt x="3809" y="48387"/>
                </a:moveTo>
                <a:lnTo>
                  <a:pt x="0" y="48387"/>
                </a:lnTo>
                <a:lnTo>
                  <a:pt x="0" y="50800"/>
                </a:lnTo>
                <a:lnTo>
                  <a:pt x="3809" y="50800"/>
                </a:lnTo>
                <a:lnTo>
                  <a:pt x="3809" y="48387"/>
                </a:lnTo>
                <a:close/>
              </a:path>
              <a:path w="497840" h="354330">
                <a:moveTo>
                  <a:pt x="497839" y="48387"/>
                </a:moveTo>
                <a:lnTo>
                  <a:pt x="494029" y="48387"/>
                </a:lnTo>
                <a:lnTo>
                  <a:pt x="494029" y="50800"/>
                </a:lnTo>
                <a:lnTo>
                  <a:pt x="497839" y="50800"/>
                </a:lnTo>
                <a:lnTo>
                  <a:pt x="497839" y="48387"/>
                </a:lnTo>
                <a:close/>
              </a:path>
              <a:path w="497840" h="354330">
                <a:moveTo>
                  <a:pt x="3809" y="44577"/>
                </a:moveTo>
                <a:lnTo>
                  <a:pt x="0" y="44577"/>
                </a:lnTo>
                <a:lnTo>
                  <a:pt x="0" y="48260"/>
                </a:lnTo>
                <a:lnTo>
                  <a:pt x="3809" y="48260"/>
                </a:lnTo>
                <a:lnTo>
                  <a:pt x="3809" y="44577"/>
                </a:lnTo>
                <a:close/>
              </a:path>
              <a:path w="497840" h="354330">
                <a:moveTo>
                  <a:pt x="497839" y="44577"/>
                </a:moveTo>
                <a:lnTo>
                  <a:pt x="494029" y="44577"/>
                </a:lnTo>
                <a:lnTo>
                  <a:pt x="494029" y="48260"/>
                </a:lnTo>
                <a:lnTo>
                  <a:pt x="497839" y="48260"/>
                </a:lnTo>
                <a:lnTo>
                  <a:pt x="497839" y="44577"/>
                </a:lnTo>
                <a:close/>
              </a:path>
              <a:path w="497840" h="354330">
                <a:moveTo>
                  <a:pt x="3809" y="42037"/>
                </a:moveTo>
                <a:lnTo>
                  <a:pt x="0" y="42037"/>
                </a:lnTo>
                <a:lnTo>
                  <a:pt x="0" y="44450"/>
                </a:lnTo>
                <a:lnTo>
                  <a:pt x="3809" y="44450"/>
                </a:lnTo>
                <a:lnTo>
                  <a:pt x="3809" y="42037"/>
                </a:lnTo>
                <a:close/>
              </a:path>
              <a:path w="497840" h="354330">
                <a:moveTo>
                  <a:pt x="497839" y="42037"/>
                </a:moveTo>
                <a:lnTo>
                  <a:pt x="494029" y="42037"/>
                </a:lnTo>
                <a:lnTo>
                  <a:pt x="494029" y="44450"/>
                </a:lnTo>
                <a:lnTo>
                  <a:pt x="497839" y="44450"/>
                </a:lnTo>
                <a:lnTo>
                  <a:pt x="497839" y="42037"/>
                </a:lnTo>
                <a:close/>
              </a:path>
              <a:path w="497840" h="354330">
                <a:moveTo>
                  <a:pt x="3809" y="38227"/>
                </a:moveTo>
                <a:lnTo>
                  <a:pt x="0" y="38227"/>
                </a:lnTo>
                <a:lnTo>
                  <a:pt x="0" y="41910"/>
                </a:lnTo>
                <a:lnTo>
                  <a:pt x="3809" y="41910"/>
                </a:lnTo>
                <a:lnTo>
                  <a:pt x="3809" y="38227"/>
                </a:lnTo>
                <a:close/>
              </a:path>
              <a:path w="497840" h="354330">
                <a:moveTo>
                  <a:pt x="497839" y="38227"/>
                </a:moveTo>
                <a:lnTo>
                  <a:pt x="494029" y="38227"/>
                </a:lnTo>
                <a:lnTo>
                  <a:pt x="494029" y="41910"/>
                </a:lnTo>
                <a:lnTo>
                  <a:pt x="497839" y="41910"/>
                </a:lnTo>
                <a:lnTo>
                  <a:pt x="497839" y="38227"/>
                </a:lnTo>
                <a:close/>
              </a:path>
              <a:path w="497840" h="354330">
                <a:moveTo>
                  <a:pt x="3809" y="35813"/>
                </a:moveTo>
                <a:lnTo>
                  <a:pt x="0" y="35813"/>
                </a:lnTo>
                <a:lnTo>
                  <a:pt x="0" y="38100"/>
                </a:lnTo>
                <a:lnTo>
                  <a:pt x="3809" y="38100"/>
                </a:lnTo>
                <a:lnTo>
                  <a:pt x="3809" y="35813"/>
                </a:lnTo>
                <a:close/>
              </a:path>
              <a:path w="497840" h="354330">
                <a:moveTo>
                  <a:pt x="497839" y="35813"/>
                </a:moveTo>
                <a:lnTo>
                  <a:pt x="494029" y="35813"/>
                </a:lnTo>
                <a:lnTo>
                  <a:pt x="494029" y="38100"/>
                </a:lnTo>
                <a:lnTo>
                  <a:pt x="497839" y="38100"/>
                </a:lnTo>
                <a:lnTo>
                  <a:pt x="497839" y="35813"/>
                </a:lnTo>
                <a:close/>
              </a:path>
              <a:path w="497840" h="354330">
                <a:moveTo>
                  <a:pt x="3809" y="33147"/>
                </a:moveTo>
                <a:lnTo>
                  <a:pt x="2539" y="33147"/>
                </a:lnTo>
                <a:lnTo>
                  <a:pt x="2539" y="34544"/>
                </a:lnTo>
                <a:lnTo>
                  <a:pt x="0" y="34544"/>
                </a:lnTo>
                <a:lnTo>
                  <a:pt x="0" y="35687"/>
                </a:lnTo>
                <a:lnTo>
                  <a:pt x="3809" y="35687"/>
                </a:lnTo>
                <a:lnTo>
                  <a:pt x="3809" y="33147"/>
                </a:lnTo>
                <a:close/>
              </a:path>
              <a:path w="497840" h="354330">
                <a:moveTo>
                  <a:pt x="495300" y="31750"/>
                </a:moveTo>
                <a:lnTo>
                  <a:pt x="494029" y="31750"/>
                </a:lnTo>
                <a:lnTo>
                  <a:pt x="494029" y="35687"/>
                </a:lnTo>
                <a:lnTo>
                  <a:pt x="497839" y="35687"/>
                </a:lnTo>
                <a:lnTo>
                  <a:pt x="497840" y="34544"/>
                </a:lnTo>
                <a:lnTo>
                  <a:pt x="496569" y="34544"/>
                </a:lnTo>
                <a:lnTo>
                  <a:pt x="496569" y="33147"/>
                </a:lnTo>
                <a:lnTo>
                  <a:pt x="495300" y="33147"/>
                </a:lnTo>
                <a:lnTo>
                  <a:pt x="495300" y="31750"/>
                </a:lnTo>
                <a:close/>
              </a:path>
              <a:path w="497840" h="354330">
                <a:moveTo>
                  <a:pt x="458469" y="1397"/>
                </a:moveTo>
                <a:lnTo>
                  <a:pt x="39369" y="1397"/>
                </a:lnTo>
                <a:lnTo>
                  <a:pt x="39369" y="2666"/>
                </a:lnTo>
                <a:lnTo>
                  <a:pt x="458469" y="2666"/>
                </a:lnTo>
                <a:lnTo>
                  <a:pt x="458469" y="1397"/>
                </a:lnTo>
                <a:close/>
              </a:path>
              <a:path w="497840" h="354330">
                <a:moveTo>
                  <a:pt x="43179" y="126"/>
                </a:moveTo>
                <a:lnTo>
                  <a:pt x="40639" y="126"/>
                </a:lnTo>
                <a:lnTo>
                  <a:pt x="40639" y="1397"/>
                </a:lnTo>
                <a:lnTo>
                  <a:pt x="457199" y="1397"/>
                </a:lnTo>
                <a:lnTo>
                  <a:pt x="457199" y="253"/>
                </a:lnTo>
                <a:lnTo>
                  <a:pt x="43179" y="253"/>
                </a:lnTo>
                <a:close/>
              </a:path>
              <a:path w="497840" h="354330">
                <a:moveTo>
                  <a:pt x="457199" y="0"/>
                </a:moveTo>
                <a:lnTo>
                  <a:pt x="454659" y="0"/>
                </a:lnTo>
                <a:lnTo>
                  <a:pt x="454659" y="253"/>
                </a:lnTo>
                <a:lnTo>
                  <a:pt x="457199" y="253"/>
                </a:lnTo>
                <a:lnTo>
                  <a:pt x="457199" y="0"/>
                </a:lnTo>
                <a:close/>
              </a:path>
              <a:path w="497840" h="354330">
                <a:moveTo>
                  <a:pt x="3809" y="64770"/>
                </a:moveTo>
                <a:lnTo>
                  <a:pt x="0" y="64770"/>
                </a:lnTo>
                <a:lnTo>
                  <a:pt x="0" y="77470"/>
                </a:lnTo>
                <a:lnTo>
                  <a:pt x="3809" y="77470"/>
                </a:lnTo>
                <a:lnTo>
                  <a:pt x="3809" y="64770"/>
                </a:lnTo>
                <a:close/>
              </a:path>
              <a:path w="497840" h="354330">
                <a:moveTo>
                  <a:pt x="497839" y="64770"/>
                </a:moveTo>
                <a:lnTo>
                  <a:pt x="494029" y="64770"/>
                </a:lnTo>
                <a:lnTo>
                  <a:pt x="494029" y="77470"/>
                </a:lnTo>
                <a:lnTo>
                  <a:pt x="497839" y="77470"/>
                </a:lnTo>
                <a:lnTo>
                  <a:pt x="497839" y="64770"/>
                </a:lnTo>
                <a:close/>
              </a:path>
              <a:path w="497840" h="354330">
                <a:moveTo>
                  <a:pt x="3809" y="77470"/>
                </a:moveTo>
                <a:lnTo>
                  <a:pt x="0" y="77470"/>
                </a:lnTo>
                <a:lnTo>
                  <a:pt x="0" y="83820"/>
                </a:lnTo>
                <a:lnTo>
                  <a:pt x="3809" y="83820"/>
                </a:lnTo>
                <a:lnTo>
                  <a:pt x="3809" y="77470"/>
                </a:lnTo>
                <a:close/>
              </a:path>
              <a:path w="497840" h="354330">
                <a:moveTo>
                  <a:pt x="497839" y="77470"/>
                </a:moveTo>
                <a:lnTo>
                  <a:pt x="494029" y="77470"/>
                </a:lnTo>
                <a:lnTo>
                  <a:pt x="494029" y="83820"/>
                </a:lnTo>
                <a:lnTo>
                  <a:pt x="497839" y="83820"/>
                </a:lnTo>
                <a:lnTo>
                  <a:pt x="497839" y="77470"/>
                </a:lnTo>
                <a:close/>
              </a:path>
              <a:path w="497840" h="354330">
                <a:moveTo>
                  <a:pt x="3809" y="83820"/>
                </a:moveTo>
                <a:lnTo>
                  <a:pt x="0" y="83820"/>
                </a:lnTo>
                <a:lnTo>
                  <a:pt x="0" y="102870"/>
                </a:lnTo>
                <a:lnTo>
                  <a:pt x="3809" y="102870"/>
                </a:lnTo>
                <a:lnTo>
                  <a:pt x="3809" y="83820"/>
                </a:lnTo>
                <a:close/>
              </a:path>
              <a:path w="497840" h="354330">
                <a:moveTo>
                  <a:pt x="497839" y="83820"/>
                </a:moveTo>
                <a:lnTo>
                  <a:pt x="494029" y="83820"/>
                </a:lnTo>
                <a:lnTo>
                  <a:pt x="494029" y="102870"/>
                </a:lnTo>
                <a:lnTo>
                  <a:pt x="497839" y="102870"/>
                </a:lnTo>
                <a:lnTo>
                  <a:pt x="497839" y="83820"/>
                </a:lnTo>
                <a:close/>
              </a:path>
              <a:path w="497840" h="354330">
                <a:moveTo>
                  <a:pt x="3809" y="102870"/>
                </a:moveTo>
                <a:lnTo>
                  <a:pt x="0" y="102870"/>
                </a:lnTo>
                <a:lnTo>
                  <a:pt x="0" y="128270"/>
                </a:lnTo>
                <a:lnTo>
                  <a:pt x="3809" y="128270"/>
                </a:lnTo>
                <a:lnTo>
                  <a:pt x="3809" y="102870"/>
                </a:lnTo>
                <a:close/>
              </a:path>
              <a:path w="497840" h="354330">
                <a:moveTo>
                  <a:pt x="497839" y="102870"/>
                </a:moveTo>
                <a:lnTo>
                  <a:pt x="494029" y="102870"/>
                </a:lnTo>
                <a:lnTo>
                  <a:pt x="494029" y="128270"/>
                </a:lnTo>
                <a:lnTo>
                  <a:pt x="497839" y="128270"/>
                </a:lnTo>
                <a:lnTo>
                  <a:pt x="497839" y="102870"/>
                </a:lnTo>
                <a:close/>
              </a:path>
              <a:path w="497840" h="354330">
                <a:moveTo>
                  <a:pt x="3809" y="128270"/>
                </a:moveTo>
                <a:lnTo>
                  <a:pt x="0" y="128270"/>
                </a:lnTo>
                <a:lnTo>
                  <a:pt x="0" y="144780"/>
                </a:lnTo>
                <a:lnTo>
                  <a:pt x="3809" y="144780"/>
                </a:lnTo>
                <a:lnTo>
                  <a:pt x="3809" y="128270"/>
                </a:lnTo>
                <a:close/>
              </a:path>
              <a:path w="497840" h="354330">
                <a:moveTo>
                  <a:pt x="497839" y="128270"/>
                </a:moveTo>
                <a:lnTo>
                  <a:pt x="494029" y="128270"/>
                </a:lnTo>
                <a:lnTo>
                  <a:pt x="494029" y="144780"/>
                </a:lnTo>
                <a:lnTo>
                  <a:pt x="497839" y="144780"/>
                </a:lnTo>
                <a:lnTo>
                  <a:pt x="497839" y="128270"/>
                </a:lnTo>
                <a:close/>
              </a:path>
              <a:path w="497840" h="354330">
                <a:moveTo>
                  <a:pt x="3809" y="144780"/>
                </a:moveTo>
                <a:lnTo>
                  <a:pt x="0" y="144780"/>
                </a:lnTo>
                <a:lnTo>
                  <a:pt x="0" y="217170"/>
                </a:lnTo>
                <a:lnTo>
                  <a:pt x="3809" y="217170"/>
                </a:lnTo>
                <a:lnTo>
                  <a:pt x="3809" y="144780"/>
                </a:lnTo>
                <a:close/>
              </a:path>
              <a:path w="497840" h="354330">
                <a:moveTo>
                  <a:pt x="497839" y="144780"/>
                </a:moveTo>
                <a:lnTo>
                  <a:pt x="494029" y="144780"/>
                </a:lnTo>
                <a:lnTo>
                  <a:pt x="494029" y="217170"/>
                </a:lnTo>
                <a:lnTo>
                  <a:pt x="497839" y="217170"/>
                </a:lnTo>
                <a:lnTo>
                  <a:pt x="497839" y="144780"/>
                </a:lnTo>
                <a:close/>
              </a:path>
              <a:path w="497840" h="354330">
                <a:moveTo>
                  <a:pt x="3809" y="217170"/>
                </a:moveTo>
                <a:lnTo>
                  <a:pt x="0" y="217170"/>
                </a:lnTo>
                <a:lnTo>
                  <a:pt x="0" y="255270"/>
                </a:lnTo>
                <a:lnTo>
                  <a:pt x="3809" y="255270"/>
                </a:lnTo>
                <a:lnTo>
                  <a:pt x="3809" y="217170"/>
                </a:lnTo>
                <a:close/>
              </a:path>
              <a:path w="497840" h="354330">
                <a:moveTo>
                  <a:pt x="497839" y="217170"/>
                </a:moveTo>
                <a:lnTo>
                  <a:pt x="494029" y="217170"/>
                </a:lnTo>
                <a:lnTo>
                  <a:pt x="494029" y="255270"/>
                </a:lnTo>
                <a:lnTo>
                  <a:pt x="497839" y="255270"/>
                </a:lnTo>
                <a:lnTo>
                  <a:pt x="497839" y="217170"/>
                </a:lnTo>
                <a:close/>
              </a:path>
              <a:path w="497840" h="354330">
                <a:moveTo>
                  <a:pt x="3809" y="255270"/>
                </a:moveTo>
                <a:lnTo>
                  <a:pt x="0" y="255270"/>
                </a:lnTo>
                <a:lnTo>
                  <a:pt x="0" y="267970"/>
                </a:lnTo>
                <a:lnTo>
                  <a:pt x="3809" y="267970"/>
                </a:lnTo>
                <a:lnTo>
                  <a:pt x="3809" y="255270"/>
                </a:lnTo>
                <a:close/>
              </a:path>
              <a:path w="497840" h="354330">
                <a:moveTo>
                  <a:pt x="497839" y="255270"/>
                </a:moveTo>
                <a:lnTo>
                  <a:pt x="494029" y="255270"/>
                </a:lnTo>
                <a:lnTo>
                  <a:pt x="494029" y="267970"/>
                </a:lnTo>
                <a:lnTo>
                  <a:pt x="497839" y="267970"/>
                </a:lnTo>
                <a:lnTo>
                  <a:pt x="497839" y="255270"/>
                </a:lnTo>
                <a:close/>
              </a:path>
              <a:path w="497840" h="354330">
                <a:moveTo>
                  <a:pt x="3809" y="267970"/>
                </a:moveTo>
                <a:lnTo>
                  <a:pt x="0" y="267970"/>
                </a:lnTo>
                <a:lnTo>
                  <a:pt x="0" y="293370"/>
                </a:lnTo>
                <a:lnTo>
                  <a:pt x="3809" y="293370"/>
                </a:lnTo>
                <a:lnTo>
                  <a:pt x="3809" y="267970"/>
                </a:lnTo>
                <a:close/>
              </a:path>
              <a:path w="497840" h="354330">
                <a:moveTo>
                  <a:pt x="497839" y="267970"/>
                </a:moveTo>
                <a:lnTo>
                  <a:pt x="494029" y="267970"/>
                </a:lnTo>
                <a:lnTo>
                  <a:pt x="494029" y="293370"/>
                </a:lnTo>
                <a:lnTo>
                  <a:pt x="497839" y="293370"/>
                </a:lnTo>
                <a:lnTo>
                  <a:pt x="497839" y="267970"/>
                </a:lnTo>
                <a:close/>
              </a:path>
              <a:path w="497840" h="354330">
                <a:moveTo>
                  <a:pt x="3809" y="293370"/>
                </a:moveTo>
                <a:lnTo>
                  <a:pt x="0" y="293370"/>
                </a:lnTo>
                <a:lnTo>
                  <a:pt x="0" y="299720"/>
                </a:lnTo>
                <a:lnTo>
                  <a:pt x="3809" y="299720"/>
                </a:lnTo>
                <a:lnTo>
                  <a:pt x="3809" y="293370"/>
                </a:lnTo>
                <a:close/>
              </a:path>
              <a:path w="497840" h="354330">
                <a:moveTo>
                  <a:pt x="497839" y="293370"/>
                </a:moveTo>
                <a:lnTo>
                  <a:pt x="494029" y="293370"/>
                </a:lnTo>
                <a:lnTo>
                  <a:pt x="494029" y="299720"/>
                </a:lnTo>
                <a:lnTo>
                  <a:pt x="497839" y="299720"/>
                </a:lnTo>
                <a:lnTo>
                  <a:pt x="497839" y="293370"/>
                </a:lnTo>
                <a:close/>
              </a:path>
              <a:path w="497840" h="354330">
                <a:moveTo>
                  <a:pt x="3809" y="299720"/>
                </a:moveTo>
                <a:lnTo>
                  <a:pt x="0" y="299720"/>
                </a:lnTo>
                <a:lnTo>
                  <a:pt x="0" y="306070"/>
                </a:lnTo>
                <a:lnTo>
                  <a:pt x="3809" y="306070"/>
                </a:lnTo>
                <a:lnTo>
                  <a:pt x="3809" y="299720"/>
                </a:lnTo>
                <a:close/>
              </a:path>
              <a:path w="497840" h="354330">
                <a:moveTo>
                  <a:pt x="497839" y="299720"/>
                </a:moveTo>
                <a:lnTo>
                  <a:pt x="494029" y="299720"/>
                </a:lnTo>
                <a:lnTo>
                  <a:pt x="494029" y="306070"/>
                </a:lnTo>
                <a:lnTo>
                  <a:pt x="497839" y="306070"/>
                </a:lnTo>
                <a:lnTo>
                  <a:pt x="497839" y="299720"/>
                </a:lnTo>
                <a:close/>
              </a:path>
              <a:path w="497840" h="354330">
                <a:moveTo>
                  <a:pt x="458469" y="353060"/>
                </a:moveTo>
                <a:lnTo>
                  <a:pt x="40639" y="353060"/>
                </a:lnTo>
                <a:lnTo>
                  <a:pt x="40639" y="354330"/>
                </a:lnTo>
                <a:lnTo>
                  <a:pt x="458469" y="354330"/>
                </a:lnTo>
                <a:lnTo>
                  <a:pt x="458469" y="353060"/>
                </a:lnTo>
                <a:close/>
              </a:path>
              <a:path w="497840" h="354330">
                <a:moveTo>
                  <a:pt x="459739" y="351790"/>
                </a:moveTo>
                <a:lnTo>
                  <a:pt x="39369" y="351790"/>
                </a:lnTo>
                <a:lnTo>
                  <a:pt x="39369" y="353060"/>
                </a:lnTo>
                <a:lnTo>
                  <a:pt x="459739" y="353060"/>
                </a:lnTo>
                <a:lnTo>
                  <a:pt x="459739" y="351790"/>
                </a:lnTo>
                <a:close/>
              </a:path>
              <a:path w="497840" h="354330">
                <a:moveTo>
                  <a:pt x="462279" y="350520"/>
                </a:moveTo>
                <a:lnTo>
                  <a:pt x="36829" y="350520"/>
                </a:lnTo>
                <a:lnTo>
                  <a:pt x="36829" y="351790"/>
                </a:lnTo>
                <a:lnTo>
                  <a:pt x="462279" y="351790"/>
                </a:lnTo>
                <a:lnTo>
                  <a:pt x="462279" y="350520"/>
                </a:lnTo>
                <a:close/>
              </a:path>
              <a:path w="497840" h="354330">
                <a:moveTo>
                  <a:pt x="497839" y="306197"/>
                </a:moveTo>
                <a:lnTo>
                  <a:pt x="494029" y="306197"/>
                </a:lnTo>
                <a:lnTo>
                  <a:pt x="494029" y="323850"/>
                </a:lnTo>
                <a:lnTo>
                  <a:pt x="495300" y="323850"/>
                </a:lnTo>
                <a:lnTo>
                  <a:pt x="495300" y="322580"/>
                </a:lnTo>
                <a:lnTo>
                  <a:pt x="496569" y="322580"/>
                </a:lnTo>
                <a:lnTo>
                  <a:pt x="496569" y="321310"/>
                </a:lnTo>
                <a:lnTo>
                  <a:pt x="497839" y="321310"/>
                </a:lnTo>
                <a:lnTo>
                  <a:pt x="497839" y="306197"/>
                </a:lnTo>
                <a:close/>
              </a:path>
              <a:path w="497840" h="354330">
                <a:moveTo>
                  <a:pt x="3809" y="306197"/>
                </a:moveTo>
                <a:lnTo>
                  <a:pt x="0" y="306197"/>
                </a:lnTo>
                <a:lnTo>
                  <a:pt x="0" y="320040"/>
                </a:lnTo>
                <a:lnTo>
                  <a:pt x="1269" y="320040"/>
                </a:lnTo>
                <a:lnTo>
                  <a:pt x="1269" y="321310"/>
                </a:lnTo>
                <a:lnTo>
                  <a:pt x="2539" y="321310"/>
                </a:lnTo>
                <a:lnTo>
                  <a:pt x="2539" y="322580"/>
                </a:lnTo>
                <a:lnTo>
                  <a:pt x="3809" y="322580"/>
                </a:lnTo>
                <a:lnTo>
                  <a:pt x="3809" y="306197"/>
                </a:lnTo>
                <a:close/>
              </a:path>
            </a:pathLst>
          </a:custGeom>
          <a:solidFill>
            <a:srgbClr val="2C09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235950" y="1644776"/>
            <a:ext cx="490220" cy="347980"/>
          </a:xfrm>
          <a:custGeom>
            <a:avLst/>
            <a:gdLst/>
            <a:ahLst/>
            <a:cxnLst/>
            <a:rect l="l" t="t" r="r" b="b"/>
            <a:pathLst>
              <a:path w="490220" h="347980">
                <a:moveTo>
                  <a:pt x="3809" y="60960"/>
                </a:moveTo>
                <a:lnTo>
                  <a:pt x="0" y="60960"/>
                </a:lnTo>
                <a:lnTo>
                  <a:pt x="0" y="62102"/>
                </a:lnTo>
                <a:lnTo>
                  <a:pt x="3809" y="62102"/>
                </a:lnTo>
                <a:lnTo>
                  <a:pt x="3809" y="60960"/>
                </a:lnTo>
                <a:close/>
              </a:path>
              <a:path w="490220" h="347980">
                <a:moveTo>
                  <a:pt x="490220" y="60960"/>
                </a:moveTo>
                <a:lnTo>
                  <a:pt x="486409" y="60960"/>
                </a:lnTo>
                <a:lnTo>
                  <a:pt x="486409" y="62102"/>
                </a:lnTo>
                <a:lnTo>
                  <a:pt x="490220" y="62102"/>
                </a:lnTo>
                <a:lnTo>
                  <a:pt x="490220" y="60960"/>
                </a:lnTo>
                <a:close/>
              </a:path>
              <a:path w="490220" h="347980">
                <a:moveTo>
                  <a:pt x="3809" y="58419"/>
                </a:moveTo>
                <a:lnTo>
                  <a:pt x="0" y="58419"/>
                </a:lnTo>
                <a:lnTo>
                  <a:pt x="0" y="60832"/>
                </a:lnTo>
                <a:lnTo>
                  <a:pt x="3809" y="60832"/>
                </a:lnTo>
                <a:lnTo>
                  <a:pt x="3809" y="58419"/>
                </a:lnTo>
                <a:close/>
              </a:path>
              <a:path w="490220" h="347980">
                <a:moveTo>
                  <a:pt x="490220" y="58419"/>
                </a:moveTo>
                <a:lnTo>
                  <a:pt x="486409" y="58419"/>
                </a:lnTo>
                <a:lnTo>
                  <a:pt x="486409" y="60832"/>
                </a:lnTo>
                <a:lnTo>
                  <a:pt x="490220" y="60832"/>
                </a:lnTo>
                <a:lnTo>
                  <a:pt x="490220" y="58419"/>
                </a:lnTo>
                <a:close/>
              </a:path>
              <a:path w="490220" h="347980">
                <a:moveTo>
                  <a:pt x="3809" y="54610"/>
                </a:moveTo>
                <a:lnTo>
                  <a:pt x="0" y="54610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4610"/>
                </a:lnTo>
                <a:close/>
              </a:path>
              <a:path w="490220" h="347980">
                <a:moveTo>
                  <a:pt x="490220" y="54610"/>
                </a:moveTo>
                <a:lnTo>
                  <a:pt x="486409" y="54610"/>
                </a:lnTo>
                <a:lnTo>
                  <a:pt x="486409" y="58292"/>
                </a:lnTo>
                <a:lnTo>
                  <a:pt x="490220" y="58292"/>
                </a:lnTo>
                <a:lnTo>
                  <a:pt x="490220" y="54610"/>
                </a:lnTo>
                <a:close/>
              </a:path>
              <a:path w="490220" h="347980">
                <a:moveTo>
                  <a:pt x="3809" y="52069"/>
                </a:moveTo>
                <a:lnTo>
                  <a:pt x="0" y="52069"/>
                </a:lnTo>
                <a:lnTo>
                  <a:pt x="0" y="54482"/>
                </a:lnTo>
                <a:lnTo>
                  <a:pt x="3809" y="54482"/>
                </a:lnTo>
                <a:lnTo>
                  <a:pt x="3809" y="52069"/>
                </a:lnTo>
                <a:close/>
              </a:path>
              <a:path w="490220" h="347980">
                <a:moveTo>
                  <a:pt x="490220" y="52069"/>
                </a:moveTo>
                <a:lnTo>
                  <a:pt x="486409" y="52069"/>
                </a:lnTo>
                <a:lnTo>
                  <a:pt x="486409" y="54482"/>
                </a:lnTo>
                <a:lnTo>
                  <a:pt x="490220" y="54482"/>
                </a:lnTo>
                <a:lnTo>
                  <a:pt x="490220" y="52069"/>
                </a:lnTo>
                <a:close/>
              </a:path>
              <a:path w="490220" h="347980">
                <a:moveTo>
                  <a:pt x="3809" y="48260"/>
                </a:moveTo>
                <a:lnTo>
                  <a:pt x="0" y="48260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8260"/>
                </a:lnTo>
                <a:close/>
              </a:path>
              <a:path w="490220" h="347980">
                <a:moveTo>
                  <a:pt x="490220" y="48260"/>
                </a:moveTo>
                <a:lnTo>
                  <a:pt x="486409" y="48260"/>
                </a:lnTo>
                <a:lnTo>
                  <a:pt x="486409" y="51942"/>
                </a:lnTo>
                <a:lnTo>
                  <a:pt x="490220" y="51942"/>
                </a:lnTo>
                <a:lnTo>
                  <a:pt x="490220" y="48260"/>
                </a:lnTo>
                <a:close/>
              </a:path>
              <a:path w="490220" h="347980">
                <a:moveTo>
                  <a:pt x="3809" y="45719"/>
                </a:moveTo>
                <a:lnTo>
                  <a:pt x="0" y="45719"/>
                </a:lnTo>
                <a:lnTo>
                  <a:pt x="0" y="48132"/>
                </a:lnTo>
                <a:lnTo>
                  <a:pt x="3809" y="48132"/>
                </a:lnTo>
                <a:lnTo>
                  <a:pt x="3809" y="45719"/>
                </a:lnTo>
                <a:close/>
              </a:path>
              <a:path w="490220" h="347980">
                <a:moveTo>
                  <a:pt x="490220" y="45719"/>
                </a:moveTo>
                <a:lnTo>
                  <a:pt x="486409" y="45719"/>
                </a:lnTo>
                <a:lnTo>
                  <a:pt x="486409" y="48132"/>
                </a:lnTo>
                <a:lnTo>
                  <a:pt x="490220" y="48132"/>
                </a:lnTo>
                <a:lnTo>
                  <a:pt x="490220" y="45719"/>
                </a:lnTo>
                <a:close/>
              </a:path>
              <a:path w="490220" h="347980">
                <a:moveTo>
                  <a:pt x="3809" y="41910"/>
                </a:moveTo>
                <a:lnTo>
                  <a:pt x="0" y="41910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41910"/>
                </a:lnTo>
                <a:close/>
              </a:path>
              <a:path w="490220" h="347980">
                <a:moveTo>
                  <a:pt x="490220" y="41910"/>
                </a:moveTo>
                <a:lnTo>
                  <a:pt x="486409" y="41910"/>
                </a:lnTo>
                <a:lnTo>
                  <a:pt x="486409" y="45592"/>
                </a:lnTo>
                <a:lnTo>
                  <a:pt x="490220" y="45592"/>
                </a:lnTo>
                <a:lnTo>
                  <a:pt x="490220" y="41910"/>
                </a:lnTo>
                <a:close/>
              </a:path>
              <a:path w="490220" h="347980">
                <a:moveTo>
                  <a:pt x="3809" y="39369"/>
                </a:moveTo>
                <a:lnTo>
                  <a:pt x="0" y="39369"/>
                </a:lnTo>
                <a:lnTo>
                  <a:pt x="0" y="41782"/>
                </a:lnTo>
                <a:lnTo>
                  <a:pt x="3809" y="41782"/>
                </a:lnTo>
                <a:lnTo>
                  <a:pt x="3809" y="39369"/>
                </a:lnTo>
                <a:close/>
              </a:path>
              <a:path w="490220" h="347980">
                <a:moveTo>
                  <a:pt x="490220" y="39369"/>
                </a:moveTo>
                <a:lnTo>
                  <a:pt x="486409" y="39369"/>
                </a:lnTo>
                <a:lnTo>
                  <a:pt x="486409" y="41782"/>
                </a:lnTo>
                <a:lnTo>
                  <a:pt x="490220" y="41782"/>
                </a:lnTo>
                <a:lnTo>
                  <a:pt x="490220" y="39369"/>
                </a:lnTo>
                <a:close/>
              </a:path>
              <a:path w="490220" h="347980">
                <a:moveTo>
                  <a:pt x="3809" y="35560"/>
                </a:moveTo>
                <a:lnTo>
                  <a:pt x="0" y="35560"/>
                </a:lnTo>
                <a:lnTo>
                  <a:pt x="0" y="39242"/>
                </a:lnTo>
                <a:lnTo>
                  <a:pt x="3809" y="39242"/>
                </a:lnTo>
                <a:lnTo>
                  <a:pt x="3809" y="35560"/>
                </a:lnTo>
                <a:close/>
              </a:path>
              <a:path w="490220" h="347980">
                <a:moveTo>
                  <a:pt x="490220" y="35560"/>
                </a:moveTo>
                <a:lnTo>
                  <a:pt x="486409" y="35560"/>
                </a:lnTo>
                <a:lnTo>
                  <a:pt x="486409" y="39242"/>
                </a:lnTo>
                <a:lnTo>
                  <a:pt x="490220" y="39242"/>
                </a:lnTo>
                <a:lnTo>
                  <a:pt x="490220" y="35560"/>
                </a:lnTo>
                <a:close/>
              </a:path>
              <a:path w="490220" h="347980">
                <a:moveTo>
                  <a:pt x="3809" y="33019"/>
                </a:moveTo>
                <a:lnTo>
                  <a:pt x="0" y="33019"/>
                </a:lnTo>
                <a:lnTo>
                  <a:pt x="0" y="35432"/>
                </a:lnTo>
                <a:lnTo>
                  <a:pt x="3809" y="35432"/>
                </a:lnTo>
                <a:lnTo>
                  <a:pt x="3809" y="33019"/>
                </a:lnTo>
                <a:close/>
              </a:path>
              <a:path w="490220" h="347980">
                <a:moveTo>
                  <a:pt x="490220" y="33019"/>
                </a:moveTo>
                <a:lnTo>
                  <a:pt x="486409" y="33019"/>
                </a:lnTo>
                <a:lnTo>
                  <a:pt x="486409" y="35432"/>
                </a:lnTo>
                <a:lnTo>
                  <a:pt x="490220" y="35432"/>
                </a:lnTo>
                <a:lnTo>
                  <a:pt x="490220" y="33019"/>
                </a:lnTo>
                <a:close/>
              </a:path>
              <a:path w="490220" h="347980">
                <a:moveTo>
                  <a:pt x="1270" y="29082"/>
                </a:moveTo>
                <a:lnTo>
                  <a:pt x="0" y="29082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29337"/>
                </a:lnTo>
                <a:lnTo>
                  <a:pt x="1270" y="29337"/>
                </a:lnTo>
                <a:lnTo>
                  <a:pt x="1270" y="29082"/>
                </a:lnTo>
                <a:close/>
              </a:path>
              <a:path w="490220" h="347980">
                <a:moveTo>
                  <a:pt x="490220" y="29337"/>
                </a:moveTo>
                <a:lnTo>
                  <a:pt x="486409" y="29337"/>
                </a:lnTo>
                <a:lnTo>
                  <a:pt x="486409" y="32892"/>
                </a:lnTo>
                <a:lnTo>
                  <a:pt x="490220" y="32892"/>
                </a:lnTo>
                <a:lnTo>
                  <a:pt x="490220" y="29337"/>
                </a:lnTo>
                <a:close/>
              </a:path>
              <a:path w="490220" h="347980">
                <a:moveTo>
                  <a:pt x="3809" y="26542"/>
                </a:moveTo>
                <a:lnTo>
                  <a:pt x="2540" y="26542"/>
                </a:lnTo>
                <a:lnTo>
                  <a:pt x="2540" y="28066"/>
                </a:lnTo>
                <a:lnTo>
                  <a:pt x="1270" y="28066"/>
                </a:lnTo>
                <a:lnTo>
                  <a:pt x="1270" y="29082"/>
                </a:lnTo>
                <a:lnTo>
                  <a:pt x="3809" y="29082"/>
                </a:lnTo>
                <a:lnTo>
                  <a:pt x="3809" y="26542"/>
                </a:lnTo>
                <a:close/>
              </a:path>
              <a:path w="490220" h="347980">
                <a:moveTo>
                  <a:pt x="488950" y="26542"/>
                </a:moveTo>
                <a:lnTo>
                  <a:pt x="487679" y="26542"/>
                </a:lnTo>
                <a:lnTo>
                  <a:pt x="486409" y="26669"/>
                </a:lnTo>
                <a:lnTo>
                  <a:pt x="486409" y="29082"/>
                </a:lnTo>
                <a:lnTo>
                  <a:pt x="490220" y="29082"/>
                </a:lnTo>
                <a:lnTo>
                  <a:pt x="490220" y="28066"/>
                </a:lnTo>
                <a:lnTo>
                  <a:pt x="488950" y="28066"/>
                </a:lnTo>
                <a:lnTo>
                  <a:pt x="488950" y="26542"/>
                </a:lnTo>
                <a:close/>
              </a:path>
              <a:path w="490220" h="347980">
                <a:moveTo>
                  <a:pt x="487679" y="25526"/>
                </a:moveTo>
                <a:lnTo>
                  <a:pt x="486409" y="25526"/>
                </a:lnTo>
                <a:lnTo>
                  <a:pt x="486409" y="26542"/>
                </a:lnTo>
                <a:lnTo>
                  <a:pt x="487679" y="26542"/>
                </a:lnTo>
                <a:lnTo>
                  <a:pt x="487679" y="25526"/>
                </a:lnTo>
                <a:close/>
              </a:path>
              <a:path w="490220" h="347980">
                <a:moveTo>
                  <a:pt x="30479" y="3682"/>
                </a:moveTo>
                <a:lnTo>
                  <a:pt x="29209" y="3682"/>
                </a:lnTo>
                <a:lnTo>
                  <a:pt x="29209" y="5079"/>
                </a:lnTo>
                <a:lnTo>
                  <a:pt x="461009" y="5079"/>
                </a:lnTo>
                <a:lnTo>
                  <a:pt x="461009" y="3937"/>
                </a:lnTo>
                <a:lnTo>
                  <a:pt x="30479" y="3937"/>
                </a:lnTo>
                <a:lnTo>
                  <a:pt x="30479" y="3682"/>
                </a:lnTo>
                <a:close/>
              </a:path>
              <a:path w="490220" h="347980">
                <a:moveTo>
                  <a:pt x="461009" y="3682"/>
                </a:moveTo>
                <a:lnTo>
                  <a:pt x="459739" y="3682"/>
                </a:lnTo>
                <a:lnTo>
                  <a:pt x="459739" y="3937"/>
                </a:lnTo>
                <a:lnTo>
                  <a:pt x="461009" y="3937"/>
                </a:lnTo>
                <a:lnTo>
                  <a:pt x="461009" y="3682"/>
                </a:lnTo>
                <a:close/>
              </a:path>
              <a:path w="490220" h="347980">
                <a:moveTo>
                  <a:pt x="459739" y="2666"/>
                </a:moveTo>
                <a:lnTo>
                  <a:pt x="30479" y="2666"/>
                </a:lnTo>
                <a:lnTo>
                  <a:pt x="30479" y="3682"/>
                </a:lnTo>
                <a:lnTo>
                  <a:pt x="459739" y="3682"/>
                </a:lnTo>
                <a:lnTo>
                  <a:pt x="459739" y="2666"/>
                </a:lnTo>
                <a:close/>
              </a:path>
              <a:path w="490220" h="347980">
                <a:moveTo>
                  <a:pt x="34290" y="1142"/>
                </a:moveTo>
                <a:lnTo>
                  <a:pt x="31750" y="1142"/>
                </a:lnTo>
                <a:lnTo>
                  <a:pt x="31750" y="2666"/>
                </a:lnTo>
                <a:lnTo>
                  <a:pt x="458470" y="2666"/>
                </a:lnTo>
                <a:lnTo>
                  <a:pt x="458470" y="1269"/>
                </a:lnTo>
                <a:lnTo>
                  <a:pt x="34290" y="1269"/>
                </a:lnTo>
                <a:close/>
              </a:path>
              <a:path w="490220" h="347980">
                <a:moveTo>
                  <a:pt x="458470" y="1142"/>
                </a:moveTo>
                <a:lnTo>
                  <a:pt x="455930" y="1142"/>
                </a:lnTo>
                <a:lnTo>
                  <a:pt x="458470" y="1269"/>
                </a:lnTo>
                <a:close/>
              </a:path>
              <a:path w="490220" h="347980">
                <a:moveTo>
                  <a:pt x="455930" y="126"/>
                </a:moveTo>
                <a:lnTo>
                  <a:pt x="34290" y="126"/>
                </a:lnTo>
                <a:lnTo>
                  <a:pt x="34290" y="1142"/>
                </a:lnTo>
                <a:lnTo>
                  <a:pt x="455930" y="1142"/>
                </a:lnTo>
                <a:lnTo>
                  <a:pt x="455930" y="126"/>
                </a:lnTo>
                <a:close/>
              </a:path>
              <a:path w="490220" h="347980">
                <a:moveTo>
                  <a:pt x="454659" y="0"/>
                </a:moveTo>
                <a:lnTo>
                  <a:pt x="35559" y="0"/>
                </a:lnTo>
                <a:lnTo>
                  <a:pt x="454659" y="126"/>
                </a:lnTo>
                <a:close/>
              </a:path>
              <a:path w="490220" h="347980">
                <a:moveTo>
                  <a:pt x="3809" y="62103"/>
                </a:moveTo>
                <a:lnTo>
                  <a:pt x="0" y="62103"/>
                </a:lnTo>
                <a:lnTo>
                  <a:pt x="0" y="74802"/>
                </a:lnTo>
                <a:lnTo>
                  <a:pt x="3809" y="74802"/>
                </a:lnTo>
                <a:lnTo>
                  <a:pt x="3809" y="62103"/>
                </a:lnTo>
                <a:close/>
              </a:path>
              <a:path w="490220" h="347980">
                <a:moveTo>
                  <a:pt x="490220" y="62103"/>
                </a:moveTo>
                <a:lnTo>
                  <a:pt x="486409" y="62103"/>
                </a:lnTo>
                <a:lnTo>
                  <a:pt x="486409" y="74802"/>
                </a:lnTo>
                <a:lnTo>
                  <a:pt x="490220" y="74802"/>
                </a:lnTo>
                <a:lnTo>
                  <a:pt x="490220" y="62103"/>
                </a:lnTo>
                <a:close/>
              </a:path>
              <a:path w="490220" h="347980">
                <a:moveTo>
                  <a:pt x="3809" y="74803"/>
                </a:moveTo>
                <a:lnTo>
                  <a:pt x="0" y="74803"/>
                </a:lnTo>
                <a:lnTo>
                  <a:pt x="0" y="81152"/>
                </a:lnTo>
                <a:lnTo>
                  <a:pt x="3809" y="81152"/>
                </a:lnTo>
                <a:lnTo>
                  <a:pt x="3809" y="74803"/>
                </a:lnTo>
                <a:close/>
              </a:path>
              <a:path w="490220" h="347980">
                <a:moveTo>
                  <a:pt x="490220" y="74803"/>
                </a:moveTo>
                <a:lnTo>
                  <a:pt x="486409" y="74803"/>
                </a:lnTo>
                <a:lnTo>
                  <a:pt x="486409" y="81152"/>
                </a:lnTo>
                <a:lnTo>
                  <a:pt x="490220" y="81152"/>
                </a:lnTo>
                <a:lnTo>
                  <a:pt x="490220" y="74803"/>
                </a:lnTo>
                <a:close/>
              </a:path>
              <a:path w="490220" h="347980">
                <a:moveTo>
                  <a:pt x="3809" y="81153"/>
                </a:moveTo>
                <a:lnTo>
                  <a:pt x="0" y="81153"/>
                </a:lnTo>
                <a:lnTo>
                  <a:pt x="0" y="100202"/>
                </a:lnTo>
                <a:lnTo>
                  <a:pt x="3809" y="100202"/>
                </a:lnTo>
                <a:lnTo>
                  <a:pt x="3809" y="81153"/>
                </a:lnTo>
                <a:close/>
              </a:path>
              <a:path w="490220" h="347980">
                <a:moveTo>
                  <a:pt x="490220" y="81153"/>
                </a:moveTo>
                <a:lnTo>
                  <a:pt x="486409" y="81153"/>
                </a:lnTo>
                <a:lnTo>
                  <a:pt x="486409" y="100202"/>
                </a:lnTo>
                <a:lnTo>
                  <a:pt x="490220" y="100202"/>
                </a:lnTo>
                <a:lnTo>
                  <a:pt x="490220" y="81153"/>
                </a:lnTo>
                <a:close/>
              </a:path>
              <a:path w="490220" h="347980">
                <a:moveTo>
                  <a:pt x="3809" y="100203"/>
                </a:moveTo>
                <a:lnTo>
                  <a:pt x="0" y="100203"/>
                </a:lnTo>
                <a:lnTo>
                  <a:pt x="0" y="125602"/>
                </a:lnTo>
                <a:lnTo>
                  <a:pt x="3809" y="125602"/>
                </a:lnTo>
                <a:lnTo>
                  <a:pt x="3809" y="100203"/>
                </a:lnTo>
                <a:close/>
              </a:path>
              <a:path w="490220" h="347980">
                <a:moveTo>
                  <a:pt x="490220" y="100203"/>
                </a:moveTo>
                <a:lnTo>
                  <a:pt x="486409" y="100203"/>
                </a:lnTo>
                <a:lnTo>
                  <a:pt x="486409" y="125602"/>
                </a:lnTo>
                <a:lnTo>
                  <a:pt x="490220" y="125602"/>
                </a:lnTo>
                <a:lnTo>
                  <a:pt x="490220" y="100203"/>
                </a:lnTo>
                <a:close/>
              </a:path>
              <a:path w="490220" h="347980">
                <a:moveTo>
                  <a:pt x="3809" y="125603"/>
                </a:moveTo>
                <a:lnTo>
                  <a:pt x="0" y="125603"/>
                </a:lnTo>
                <a:lnTo>
                  <a:pt x="0" y="142112"/>
                </a:lnTo>
                <a:lnTo>
                  <a:pt x="3809" y="142112"/>
                </a:lnTo>
                <a:lnTo>
                  <a:pt x="3809" y="125603"/>
                </a:lnTo>
                <a:close/>
              </a:path>
              <a:path w="490220" h="347980">
                <a:moveTo>
                  <a:pt x="490220" y="125603"/>
                </a:moveTo>
                <a:lnTo>
                  <a:pt x="486409" y="125603"/>
                </a:lnTo>
                <a:lnTo>
                  <a:pt x="486409" y="142112"/>
                </a:lnTo>
                <a:lnTo>
                  <a:pt x="490220" y="142112"/>
                </a:lnTo>
                <a:lnTo>
                  <a:pt x="490220" y="125603"/>
                </a:lnTo>
                <a:close/>
              </a:path>
              <a:path w="490220" h="347980">
                <a:moveTo>
                  <a:pt x="3809" y="142113"/>
                </a:moveTo>
                <a:lnTo>
                  <a:pt x="0" y="142113"/>
                </a:lnTo>
                <a:lnTo>
                  <a:pt x="0" y="214502"/>
                </a:lnTo>
                <a:lnTo>
                  <a:pt x="3809" y="214502"/>
                </a:lnTo>
                <a:lnTo>
                  <a:pt x="3809" y="142113"/>
                </a:lnTo>
                <a:close/>
              </a:path>
              <a:path w="490220" h="347980">
                <a:moveTo>
                  <a:pt x="490220" y="142113"/>
                </a:moveTo>
                <a:lnTo>
                  <a:pt x="486409" y="142113"/>
                </a:lnTo>
                <a:lnTo>
                  <a:pt x="486409" y="214502"/>
                </a:lnTo>
                <a:lnTo>
                  <a:pt x="490220" y="214502"/>
                </a:lnTo>
                <a:lnTo>
                  <a:pt x="490220" y="142113"/>
                </a:lnTo>
                <a:close/>
              </a:path>
              <a:path w="490220" h="347980">
                <a:moveTo>
                  <a:pt x="3809" y="214503"/>
                </a:moveTo>
                <a:lnTo>
                  <a:pt x="0" y="214503"/>
                </a:lnTo>
                <a:lnTo>
                  <a:pt x="0" y="252602"/>
                </a:lnTo>
                <a:lnTo>
                  <a:pt x="3809" y="252602"/>
                </a:lnTo>
                <a:lnTo>
                  <a:pt x="3809" y="214503"/>
                </a:lnTo>
                <a:close/>
              </a:path>
              <a:path w="490220" h="347980">
                <a:moveTo>
                  <a:pt x="490220" y="214503"/>
                </a:moveTo>
                <a:lnTo>
                  <a:pt x="486409" y="214503"/>
                </a:lnTo>
                <a:lnTo>
                  <a:pt x="486409" y="252602"/>
                </a:lnTo>
                <a:lnTo>
                  <a:pt x="490220" y="252602"/>
                </a:lnTo>
                <a:lnTo>
                  <a:pt x="490220" y="214503"/>
                </a:lnTo>
                <a:close/>
              </a:path>
              <a:path w="490220" h="347980">
                <a:moveTo>
                  <a:pt x="3809" y="252603"/>
                </a:moveTo>
                <a:lnTo>
                  <a:pt x="0" y="252603"/>
                </a:lnTo>
                <a:lnTo>
                  <a:pt x="0" y="265302"/>
                </a:lnTo>
                <a:lnTo>
                  <a:pt x="3809" y="265302"/>
                </a:lnTo>
                <a:lnTo>
                  <a:pt x="3809" y="252603"/>
                </a:lnTo>
                <a:close/>
              </a:path>
              <a:path w="490220" h="347980">
                <a:moveTo>
                  <a:pt x="490220" y="252603"/>
                </a:moveTo>
                <a:lnTo>
                  <a:pt x="486409" y="252603"/>
                </a:lnTo>
                <a:lnTo>
                  <a:pt x="486409" y="265302"/>
                </a:lnTo>
                <a:lnTo>
                  <a:pt x="490220" y="265302"/>
                </a:lnTo>
                <a:lnTo>
                  <a:pt x="490220" y="252603"/>
                </a:lnTo>
                <a:close/>
              </a:path>
              <a:path w="490220" h="347980">
                <a:moveTo>
                  <a:pt x="3809" y="265303"/>
                </a:moveTo>
                <a:lnTo>
                  <a:pt x="0" y="265303"/>
                </a:lnTo>
                <a:lnTo>
                  <a:pt x="0" y="290702"/>
                </a:lnTo>
                <a:lnTo>
                  <a:pt x="3809" y="290702"/>
                </a:lnTo>
                <a:lnTo>
                  <a:pt x="3809" y="265303"/>
                </a:lnTo>
                <a:close/>
              </a:path>
              <a:path w="490220" h="347980">
                <a:moveTo>
                  <a:pt x="490220" y="265303"/>
                </a:moveTo>
                <a:lnTo>
                  <a:pt x="486409" y="265303"/>
                </a:lnTo>
                <a:lnTo>
                  <a:pt x="486409" y="290702"/>
                </a:lnTo>
                <a:lnTo>
                  <a:pt x="490220" y="290702"/>
                </a:lnTo>
                <a:lnTo>
                  <a:pt x="490220" y="265303"/>
                </a:lnTo>
                <a:close/>
              </a:path>
              <a:path w="490220" h="347980">
                <a:moveTo>
                  <a:pt x="3809" y="290703"/>
                </a:moveTo>
                <a:lnTo>
                  <a:pt x="0" y="290703"/>
                </a:lnTo>
                <a:lnTo>
                  <a:pt x="0" y="297052"/>
                </a:lnTo>
                <a:lnTo>
                  <a:pt x="3809" y="297052"/>
                </a:lnTo>
                <a:lnTo>
                  <a:pt x="3809" y="290703"/>
                </a:lnTo>
                <a:close/>
              </a:path>
              <a:path w="490220" h="347980">
                <a:moveTo>
                  <a:pt x="490220" y="290703"/>
                </a:moveTo>
                <a:lnTo>
                  <a:pt x="486409" y="290703"/>
                </a:lnTo>
                <a:lnTo>
                  <a:pt x="486409" y="297052"/>
                </a:lnTo>
                <a:lnTo>
                  <a:pt x="490220" y="297052"/>
                </a:lnTo>
                <a:lnTo>
                  <a:pt x="490220" y="290703"/>
                </a:lnTo>
                <a:close/>
              </a:path>
              <a:path w="490220" h="347980">
                <a:moveTo>
                  <a:pt x="3809" y="297053"/>
                </a:moveTo>
                <a:lnTo>
                  <a:pt x="0" y="297053"/>
                </a:lnTo>
                <a:lnTo>
                  <a:pt x="0" y="303402"/>
                </a:lnTo>
                <a:lnTo>
                  <a:pt x="3809" y="303402"/>
                </a:lnTo>
                <a:lnTo>
                  <a:pt x="3809" y="297053"/>
                </a:lnTo>
                <a:close/>
              </a:path>
              <a:path w="490220" h="347980">
                <a:moveTo>
                  <a:pt x="490220" y="297053"/>
                </a:moveTo>
                <a:lnTo>
                  <a:pt x="486409" y="297053"/>
                </a:lnTo>
                <a:lnTo>
                  <a:pt x="486409" y="303402"/>
                </a:lnTo>
                <a:lnTo>
                  <a:pt x="490220" y="303402"/>
                </a:lnTo>
                <a:lnTo>
                  <a:pt x="490220" y="297053"/>
                </a:lnTo>
                <a:close/>
              </a:path>
              <a:path w="490220" h="347980">
                <a:moveTo>
                  <a:pt x="459740" y="346583"/>
                </a:moveTo>
                <a:lnTo>
                  <a:pt x="31750" y="346583"/>
                </a:lnTo>
                <a:lnTo>
                  <a:pt x="31750" y="347853"/>
                </a:lnTo>
                <a:lnTo>
                  <a:pt x="459740" y="347853"/>
                </a:lnTo>
                <a:lnTo>
                  <a:pt x="459740" y="346583"/>
                </a:lnTo>
                <a:close/>
              </a:path>
              <a:path w="490220" h="347980">
                <a:moveTo>
                  <a:pt x="461009" y="345440"/>
                </a:moveTo>
                <a:lnTo>
                  <a:pt x="29209" y="345440"/>
                </a:lnTo>
                <a:lnTo>
                  <a:pt x="29209" y="346583"/>
                </a:lnTo>
                <a:lnTo>
                  <a:pt x="461009" y="346583"/>
                </a:lnTo>
                <a:lnTo>
                  <a:pt x="461009" y="345440"/>
                </a:lnTo>
                <a:close/>
              </a:path>
              <a:path w="490220" h="347980">
                <a:moveTo>
                  <a:pt x="463550" y="344043"/>
                </a:moveTo>
                <a:lnTo>
                  <a:pt x="27940" y="344043"/>
                </a:lnTo>
                <a:lnTo>
                  <a:pt x="27940" y="345440"/>
                </a:lnTo>
                <a:lnTo>
                  <a:pt x="463550" y="345440"/>
                </a:lnTo>
                <a:lnTo>
                  <a:pt x="463550" y="344043"/>
                </a:lnTo>
                <a:close/>
              </a:path>
              <a:path w="490220" h="347980">
                <a:moveTo>
                  <a:pt x="490220" y="303530"/>
                </a:moveTo>
                <a:lnTo>
                  <a:pt x="486409" y="303530"/>
                </a:lnTo>
                <a:lnTo>
                  <a:pt x="486409" y="324993"/>
                </a:lnTo>
                <a:lnTo>
                  <a:pt x="487679" y="324993"/>
                </a:lnTo>
                <a:lnTo>
                  <a:pt x="487679" y="323723"/>
                </a:lnTo>
                <a:lnTo>
                  <a:pt x="488950" y="323723"/>
                </a:lnTo>
                <a:lnTo>
                  <a:pt x="488950" y="322453"/>
                </a:lnTo>
                <a:lnTo>
                  <a:pt x="490220" y="322453"/>
                </a:lnTo>
                <a:lnTo>
                  <a:pt x="490220" y="303530"/>
                </a:lnTo>
                <a:close/>
              </a:path>
              <a:path w="490220" h="347980">
                <a:moveTo>
                  <a:pt x="3809" y="303530"/>
                </a:moveTo>
                <a:lnTo>
                  <a:pt x="0" y="303530"/>
                </a:lnTo>
                <a:lnTo>
                  <a:pt x="0" y="321183"/>
                </a:lnTo>
                <a:lnTo>
                  <a:pt x="1270" y="321183"/>
                </a:lnTo>
                <a:lnTo>
                  <a:pt x="1270" y="322453"/>
                </a:lnTo>
                <a:lnTo>
                  <a:pt x="2540" y="322453"/>
                </a:lnTo>
                <a:lnTo>
                  <a:pt x="2540" y="323723"/>
                </a:lnTo>
                <a:lnTo>
                  <a:pt x="3809" y="323723"/>
                </a:lnTo>
                <a:lnTo>
                  <a:pt x="3809" y="303530"/>
                </a:lnTo>
                <a:close/>
              </a:path>
            </a:pathLst>
          </a:custGeom>
          <a:solidFill>
            <a:srgbClr val="2E09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239759" y="1649857"/>
            <a:ext cx="482600" cy="339090"/>
          </a:xfrm>
          <a:custGeom>
            <a:avLst/>
            <a:gdLst/>
            <a:ahLst/>
            <a:cxnLst/>
            <a:rect l="l" t="t" r="r" b="b"/>
            <a:pathLst>
              <a:path w="482600" h="339089">
                <a:moveTo>
                  <a:pt x="2540" y="55880"/>
                </a:moveTo>
                <a:lnTo>
                  <a:pt x="0" y="55880"/>
                </a:lnTo>
                <a:lnTo>
                  <a:pt x="0" y="57023"/>
                </a:lnTo>
                <a:lnTo>
                  <a:pt x="2540" y="57023"/>
                </a:lnTo>
                <a:lnTo>
                  <a:pt x="2540" y="55880"/>
                </a:lnTo>
                <a:close/>
              </a:path>
              <a:path w="482600" h="339089">
                <a:moveTo>
                  <a:pt x="482600" y="55880"/>
                </a:moveTo>
                <a:lnTo>
                  <a:pt x="478790" y="55880"/>
                </a:lnTo>
                <a:lnTo>
                  <a:pt x="478790" y="57023"/>
                </a:lnTo>
                <a:lnTo>
                  <a:pt x="482600" y="57023"/>
                </a:lnTo>
                <a:lnTo>
                  <a:pt x="482600" y="55880"/>
                </a:lnTo>
                <a:close/>
              </a:path>
              <a:path w="482600" h="339089">
                <a:moveTo>
                  <a:pt x="2540" y="53339"/>
                </a:moveTo>
                <a:lnTo>
                  <a:pt x="0" y="53339"/>
                </a:lnTo>
                <a:lnTo>
                  <a:pt x="0" y="55752"/>
                </a:lnTo>
                <a:lnTo>
                  <a:pt x="2540" y="55752"/>
                </a:lnTo>
                <a:lnTo>
                  <a:pt x="2540" y="53339"/>
                </a:lnTo>
                <a:close/>
              </a:path>
              <a:path w="482600" h="339089">
                <a:moveTo>
                  <a:pt x="482600" y="53339"/>
                </a:moveTo>
                <a:lnTo>
                  <a:pt x="478790" y="53339"/>
                </a:lnTo>
                <a:lnTo>
                  <a:pt x="478790" y="55752"/>
                </a:lnTo>
                <a:lnTo>
                  <a:pt x="482600" y="55752"/>
                </a:lnTo>
                <a:lnTo>
                  <a:pt x="482600" y="53339"/>
                </a:lnTo>
                <a:close/>
              </a:path>
              <a:path w="482600" h="339089">
                <a:moveTo>
                  <a:pt x="2540" y="49530"/>
                </a:moveTo>
                <a:lnTo>
                  <a:pt x="0" y="49530"/>
                </a:lnTo>
                <a:lnTo>
                  <a:pt x="0" y="53212"/>
                </a:lnTo>
                <a:lnTo>
                  <a:pt x="2540" y="53212"/>
                </a:lnTo>
                <a:lnTo>
                  <a:pt x="2540" y="49530"/>
                </a:lnTo>
                <a:close/>
              </a:path>
              <a:path w="482600" h="339089">
                <a:moveTo>
                  <a:pt x="482600" y="49530"/>
                </a:moveTo>
                <a:lnTo>
                  <a:pt x="478790" y="49530"/>
                </a:lnTo>
                <a:lnTo>
                  <a:pt x="478790" y="53212"/>
                </a:lnTo>
                <a:lnTo>
                  <a:pt x="482600" y="53212"/>
                </a:lnTo>
                <a:lnTo>
                  <a:pt x="482600" y="49530"/>
                </a:lnTo>
                <a:close/>
              </a:path>
              <a:path w="482600" h="339089">
                <a:moveTo>
                  <a:pt x="2540" y="46989"/>
                </a:moveTo>
                <a:lnTo>
                  <a:pt x="0" y="46989"/>
                </a:lnTo>
                <a:lnTo>
                  <a:pt x="0" y="49402"/>
                </a:lnTo>
                <a:lnTo>
                  <a:pt x="2540" y="49402"/>
                </a:lnTo>
                <a:lnTo>
                  <a:pt x="2540" y="46989"/>
                </a:lnTo>
                <a:close/>
              </a:path>
              <a:path w="482600" h="339089">
                <a:moveTo>
                  <a:pt x="482600" y="46989"/>
                </a:moveTo>
                <a:lnTo>
                  <a:pt x="478790" y="46989"/>
                </a:lnTo>
                <a:lnTo>
                  <a:pt x="478790" y="49402"/>
                </a:lnTo>
                <a:lnTo>
                  <a:pt x="482600" y="49402"/>
                </a:lnTo>
                <a:lnTo>
                  <a:pt x="482600" y="46989"/>
                </a:lnTo>
                <a:close/>
              </a:path>
              <a:path w="482600" h="339089">
                <a:moveTo>
                  <a:pt x="2540" y="43180"/>
                </a:moveTo>
                <a:lnTo>
                  <a:pt x="0" y="43180"/>
                </a:lnTo>
                <a:lnTo>
                  <a:pt x="0" y="46862"/>
                </a:lnTo>
                <a:lnTo>
                  <a:pt x="2540" y="46862"/>
                </a:lnTo>
                <a:lnTo>
                  <a:pt x="2540" y="43180"/>
                </a:lnTo>
                <a:close/>
              </a:path>
              <a:path w="482600" h="339089">
                <a:moveTo>
                  <a:pt x="482600" y="43180"/>
                </a:moveTo>
                <a:lnTo>
                  <a:pt x="478790" y="43180"/>
                </a:lnTo>
                <a:lnTo>
                  <a:pt x="478790" y="46862"/>
                </a:lnTo>
                <a:lnTo>
                  <a:pt x="482600" y="46862"/>
                </a:lnTo>
                <a:lnTo>
                  <a:pt x="482600" y="43180"/>
                </a:lnTo>
                <a:close/>
              </a:path>
              <a:path w="482600" h="339089">
                <a:moveTo>
                  <a:pt x="2540" y="40639"/>
                </a:moveTo>
                <a:lnTo>
                  <a:pt x="0" y="40639"/>
                </a:lnTo>
                <a:lnTo>
                  <a:pt x="0" y="43052"/>
                </a:lnTo>
                <a:lnTo>
                  <a:pt x="2540" y="43052"/>
                </a:lnTo>
                <a:lnTo>
                  <a:pt x="2540" y="40639"/>
                </a:lnTo>
                <a:close/>
              </a:path>
              <a:path w="482600" h="339089">
                <a:moveTo>
                  <a:pt x="482600" y="40639"/>
                </a:moveTo>
                <a:lnTo>
                  <a:pt x="478790" y="40639"/>
                </a:lnTo>
                <a:lnTo>
                  <a:pt x="478790" y="43052"/>
                </a:lnTo>
                <a:lnTo>
                  <a:pt x="482600" y="43052"/>
                </a:lnTo>
                <a:lnTo>
                  <a:pt x="482600" y="40639"/>
                </a:lnTo>
                <a:close/>
              </a:path>
              <a:path w="482600" h="339089">
                <a:moveTo>
                  <a:pt x="2540" y="36830"/>
                </a:moveTo>
                <a:lnTo>
                  <a:pt x="0" y="36830"/>
                </a:lnTo>
                <a:lnTo>
                  <a:pt x="0" y="40512"/>
                </a:lnTo>
                <a:lnTo>
                  <a:pt x="2540" y="40512"/>
                </a:lnTo>
                <a:lnTo>
                  <a:pt x="2540" y="36830"/>
                </a:lnTo>
                <a:close/>
              </a:path>
              <a:path w="482600" h="339089">
                <a:moveTo>
                  <a:pt x="482600" y="36830"/>
                </a:moveTo>
                <a:lnTo>
                  <a:pt x="478790" y="36830"/>
                </a:lnTo>
                <a:lnTo>
                  <a:pt x="478790" y="40512"/>
                </a:lnTo>
                <a:lnTo>
                  <a:pt x="482600" y="40512"/>
                </a:lnTo>
                <a:lnTo>
                  <a:pt x="482600" y="36830"/>
                </a:lnTo>
                <a:close/>
              </a:path>
              <a:path w="482600" h="339089">
                <a:moveTo>
                  <a:pt x="2540" y="34289"/>
                </a:moveTo>
                <a:lnTo>
                  <a:pt x="0" y="34289"/>
                </a:lnTo>
                <a:lnTo>
                  <a:pt x="0" y="36702"/>
                </a:lnTo>
                <a:lnTo>
                  <a:pt x="2540" y="36702"/>
                </a:lnTo>
                <a:lnTo>
                  <a:pt x="2540" y="34289"/>
                </a:lnTo>
                <a:close/>
              </a:path>
              <a:path w="482600" h="339089">
                <a:moveTo>
                  <a:pt x="482600" y="34289"/>
                </a:moveTo>
                <a:lnTo>
                  <a:pt x="478790" y="34289"/>
                </a:lnTo>
                <a:lnTo>
                  <a:pt x="478790" y="36702"/>
                </a:lnTo>
                <a:lnTo>
                  <a:pt x="482600" y="36702"/>
                </a:lnTo>
                <a:lnTo>
                  <a:pt x="482600" y="34289"/>
                </a:lnTo>
                <a:close/>
              </a:path>
              <a:path w="482600" h="339089">
                <a:moveTo>
                  <a:pt x="2540" y="30480"/>
                </a:moveTo>
                <a:lnTo>
                  <a:pt x="0" y="30480"/>
                </a:lnTo>
                <a:lnTo>
                  <a:pt x="0" y="34162"/>
                </a:lnTo>
                <a:lnTo>
                  <a:pt x="2540" y="34162"/>
                </a:lnTo>
                <a:lnTo>
                  <a:pt x="2540" y="30480"/>
                </a:lnTo>
                <a:close/>
              </a:path>
              <a:path w="482600" h="339089">
                <a:moveTo>
                  <a:pt x="482600" y="30480"/>
                </a:moveTo>
                <a:lnTo>
                  <a:pt x="478790" y="30480"/>
                </a:lnTo>
                <a:lnTo>
                  <a:pt x="478790" y="34162"/>
                </a:lnTo>
                <a:lnTo>
                  <a:pt x="482600" y="34162"/>
                </a:lnTo>
                <a:lnTo>
                  <a:pt x="482600" y="30480"/>
                </a:lnTo>
                <a:close/>
              </a:path>
              <a:path w="482600" h="339089">
                <a:moveTo>
                  <a:pt x="2540" y="27939"/>
                </a:moveTo>
                <a:lnTo>
                  <a:pt x="0" y="27939"/>
                </a:lnTo>
                <a:lnTo>
                  <a:pt x="0" y="30352"/>
                </a:lnTo>
                <a:lnTo>
                  <a:pt x="2540" y="30352"/>
                </a:lnTo>
                <a:lnTo>
                  <a:pt x="2540" y="27939"/>
                </a:lnTo>
                <a:close/>
              </a:path>
              <a:path w="482600" h="339089">
                <a:moveTo>
                  <a:pt x="482600" y="27939"/>
                </a:moveTo>
                <a:lnTo>
                  <a:pt x="478790" y="27939"/>
                </a:lnTo>
                <a:lnTo>
                  <a:pt x="478790" y="30352"/>
                </a:lnTo>
                <a:lnTo>
                  <a:pt x="482600" y="30352"/>
                </a:lnTo>
                <a:lnTo>
                  <a:pt x="482600" y="27939"/>
                </a:lnTo>
                <a:close/>
              </a:path>
              <a:path w="482600" h="339089">
                <a:moveTo>
                  <a:pt x="2540" y="24130"/>
                </a:moveTo>
                <a:lnTo>
                  <a:pt x="0" y="24130"/>
                </a:lnTo>
                <a:lnTo>
                  <a:pt x="0" y="27812"/>
                </a:lnTo>
                <a:lnTo>
                  <a:pt x="2540" y="27812"/>
                </a:lnTo>
                <a:lnTo>
                  <a:pt x="2540" y="24130"/>
                </a:lnTo>
                <a:close/>
              </a:path>
              <a:path w="482600" h="339089">
                <a:moveTo>
                  <a:pt x="482600" y="24130"/>
                </a:moveTo>
                <a:lnTo>
                  <a:pt x="478790" y="24130"/>
                </a:lnTo>
                <a:lnTo>
                  <a:pt x="478790" y="27812"/>
                </a:lnTo>
                <a:lnTo>
                  <a:pt x="482600" y="27812"/>
                </a:lnTo>
                <a:lnTo>
                  <a:pt x="482600" y="24130"/>
                </a:lnTo>
                <a:close/>
              </a:path>
              <a:path w="482600" h="339089">
                <a:moveTo>
                  <a:pt x="2540" y="21716"/>
                </a:moveTo>
                <a:lnTo>
                  <a:pt x="0" y="21716"/>
                </a:lnTo>
                <a:lnTo>
                  <a:pt x="0" y="24002"/>
                </a:lnTo>
                <a:lnTo>
                  <a:pt x="2540" y="24002"/>
                </a:lnTo>
                <a:lnTo>
                  <a:pt x="2540" y="21716"/>
                </a:lnTo>
                <a:close/>
              </a:path>
              <a:path w="482600" h="339089">
                <a:moveTo>
                  <a:pt x="482600" y="21716"/>
                </a:moveTo>
                <a:lnTo>
                  <a:pt x="478790" y="21716"/>
                </a:lnTo>
                <a:lnTo>
                  <a:pt x="478790" y="24002"/>
                </a:lnTo>
                <a:lnTo>
                  <a:pt x="482600" y="24002"/>
                </a:lnTo>
                <a:lnTo>
                  <a:pt x="482600" y="21716"/>
                </a:lnTo>
                <a:close/>
              </a:path>
              <a:path w="482600" h="339089">
                <a:moveTo>
                  <a:pt x="2540" y="19050"/>
                </a:moveTo>
                <a:lnTo>
                  <a:pt x="1270" y="19050"/>
                </a:lnTo>
                <a:lnTo>
                  <a:pt x="1270" y="20447"/>
                </a:lnTo>
                <a:lnTo>
                  <a:pt x="0" y="20447"/>
                </a:lnTo>
                <a:lnTo>
                  <a:pt x="0" y="21589"/>
                </a:lnTo>
                <a:lnTo>
                  <a:pt x="2540" y="21589"/>
                </a:lnTo>
                <a:lnTo>
                  <a:pt x="2540" y="19050"/>
                </a:lnTo>
                <a:close/>
              </a:path>
              <a:path w="482600" h="339089">
                <a:moveTo>
                  <a:pt x="481330" y="17652"/>
                </a:moveTo>
                <a:lnTo>
                  <a:pt x="480060" y="17652"/>
                </a:lnTo>
                <a:lnTo>
                  <a:pt x="480060" y="17906"/>
                </a:lnTo>
                <a:lnTo>
                  <a:pt x="478790" y="17906"/>
                </a:lnTo>
                <a:lnTo>
                  <a:pt x="478790" y="21589"/>
                </a:lnTo>
                <a:lnTo>
                  <a:pt x="482600" y="21589"/>
                </a:lnTo>
                <a:lnTo>
                  <a:pt x="482600" y="19050"/>
                </a:lnTo>
                <a:lnTo>
                  <a:pt x="481330" y="19050"/>
                </a:lnTo>
                <a:lnTo>
                  <a:pt x="481330" y="17652"/>
                </a:lnTo>
                <a:close/>
              </a:path>
              <a:path w="482600" h="339089">
                <a:moveTo>
                  <a:pt x="480060" y="16637"/>
                </a:moveTo>
                <a:lnTo>
                  <a:pt x="478790" y="16637"/>
                </a:lnTo>
                <a:lnTo>
                  <a:pt x="478790" y="17652"/>
                </a:lnTo>
                <a:lnTo>
                  <a:pt x="480060" y="17652"/>
                </a:lnTo>
                <a:lnTo>
                  <a:pt x="480060" y="16637"/>
                </a:lnTo>
                <a:close/>
              </a:path>
              <a:path w="482600" h="339089">
                <a:moveTo>
                  <a:pt x="461010" y="1397"/>
                </a:moveTo>
                <a:lnTo>
                  <a:pt x="21590" y="1397"/>
                </a:lnTo>
                <a:lnTo>
                  <a:pt x="21590" y="2539"/>
                </a:lnTo>
                <a:lnTo>
                  <a:pt x="461010" y="2539"/>
                </a:lnTo>
                <a:lnTo>
                  <a:pt x="461010" y="1397"/>
                </a:lnTo>
                <a:close/>
              </a:path>
              <a:path w="482600" h="339089">
                <a:moveTo>
                  <a:pt x="459740" y="0"/>
                </a:moveTo>
                <a:lnTo>
                  <a:pt x="22860" y="0"/>
                </a:lnTo>
                <a:lnTo>
                  <a:pt x="22860" y="1397"/>
                </a:lnTo>
                <a:lnTo>
                  <a:pt x="459740" y="1397"/>
                </a:lnTo>
                <a:lnTo>
                  <a:pt x="459740" y="0"/>
                </a:lnTo>
                <a:close/>
              </a:path>
              <a:path w="482600" h="339089">
                <a:moveTo>
                  <a:pt x="2540" y="57023"/>
                </a:moveTo>
                <a:lnTo>
                  <a:pt x="0" y="57023"/>
                </a:lnTo>
                <a:lnTo>
                  <a:pt x="0" y="69723"/>
                </a:lnTo>
                <a:lnTo>
                  <a:pt x="2540" y="69723"/>
                </a:lnTo>
                <a:lnTo>
                  <a:pt x="2540" y="57023"/>
                </a:lnTo>
                <a:close/>
              </a:path>
              <a:path w="482600" h="339089">
                <a:moveTo>
                  <a:pt x="482600" y="57023"/>
                </a:moveTo>
                <a:lnTo>
                  <a:pt x="478790" y="57023"/>
                </a:lnTo>
                <a:lnTo>
                  <a:pt x="478790" y="69723"/>
                </a:lnTo>
                <a:lnTo>
                  <a:pt x="482600" y="69723"/>
                </a:lnTo>
                <a:lnTo>
                  <a:pt x="482600" y="57023"/>
                </a:lnTo>
                <a:close/>
              </a:path>
              <a:path w="482600" h="339089">
                <a:moveTo>
                  <a:pt x="2540" y="69723"/>
                </a:moveTo>
                <a:lnTo>
                  <a:pt x="0" y="69723"/>
                </a:lnTo>
                <a:lnTo>
                  <a:pt x="0" y="76073"/>
                </a:lnTo>
                <a:lnTo>
                  <a:pt x="2540" y="76073"/>
                </a:lnTo>
                <a:lnTo>
                  <a:pt x="2540" y="69723"/>
                </a:lnTo>
                <a:close/>
              </a:path>
              <a:path w="482600" h="339089">
                <a:moveTo>
                  <a:pt x="482600" y="69723"/>
                </a:moveTo>
                <a:lnTo>
                  <a:pt x="478790" y="69723"/>
                </a:lnTo>
                <a:lnTo>
                  <a:pt x="478790" y="76073"/>
                </a:lnTo>
                <a:lnTo>
                  <a:pt x="482600" y="76073"/>
                </a:lnTo>
                <a:lnTo>
                  <a:pt x="482600" y="69723"/>
                </a:lnTo>
                <a:close/>
              </a:path>
              <a:path w="482600" h="339089">
                <a:moveTo>
                  <a:pt x="2540" y="76073"/>
                </a:moveTo>
                <a:lnTo>
                  <a:pt x="0" y="76073"/>
                </a:lnTo>
                <a:lnTo>
                  <a:pt x="0" y="95123"/>
                </a:lnTo>
                <a:lnTo>
                  <a:pt x="2540" y="95123"/>
                </a:lnTo>
                <a:lnTo>
                  <a:pt x="2540" y="76073"/>
                </a:lnTo>
                <a:close/>
              </a:path>
              <a:path w="482600" h="339089">
                <a:moveTo>
                  <a:pt x="482600" y="76073"/>
                </a:moveTo>
                <a:lnTo>
                  <a:pt x="478790" y="76073"/>
                </a:lnTo>
                <a:lnTo>
                  <a:pt x="478790" y="95123"/>
                </a:lnTo>
                <a:lnTo>
                  <a:pt x="482600" y="95123"/>
                </a:lnTo>
                <a:lnTo>
                  <a:pt x="482600" y="76073"/>
                </a:lnTo>
                <a:close/>
              </a:path>
              <a:path w="482600" h="339089">
                <a:moveTo>
                  <a:pt x="2540" y="95123"/>
                </a:moveTo>
                <a:lnTo>
                  <a:pt x="0" y="95123"/>
                </a:lnTo>
                <a:lnTo>
                  <a:pt x="0" y="120523"/>
                </a:lnTo>
                <a:lnTo>
                  <a:pt x="2540" y="120523"/>
                </a:lnTo>
                <a:lnTo>
                  <a:pt x="2540" y="95123"/>
                </a:lnTo>
                <a:close/>
              </a:path>
              <a:path w="482600" h="339089">
                <a:moveTo>
                  <a:pt x="482600" y="95123"/>
                </a:moveTo>
                <a:lnTo>
                  <a:pt x="478790" y="95123"/>
                </a:lnTo>
                <a:lnTo>
                  <a:pt x="478790" y="120523"/>
                </a:lnTo>
                <a:lnTo>
                  <a:pt x="482600" y="120523"/>
                </a:lnTo>
                <a:lnTo>
                  <a:pt x="482600" y="95123"/>
                </a:lnTo>
                <a:close/>
              </a:path>
              <a:path w="482600" h="339089">
                <a:moveTo>
                  <a:pt x="2540" y="120523"/>
                </a:moveTo>
                <a:lnTo>
                  <a:pt x="0" y="120523"/>
                </a:lnTo>
                <a:lnTo>
                  <a:pt x="0" y="137033"/>
                </a:lnTo>
                <a:lnTo>
                  <a:pt x="2540" y="137033"/>
                </a:lnTo>
                <a:lnTo>
                  <a:pt x="2540" y="120523"/>
                </a:lnTo>
                <a:close/>
              </a:path>
              <a:path w="482600" h="339089">
                <a:moveTo>
                  <a:pt x="482600" y="120523"/>
                </a:moveTo>
                <a:lnTo>
                  <a:pt x="478790" y="120523"/>
                </a:lnTo>
                <a:lnTo>
                  <a:pt x="478790" y="137033"/>
                </a:lnTo>
                <a:lnTo>
                  <a:pt x="482600" y="137033"/>
                </a:lnTo>
                <a:lnTo>
                  <a:pt x="482600" y="120523"/>
                </a:lnTo>
                <a:close/>
              </a:path>
              <a:path w="482600" h="339089">
                <a:moveTo>
                  <a:pt x="2540" y="137033"/>
                </a:moveTo>
                <a:lnTo>
                  <a:pt x="0" y="137033"/>
                </a:lnTo>
                <a:lnTo>
                  <a:pt x="0" y="209423"/>
                </a:lnTo>
                <a:lnTo>
                  <a:pt x="2540" y="209423"/>
                </a:lnTo>
                <a:lnTo>
                  <a:pt x="2540" y="137033"/>
                </a:lnTo>
                <a:close/>
              </a:path>
              <a:path w="482600" h="339089">
                <a:moveTo>
                  <a:pt x="482600" y="137033"/>
                </a:moveTo>
                <a:lnTo>
                  <a:pt x="478790" y="137033"/>
                </a:lnTo>
                <a:lnTo>
                  <a:pt x="478790" y="209423"/>
                </a:lnTo>
                <a:lnTo>
                  <a:pt x="482600" y="209423"/>
                </a:lnTo>
                <a:lnTo>
                  <a:pt x="482600" y="137033"/>
                </a:lnTo>
                <a:close/>
              </a:path>
              <a:path w="482600" h="339089">
                <a:moveTo>
                  <a:pt x="2540" y="209423"/>
                </a:moveTo>
                <a:lnTo>
                  <a:pt x="0" y="209423"/>
                </a:lnTo>
                <a:lnTo>
                  <a:pt x="0" y="247523"/>
                </a:lnTo>
                <a:lnTo>
                  <a:pt x="2540" y="247523"/>
                </a:lnTo>
                <a:lnTo>
                  <a:pt x="2540" y="209423"/>
                </a:lnTo>
                <a:close/>
              </a:path>
              <a:path w="482600" h="339089">
                <a:moveTo>
                  <a:pt x="482600" y="209423"/>
                </a:moveTo>
                <a:lnTo>
                  <a:pt x="478790" y="209423"/>
                </a:lnTo>
                <a:lnTo>
                  <a:pt x="478790" y="247523"/>
                </a:lnTo>
                <a:lnTo>
                  <a:pt x="482600" y="247523"/>
                </a:lnTo>
                <a:lnTo>
                  <a:pt x="482600" y="209423"/>
                </a:lnTo>
                <a:close/>
              </a:path>
              <a:path w="482600" h="339089">
                <a:moveTo>
                  <a:pt x="2540" y="247523"/>
                </a:moveTo>
                <a:lnTo>
                  <a:pt x="0" y="247523"/>
                </a:lnTo>
                <a:lnTo>
                  <a:pt x="0" y="260223"/>
                </a:lnTo>
                <a:lnTo>
                  <a:pt x="2540" y="260223"/>
                </a:lnTo>
                <a:lnTo>
                  <a:pt x="2540" y="247523"/>
                </a:lnTo>
                <a:close/>
              </a:path>
              <a:path w="482600" h="339089">
                <a:moveTo>
                  <a:pt x="482600" y="247523"/>
                </a:moveTo>
                <a:lnTo>
                  <a:pt x="478790" y="247523"/>
                </a:lnTo>
                <a:lnTo>
                  <a:pt x="478790" y="260223"/>
                </a:lnTo>
                <a:lnTo>
                  <a:pt x="482600" y="260223"/>
                </a:lnTo>
                <a:lnTo>
                  <a:pt x="482600" y="247523"/>
                </a:lnTo>
                <a:close/>
              </a:path>
              <a:path w="482600" h="339089">
                <a:moveTo>
                  <a:pt x="2540" y="260223"/>
                </a:moveTo>
                <a:lnTo>
                  <a:pt x="0" y="260223"/>
                </a:lnTo>
                <a:lnTo>
                  <a:pt x="0" y="285623"/>
                </a:lnTo>
                <a:lnTo>
                  <a:pt x="2540" y="285623"/>
                </a:lnTo>
                <a:lnTo>
                  <a:pt x="2540" y="260223"/>
                </a:lnTo>
                <a:close/>
              </a:path>
              <a:path w="482600" h="339089">
                <a:moveTo>
                  <a:pt x="482600" y="260223"/>
                </a:moveTo>
                <a:lnTo>
                  <a:pt x="478790" y="260223"/>
                </a:lnTo>
                <a:lnTo>
                  <a:pt x="478790" y="285623"/>
                </a:lnTo>
                <a:lnTo>
                  <a:pt x="482600" y="285623"/>
                </a:lnTo>
                <a:lnTo>
                  <a:pt x="482600" y="260223"/>
                </a:lnTo>
                <a:close/>
              </a:path>
              <a:path w="482600" h="339089">
                <a:moveTo>
                  <a:pt x="2540" y="285623"/>
                </a:moveTo>
                <a:lnTo>
                  <a:pt x="0" y="285623"/>
                </a:lnTo>
                <a:lnTo>
                  <a:pt x="0" y="291973"/>
                </a:lnTo>
                <a:lnTo>
                  <a:pt x="2540" y="291973"/>
                </a:lnTo>
                <a:lnTo>
                  <a:pt x="2540" y="285623"/>
                </a:lnTo>
                <a:close/>
              </a:path>
              <a:path w="482600" h="339089">
                <a:moveTo>
                  <a:pt x="482600" y="285623"/>
                </a:moveTo>
                <a:lnTo>
                  <a:pt x="478790" y="285623"/>
                </a:lnTo>
                <a:lnTo>
                  <a:pt x="478790" y="291973"/>
                </a:lnTo>
                <a:lnTo>
                  <a:pt x="482600" y="291973"/>
                </a:lnTo>
                <a:lnTo>
                  <a:pt x="482600" y="285623"/>
                </a:lnTo>
                <a:close/>
              </a:path>
              <a:path w="482600" h="339089">
                <a:moveTo>
                  <a:pt x="2540" y="291973"/>
                </a:moveTo>
                <a:lnTo>
                  <a:pt x="0" y="291973"/>
                </a:lnTo>
                <a:lnTo>
                  <a:pt x="0" y="298323"/>
                </a:lnTo>
                <a:lnTo>
                  <a:pt x="2540" y="298323"/>
                </a:lnTo>
                <a:lnTo>
                  <a:pt x="2540" y="291973"/>
                </a:lnTo>
                <a:close/>
              </a:path>
              <a:path w="482600" h="339089">
                <a:moveTo>
                  <a:pt x="482600" y="291973"/>
                </a:moveTo>
                <a:lnTo>
                  <a:pt x="478790" y="291973"/>
                </a:lnTo>
                <a:lnTo>
                  <a:pt x="478790" y="298323"/>
                </a:lnTo>
                <a:lnTo>
                  <a:pt x="482600" y="298323"/>
                </a:lnTo>
                <a:lnTo>
                  <a:pt x="482600" y="291973"/>
                </a:lnTo>
                <a:close/>
              </a:path>
              <a:path w="482600" h="339089">
                <a:moveTo>
                  <a:pt x="461010" y="337693"/>
                </a:moveTo>
                <a:lnTo>
                  <a:pt x="21590" y="337693"/>
                </a:lnTo>
                <a:lnTo>
                  <a:pt x="21590" y="338963"/>
                </a:lnTo>
                <a:lnTo>
                  <a:pt x="461010" y="338963"/>
                </a:lnTo>
                <a:lnTo>
                  <a:pt x="461010" y="337693"/>
                </a:lnTo>
                <a:close/>
              </a:path>
              <a:path w="482600" h="339089">
                <a:moveTo>
                  <a:pt x="462279" y="336550"/>
                </a:moveTo>
                <a:lnTo>
                  <a:pt x="20320" y="336550"/>
                </a:lnTo>
                <a:lnTo>
                  <a:pt x="20320" y="337693"/>
                </a:lnTo>
                <a:lnTo>
                  <a:pt x="462279" y="337693"/>
                </a:lnTo>
                <a:lnTo>
                  <a:pt x="462279" y="336550"/>
                </a:lnTo>
                <a:close/>
              </a:path>
              <a:path w="482600" h="339089">
                <a:moveTo>
                  <a:pt x="464820" y="335153"/>
                </a:moveTo>
                <a:lnTo>
                  <a:pt x="19050" y="335153"/>
                </a:lnTo>
                <a:lnTo>
                  <a:pt x="19050" y="336550"/>
                </a:lnTo>
                <a:lnTo>
                  <a:pt x="464820" y="336550"/>
                </a:lnTo>
                <a:lnTo>
                  <a:pt x="464820" y="335153"/>
                </a:lnTo>
                <a:close/>
              </a:path>
              <a:path w="482600" h="339089">
                <a:moveTo>
                  <a:pt x="482600" y="298577"/>
                </a:moveTo>
                <a:lnTo>
                  <a:pt x="478790" y="298577"/>
                </a:lnTo>
                <a:lnTo>
                  <a:pt x="478790" y="323850"/>
                </a:lnTo>
                <a:lnTo>
                  <a:pt x="480060" y="323850"/>
                </a:lnTo>
                <a:lnTo>
                  <a:pt x="480060" y="322453"/>
                </a:lnTo>
                <a:lnTo>
                  <a:pt x="481330" y="322453"/>
                </a:lnTo>
                <a:lnTo>
                  <a:pt x="481330" y="321310"/>
                </a:lnTo>
                <a:lnTo>
                  <a:pt x="482600" y="321310"/>
                </a:lnTo>
                <a:lnTo>
                  <a:pt x="482600" y="298577"/>
                </a:lnTo>
                <a:close/>
              </a:path>
              <a:path w="482600" h="339089">
                <a:moveTo>
                  <a:pt x="2540" y="298577"/>
                </a:moveTo>
                <a:lnTo>
                  <a:pt x="0" y="298577"/>
                </a:lnTo>
                <a:lnTo>
                  <a:pt x="0" y="319913"/>
                </a:lnTo>
                <a:lnTo>
                  <a:pt x="1270" y="319913"/>
                </a:lnTo>
                <a:lnTo>
                  <a:pt x="1270" y="321310"/>
                </a:lnTo>
                <a:lnTo>
                  <a:pt x="2540" y="321310"/>
                </a:lnTo>
                <a:lnTo>
                  <a:pt x="2540" y="298577"/>
                </a:lnTo>
                <a:close/>
              </a:path>
            </a:pathLst>
          </a:custGeom>
          <a:solidFill>
            <a:srgbClr val="310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242300" y="1652270"/>
            <a:ext cx="476250" cy="332740"/>
          </a:xfrm>
          <a:custGeom>
            <a:avLst/>
            <a:gdLst/>
            <a:ahLst/>
            <a:cxnLst/>
            <a:rect l="l" t="t" r="r" b="b"/>
            <a:pathLst>
              <a:path w="476250" h="332739">
                <a:moveTo>
                  <a:pt x="3809" y="53466"/>
                </a:moveTo>
                <a:lnTo>
                  <a:pt x="0" y="53466"/>
                </a:lnTo>
                <a:lnTo>
                  <a:pt x="0" y="54609"/>
                </a:lnTo>
                <a:lnTo>
                  <a:pt x="3809" y="54609"/>
                </a:lnTo>
                <a:lnTo>
                  <a:pt x="3809" y="53466"/>
                </a:lnTo>
                <a:close/>
              </a:path>
              <a:path w="476250" h="332739">
                <a:moveTo>
                  <a:pt x="476250" y="53466"/>
                </a:moveTo>
                <a:lnTo>
                  <a:pt x="472440" y="53466"/>
                </a:lnTo>
                <a:lnTo>
                  <a:pt x="472440" y="54609"/>
                </a:lnTo>
                <a:lnTo>
                  <a:pt x="476250" y="54609"/>
                </a:lnTo>
                <a:lnTo>
                  <a:pt x="476250" y="53466"/>
                </a:lnTo>
                <a:close/>
              </a:path>
              <a:path w="476250" h="332739">
                <a:moveTo>
                  <a:pt x="3809" y="50926"/>
                </a:moveTo>
                <a:lnTo>
                  <a:pt x="0" y="50926"/>
                </a:lnTo>
                <a:lnTo>
                  <a:pt x="0" y="53339"/>
                </a:lnTo>
                <a:lnTo>
                  <a:pt x="3809" y="53339"/>
                </a:lnTo>
                <a:lnTo>
                  <a:pt x="3809" y="50926"/>
                </a:lnTo>
                <a:close/>
              </a:path>
              <a:path w="476250" h="332739">
                <a:moveTo>
                  <a:pt x="476250" y="50926"/>
                </a:moveTo>
                <a:lnTo>
                  <a:pt x="472440" y="50926"/>
                </a:lnTo>
                <a:lnTo>
                  <a:pt x="472440" y="53339"/>
                </a:lnTo>
                <a:lnTo>
                  <a:pt x="476250" y="53339"/>
                </a:lnTo>
                <a:lnTo>
                  <a:pt x="476250" y="50926"/>
                </a:lnTo>
                <a:close/>
              </a:path>
              <a:path w="476250" h="332739">
                <a:moveTo>
                  <a:pt x="3809" y="47116"/>
                </a:moveTo>
                <a:lnTo>
                  <a:pt x="0" y="47116"/>
                </a:lnTo>
                <a:lnTo>
                  <a:pt x="0" y="50799"/>
                </a:lnTo>
                <a:lnTo>
                  <a:pt x="3809" y="50799"/>
                </a:lnTo>
                <a:lnTo>
                  <a:pt x="3809" y="47116"/>
                </a:lnTo>
                <a:close/>
              </a:path>
              <a:path w="476250" h="332739">
                <a:moveTo>
                  <a:pt x="476250" y="47116"/>
                </a:moveTo>
                <a:lnTo>
                  <a:pt x="472440" y="47116"/>
                </a:lnTo>
                <a:lnTo>
                  <a:pt x="472440" y="50799"/>
                </a:lnTo>
                <a:lnTo>
                  <a:pt x="476250" y="50799"/>
                </a:lnTo>
                <a:lnTo>
                  <a:pt x="476250" y="47116"/>
                </a:lnTo>
                <a:close/>
              </a:path>
              <a:path w="476250" h="332739">
                <a:moveTo>
                  <a:pt x="3809" y="44576"/>
                </a:moveTo>
                <a:lnTo>
                  <a:pt x="0" y="44576"/>
                </a:lnTo>
                <a:lnTo>
                  <a:pt x="0" y="46989"/>
                </a:lnTo>
                <a:lnTo>
                  <a:pt x="3809" y="46989"/>
                </a:lnTo>
                <a:lnTo>
                  <a:pt x="3809" y="44576"/>
                </a:lnTo>
                <a:close/>
              </a:path>
              <a:path w="476250" h="332739">
                <a:moveTo>
                  <a:pt x="476250" y="44576"/>
                </a:moveTo>
                <a:lnTo>
                  <a:pt x="472440" y="44576"/>
                </a:lnTo>
                <a:lnTo>
                  <a:pt x="472440" y="46989"/>
                </a:lnTo>
                <a:lnTo>
                  <a:pt x="476250" y="46989"/>
                </a:lnTo>
                <a:lnTo>
                  <a:pt x="476250" y="44576"/>
                </a:lnTo>
                <a:close/>
              </a:path>
              <a:path w="476250" h="332739">
                <a:moveTo>
                  <a:pt x="3809" y="40766"/>
                </a:moveTo>
                <a:lnTo>
                  <a:pt x="0" y="40766"/>
                </a:lnTo>
                <a:lnTo>
                  <a:pt x="0" y="44449"/>
                </a:lnTo>
                <a:lnTo>
                  <a:pt x="3809" y="44449"/>
                </a:lnTo>
                <a:lnTo>
                  <a:pt x="3809" y="40766"/>
                </a:lnTo>
                <a:close/>
              </a:path>
              <a:path w="476250" h="332739">
                <a:moveTo>
                  <a:pt x="476250" y="40766"/>
                </a:moveTo>
                <a:lnTo>
                  <a:pt x="472440" y="40766"/>
                </a:lnTo>
                <a:lnTo>
                  <a:pt x="472440" y="44449"/>
                </a:lnTo>
                <a:lnTo>
                  <a:pt x="476250" y="44449"/>
                </a:lnTo>
                <a:lnTo>
                  <a:pt x="476250" y="40766"/>
                </a:lnTo>
                <a:close/>
              </a:path>
              <a:path w="476250" h="332739">
                <a:moveTo>
                  <a:pt x="3809" y="38226"/>
                </a:moveTo>
                <a:lnTo>
                  <a:pt x="0" y="38226"/>
                </a:lnTo>
                <a:lnTo>
                  <a:pt x="0" y="40639"/>
                </a:lnTo>
                <a:lnTo>
                  <a:pt x="3809" y="40639"/>
                </a:lnTo>
                <a:lnTo>
                  <a:pt x="3809" y="38226"/>
                </a:lnTo>
                <a:close/>
              </a:path>
              <a:path w="476250" h="332739">
                <a:moveTo>
                  <a:pt x="476250" y="38226"/>
                </a:moveTo>
                <a:lnTo>
                  <a:pt x="472440" y="38226"/>
                </a:lnTo>
                <a:lnTo>
                  <a:pt x="472440" y="40639"/>
                </a:lnTo>
                <a:lnTo>
                  <a:pt x="476250" y="40639"/>
                </a:lnTo>
                <a:lnTo>
                  <a:pt x="476250" y="38226"/>
                </a:lnTo>
                <a:close/>
              </a:path>
              <a:path w="476250" h="332739">
                <a:moveTo>
                  <a:pt x="3809" y="34416"/>
                </a:moveTo>
                <a:lnTo>
                  <a:pt x="0" y="34416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34416"/>
                </a:lnTo>
                <a:close/>
              </a:path>
              <a:path w="476250" h="332739">
                <a:moveTo>
                  <a:pt x="476250" y="34416"/>
                </a:moveTo>
                <a:lnTo>
                  <a:pt x="472440" y="34416"/>
                </a:lnTo>
                <a:lnTo>
                  <a:pt x="472440" y="38099"/>
                </a:lnTo>
                <a:lnTo>
                  <a:pt x="476250" y="38099"/>
                </a:lnTo>
                <a:lnTo>
                  <a:pt x="476250" y="34416"/>
                </a:lnTo>
                <a:close/>
              </a:path>
              <a:path w="476250" h="332739">
                <a:moveTo>
                  <a:pt x="3809" y="31876"/>
                </a:moveTo>
                <a:lnTo>
                  <a:pt x="0" y="31876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31876"/>
                </a:lnTo>
                <a:close/>
              </a:path>
              <a:path w="476250" h="332739">
                <a:moveTo>
                  <a:pt x="476250" y="31876"/>
                </a:moveTo>
                <a:lnTo>
                  <a:pt x="472440" y="31876"/>
                </a:lnTo>
                <a:lnTo>
                  <a:pt x="472440" y="34289"/>
                </a:lnTo>
                <a:lnTo>
                  <a:pt x="476250" y="34289"/>
                </a:lnTo>
                <a:lnTo>
                  <a:pt x="476250" y="31876"/>
                </a:lnTo>
                <a:close/>
              </a:path>
              <a:path w="476250" h="332739">
                <a:moveTo>
                  <a:pt x="3809" y="28066"/>
                </a:moveTo>
                <a:lnTo>
                  <a:pt x="0" y="28066"/>
                </a:lnTo>
                <a:lnTo>
                  <a:pt x="0" y="31749"/>
                </a:lnTo>
                <a:lnTo>
                  <a:pt x="3809" y="31749"/>
                </a:lnTo>
                <a:lnTo>
                  <a:pt x="3809" y="28066"/>
                </a:lnTo>
                <a:close/>
              </a:path>
              <a:path w="476250" h="332739">
                <a:moveTo>
                  <a:pt x="476250" y="28066"/>
                </a:moveTo>
                <a:lnTo>
                  <a:pt x="472440" y="28066"/>
                </a:lnTo>
                <a:lnTo>
                  <a:pt x="472440" y="31749"/>
                </a:lnTo>
                <a:lnTo>
                  <a:pt x="476250" y="31749"/>
                </a:lnTo>
                <a:lnTo>
                  <a:pt x="476250" y="28066"/>
                </a:lnTo>
                <a:close/>
              </a:path>
              <a:path w="476250" h="332739">
                <a:moveTo>
                  <a:pt x="3809" y="25526"/>
                </a:moveTo>
                <a:lnTo>
                  <a:pt x="0" y="25526"/>
                </a:lnTo>
                <a:lnTo>
                  <a:pt x="0" y="27939"/>
                </a:lnTo>
                <a:lnTo>
                  <a:pt x="3809" y="27939"/>
                </a:lnTo>
                <a:lnTo>
                  <a:pt x="3809" y="25526"/>
                </a:lnTo>
                <a:close/>
              </a:path>
              <a:path w="476250" h="332739">
                <a:moveTo>
                  <a:pt x="476250" y="25526"/>
                </a:moveTo>
                <a:lnTo>
                  <a:pt x="472440" y="25526"/>
                </a:lnTo>
                <a:lnTo>
                  <a:pt x="472440" y="27939"/>
                </a:lnTo>
                <a:lnTo>
                  <a:pt x="476250" y="27939"/>
                </a:lnTo>
                <a:lnTo>
                  <a:pt x="476250" y="25526"/>
                </a:lnTo>
                <a:close/>
              </a:path>
              <a:path w="476250" h="332739">
                <a:moveTo>
                  <a:pt x="3809" y="21716"/>
                </a:moveTo>
                <a:lnTo>
                  <a:pt x="0" y="21716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21716"/>
                </a:lnTo>
                <a:close/>
              </a:path>
              <a:path w="476250" h="332739">
                <a:moveTo>
                  <a:pt x="476250" y="21716"/>
                </a:moveTo>
                <a:lnTo>
                  <a:pt x="472440" y="21716"/>
                </a:lnTo>
                <a:lnTo>
                  <a:pt x="472440" y="25399"/>
                </a:lnTo>
                <a:lnTo>
                  <a:pt x="476250" y="25399"/>
                </a:lnTo>
                <a:lnTo>
                  <a:pt x="476250" y="21716"/>
                </a:lnTo>
                <a:close/>
              </a:path>
              <a:path w="476250" h="332739">
                <a:moveTo>
                  <a:pt x="3809" y="19176"/>
                </a:moveTo>
                <a:lnTo>
                  <a:pt x="0" y="19176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19176"/>
                </a:lnTo>
                <a:close/>
              </a:path>
              <a:path w="476250" h="332739">
                <a:moveTo>
                  <a:pt x="476250" y="19176"/>
                </a:moveTo>
                <a:lnTo>
                  <a:pt x="472440" y="19176"/>
                </a:lnTo>
                <a:lnTo>
                  <a:pt x="472440" y="21589"/>
                </a:lnTo>
                <a:lnTo>
                  <a:pt x="476250" y="21589"/>
                </a:lnTo>
                <a:lnTo>
                  <a:pt x="476250" y="19176"/>
                </a:lnTo>
                <a:close/>
              </a:path>
              <a:path w="476250" h="332739">
                <a:moveTo>
                  <a:pt x="1270" y="15239"/>
                </a:moveTo>
                <a:lnTo>
                  <a:pt x="0" y="15239"/>
                </a:lnTo>
                <a:lnTo>
                  <a:pt x="0" y="19049"/>
                </a:lnTo>
                <a:lnTo>
                  <a:pt x="3809" y="19049"/>
                </a:lnTo>
                <a:lnTo>
                  <a:pt x="3809" y="15366"/>
                </a:lnTo>
                <a:lnTo>
                  <a:pt x="1270" y="15366"/>
                </a:lnTo>
                <a:lnTo>
                  <a:pt x="1270" y="15239"/>
                </a:lnTo>
                <a:close/>
              </a:path>
              <a:path w="476250" h="332739">
                <a:moveTo>
                  <a:pt x="476250" y="15366"/>
                </a:moveTo>
                <a:lnTo>
                  <a:pt x="472440" y="15366"/>
                </a:lnTo>
                <a:lnTo>
                  <a:pt x="472440" y="19049"/>
                </a:lnTo>
                <a:lnTo>
                  <a:pt x="476250" y="19049"/>
                </a:lnTo>
                <a:lnTo>
                  <a:pt x="476250" y="15366"/>
                </a:lnTo>
                <a:close/>
              </a:path>
              <a:path w="476250" h="332739">
                <a:moveTo>
                  <a:pt x="3809" y="12699"/>
                </a:moveTo>
                <a:lnTo>
                  <a:pt x="2540" y="12699"/>
                </a:lnTo>
                <a:lnTo>
                  <a:pt x="2540" y="14096"/>
                </a:lnTo>
                <a:lnTo>
                  <a:pt x="1270" y="14096"/>
                </a:lnTo>
                <a:lnTo>
                  <a:pt x="1270" y="15239"/>
                </a:lnTo>
                <a:lnTo>
                  <a:pt x="3809" y="15239"/>
                </a:lnTo>
                <a:lnTo>
                  <a:pt x="3809" y="12699"/>
                </a:lnTo>
                <a:close/>
              </a:path>
              <a:path w="476250" h="332739">
                <a:moveTo>
                  <a:pt x="474980" y="12699"/>
                </a:moveTo>
                <a:lnTo>
                  <a:pt x="473709" y="12699"/>
                </a:lnTo>
                <a:lnTo>
                  <a:pt x="472440" y="12826"/>
                </a:lnTo>
                <a:lnTo>
                  <a:pt x="472440" y="15239"/>
                </a:lnTo>
                <a:lnTo>
                  <a:pt x="476250" y="15239"/>
                </a:lnTo>
                <a:lnTo>
                  <a:pt x="476250" y="14096"/>
                </a:lnTo>
                <a:lnTo>
                  <a:pt x="474980" y="14096"/>
                </a:lnTo>
                <a:lnTo>
                  <a:pt x="474980" y="12699"/>
                </a:lnTo>
                <a:close/>
              </a:path>
              <a:path w="476250" h="332739">
                <a:moveTo>
                  <a:pt x="473709" y="11556"/>
                </a:moveTo>
                <a:lnTo>
                  <a:pt x="472440" y="11556"/>
                </a:lnTo>
                <a:lnTo>
                  <a:pt x="472440" y="12699"/>
                </a:lnTo>
                <a:lnTo>
                  <a:pt x="473709" y="12699"/>
                </a:lnTo>
                <a:lnTo>
                  <a:pt x="473709" y="11556"/>
                </a:lnTo>
                <a:close/>
              </a:path>
              <a:path w="476250" h="332739">
                <a:moveTo>
                  <a:pt x="16509" y="2539"/>
                </a:moveTo>
                <a:lnTo>
                  <a:pt x="13970" y="2539"/>
                </a:lnTo>
                <a:lnTo>
                  <a:pt x="13970" y="3809"/>
                </a:lnTo>
                <a:lnTo>
                  <a:pt x="463550" y="3809"/>
                </a:lnTo>
                <a:lnTo>
                  <a:pt x="463550" y="2666"/>
                </a:lnTo>
                <a:lnTo>
                  <a:pt x="16509" y="2666"/>
                </a:lnTo>
                <a:lnTo>
                  <a:pt x="16509" y="2539"/>
                </a:lnTo>
                <a:close/>
              </a:path>
              <a:path w="476250" h="332739">
                <a:moveTo>
                  <a:pt x="463550" y="2539"/>
                </a:moveTo>
                <a:lnTo>
                  <a:pt x="461009" y="2539"/>
                </a:lnTo>
                <a:lnTo>
                  <a:pt x="461009" y="2666"/>
                </a:lnTo>
                <a:lnTo>
                  <a:pt x="463550" y="2666"/>
                </a:lnTo>
                <a:lnTo>
                  <a:pt x="463550" y="2539"/>
                </a:lnTo>
                <a:close/>
              </a:path>
              <a:path w="476250" h="332739">
                <a:moveTo>
                  <a:pt x="461009" y="1396"/>
                </a:moveTo>
                <a:lnTo>
                  <a:pt x="16509" y="1396"/>
                </a:lnTo>
                <a:lnTo>
                  <a:pt x="16509" y="2539"/>
                </a:lnTo>
                <a:lnTo>
                  <a:pt x="461009" y="2539"/>
                </a:lnTo>
                <a:lnTo>
                  <a:pt x="461009" y="1396"/>
                </a:lnTo>
                <a:close/>
              </a:path>
              <a:path w="476250" h="332739">
                <a:moveTo>
                  <a:pt x="19050" y="0"/>
                </a:moveTo>
                <a:lnTo>
                  <a:pt x="17779" y="0"/>
                </a:lnTo>
                <a:lnTo>
                  <a:pt x="17779" y="1396"/>
                </a:lnTo>
                <a:lnTo>
                  <a:pt x="459739" y="1396"/>
                </a:lnTo>
                <a:lnTo>
                  <a:pt x="459739" y="126"/>
                </a:lnTo>
                <a:lnTo>
                  <a:pt x="19050" y="126"/>
                </a:lnTo>
                <a:close/>
              </a:path>
              <a:path w="476250" h="332739">
                <a:moveTo>
                  <a:pt x="459739" y="0"/>
                </a:moveTo>
                <a:lnTo>
                  <a:pt x="458470" y="0"/>
                </a:lnTo>
                <a:lnTo>
                  <a:pt x="459739" y="126"/>
                </a:lnTo>
                <a:close/>
              </a:path>
              <a:path w="476250" h="332739">
                <a:moveTo>
                  <a:pt x="3809" y="54610"/>
                </a:moveTo>
                <a:lnTo>
                  <a:pt x="0" y="54610"/>
                </a:lnTo>
                <a:lnTo>
                  <a:pt x="0" y="67309"/>
                </a:lnTo>
                <a:lnTo>
                  <a:pt x="3809" y="67309"/>
                </a:lnTo>
                <a:lnTo>
                  <a:pt x="3809" y="54610"/>
                </a:lnTo>
                <a:close/>
              </a:path>
              <a:path w="476250" h="332739">
                <a:moveTo>
                  <a:pt x="476250" y="54610"/>
                </a:moveTo>
                <a:lnTo>
                  <a:pt x="472440" y="54610"/>
                </a:lnTo>
                <a:lnTo>
                  <a:pt x="472440" y="67309"/>
                </a:lnTo>
                <a:lnTo>
                  <a:pt x="476250" y="67309"/>
                </a:lnTo>
                <a:lnTo>
                  <a:pt x="476250" y="54610"/>
                </a:lnTo>
                <a:close/>
              </a:path>
              <a:path w="476250" h="332739">
                <a:moveTo>
                  <a:pt x="3809" y="67310"/>
                </a:moveTo>
                <a:lnTo>
                  <a:pt x="0" y="67310"/>
                </a:lnTo>
                <a:lnTo>
                  <a:pt x="0" y="73659"/>
                </a:lnTo>
                <a:lnTo>
                  <a:pt x="3809" y="73659"/>
                </a:lnTo>
                <a:lnTo>
                  <a:pt x="3809" y="67310"/>
                </a:lnTo>
                <a:close/>
              </a:path>
              <a:path w="476250" h="332739">
                <a:moveTo>
                  <a:pt x="476250" y="67310"/>
                </a:moveTo>
                <a:lnTo>
                  <a:pt x="472440" y="67310"/>
                </a:lnTo>
                <a:lnTo>
                  <a:pt x="472440" y="73659"/>
                </a:lnTo>
                <a:lnTo>
                  <a:pt x="476250" y="73659"/>
                </a:lnTo>
                <a:lnTo>
                  <a:pt x="476250" y="67310"/>
                </a:lnTo>
                <a:close/>
              </a:path>
              <a:path w="476250" h="332739">
                <a:moveTo>
                  <a:pt x="3809" y="73660"/>
                </a:moveTo>
                <a:lnTo>
                  <a:pt x="0" y="73660"/>
                </a:lnTo>
                <a:lnTo>
                  <a:pt x="0" y="92709"/>
                </a:lnTo>
                <a:lnTo>
                  <a:pt x="3809" y="92709"/>
                </a:lnTo>
                <a:lnTo>
                  <a:pt x="3809" y="73660"/>
                </a:lnTo>
                <a:close/>
              </a:path>
              <a:path w="476250" h="332739">
                <a:moveTo>
                  <a:pt x="476250" y="73660"/>
                </a:moveTo>
                <a:lnTo>
                  <a:pt x="472440" y="73660"/>
                </a:lnTo>
                <a:lnTo>
                  <a:pt x="472440" y="92709"/>
                </a:lnTo>
                <a:lnTo>
                  <a:pt x="476250" y="92709"/>
                </a:lnTo>
                <a:lnTo>
                  <a:pt x="476250" y="73660"/>
                </a:lnTo>
                <a:close/>
              </a:path>
              <a:path w="476250" h="332739">
                <a:moveTo>
                  <a:pt x="3809" y="92710"/>
                </a:moveTo>
                <a:lnTo>
                  <a:pt x="0" y="92710"/>
                </a:lnTo>
                <a:lnTo>
                  <a:pt x="0" y="118109"/>
                </a:lnTo>
                <a:lnTo>
                  <a:pt x="3809" y="118109"/>
                </a:lnTo>
                <a:lnTo>
                  <a:pt x="3809" y="92710"/>
                </a:lnTo>
                <a:close/>
              </a:path>
              <a:path w="476250" h="332739">
                <a:moveTo>
                  <a:pt x="476250" y="92710"/>
                </a:moveTo>
                <a:lnTo>
                  <a:pt x="472440" y="92710"/>
                </a:lnTo>
                <a:lnTo>
                  <a:pt x="472440" y="118109"/>
                </a:lnTo>
                <a:lnTo>
                  <a:pt x="476250" y="118109"/>
                </a:lnTo>
                <a:lnTo>
                  <a:pt x="476250" y="92710"/>
                </a:lnTo>
                <a:close/>
              </a:path>
              <a:path w="476250" h="332739">
                <a:moveTo>
                  <a:pt x="3809" y="118110"/>
                </a:moveTo>
                <a:lnTo>
                  <a:pt x="0" y="118110"/>
                </a:lnTo>
                <a:lnTo>
                  <a:pt x="0" y="134619"/>
                </a:lnTo>
                <a:lnTo>
                  <a:pt x="3809" y="134619"/>
                </a:lnTo>
                <a:lnTo>
                  <a:pt x="3809" y="118110"/>
                </a:lnTo>
                <a:close/>
              </a:path>
              <a:path w="476250" h="332739">
                <a:moveTo>
                  <a:pt x="476250" y="118110"/>
                </a:moveTo>
                <a:lnTo>
                  <a:pt x="472440" y="118110"/>
                </a:lnTo>
                <a:lnTo>
                  <a:pt x="472440" y="134619"/>
                </a:lnTo>
                <a:lnTo>
                  <a:pt x="476250" y="134619"/>
                </a:lnTo>
                <a:lnTo>
                  <a:pt x="476250" y="118110"/>
                </a:lnTo>
                <a:close/>
              </a:path>
              <a:path w="476250" h="332739">
                <a:moveTo>
                  <a:pt x="3809" y="134620"/>
                </a:moveTo>
                <a:lnTo>
                  <a:pt x="0" y="134620"/>
                </a:lnTo>
                <a:lnTo>
                  <a:pt x="0" y="207009"/>
                </a:lnTo>
                <a:lnTo>
                  <a:pt x="3809" y="207009"/>
                </a:lnTo>
                <a:lnTo>
                  <a:pt x="3809" y="134620"/>
                </a:lnTo>
                <a:close/>
              </a:path>
              <a:path w="476250" h="332739">
                <a:moveTo>
                  <a:pt x="476250" y="134620"/>
                </a:moveTo>
                <a:lnTo>
                  <a:pt x="472440" y="134620"/>
                </a:lnTo>
                <a:lnTo>
                  <a:pt x="472440" y="207009"/>
                </a:lnTo>
                <a:lnTo>
                  <a:pt x="476250" y="207009"/>
                </a:lnTo>
                <a:lnTo>
                  <a:pt x="476250" y="134620"/>
                </a:lnTo>
                <a:close/>
              </a:path>
              <a:path w="476250" h="332739">
                <a:moveTo>
                  <a:pt x="3809" y="207010"/>
                </a:moveTo>
                <a:lnTo>
                  <a:pt x="0" y="207010"/>
                </a:lnTo>
                <a:lnTo>
                  <a:pt x="0" y="245109"/>
                </a:lnTo>
                <a:lnTo>
                  <a:pt x="3809" y="245109"/>
                </a:lnTo>
                <a:lnTo>
                  <a:pt x="3809" y="207010"/>
                </a:lnTo>
                <a:close/>
              </a:path>
              <a:path w="476250" h="332739">
                <a:moveTo>
                  <a:pt x="476250" y="207010"/>
                </a:moveTo>
                <a:lnTo>
                  <a:pt x="472440" y="207010"/>
                </a:lnTo>
                <a:lnTo>
                  <a:pt x="472440" y="245109"/>
                </a:lnTo>
                <a:lnTo>
                  <a:pt x="476250" y="245109"/>
                </a:lnTo>
                <a:lnTo>
                  <a:pt x="476250" y="207010"/>
                </a:lnTo>
                <a:close/>
              </a:path>
              <a:path w="476250" h="332739">
                <a:moveTo>
                  <a:pt x="3809" y="245110"/>
                </a:moveTo>
                <a:lnTo>
                  <a:pt x="0" y="245110"/>
                </a:lnTo>
                <a:lnTo>
                  <a:pt x="0" y="257809"/>
                </a:lnTo>
                <a:lnTo>
                  <a:pt x="3809" y="257809"/>
                </a:lnTo>
                <a:lnTo>
                  <a:pt x="3809" y="245110"/>
                </a:lnTo>
                <a:close/>
              </a:path>
              <a:path w="476250" h="332739">
                <a:moveTo>
                  <a:pt x="476250" y="245110"/>
                </a:moveTo>
                <a:lnTo>
                  <a:pt x="472440" y="245110"/>
                </a:lnTo>
                <a:lnTo>
                  <a:pt x="472440" y="257809"/>
                </a:lnTo>
                <a:lnTo>
                  <a:pt x="476250" y="257809"/>
                </a:lnTo>
                <a:lnTo>
                  <a:pt x="476250" y="245110"/>
                </a:lnTo>
                <a:close/>
              </a:path>
              <a:path w="476250" h="332739">
                <a:moveTo>
                  <a:pt x="3809" y="257810"/>
                </a:moveTo>
                <a:lnTo>
                  <a:pt x="0" y="257810"/>
                </a:lnTo>
                <a:lnTo>
                  <a:pt x="0" y="283209"/>
                </a:lnTo>
                <a:lnTo>
                  <a:pt x="3809" y="283209"/>
                </a:lnTo>
                <a:lnTo>
                  <a:pt x="3809" y="257810"/>
                </a:lnTo>
                <a:close/>
              </a:path>
              <a:path w="476250" h="332739">
                <a:moveTo>
                  <a:pt x="476250" y="257810"/>
                </a:moveTo>
                <a:lnTo>
                  <a:pt x="472440" y="257810"/>
                </a:lnTo>
                <a:lnTo>
                  <a:pt x="472440" y="283209"/>
                </a:lnTo>
                <a:lnTo>
                  <a:pt x="476250" y="283209"/>
                </a:lnTo>
                <a:lnTo>
                  <a:pt x="476250" y="257810"/>
                </a:lnTo>
                <a:close/>
              </a:path>
              <a:path w="476250" h="332739">
                <a:moveTo>
                  <a:pt x="3809" y="283210"/>
                </a:moveTo>
                <a:lnTo>
                  <a:pt x="0" y="283210"/>
                </a:lnTo>
                <a:lnTo>
                  <a:pt x="0" y="289559"/>
                </a:lnTo>
                <a:lnTo>
                  <a:pt x="3809" y="289559"/>
                </a:lnTo>
                <a:lnTo>
                  <a:pt x="3809" y="283210"/>
                </a:lnTo>
                <a:close/>
              </a:path>
              <a:path w="476250" h="332739">
                <a:moveTo>
                  <a:pt x="476250" y="283210"/>
                </a:moveTo>
                <a:lnTo>
                  <a:pt x="472440" y="283210"/>
                </a:lnTo>
                <a:lnTo>
                  <a:pt x="472440" y="289559"/>
                </a:lnTo>
                <a:lnTo>
                  <a:pt x="476250" y="289559"/>
                </a:lnTo>
                <a:lnTo>
                  <a:pt x="476250" y="283210"/>
                </a:lnTo>
                <a:close/>
              </a:path>
              <a:path w="476250" h="332739">
                <a:moveTo>
                  <a:pt x="3809" y="289560"/>
                </a:moveTo>
                <a:lnTo>
                  <a:pt x="0" y="289560"/>
                </a:lnTo>
                <a:lnTo>
                  <a:pt x="0" y="295909"/>
                </a:lnTo>
                <a:lnTo>
                  <a:pt x="3809" y="295909"/>
                </a:lnTo>
                <a:lnTo>
                  <a:pt x="3809" y="289560"/>
                </a:lnTo>
                <a:close/>
              </a:path>
              <a:path w="476250" h="332739">
                <a:moveTo>
                  <a:pt x="476250" y="289560"/>
                </a:moveTo>
                <a:lnTo>
                  <a:pt x="472440" y="289560"/>
                </a:lnTo>
                <a:lnTo>
                  <a:pt x="472440" y="295909"/>
                </a:lnTo>
                <a:lnTo>
                  <a:pt x="476250" y="295909"/>
                </a:lnTo>
                <a:lnTo>
                  <a:pt x="476250" y="289560"/>
                </a:lnTo>
                <a:close/>
              </a:path>
              <a:path w="476250" h="332739">
                <a:moveTo>
                  <a:pt x="463550" y="331597"/>
                </a:moveTo>
                <a:lnTo>
                  <a:pt x="15240" y="331597"/>
                </a:lnTo>
                <a:lnTo>
                  <a:pt x="15240" y="332739"/>
                </a:lnTo>
                <a:lnTo>
                  <a:pt x="463550" y="332739"/>
                </a:lnTo>
                <a:lnTo>
                  <a:pt x="463550" y="331597"/>
                </a:lnTo>
                <a:close/>
              </a:path>
              <a:path w="476250" h="332739">
                <a:moveTo>
                  <a:pt x="464820" y="330326"/>
                </a:moveTo>
                <a:lnTo>
                  <a:pt x="12700" y="330326"/>
                </a:lnTo>
                <a:lnTo>
                  <a:pt x="12700" y="331597"/>
                </a:lnTo>
                <a:lnTo>
                  <a:pt x="464820" y="331597"/>
                </a:lnTo>
                <a:lnTo>
                  <a:pt x="464820" y="330326"/>
                </a:lnTo>
                <a:close/>
              </a:path>
              <a:path w="476250" h="332739">
                <a:moveTo>
                  <a:pt x="466089" y="328929"/>
                </a:moveTo>
                <a:lnTo>
                  <a:pt x="11429" y="328929"/>
                </a:lnTo>
                <a:lnTo>
                  <a:pt x="11429" y="330326"/>
                </a:lnTo>
                <a:lnTo>
                  <a:pt x="466089" y="330326"/>
                </a:lnTo>
                <a:lnTo>
                  <a:pt x="466089" y="328929"/>
                </a:lnTo>
                <a:close/>
              </a:path>
              <a:path w="476250" h="332739">
                <a:moveTo>
                  <a:pt x="476250" y="296163"/>
                </a:moveTo>
                <a:lnTo>
                  <a:pt x="472440" y="296163"/>
                </a:lnTo>
                <a:lnTo>
                  <a:pt x="472440" y="323976"/>
                </a:lnTo>
                <a:lnTo>
                  <a:pt x="473709" y="323976"/>
                </a:lnTo>
                <a:lnTo>
                  <a:pt x="473709" y="322579"/>
                </a:lnTo>
                <a:lnTo>
                  <a:pt x="476250" y="322579"/>
                </a:lnTo>
                <a:lnTo>
                  <a:pt x="476250" y="296163"/>
                </a:lnTo>
                <a:close/>
              </a:path>
              <a:path w="476250" h="332739">
                <a:moveTo>
                  <a:pt x="3809" y="296163"/>
                </a:moveTo>
                <a:lnTo>
                  <a:pt x="0" y="296163"/>
                </a:lnTo>
                <a:lnTo>
                  <a:pt x="0" y="320039"/>
                </a:lnTo>
                <a:lnTo>
                  <a:pt x="1270" y="320039"/>
                </a:lnTo>
                <a:lnTo>
                  <a:pt x="1270" y="321437"/>
                </a:lnTo>
                <a:lnTo>
                  <a:pt x="2540" y="321437"/>
                </a:lnTo>
                <a:lnTo>
                  <a:pt x="2540" y="322579"/>
                </a:lnTo>
                <a:lnTo>
                  <a:pt x="3809" y="322579"/>
                </a:lnTo>
                <a:lnTo>
                  <a:pt x="3809" y="296163"/>
                </a:lnTo>
                <a:close/>
              </a:path>
            </a:pathLst>
          </a:custGeom>
          <a:solidFill>
            <a:srgbClr val="340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246109" y="1656079"/>
            <a:ext cx="468630" cy="325120"/>
          </a:xfrm>
          <a:custGeom>
            <a:avLst/>
            <a:gdLst/>
            <a:ahLst/>
            <a:cxnLst/>
            <a:rect l="l" t="t" r="r" b="b"/>
            <a:pathLst>
              <a:path w="468629" h="325119">
                <a:moveTo>
                  <a:pt x="3810" y="49657"/>
                </a:moveTo>
                <a:lnTo>
                  <a:pt x="0" y="49657"/>
                </a:lnTo>
                <a:lnTo>
                  <a:pt x="0" y="50800"/>
                </a:lnTo>
                <a:lnTo>
                  <a:pt x="3810" y="50800"/>
                </a:lnTo>
                <a:lnTo>
                  <a:pt x="3810" y="49657"/>
                </a:lnTo>
                <a:close/>
              </a:path>
              <a:path w="468629" h="325119">
                <a:moveTo>
                  <a:pt x="468630" y="49657"/>
                </a:moveTo>
                <a:lnTo>
                  <a:pt x="464820" y="49657"/>
                </a:lnTo>
                <a:lnTo>
                  <a:pt x="464820" y="50800"/>
                </a:lnTo>
                <a:lnTo>
                  <a:pt x="468630" y="50800"/>
                </a:lnTo>
                <a:lnTo>
                  <a:pt x="468630" y="49657"/>
                </a:lnTo>
                <a:close/>
              </a:path>
              <a:path w="468629" h="325119">
                <a:moveTo>
                  <a:pt x="3810" y="47116"/>
                </a:moveTo>
                <a:lnTo>
                  <a:pt x="0" y="47116"/>
                </a:lnTo>
                <a:lnTo>
                  <a:pt x="0" y="49529"/>
                </a:lnTo>
                <a:lnTo>
                  <a:pt x="3810" y="49529"/>
                </a:lnTo>
                <a:lnTo>
                  <a:pt x="3810" y="47116"/>
                </a:lnTo>
                <a:close/>
              </a:path>
              <a:path w="468629" h="325119">
                <a:moveTo>
                  <a:pt x="468630" y="47116"/>
                </a:moveTo>
                <a:lnTo>
                  <a:pt x="464820" y="47116"/>
                </a:lnTo>
                <a:lnTo>
                  <a:pt x="464820" y="49529"/>
                </a:lnTo>
                <a:lnTo>
                  <a:pt x="468630" y="49529"/>
                </a:lnTo>
                <a:lnTo>
                  <a:pt x="468630" y="47116"/>
                </a:lnTo>
                <a:close/>
              </a:path>
              <a:path w="468629" h="325119">
                <a:moveTo>
                  <a:pt x="3810" y="43307"/>
                </a:moveTo>
                <a:lnTo>
                  <a:pt x="0" y="43307"/>
                </a:lnTo>
                <a:lnTo>
                  <a:pt x="0" y="46989"/>
                </a:lnTo>
                <a:lnTo>
                  <a:pt x="3810" y="46989"/>
                </a:lnTo>
                <a:lnTo>
                  <a:pt x="3810" y="43307"/>
                </a:lnTo>
                <a:close/>
              </a:path>
              <a:path w="468629" h="325119">
                <a:moveTo>
                  <a:pt x="468630" y="43307"/>
                </a:moveTo>
                <a:lnTo>
                  <a:pt x="464820" y="43307"/>
                </a:lnTo>
                <a:lnTo>
                  <a:pt x="464820" y="46989"/>
                </a:lnTo>
                <a:lnTo>
                  <a:pt x="468630" y="46989"/>
                </a:lnTo>
                <a:lnTo>
                  <a:pt x="468630" y="43307"/>
                </a:lnTo>
                <a:close/>
              </a:path>
              <a:path w="468629" h="325119">
                <a:moveTo>
                  <a:pt x="3810" y="40766"/>
                </a:moveTo>
                <a:lnTo>
                  <a:pt x="0" y="40766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40766"/>
                </a:lnTo>
                <a:close/>
              </a:path>
              <a:path w="468629" h="325119">
                <a:moveTo>
                  <a:pt x="468630" y="40766"/>
                </a:moveTo>
                <a:lnTo>
                  <a:pt x="464820" y="40766"/>
                </a:lnTo>
                <a:lnTo>
                  <a:pt x="464820" y="43179"/>
                </a:lnTo>
                <a:lnTo>
                  <a:pt x="468630" y="43179"/>
                </a:lnTo>
                <a:lnTo>
                  <a:pt x="468630" y="40766"/>
                </a:lnTo>
                <a:close/>
              </a:path>
              <a:path w="468629" h="325119">
                <a:moveTo>
                  <a:pt x="3810" y="36957"/>
                </a:moveTo>
                <a:lnTo>
                  <a:pt x="0" y="36957"/>
                </a:lnTo>
                <a:lnTo>
                  <a:pt x="0" y="40639"/>
                </a:lnTo>
                <a:lnTo>
                  <a:pt x="3810" y="40639"/>
                </a:lnTo>
                <a:lnTo>
                  <a:pt x="3810" y="36957"/>
                </a:lnTo>
                <a:close/>
              </a:path>
              <a:path w="468629" h="325119">
                <a:moveTo>
                  <a:pt x="468630" y="36957"/>
                </a:moveTo>
                <a:lnTo>
                  <a:pt x="464820" y="36957"/>
                </a:lnTo>
                <a:lnTo>
                  <a:pt x="464820" y="40639"/>
                </a:lnTo>
                <a:lnTo>
                  <a:pt x="468630" y="40639"/>
                </a:lnTo>
                <a:lnTo>
                  <a:pt x="468630" y="36957"/>
                </a:lnTo>
                <a:close/>
              </a:path>
              <a:path w="468629" h="325119">
                <a:moveTo>
                  <a:pt x="3810" y="34416"/>
                </a:moveTo>
                <a:lnTo>
                  <a:pt x="0" y="34416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4416"/>
                </a:lnTo>
                <a:close/>
              </a:path>
              <a:path w="468629" h="325119">
                <a:moveTo>
                  <a:pt x="468630" y="34416"/>
                </a:moveTo>
                <a:lnTo>
                  <a:pt x="464820" y="34416"/>
                </a:lnTo>
                <a:lnTo>
                  <a:pt x="464820" y="36829"/>
                </a:lnTo>
                <a:lnTo>
                  <a:pt x="468630" y="36829"/>
                </a:lnTo>
                <a:lnTo>
                  <a:pt x="468630" y="34416"/>
                </a:lnTo>
                <a:close/>
              </a:path>
              <a:path w="468629" h="325119">
                <a:moveTo>
                  <a:pt x="3810" y="30607"/>
                </a:moveTo>
                <a:lnTo>
                  <a:pt x="0" y="30607"/>
                </a:lnTo>
                <a:lnTo>
                  <a:pt x="0" y="34289"/>
                </a:lnTo>
                <a:lnTo>
                  <a:pt x="3810" y="34289"/>
                </a:lnTo>
                <a:lnTo>
                  <a:pt x="3810" y="30607"/>
                </a:lnTo>
                <a:close/>
              </a:path>
              <a:path w="468629" h="325119">
                <a:moveTo>
                  <a:pt x="468630" y="30607"/>
                </a:moveTo>
                <a:lnTo>
                  <a:pt x="464820" y="30607"/>
                </a:lnTo>
                <a:lnTo>
                  <a:pt x="464820" y="34289"/>
                </a:lnTo>
                <a:lnTo>
                  <a:pt x="468630" y="34289"/>
                </a:lnTo>
                <a:lnTo>
                  <a:pt x="468630" y="30607"/>
                </a:lnTo>
                <a:close/>
              </a:path>
              <a:path w="468629" h="325119">
                <a:moveTo>
                  <a:pt x="3810" y="28066"/>
                </a:moveTo>
                <a:lnTo>
                  <a:pt x="0" y="28066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28066"/>
                </a:lnTo>
                <a:close/>
              </a:path>
              <a:path w="468629" h="325119">
                <a:moveTo>
                  <a:pt x="468630" y="28066"/>
                </a:moveTo>
                <a:lnTo>
                  <a:pt x="464820" y="28066"/>
                </a:lnTo>
                <a:lnTo>
                  <a:pt x="464820" y="30479"/>
                </a:lnTo>
                <a:lnTo>
                  <a:pt x="468630" y="30479"/>
                </a:lnTo>
                <a:lnTo>
                  <a:pt x="468630" y="28066"/>
                </a:lnTo>
                <a:close/>
              </a:path>
              <a:path w="468629" h="325119">
                <a:moveTo>
                  <a:pt x="3810" y="24257"/>
                </a:moveTo>
                <a:lnTo>
                  <a:pt x="0" y="24257"/>
                </a:lnTo>
                <a:lnTo>
                  <a:pt x="0" y="27939"/>
                </a:lnTo>
                <a:lnTo>
                  <a:pt x="3810" y="27939"/>
                </a:lnTo>
                <a:lnTo>
                  <a:pt x="3810" y="24257"/>
                </a:lnTo>
                <a:close/>
              </a:path>
              <a:path w="468629" h="325119">
                <a:moveTo>
                  <a:pt x="468630" y="24257"/>
                </a:moveTo>
                <a:lnTo>
                  <a:pt x="464820" y="24257"/>
                </a:lnTo>
                <a:lnTo>
                  <a:pt x="464820" y="27939"/>
                </a:lnTo>
                <a:lnTo>
                  <a:pt x="468630" y="27939"/>
                </a:lnTo>
                <a:lnTo>
                  <a:pt x="468630" y="24257"/>
                </a:lnTo>
                <a:close/>
              </a:path>
              <a:path w="468629" h="325119">
                <a:moveTo>
                  <a:pt x="3810" y="21716"/>
                </a:moveTo>
                <a:lnTo>
                  <a:pt x="0" y="21716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1716"/>
                </a:lnTo>
                <a:close/>
              </a:path>
              <a:path w="468629" h="325119">
                <a:moveTo>
                  <a:pt x="468630" y="21716"/>
                </a:moveTo>
                <a:lnTo>
                  <a:pt x="464820" y="21716"/>
                </a:lnTo>
                <a:lnTo>
                  <a:pt x="464820" y="24129"/>
                </a:lnTo>
                <a:lnTo>
                  <a:pt x="468630" y="24129"/>
                </a:lnTo>
                <a:lnTo>
                  <a:pt x="468630" y="21716"/>
                </a:lnTo>
                <a:close/>
              </a:path>
              <a:path w="468629" h="325119">
                <a:moveTo>
                  <a:pt x="3810" y="17907"/>
                </a:moveTo>
                <a:lnTo>
                  <a:pt x="0" y="17907"/>
                </a:lnTo>
                <a:lnTo>
                  <a:pt x="0" y="21589"/>
                </a:lnTo>
                <a:lnTo>
                  <a:pt x="3810" y="21589"/>
                </a:lnTo>
                <a:lnTo>
                  <a:pt x="3810" y="17907"/>
                </a:lnTo>
                <a:close/>
              </a:path>
              <a:path w="468629" h="325119">
                <a:moveTo>
                  <a:pt x="468630" y="17907"/>
                </a:moveTo>
                <a:lnTo>
                  <a:pt x="464820" y="17907"/>
                </a:lnTo>
                <a:lnTo>
                  <a:pt x="464820" y="21589"/>
                </a:lnTo>
                <a:lnTo>
                  <a:pt x="468630" y="21589"/>
                </a:lnTo>
                <a:lnTo>
                  <a:pt x="468630" y="17907"/>
                </a:lnTo>
                <a:close/>
              </a:path>
              <a:path w="468629" h="325119">
                <a:moveTo>
                  <a:pt x="3810" y="15366"/>
                </a:moveTo>
                <a:lnTo>
                  <a:pt x="0" y="15366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5366"/>
                </a:lnTo>
                <a:close/>
              </a:path>
              <a:path w="468629" h="325119">
                <a:moveTo>
                  <a:pt x="468630" y="15366"/>
                </a:moveTo>
                <a:lnTo>
                  <a:pt x="464820" y="15366"/>
                </a:lnTo>
                <a:lnTo>
                  <a:pt x="464820" y="17779"/>
                </a:lnTo>
                <a:lnTo>
                  <a:pt x="468630" y="17779"/>
                </a:lnTo>
                <a:lnTo>
                  <a:pt x="468630" y="15366"/>
                </a:lnTo>
                <a:close/>
              </a:path>
              <a:path w="468629" h="325119">
                <a:moveTo>
                  <a:pt x="3810" y="11557"/>
                </a:moveTo>
                <a:lnTo>
                  <a:pt x="0" y="11557"/>
                </a:lnTo>
                <a:lnTo>
                  <a:pt x="0" y="15239"/>
                </a:lnTo>
                <a:lnTo>
                  <a:pt x="3810" y="15239"/>
                </a:lnTo>
                <a:lnTo>
                  <a:pt x="3810" y="11557"/>
                </a:lnTo>
                <a:close/>
              </a:path>
              <a:path w="468629" h="325119">
                <a:moveTo>
                  <a:pt x="468630" y="11557"/>
                </a:moveTo>
                <a:lnTo>
                  <a:pt x="464820" y="11557"/>
                </a:lnTo>
                <a:lnTo>
                  <a:pt x="464820" y="15239"/>
                </a:lnTo>
                <a:lnTo>
                  <a:pt x="468630" y="15239"/>
                </a:lnTo>
                <a:lnTo>
                  <a:pt x="468630" y="11557"/>
                </a:lnTo>
                <a:close/>
              </a:path>
              <a:path w="468629" h="325119">
                <a:moveTo>
                  <a:pt x="3810" y="9016"/>
                </a:moveTo>
                <a:lnTo>
                  <a:pt x="0" y="9016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9016"/>
                </a:lnTo>
                <a:close/>
              </a:path>
              <a:path w="468629" h="325119">
                <a:moveTo>
                  <a:pt x="468630" y="9016"/>
                </a:moveTo>
                <a:lnTo>
                  <a:pt x="464820" y="9016"/>
                </a:lnTo>
                <a:lnTo>
                  <a:pt x="464820" y="11429"/>
                </a:lnTo>
                <a:lnTo>
                  <a:pt x="468630" y="11429"/>
                </a:lnTo>
                <a:lnTo>
                  <a:pt x="468630" y="9016"/>
                </a:lnTo>
                <a:close/>
              </a:path>
              <a:path w="468629" h="325119">
                <a:moveTo>
                  <a:pt x="3810" y="6350"/>
                </a:moveTo>
                <a:lnTo>
                  <a:pt x="2540" y="6350"/>
                </a:lnTo>
                <a:lnTo>
                  <a:pt x="2540" y="7747"/>
                </a:lnTo>
                <a:lnTo>
                  <a:pt x="0" y="7747"/>
                </a:lnTo>
                <a:lnTo>
                  <a:pt x="0" y="8889"/>
                </a:lnTo>
                <a:lnTo>
                  <a:pt x="3810" y="8889"/>
                </a:lnTo>
                <a:lnTo>
                  <a:pt x="3810" y="6350"/>
                </a:lnTo>
                <a:close/>
              </a:path>
              <a:path w="468629" h="325119">
                <a:moveTo>
                  <a:pt x="467360" y="5079"/>
                </a:moveTo>
                <a:lnTo>
                  <a:pt x="464819" y="5079"/>
                </a:lnTo>
                <a:lnTo>
                  <a:pt x="464820" y="8889"/>
                </a:lnTo>
                <a:lnTo>
                  <a:pt x="468630" y="8889"/>
                </a:lnTo>
                <a:lnTo>
                  <a:pt x="468630" y="6350"/>
                </a:lnTo>
                <a:lnTo>
                  <a:pt x="467360" y="6350"/>
                </a:lnTo>
                <a:lnTo>
                  <a:pt x="467360" y="5079"/>
                </a:lnTo>
                <a:close/>
              </a:path>
              <a:path w="468629" h="325119">
                <a:moveTo>
                  <a:pt x="7620" y="2539"/>
                </a:moveTo>
                <a:lnTo>
                  <a:pt x="6350" y="2539"/>
                </a:lnTo>
                <a:lnTo>
                  <a:pt x="6350" y="3810"/>
                </a:lnTo>
                <a:lnTo>
                  <a:pt x="463550" y="3810"/>
                </a:lnTo>
                <a:lnTo>
                  <a:pt x="463550" y="2666"/>
                </a:lnTo>
                <a:lnTo>
                  <a:pt x="7620" y="2666"/>
                </a:lnTo>
                <a:close/>
              </a:path>
              <a:path w="468629" h="325119">
                <a:moveTo>
                  <a:pt x="463550" y="2539"/>
                </a:moveTo>
                <a:lnTo>
                  <a:pt x="462279" y="2539"/>
                </a:lnTo>
                <a:lnTo>
                  <a:pt x="463550" y="2666"/>
                </a:lnTo>
                <a:close/>
              </a:path>
              <a:path w="468629" h="325119">
                <a:moveTo>
                  <a:pt x="462279" y="1397"/>
                </a:moveTo>
                <a:lnTo>
                  <a:pt x="7620" y="1397"/>
                </a:lnTo>
                <a:lnTo>
                  <a:pt x="7620" y="2539"/>
                </a:lnTo>
                <a:lnTo>
                  <a:pt x="462279" y="2539"/>
                </a:lnTo>
                <a:lnTo>
                  <a:pt x="462279" y="1397"/>
                </a:lnTo>
                <a:close/>
              </a:path>
              <a:path w="468629" h="325119">
                <a:moveTo>
                  <a:pt x="461010" y="0"/>
                </a:moveTo>
                <a:lnTo>
                  <a:pt x="8890" y="0"/>
                </a:lnTo>
                <a:lnTo>
                  <a:pt x="8890" y="1397"/>
                </a:lnTo>
                <a:lnTo>
                  <a:pt x="461010" y="1397"/>
                </a:lnTo>
                <a:lnTo>
                  <a:pt x="461010" y="0"/>
                </a:lnTo>
                <a:close/>
              </a:path>
              <a:path w="468629" h="325119">
                <a:moveTo>
                  <a:pt x="3810" y="50800"/>
                </a:moveTo>
                <a:lnTo>
                  <a:pt x="0" y="5080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50800"/>
                </a:lnTo>
                <a:close/>
              </a:path>
              <a:path w="468629" h="325119">
                <a:moveTo>
                  <a:pt x="468630" y="50800"/>
                </a:moveTo>
                <a:lnTo>
                  <a:pt x="464820" y="50800"/>
                </a:lnTo>
                <a:lnTo>
                  <a:pt x="464820" y="63500"/>
                </a:lnTo>
                <a:lnTo>
                  <a:pt x="468630" y="63500"/>
                </a:lnTo>
                <a:lnTo>
                  <a:pt x="468630" y="50800"/>
                </a:lnTo>
                <a:close/>
              </a:path>
              <a:path w="468629" h="325119">
                <a:moveTo>
                  <a:pt x="3810" y="63500"/>
                </a:moveTo>
                <a:lnTo>
                  <a:pt x="0" y="63500"/>
                </a:lnTo>
                <a:lnTo>
                  <a:pt x="0" y="69850"/>
                </a:lnTo>
                <a:lnTo>
                  <a:pt x="3810" y="69850"/>
                </a:lnTo>
                <a:lnTo>
                  <a:pt x="3810" y="63500"/>
                </a:lnTo>
                <a:close/>
              </a:path>
              <a:path w="468629" h="325119">
                <a:moveTo>
                  <a:pt x="468630" y="63500"/>
                </a:moveTo>
                <a:lnTo>
                  <a:pt x="464820" y="63500"/>
                </a:lnTo>
                <a:lnTo>
                  <a:pt x="464820" y="69850"/>
                </a:lnTo>
                <a:lnTo>
                  <a:pt x="468630" y="69850"/>
                </a:lnTo>
                <a:lnTo>
                  <a:pt x="468630" y="63500"/>
                </a:lnTo>
                <a:close/>
              </a:path>
              <a:path w="468629" h="325119">
                <a:moveTo>
                  <a:pt x="3810" y="69850"/>
                </a:moveTo>
                <a:lnTo>
                  <a:pt x="0" y="69850"/>
                </a:lnTo>
                <a:lnTo>
                  <a:pt x="0" y="88900"/>
                </a:lnTo>
                <a:lnTo>
                  <a:pt x="3810" y="88900"/>
                </a:lnTo>
                <a:lnTo>
                  <a:pt x="3810" y="69850"/>
                </a:lnTo>
                <a:close/>
              </a:path>
              <a:path w="468629" h="325119">
                <a:moveTo>
                  <a:pt x="468630" y="69850"/>
                </a:moveTo>
                <a:lnTo>
                  <a:pt x="464820" y="69850"/>
                </a:lnTo>
                <a:lnTo>
                  <a:pt x="464820" y="88900"/>
                </a:lnTo>
                <a:lnTo>
                  <a:pt x="468630" y="88900"/>
                </a:lnTo>
                <a:lnTo>
                  <a:pt x="468630" y="69850"/>
                </a:lnTo>
                <a:close/>
              </a:path>
              <a:path w="468629" h="325119">
                <a:moveTo>
                  <a:pt x="3810" y="88900"/>
                </a:moveTo>
                <a:lnTo>
                  <a:pt x="0" y="88900"/>
                </a:lnTo>
                <a:lnTo>
                  <a:pt x="0" y="114300"/>
                </a:lnTo>
                <a:lnTo>
                  <a:pt x="3810" y="114300"/>
                </a:lnTo>
                <a:lnTo>
                  <a:pt x="3810" y="88900"/>
                </a:lnTo>
                <a:close/>
              </a:path>
              <a:path w="468629" h="325119">
                <a:moveTo>
                  <a:pt x="468630" y="88900"/>
                </a:moveTo>
                <a:lnTo>
                  <a:pt x="464820" y="88900"/>
                </a:lnTo>
                <a:lnTo>
                  <a:pt x="464820" y="114300"/>
                </a:lnTo>
                <a:lnTo>
                  <a:pt x="468630" y="114300"/>
                </a:lnTo>
                <a:lnTo>
                  <a:pt x="468630" y="88900"/>
                </a:lnTo>
                <a:close/>
              </a:path>
              <a:path w="468629" h="325119">
                <a:moveTo>
                  <a:pt x="3810" y="114300"/>
                </a:moveTo>
                <a:lnTo>
                  <a:pt x="0" y="114300"/>
                </a:lnTo>
                <a:lnTo>
                  <a:pt x="0" y="130810"/>
                </a:lnTo>
                <a:lnTo>
                  <a:pt x="3810" y="130810"/>
                </a:lnTo>
                <a:lnTo>
                  <a:pt x="3810" y="114300"/>
                </a:lnTo>
                <a:close/>
              </a:path>
              <a:path w="468629" h="325119">
                <a:moveTo>
                  <a:pt x="468630" y="114300"/>
                </a:moveTo>
                <a:lnTo>
                  <a:pt x="464820" y="114300"/>
                </a:lnTo>
                <a:lnTo>
                  <a:pt x="464820" y="130810"/>
                </a:lnTo>
                <a:lnTo>
                  <a:pt x="468630" y="130810"/>
                </a:lnTo>
                <a:lnTo>
                  <a:pt x="468630" y="114300"/>
                </a:lnTo>
                <a:close/>
              </a:path>
              <a:path w="468629" h="325119">
                <a:moveTo>
                  <a:pt x="3810" y="130810"/>
                </a:moveTo>
                <a:lnTo>
                  <a:pt x="0" y="130810"/>
                </a:lnTo>
                <a:lnTo>
                  <a:pt x="0" y="203200"/>
                </a:lnTo>
                <a:lnTo>
                  <a:pt x="3810" y="203200"/>
                </a:lnTo>
                <a:lnTo>
                  <a:pt x="3810" y="130810"/>
                </a:lnTo>
                <a:close/>
              </a:path>
              <a:path w="468629" h="325119">
                <a:moveTo>
                  <a:pt x="468630" y="130810"/>
                </a:moveTo>
                <a:lnTo>
                  <a:pt x="464820" y="130810"/>
                </a:lnTo>
                <a:lnTo>
                  <a:pt x="464820" y="203200"/>
                </a:lnTo>
                <a:lnTo>
                  <a:pt x="468630" y="203200"/>
                </a:lnTo>
                <a:lnTo>
                  <a:pt x="468630" y="130810"/>
                </a:lnTo>
                <a:close/>
              </a:path>
              <a:path w="468629" h="325119">
                <a:moveTo>
                  <a:pt x="3810" y="203200"/>
                </a:moveTo>
                <a:lnTo>
                  <a:pt x="0" y="203200"/>
                </a:lnTo>
                <a:lnTo>
                  <a:pt x="0" y="241300"/>
                </a:lnTo>
                <a:lnTo>
                  <a:pt x="3810" y="241300"/>
                </a:lnTo>
                <a:lnTo>
                  <a:pt x="3810" y="203200"/>
                </a:lnTo>
                <a:close/>
              </a:path>
              <a:path w="468629" h="325119">
                <a:moveTo>
                  <a:pt x="468630" y="203200"/>
                </a:moveTo>
                <a:lnTo>
                  <a:pt x="464820" y="203200"/>
                </a:lnTo>
                <a:lnTo>
                  <a:pt x="464820" y="241300"/>
                </a:lnTo>
                <a:lnTo>
                  <a:pt x="468630" y="241300"/>
                </a:lnTo>
                <a:lnTo>
                  <a:pt x="468630" y="203200"/>
                </a:lnTo>
                <a:close/>
              </a:path>
              <a:path w="468629" h="325119">
                <a:moveTo>
                  <a:pt x="3810" y="241300"/>
                </a:moveTo>
                <a:lnTo>
                  <a:pt x="0" y="241300"/>
                </a:lnTo>
                <a:lnTo>
                  <a:pt x="0" y="254000"/>
                </a:lnTo>
                <a:lnTo>
                  <a:pt x="3810" y="254000"/>
                </a:lnTo>
                <a:lnTo>
                  <a:pt x="3810" y="241300"/>
                </a:lnTo>
                <a:close/>
              </a:path>
              <a:path w="468629" h="325119">
                <a:moveTo>
                  <a:pt x="468630" y="241300"/>
                </a:moveTo>
                <a:lnTo>
                  <a:pt x="464820" y="241300"/>
                </a:lnTo>
                <a:lnTo>
                  <a:pt x="464820" y="254000"/>
                </a:lnTo>
                <a:lnTo>
                  <a:pt x="468630" y="254000"/>
                </a:lnTo>
                <a:lnTo>
                  <a:pt x="468630" y="241300"/>
                </a:lnTo>
                <a:close/>
              </a:path>
              <a:path w="468629" h="325119">
                <a:moveTo>
                  <a:pt x="3810" y="254000"/>
                </a:moveTo>
                <a:lnTo>
                  <a:pt x="0" y="254000"/>
                </a:lnTo>
                <a:lnTo>
                  <a:pt x="0" y="279400"/>
                </a:lnTo>
                <a:lnTo>
                  <a:pt x="3810" y="279400"/>
                </a:lnTo>
                <a:lnTo>
                  <a:pt x="3810" y="254000"/>
                </a:lnTo>
                <a:close/>
              </a:path>
              <a:path w="468629" h="325119">
                <a:moveTo>
                  <a:pt x="468630" y="254000"/>
                </a:moveTo>
                <a:lnTo>
                  <a:pt x="464820" y="254000"/>
                </a:lnTo>
                <a:lnTo>
                  <a:pt x="464820" y="279400"/>
                </a:lnTo>
                <a:lnTo>
                  <a:pt x="468630" y="279400"/>
                </a:lnTo>
                <a:lnTo>
                  <a:pt x="468630" y="254000"/>
                </a:lnTo>
                <a:close/>
              </a:path>
              <a:path w="468629" h="325119">
                <a:moveTo>
                  <a:pt x="3810" y="279400"/>
                </a:moveTo>
                <a:lnTo>
                  <a:pt x="0" y="279400"/>
                </a:lnTo>
                <a:lnTo>
                  <a:pt x="0" y="285750"/>
                </a:lnTo>
                <a:lnTo>
                  <a:pt x="3810" y="285750"/>
                </a:lnTo>
                <a:lnTo>
                  <a:pt x="3810" y="279400"/>
                </a:lnTo>
                <a:close/>
              </a:path>
              <a:path w="468629" h="325119">
                <a:moveTo>
                  <a:pt x="468630" y="279400"/>
                </a:moveTo>
                <a:lnTo>
                  <a:pt x="464820" y="279400"/>
                </a:lnTo>
                <a:lnTo>
                  <a:pt x="464820" y="285750"/>
                </a:lnTo>
                <a:lnTo>
                  <a:pt x="468630" y="285750"/>
                </a:lnTo>
                <a:lnTo>
                  <a:pt x="468630" y="279400"/>
                </a:lnTo>
                <a:close/>
              </a:path>
              <a:path w="468629" h="325119">
                <a:moveTo>
                  <a:pt x="3810" y="285750"/>
                </a:moveTo>
                <a:lnTo>
                  <a:pt x="0" y="285750"/>
                </a:lnTo>
                <a:lnTo>
                  <a:pt x="0" y="292100"/>
                </a:lnTo>
                <a:lnTo>
                  <a:pt x="3810" y="292100"/>
                </a:lnTo>
                <a:lnTo>
                  <a:pt x="3810" y="285750"/>
                </a:lnTo>
                <a:close/>
              </a:path>
              <a:path w="468629" h="325119">
                <a:moveTo>
                  <a:pt x="468630" y="285750"/>
                </a:moveTo>
                <a:lnTo>
                  <a:pt x="464820" y="285750"/>
                </a:lnTo>
                <a:lnTo>
                  <a:pt x="464820" y="292100"/>
                </a:lnTo>
                <a:lnTo>
                  <a:pt x="468630" y="292100"/>
                </a:lnTo>
                <a:lnTo>
                  <a:pt x="468630" y="285750"/>
                </a:lnTo>
                <a:close/>
              </a:path>
              <a:path w="468629" h="325119">
                <a:moveTo>
                  <a:pt x="464820" y="323850"/>
                </a:moveTo>
                <a:lnTo>
                  <a:pt x="6350" y="323850"/>
                </a:lnTo>
                <a:lnTo>
                  <a:pt x="6350" y="325120"/>
                </a:lnTo>
                <a:lnTo>
                  <a:pt x="464820" y="325120"/>
                </a:lnTo>
                <a:lnTo>
                  <a:pt x="464820" y="323850"/>
                </a:lnTo>
                <a:close/>
              </a:path>
              <a:path w="468629" h="325119">
                <a:moveTo>
                  <a:pt x="466090" y="322580"/>
                </a:moveTo>
                <a:lnTo>
                  <a:pt x="5080" y="322580"/>
                </a:lnTo>
                <a:lnTo>
                  <a:pt x="5080" y="323850"/>
                </a:lnTo>
                <a:lnTo>
                  <a:pt x="466090" y="323850"/>
                </a:lnTo>
                <a:lnTo>
                  <a:pt x="466090" y="322580"/>
                </a:lnTo>
                <a:close/>
              </a:path>
              <a:path w="468629" h="325119">
                <a:moveTo>
                  <a:pt x="467360" y="321310"/>
                </a:moveTo>
                <a:lnTo>
                  <a:pt x="3809" y="321310"/>
                </a:lnTo>
                <a:lnTo>
                  <a:pt x="3810" y="322580"/>
                </a:lnTo>
                <a:lnTo>
                  <a:pt x="467360" y="322580"/>
                </a:lnTo>
                <a:lnTo>
                  <a:pt x="467360" y="321310"/>
                </a:lnTo>
                <a:close/>
              </a:path>
              <a:path w="468629" h="325119">
                <a:moveTo>
                  <a:pt x="3810" y="292227"/>
                </a:moveTo>
                <a:lnTo>
                  <a:pt x="0" y="292227"/>
                </a:lnTo>
                <a:lnTo>
                  <a:pt x="0" y="318770"/>
                </a:lnTo>
                <a:lnTo>
                  <a:pt x="1270" y="318770"/>
                </a:lnTo>
                <a:lnTo>
                  <a:pt x="1270" y="320040"/>
                </a:lnTo>
                <a:lnTo>
                  <a:pt x="2540" y="320040"/>
                </a:lnTo>
                <a:lnTo>
                  <a:pt x="2540" y="321310"/>
                </a:lnTo>
                <a:lnTo>
                  <a:pt x="3809" y="321310"/>
                </a:lnTo>
                <a:lnTo>
                  <a:pt x="3810" y="292227"/>
                </a:lnTo>
                <a:close/>
              </a:path>
              <a:path w="468629" h="325119">
                <a:moveTo>
                  <a:pt x="468630" y="292227"/>
                </a:moveTo>
                <a:lnTo>
                  <a:pt x="464820" y="292227"/>
                </a:lnTo>
                <a:lnTo>
                  <a:pt x="464820" y="321310"/>
                </a:lnTo>
                <a:lnTo>
                  <a:pt x="468630" y="321310"/>
                </a:lnTo>
                <a:lnTo>
                  <a:pt x="468630" y="292227"/>
                </a:lnTo>
                <a:close/>
              </a:path>
            </a:pathLst>
          </a:custGeom>
          <a:solidFill>
            <a:srgbClr val="360B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249919" y="1659889"/>
            <a:ext cx="461009" cy="317500"/>
          </a:xfrm>
          <a:custGeom>
            <a:avLst/>
            <a:gdLst/>
            <a:ahLst/>
            <a:cxnLst/>
            <a:rect l="l" t="t" r="r" b="b"/>
            <a:pathLst>
              <a:path w="461009" h="317500">
                <a:moveTo>
                  <a:pt x="3810" y="45847"/>
                </a:moveTo>
                <a:lnTo>
                  <a:pt x="0" y="45847"/>
                </a:lnTo>
                <a:lnTo>
                  <a:pt x="0" y="46989"/>
                </a:lnTo>
                <a:lnTo>
                  <a:pt x="3810" y="46989"/>
                </a:lnTo>
                <a:lnTo>
                  <a:pt x="3810" y="45847"/>
                </a:lnTo>
                <a:close/>
              </a:path>
              <a:path w="461009" h="317500">
                <a:moveTo>
                  <a:pt x="461010" y="45847"/>
                </a:moveTo>
                <a:lnTo>
                  <a:pt x="457200" y="45847"/>
                </a:lnTo>
                <a:lnTo>
                  <a:pt x="457200" y="46989"/>
                </a:lnTo>
                <a:lnTo>
                  <a:pt x="461010" y="46989"/>
                </a:lnTo>
                <a:lnTo>
                  <a:pt x="461010" y="45847"/>
                </a:lnTo>
                <a:close/>
              </a:path>
              <a:path w="461009" h="317500">
                <a:moveTo>
                  <a:pt x="3810" y="43306"/>
                </a:moveTo>
                <a:lnTo>
                  <a:pt x="0" y="43306"/>
                </a:lnTo>
                <a:lnTo>
                  <a:pt x="0" y="45719"/>
                </a:lnTo>
                <a:lnTo>
                  <a:pt x="3810" y="45719"/>
                </a:lnTo>
                <a:lnTo>
                  <a:pt x="3810" y="43306"/>
                </a:lnTo>
                <a:close/>
              </a:path>
              <a:path w="461009" h="317500">
                <a:moveTo>
                  <a:pt x="461010" y="43306"/>
                </a:moveTo>
                <a:lnTo>
                  <a:pt x="457200" y="43306"/>
                </a:lnTo>
                <a:lnTo>
                  <a:pt x="457200" y="45719"/>
                </a:lnTo>
                <a:lnTo>
                  <a:pt x="461010" y="45719"/>
                </a:lnTo>
                <a:lnTo>
                  <a:pt x="461010" y="43306"/>
                </a:lnTo>
                <a:close/>
              </a:path>
              <a:path w="461009" h="317500">
                <a:moveTo>
                  <a:pt x="3810" y="39497"/>
                </a:moveTo>
                <a:lnTo>
                  <a:pt x="0" y="39497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39497"/>
                </a:lnTo>
                <a:close/>
              </a:path>
              <a:path w="461009" h="317500">
                <a:moveTo>
                  <a:pt x="461010" y="39497"/>
                </a:moveTo>
                <a:lnTo>
                  <a:pt x="457200" y="39497"/>
                </a:lnTo>
                <a:lnTo>
                  <a:pt x="457200" y="43179"/>
                </a:lnTo>
                <a:lnTo>
                  <a:pt x="461010" y="43179"/>
                </a:lnTo>
                <a:lnTo>
                  <a:pt x="461010" y="39497"/>
                </a:lnTo>
                <a:close/>
              </a:path>
              <a:path w="461009" h="317500">
                <a:moveTo>
                  <a:pt x="3810" y="36956"/>
                </a:moveTo>
                <a:lnTo>
                  <a:pt x="0" y="36956"/>
                </a:lnTo>
                <a:lnTo>
                  <a:pt x="0" y="39369"/>
                </a:lnTo>
                <a:lnTo>
                  <a:pt x="3810" y="39369"/>
                </a:lnTo>
                <a:lnTo>
                  <a:pt x="3810" y="36956"/>
                </a:lnTo>
                <a:close/>
              </a:path>
              <a:path w="461009" h="317500">
                <a:moveTo>
                  <a:pt x="461010" y="36956"/>
                </a:moveTo>
                <a:lnTo>
                  <a:pt x="457200" y="36956"/>
                </a:lnTo>
                <a:lnTo>
                  <a:pt x="457200" y="39369"/>
                </a:lnTo>
                <a:lnTo>
                  <a:pt x="461010" y="39369"/>
                </a:lnTo>
                <a:lnTo>
                  <a:pt x="461010" y="36956"/>
                </a:lnTo>
                <a:close/>
              </a:path>
              <a:path w="461009" h="317500">
                <a:moveTo>
                  <a:pt x="3810" y="33147"/>
                </a:moveTo>
                <a:lnTo>
                  <a:pt x="0" y="33147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3147"/>
                </a:lnTo>
                <a:close/>
              </a:path>
              <a:path w="461009" h="317500">
                <a:moveTo>
                  <a:pt x="461010" y="33147"/>
                </a:moveTo>
                <a:lnTo>
                  <a:pt x="457200" y="33147"/>
                </a:lnTo>
                <a:lnTo>
                  <a:pt x="457200" y="36829"/>
                </a:lnTo>
                <a:lnTo>
                  <a:pt x="461010" y="36829"/>
                </a:lnTo>
                <a:lnTo>
                  <a:pt x="461010" y="33147"/>
                </a:lnTo>
                <a:close/>
              </a:path>
              <a:path w="461009" h="317500">
                <a:moveTo>
                  <a:pt x="3810" y="30606"/>
                </a:moveTo>
                <a:lnTo>
                  <a:pt x="0" y="30606"/>
                </a:lnTo>
                <a:lnTo>
                  <a:pt x="0" y="33019"/>
                </a:lnTo>
                <a:lnTo>
                  <a:pt x="3810" y="33019"/>
                </a:lnTo>
                <a:lnTo>
                  <a:pt x="3810" y="30606"/>
                </a:lnTo>
                <a:close/>
              </a:path>
              <a:path w="461009" h="317500">
                <a:moveTo>
                  <a:pt x="461010" y="30606"/>
                </a:moveTo>
                <a:lnTo>
                  <a:pt x="457200" y="30606"/>
                </a:lnTo>
                <a:lnTo>
                  <a:pt x="457200" y="33019"/>
                </a:lnTo>
                <a:lnTo>
                  <a:pt x="461010" y="33019"/>
                </a:lnTo>
                <a:lnTo>
                  <a:pt x="461010" y="30606"/>
                </a:lnTo>
                <a:close/>
              </a:path>
              <a:path w="461009" h="317500">
                <a:moveTo>
                  <a:pt x="3810" y="26797"/>
                </a:moveTo>
                <a:lnTo>
                  <a:pt x="0" y="26797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26797"/>
                </a:lnTo>
                <a:close/>
              </a:path>
              <a:path w="461009" h="317500">
                <a:moveTo>
                  <a:pt x="461010" y="26797"/>
                </a:moveTo>
                <a:lnTo>
                  <a:pt x="457200" y="26797"/>
                </a:lnTo>
                <a:lnTo>
                  <a:pt x="457200" y="30479"/>
                </a:lnTo>
                <a:lnTo>
                  <a:pt x="461010" y="30479"/>
                </a:lnTo>
                <a:lnTo>
                  <a:pt x="461010" y="26797"/>
                </a:lnTo>
                <a:close/>
              </a:path>
              <a:path w="461009" h="317500">
                <a:moveTo>
                  <a:pt x="3810" y="24256"/>
                </a:moveTo>
                <a:lnTo>
                  <a:pt x="0" y="24256"/>
                </a:lnTo>
                <a:lnTo>
                  <a:pt x="0" y="26669"/>
                </a:lnTo>
                <a:lnTo>
                  <a:pt x="3810" y="26669"/>
                </a:lnTo>
                <a:lnTo>
                  <a:pt x="3810" y="24256"/>
                </a:lnTo>
                <a:close/>
              </a:path>
              <a:path w="461009" h="317500">
                <a:moveTo>
                  <a:pt x="461010" y="24256"/>
                </a:moveTo>
                <a:lnTo>
                  <a:pt x="457200" y="24256"/>
                </a:lnTo>
                <a:lnTo>
                  <a:pt x="457200" y="26669"/>
                </a:lnTo>
                <a:lnTo>
                  <a:pt x="461010" y="26669"/>
                </a:lnTo>
                <a:lnTo>
                  <a:pt x="461010" y="24256"/>
                </a:lnTo>
                <a:close/>
              </a:path>
              <a:path w="461009" h="317500">
                <a:moveTo>
                  <a:pt x="3810" y="20447"/>
                </a:moveTo>
                <a:lnTo>
                  <a:pt x="0" y="20447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0447"/>
                </a:lnTo>
                <a:close/>
              </a:path>
              <a:path w="461009" h="317500">
                <a:moveTo>
                  <a:pt x="461010" y="20447"/>
                </a:moveTo>
                <a:lnTo>
                  <a:pt x="457200" y="20447"/>
                </a:lnTo>
                <a:lnTo>
                  <a:pt x="457200" y="24129"/>
                </a:lnTo>
                <a:lnTo>
                  <a:pt x="461010" y="24129"/>
                </a:lnTo>
                <a:lnTo>
                  <a:pt x="461010" y="20447"/>
                </a:lnTo>
                <a:close/>
              </a:path>
              <a:path w="461009" h="317500">
                <a:moveTo>
                  <a:pt x="3810" y="17906"/>
                </a:moveTo>
                <a:lnTo>
                  <a:pt x="0" y="17906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17906"/>
                </a:lnTo>
                <a:close/>
              </a:path>
              <a:path w="461009" h="317500">
                <a:moveTo>
                  <a:pt x="461010" y="17906"/>
                </a:moveTo>
                <a:lnTo>
                  <a:pt x="457200" y="17906"/>
                </a:lnTo>
                <a:lnTo>
                  <a:pt x="457200" y="20319"/>
                </a:lnTo>
                <a:lnTo>
                  <a:pt x="461010" y="20319"/>
                </a:lnTo>
                <a:lnTo>
                  <a:pt x="461010" y="17906"/>
                </a:lnTo>
                <a:close/>
              </a:path>
              <a:path w="461009" h="317500">
                <a:moveTo>
                  <a:pt x="3810" y="14097"/>
                </a:moveTo>
                <a:lnTo>
                  <a:pt x="0" y="14097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4097"/>
                </a:lnTo>
                <a:close/>
              </a:path>
              <a:path w="461009" h="317500">
                <a:moveTo>
                  <a:pt x="461010" y="14097"/>
                </a:moveTo>
                <a:lnTo>
                  <a:pt x="457200" y="14097"/>
                </a:lnTo>
                <a:lnTo>
                  <a:pt x="457200" y="17779"/>
                </a:lnTo>
                <a:lnTo>
                  <a:pt x="461010" y="17779"/>
                </a:lnTo>
                <a:lnTo>
                  <a:pt x="461010" y="14097"/>
                </a:lnTo>
                <a:close/>
              </a:path>
              <a:path w="461009" h="317500">
                <a:moveTo>
                  <a:pt x="3810" y="11556"/>
                </a:moveTo>
                <a:lnTo>
                  <a:pt x="0" y="11556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1556"/>
                </a:lnTo>
                <a:close/>
              </a:path>
              <a:path w="461009" h="317500">
                <a:moveTo>
                  <a:pt x="461010" y="11556"/>
                </a:moveTo>
                <a:lnTo>
                  <a:pt x="457200" y="11556"/>
                </a:lnTo>
                <a:lnTo>
                  <a:pt x="457200" y="13969"/>
                </a:lnTo>
                <a:lnTo>
                  <a:pt x="461010" y="13969"/>
                </a:lnTo>
                <a:lnTo>
                  <a:pt x="461010" y="11556"/>
                </a:lnTo>
                <a:close/>
              </a:path>
              <a:path w="461009" h="317500">
                <a:moveTo>
                  <a:pt x="3810" y="7747"/>
                </a:moveTo>
                <a:lnTo>
                  <a:pt x="0" y="7747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7747"/>
                </a:lnTo>
                <a:close/>
              </a:path>
              <a:path w="461009" h="317500">
                <a:moveTo>
                  <a:pt x="461010" y="7747"/>
                </a:moveTo>
                <a:lnTo>
                  <a:pt x="457200" y="7747"/>
                </a:lnTo>
                <a:lnTo>
                  <a:pt x="457200" y="11429"/>
                </a:lnTo>
                <a:lnTo>
                  <a:pt x="461010" y="11429"/>
                </a:lnTo>
                <a:lnTo>
                  <a:pt x="461010" y="7747"/>
                </a:lnTo>
                <a:close/>
              </a:path>
              <a:path w="461009" h="317500">
                <a:moveTo>
                  <a:pt x="3810" y="5206"/>
                </a:moveTo>
                <a:lnTo>
                  <a:pt x="0" y="5206"/>
                </a:lnTo>
                <a:lnTo>
                  <a:pt x="0" y="7619"/>
                </a:lnTo>
                <a:lnTo>
                  <a:pt x="3810" y="7619"/>
                </a:lnTo>
                <a:lnTo>
                  <a:pt x="3810" y="5206"/>
                </a:lnTo>
                <a:close/>
              </a:path>
              <a:path w="461009" h="317500">
                <a:moveTo>
                  <a:pt x="461010" y="5206"/>
                </a:moveTo>
                <a:lnTo>
                  <a:pt x="457200" y="5206"/>
                </a:lnTo>
                <a:lnTo>
                  <a:pt x="457200" y="7619"/>
                </a:lnTo>
                <a:lnTo>
                  <a:pt x="461010" y="7619"/>
                </a:lnTo>
                <a:lnTo>
                  <a:pt x="461010" y="5206"/>
                </a:lnTo>
                <a:close/>
              </a:path>
              <a:path w="461009" h="317500">
                <a:moveTo>
                  <a:pt x="1270" y="1269"/>
                </a:moveTo>
                <a:lnTo>
                  <a:pt x="0" y="1269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461010" y="3810"/>
                </a:lnTo>
                <a:lnTo>
                  <a:pt x="461010" y="1397"/>
                </a:lnTo>
                <a:lnTo>
                  <a:pt x="1270" y="1397"/>
                </a:lnTo>
                <a:lnTo>
                  <a:pt x="1270" y="1269"/>
                </a:lnTo>
                <a:close/>
              </a:path>
              <a:path w="461009" h="317500">
                <a:moveTo>
                  <a:pt x="461010" y="3810"/>
                </a:moveTo>
                <a:lnTo>
                  <a:pt x="457200" y="3810"/>
                </a:lnTo>
                <a:lnTo>
                  <a:pt x="457200" y="5079"/>
                </a:lnTo>
                <a:lnTo>
                  <a:pt x="461010" y="5079"/>
                </a:lnTo>
                <a:lnTo>
                  <a:pt x="461010" y="3810"/>
                </a:lnTo>
                <a:close/>
              </a:path>
              <a:path w="461009" h="317500">
                <a:moveTo>
                  <a:pt x="461010" y="126"/>
                </a:moveTo>
                <a:lnTo>
                  <a:pt x="1270" y="126"/>
                </a:lnTo>
                <a:lnTo>
                  <a:pt x="1270" y="1269"/>
                </a:lnTo>
                <a:lnTo>
                  <a:pt x="461010" y="1269"/>
                </a:lnTo>
                <a:lnTo>
                  <a:pt x="461010" y="126"/>
                </a:lnTo>
                <a:close/>
              </a:path>
              <a:path w="461009" h="317500">
                <a:moveTo>
                  <a:pt x="459740" y="0"/>
                </a:moveTo>
                <a:lnTo>
                  <a:pt x="2540" y="0"/>
                </a:lnTo>
                <a:lnTo>
                  <a:pt x="459740" y="126"/>
                </a:lnTo>
                <a:close/>
              </a:path>
              <a:path w="461009" h="317500">
                <a:moveTo>
                  <a:pt x="3810" y="46990"/>
                </a:moveTo>
                <a:lnTo>
                  <a:pt x="0" y="46990"/>
                </a:lnTo>
                <a:lnTo>
                  <a:pt x="0" y="59689"/>
                </a:lnTo>
                <a:lnTo>
                  <a:pt x="3810" y="59689"/>
                </a:lnTo>
                <a:lnTo>
                  <a:pt x="3810" y="46990"/>
                </a:lnTo>
                <a:close/>
              </a:path>
              <a:path w="461009" h="317500">
                <a:moveTo>
                  <a:pt x="461010" y="46990"/>
                </a:moveTo>
                <a:lnTo>
                  <a:pt x="457200" y="46990"/>
                </a:lnTo>
                <a:lnTo>
                  <a:pt x="457200" y="59689"/>
                </a:lnTo>
                <a:lnTo>
                  <a:pt x="461010" y="59689"/>
                </a:lnTo>
                <a:lnTo>
                  <a:pt x="461010" y="46990"/>
                </a:lnTo>
                <a:close/>
              </a:path>
              <a:path w="461009" h="317500">
                <a:moveTo>
                  <a:pt x="381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3810" y="66039"/>
                </a:lnTo>
                <a:lnTo>
                  <a:pt x="3810" y="59690"/>
                </a:lnTo>
                <a:close/>
              </a:path>
              <a:path w="461009" h="317500">
                <a:moveTo>
                  <a:pt x="461010" y="59690"/>
                </a:moveTo>
                <a:lnTo>
                  <a:pt x="457200" y="59690"/>
                </a:lnTo>
                <a:lnTo>
                  <a:pt x="457200" y="66039"/>
                </a:lnTo>
                <a:lnTo>
                  <a:pt x="461010" y="66039"/>
                </a:lnTo>
                <a:lnTo>
                  <a:pt x="461010" y="59690"/>
                </a:lnTo>
                <a:close/>
              </a:path>
              <a:path w="461009" h="317500">
                <a:moveTo>
                  <a:pt x="3810" y="66040"/>
                </a:moveTo>
                <a:lnTo>
                  <a:pt x="0" y="66040"/>
                </a:lnTo>
                <a:lnTo>
                  <a:pt x="0" y="85089"/>
                </a:lnTo>
                <a:lnTo>
                  <a:pt x="3810" y="85089"/>
                </a:lnTo>
                <a:lnTo>
                  <a:pt x="3810" y="66040"/>
                </a:lnTo>
                <a:close/>
              </a:path>
              <a:path w="461009" h="317500">
                <a:moveTo>
                  <a:pt x="461010" y="66040"/>
                </a:moveTo>
                <a:lnTo>
                  <a:pt x="457200" y="66040"/>
                </a:lnTo>
                <a:lnTo>
                  <a:pt x="457200" y="85089"/>
                </a:lnTo>
                <a:lnTo>
                  <a:pt x="461010" y="85089"/>
                </a:lnTo>
                <a:lnTo>
                  <a:pt x="461010" y="66040"/>
                </a:lnTo>
                <a:close/>
              </a:path>
              <a:path w="461009" h="317500">
                <a:moveTo>
                  <a:pt x="3810" y="85090"/>
                </a:moveTo>
                <a:lnTo>
                  <a:pt x="0" y="85090"/>
                </a:lnTo>
                <a:lnTo>
                  <a:pt x="0" y="110489"/>
                </a:lnTo>
                <a:lnTo>
                  <a:pt x="3810" y="110489"/>
                </a:lnTo>
                <a:lnTo>
                  <a:pt x="3810" y="85090"/>
                </a:lnTo>
                <a:close/>
              </a:path>
              <a:path w="461009" h="317500">
                <a:moveTo>
                  <a:pt x="461010" y="85090"/>
                </a:moveTo>
                <a:lnTo>
                  <a:pt x="457200" y="85090"/>
                </a:lnTo>
                <a:lnTo>
                  <a:pt x="457200" y="110489"/>
                </a:lnTo>
                <a:lnTo>
                  <a:pt x="461010" y="110489"/>
                </a:lnTo>
                <a:lnTo>
                  <a:pt x="461010" y="85090"/>
                </a:lnTo>
                <a:close/>
              </a:path>
              <a:path w="461009" h="317500">
                <a:moveTo>
                  <a:pt x="3810" y="110490"/>
                </a:moveTo>
                <a:lnTo>
                  <a:pt x="0" y="110490"/>
                </a:lnTo>
                <a:lnTo>
                  <a:pt x="0" y="127000"/>
                </a:lnTo>
                <a:lnTo>
                  <a:pt x="3810" y="127000"/>
                </a:lnTo>
                <a:lnTo>
                  <a:pt x="3810" y="110490"/>
                </a:lnTo>
                <a:close/>
              </a:path>
              <a:path w="461009" h="317500">
                <a:moveTo>
                  <a:pt x="461010" y="110490"/>
                </a:moveTo>
                <a:lnTo>
                  <a:pt x="457200" y="110490"/>
                </a:lnTo>
                <a:lnTo>
                  <a:pt x="457200" y="127000"/>
                </a:lnTo>
                <a:lnTo>
                  <a:pt x="461010" y="127000"/>
                </a:lnTo>
                <a:lnTo>
                  <a:pt x="461010" y="110490"/>
                </a:lnTo>
                <a:close/>
              </a:path>
              <a:path w="461009" h="317500">
                <a:moveTo>
                  <a:pt x="3810" y="127000"/>
                </a:moveTo>
                <a:lnTo>
                  <a:pt x="0" y="127000"/>
                </a:lnTo>
                <a:lnTo>
                  <a:pt x="0" y="199389"/>
                </a:lnTo>
                <a:lnTo>
                  <a:pt x="3810" y="199389"/>
                </a:lnTo>
                <a:lnTo>
                  <a:pt x="3810" y="127000"/>
                </a:lnTo>
                <a:close/>
              </a:path>
              <a:path w="461009" h="317500">
                <a:moveTo>
                  <a:pt x="461010" y="127000"/>
                </a:moveTo>
                <a:lnTo>
                  <a:pt x="457200" y="127000"/>
                </a:lnTo>
                <a:lnTo>
                  <a:pt x="457200" y="199389"/>
                </a:lnTo>
                <a:lnTo>
                  <a:pt x="461010" y="199389"/>
                </a:lnTo>
                <a:lnTo>
                  <a:pt x="461010" y="127000"/>
                </a:lnTo>
                <a:close/>
              </a:path>
              <a:path w="461009" h="317500">
                <a:moveTo>
                  <a:pt x="3810" y="199390"/>
                </a:moveTo>
                <a:lnTo>
                  <a:pt x="0" y="199390"/>
                </a:lnTo>
                <a:lnTo>
                  <a:pt x="0" y="237489"/>
                </a:lnTo>
                <a:lnTo>
                  <a:pt x="3810" y="237489"/>
                </a:lnTo>
                <a:lnTo>
                  <a:pt x="3810" y="199390"/>
                </a:lnTo>
                <a:close/>
              </a:path>
              <a:path w="461009" h="317500">
                <a:moveTo>
                  <a:pt x="461010" y="199390"/>
                </a:moveTo>
                <a:lnTo>
                  <a:pt x="457200" y="199390"/>
                </a:lnTo>
                <a:lnTo>
                  <a:pt x="457200" y="237489"/>
                </a:lnTo>
                <a:lnTo>
                  <a:pt x="461010" y="237489"/>
                </a:lnTo>
                <a:lnTo>
                  <a:pt x="461010" y="199390"/>
                </a:lnTo>
                <a:close/>
              </a:path>
              <a:path w="461009" h="317500">
                <a:moveTo>
                  <a:pt x="3810" y="237490"/>
                </a:moveTo>
                <a:lnTo>
                  <a:pt x="0" y="237490"/>
                </a:lnTo>
                <a:lnTo>
                  <a:pt x="0" y="250189"/>
                </a:lnTo>
                <a:lnTo>
                  <a:pt x="3810" y="250189"/>
                </a:lnTo>
                <a:lnTo>
                  <a:pt x="3810" y="237490"/>
                </a:lnTo>
                <a:close/>
              </a:path>
              <a:path w="461009" h="317500">
                <a:moveTo>
                  <a:pt x="461010" y="237490"/>
                </a:moveTo>
                <a:lnTo>
                  <a:pt x="457200" y="237490"/>
                </a:lnTo>
                <a:lnTo>
                  <a:pt x="457200" y="250189"/>
                </a:lnTo>
                <a:lnTo>
                  <a:pt x="461010" y="250189"/>
                </a:lnTo>
                <a:lnTo>
                  <a:pt x="461010" y="237490"/>
                </a:lnTo>
                <a:close/>
              </a:path>
              <a:path w="461009" h="317500">
                <a:moveTo>
                  <a:pt x="3810" y="250190"/>
                </a:moveTo>
                <a:lnTo>
                  <a:pt x="0" y="250190"/>
                </a:lnTo>
                <a:lnTo>
                  <a:pt x="0" y="275589"/>
                </a:lnTo>
                <a:lnTo>
                  <a:pt x="3810" y="275589"/>
                </a:lnTo>
                <a:lnTo>
                  <a:pt x="3810" y="250190"/>
                </a:lnTo>
                <a:close/>
              </a:path>
              <a:path w="461009" h="317500">
                <a:moveTo>
                  <a:pt x="461010" y="250190"/>
                </a:moveTo>
                <a:lnTo>
                  <a:pt x="457200" y="250190"/>
                </a:lnTo>
                <a:lnTo>
                  <a:pt x="457200" y="275589"/>
                </a:lnTo>
                <a:lnTo>
                  <a:pt x="461010" y="275589"/>
                </a:lnTo>
                <a:lnTo>
                  <a:pt x="461010" y="250190"/>
                </a:lnTo>
                <a:close/>
              </a:path>
              <a:path w="461009" h="317500">
                <a:moveTo>
                  <a:pt x="3810" y="275590"/>
                </a:moveTo>
                <a:lnTo>
                  <a:pt x="0" y="275590"/>
                </a:lnTo>
                <a:lnTo>
                  <a:pt x="0" y="281939"/>
                </a:lnTo>
                <a:lnTo>
                  <a:pt x="3810" y="281939"/>
                </a:lnTo>
                <a:lnTo>
                  <a:pt x="3810" y="275590"/>
                </a:lnTo>
                <a:close/>
              </a:path>
              <a:path w="461009" h="317500">
                <a:moveTo>
                  <a:pt x="461010" y="275590"/>
                </a:moveTo>
                <a:lnTo>
                  <a:pt x="457200" y="275590"/>
                </a:lnTo>
                <a:lnTo>
                  <a:pt x="457200" y="281939"/>
                </a:lnTo>
                <a:lnTo>
                  <a:pt x="461010" y="281939"/>
                </a:lnTo>
                <a:lnTo>
                  <a:pt x="461010" y="275590"/>
                </a:lnTo>
                <a:close/>
              </a:path>
              <a:path w="461009" h="317500">
                <a:moveTo>
                  <a:pt x="3810" y="281940"/>
                </a:moveTo>
                <a:lnTo>
                  <a:pt x="0" y="281940"/>
                </a:lnTo>
                <a:lnTo>
                  <a:pt x="0" y="288289"/>
                </a:lnTo>
                <a:lnTo>
                  <a:pt x="3810" y="288289"/>
                </a:lnTo>
                <a:lnTo>
                  <a:pt x="3810" y="281940"/>
                </a:lnTo>
                <a:close/>
              </a:path>
              <a:path w="461009" h="317500">
                <a:moveTo>
                  <a:pt x="461010" y="281940"/>
                </a:moveTo>
                <a:lnTo>
                  <a:pt x="457200" y="281940"/>
                </a:lnTo>
                <a:lnTo>
                  <a:pt x="457200" y="288289"/>
                </a:lnTo>
                <a:lnTo>
                  <a:pt x="461010" y="288289"/>
                </a:lnTo>
                <a:lnTo>
                  <a:pt x="461010" y="281940"/>
                </a:lnTo>
                <a:close/>
              </a:path>
              <a:path w="461009" h="317500">
                <a:moveTo>
                  <a:pt x="3810" y="288417"/>
                </a:moveTo>
                <a:lnTo>
                  <a:pt x="0" y="288417"/>
                </a:lnTo>
                <a:lnTo>
                  <a:pt x="0" y="317500"/>
                </a:lnTo>
                <a:lnTo>
                  <a:pt x="461010" y="317500"/>
                </a:lnTo>
                <a:lnTo>
                  <a:pt x="461010" y="314960"/>
                </a:lnTo>
                <a:lnTo>
                  <a:pt x="3810" y="314960"/>
                </a:lnTo>
                <a:lnTo>
                  <a:pt x="3810" y="288417"/>
                </a:lnTo>
                <a:close/>
              </a:path>
              <a:path w="461009" h="317500">
                <a:moveTo>
                  <a:pt x="461010" y="288417"/>
                </a:moveTo>
                <a:lnTo>
                  <a:pt x="457200" y="288417"/>
                </a:lnTo>
                <a:lnTo>
                  <a:pt x="457200" y="314960"/>
                </a:lnTo>
                <a:lnTo>
                  <a:pt x="461010" y="314960"/>
                </a:lnTo>
                <a:lnTo>
                  <a:pt x="461010" y="288417"/>
                </a:lnTo>
                <a:close/>
              </a:path>
            </a:pathLst>
          </a:custGeom>
          <a:solidFill>
            <a:srgbClr val="390C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253730" y="1663700"/>
            <a:ext cx="453390" cy="311150"/>
          </a:xfrm>
          <a:custGeom>
            <a:avLst/>
            <a:gdLst/>
            <a:ahLst/>
            <a:cxnLst/>
            <a:rect l="l" t="t" r="r" b="b"/>
            <a:pathLst>
              <a:path w="453390" h="311150">
                <a:moveTo>
                  <a:pt x="3810" y="42037"/>
                </a:moveTo>
                <a:lnTo>
                  <a:pt x="0" y="42037"/>
                </a:lnTo>
                <a:lnTo>
                  <a:pt x="0" y="43179"/>
                </a:lnTo>
                <a:lnTo>
                  <a:pt x="3810" y="43179"/>
                </a:lnTo>
                <a:lnTo>
                  <a:pt x="3810" y="42037"/>
                </a:lnTo>
                <a:close/>
              </a:path>
              <a:path w="453390" h="311150">
                <a:moveTo>
                  <a:pt x="453390" y="42037"/>
                </a:moveTo>
                <a:lnTo>
                  <a:pt x="450850" y="42037"/>
                </a:lnTo>
                <a:lnTo>
                  <a:pt x="450850" y="43179"/>
                </a:lnTo>
                <a:lnTo>
                  <a:pt x="453390" y="43179"/>
                </a:lnTo>
                <a:lnTo>
                  <a:pt x="453390" y="42037"/>
                </a:lnTo>
                <a:close/>
              </a:path>
              <a:path w="453390" h="311150">
                <a:moveTo>
                  <a:pt x="3810" y="39496"/>
                </a:moveTo>
                <a:lnTo>
                  <a:pt x="0" y="39496"/>
                </a:lnTo>
                <a:lnTo>
                  <a:pt x="0" y="41909"/>
                </a:lnTo>
                <a:lnTo>
                  <a:pt x="3810" y="41909"/>
                </a:lnTo>
                <a:lnTo>
                  <a:pt x="3810" y="39496"/>
                </a:lnTo>
                <a:close/>
              </a:path>
              <a:path w="453390" h="311150">
                <a:moveTo>
                  <a:pt x="453390" y="39496"/>
                </a:moveTo>
                <a:lnTo>
                  <a:pt x="450850" y="39496"/>
                </a:lnTo>
                <a:lnTo>
                  <a:pt x="450850" y="41909"/>
                </a:lnTo>
                <a:lnTo>
                  <a:pt x="453390" y="41909"/>
                </a:lnTo>
                <a:lnTo>
                  <a:pt x="453390" y="39496"/>
                </a:lnTo>
                <a:close/>
              </a:path>
              <a:path w="453390" h="311150">
                <a:moveTo>
                  <a:pt x="3810" y="35687"/>
                </a:moveTo>
                <a:lnTo>
                  <a:pt x="0" y="35687"/>
                </a:lnTo>
                <a:lnTo>
                  <a:pt x="0" y="39369"/>
                </a:lnTo>
                <a:lnTo>
                  <a:pt x="3810" y="39369"/>
                </a:lnTo>
                <a:lnTo>
                  <a:pt x="3810" y="35687"/>
                </a:lnTo>
                <a:close/>
              </a:path>
              <a:path w="453390" h="311150">
                <a:moveTo>
                  <a:pt x="453390" y="35687"/>
                </a:moveTo>
                <a:lnTo>
                  <a:pt x="450850" y="35687"/>
                </a:lnTo>
                <a:lnTo>
                  <a:pt x="450850" y="39369"/>
                </a:lnTo>
                <a:lnTo>
                  <a:pt x="453390" y="39369"/>
                </a:lnTo>
                <a:lnTo>
                  <a:pt x="453390" y="35687"/>
                </a:lnTo>
                <a:close/>
              </a:path>
              <a:path w="453390" h="311150">
                <a:moveTo>
                  <a:pt x="3810" y="33146"/>
                </a:moveTo>
                <a:lnTo>
                  <a:pt x="0" y="33146"/>
                </a:lnTo>
                <a:lnTo>
                  <a:pt x="0" y="35559"/>
                </a:lnTo>
                <a:lnTo>
                  <a:pt x="3810" y="35559"/>
                </a:lnTo>
                <a:lnTo>
                  <a:pt x="3810" y="33146"/>
                </a:lnTo>
                <a:close/>
              </a:path>
              <a:path w="453390" h="311150">
                <a:moveTo>
                  <a:pt x="453390" y="33146"/>
                </a:moveTo>
                <a:lnTo>
                  <a:pt x="450850" y="33146"/>
                </a:lnTo>
                <a:lnTo>
                  <a:pt x="450850" y="35559"/>
                </a:lnTo>
                <a:lnTo>
                  <a:pt x="453390" y="35559"/>
                </a:lnTo>
                <a:lnTo>
                  <a:pt x="453390" y="33146"/>
                </a:lnTo>
                <a:close/>
              </a:path>
              <a:path w="453390" h="311150">
                <a:moveTo>
                  <a:pt x="3810" y="29337"/>
                </a:moveTo>
                <a:lnTo>
                  <a:pt x="0" y="29337"/>
                </a:lnTo>
                <a:lnTo>
                  <a:pt x="0" y="33019"/>
                </a:lnTo>
                <a:lnTo>
                  <a:pt x="3810" y="33019"/>
                </a:lnTo>
                <a:lnTo>
                  <a:pt x="3810" y="29337"/>
                </a:lnTo>
                <a:close/>
              </a:path>
              <a:path w="453390" h="311150">
                <a:moveTo>
                  <a:pt x="453390" y="29337"/>
                </a:moveTo>
                <a:lnTo>
                  <a:pt x="450850" y="29337"/>
                </a:lnTo>
                <a:lnTo>
                  <a:pt x="450850" y="33019"/>
                </a:lnTo>
                <a:lnTo>
                  <a:pt x="453390" y="33019"/>
                </a:lnTo>
                <a:lnTo>
                  <a:pt x="453390" y="29337"/>
                </a:lnTo>
                <a:close/>
              </a:path>
              <a:path w="453390" h="311150">
                <a:moveTo>
                  <a:pt x="3810" y="26796"/>
                </a:moveTo>
                <a:lnTo>
                  <a:pt x="0" y="26796"/>
                </a:lnTo>
                <a:lnTo>
                  <a:pt x="0" y="29209"/>
                </a:lnTo>
                <a:lnTo>
                  <a:pt x="3810" y="29209"/>
                </a:lnTo>
                <a:lnTo>
                  <a:pt x="3810" y="26796"/>
                </a:lnTo>
                <a:close/>
              </a:path>
              <a:path w="453390" h="311150">
                <a:moveTo>
                  <a:pt x="453390" y="26796"/>
                </a:moveTo>
                <a:lnTo>
                  <a:pt x="450850" y="26796"/>
                </a:lnTo>
                <a:lnTo>
                  <a:pt x="450850" y="29209"/>
                </a:lnTo>
                <a:lnTo>
                  <a:pt x="453390" y="29209"/>
                </a:lnTo>
                <a:lnTo>
                  <a:pt x="453390" y="26796"/>
                </a:lnTo>
                <a:close/>
              </a:path>
              <a:path w="453390" h="311150">
                <a:moveTo>
                  <a:pt x="3810" y="22987"/>
                </a:moveTo>
                <a:lnTo>
                  <a:pt x="0" y="22987"/>
                </a:lnTo>
                <a:lnTo>
                  <a:pt x="0" y="26669"/>
                </a:lnTo>
                <a:lnTo>
                  <a:pt x="3810" y="26669"/>
                </a:lnTo>
                <a:lnTo>
                  <a:pt x="3810" y="22987"/>
                </a:lnTo>
                <a:close/>
              </a:path>
              <a:path w="453390" h="311150">
                <a:moveTo>
                  <a:pt x="453390" y="22987"/>
                </a:moveTo>
                <a:lnTo>
                  <a:pt x="450850" y="22987"/>
                </a:lnTo>
                <a:lnTo>
                  <a:pt x="450850" y="26669"/>
                </a:lnTo>
                <a:lnTo>
                  <a:pt x="453390" y="26669"/>
                </a:lnTo>
                <a:lnTo>
                  <a:pt x="453390" y="22987"/>
                </a:lnTo>
                <a:close/>
              </a:path>
              <a:path w="453390" h="311150">
                <a:moveTo>
                  <a:pt x="3810" y="20446"/>
                </a:moveTo>
                <a:lnTo>
                  <a:pt x="0" y="20446"/>
                </a:lnTo>
                <a:lnTo>
                  <a:pt x="0" y="22859"/>
                </a:lnTo>
                <a:lnTo>
                  <a:pt x="3810" y="22859"/>
                </a:lnTo>
                <a:lnTo>
                  <a:pt x="3810" y="20446"/>
                </a:lnTo>
                <a:close/>
              </a:path>
              <a:path w="453390" h="311150">
                <a:moveTo>
                  <a:pt x="453390" y="20446"/>
                </a:moveTo>
                <a:lnTo>
                  <a:pt x="450850" y="20446"/>
                </a:lnTo>
                <a:lnTo>
                  <a:pt x="450850" y="22859"/>
                </a:lnTo>
                <a:lnTo>
                  <a:pt x="453390" y="22859"/>
                </a:lnTo>
                <a:lnTo>
                  <a:pt x="453390" y="20446"/>
                </a:lnTo>
                <a:close/>
              </a:path>
              <a:path w="453390" h="311150">
                <a:moveTo>
                  <a:pt x="3810" y="16637"/>
                </a:moveTo>
                <a:lnTo>
                  <a:pt x="0" y="16637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16637"/>
                </a:lnTo>
                <a:close/>
              </a:path>
              <a:path w="453390" h="311150">
                <a:moveTo>
                  <a:pt x="453390" y="16637"/>
                </a:moveTo>
                <a:lnTo>
                  <a:pt x="450850" y="16637"/>
                </a:lnTo>
                <a:lnTo>
                  <a:pt x="450850" y="20319"/>
                </a:lnTo>
                <a:lnTo>
                  <a:pt x="453390" y="20319"/>
                </a:lnTo>
                <a:lnTo>
                  <a:pt x="453390" y="16637"/>
                </a:lnTo>
                <a:close/>
              </a:path>
              <a:path w="453390" h="311150">
                <a:moveTo>
                  <a:pt x="3810" y="14096"/>
                </a:moveTo>
                <a:lnTo>
                  <a:pt x="0" y="14096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14096"/>
                </a:lnTo>
                <a:close/>
              </a:path>
              <a:path w="453390" h="311150">
                <a:moveTo>
                  <a:pt x="453390" y="14096"/>
                </a:moveTo>
                <a:lnTo>
                  <a:pt x="450850" y="14096"/>
                </a:lnTo>
                <a:lnTo>
                  <a:pt x="450850" y="16509"/>
                </a:lnTo>
                <a:lnTo>
                  <a:pt x="453390" y="16509"/>
                </a:lnTo>
                <a:lnTo>
                  <a:pt x="453390" y="14096"/>
                </a:lnTo>
                <a:close/>
              </a:path>
              <a:path w="453390" h="311150">
                <a:moveTo>
                  <a:pt x="3810" y="10287"/>
                </a:moveTo>
                <a:lnTo>
                  <a:pt x="0" y="10287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0287"/>
                </a:lnTo>
                <a:close/>
              </a:path>
              <a:path w="453390" h="311150">
                <a:moveTo>
                  <a:pt x="453390" y="10287"/>
                </a:moveTo>
                <a:lnTo>
                  <a:pt x="450850" y="10287"/>
                </a:lnTo>
                <a:lnTo>
                  <a:pt x="450850" y="13969"/>
                </a:lnTo>
                <a:lnTo>
                  <a:pt x="453390" y="13969"/>
                </a:lnTo>
                <a:lnTo>
                  <a:pt x="453390" y="10287"/>
                </a:lnTo>
                <a:close/>
              </a:path>
              <a:path w="453390" h="311150">
                <a:moveTo>
                  <a:pt x="3810" y="7746"/>
                </a:moveTo>
                <a:lnTo>
                  <a:pt x="0" y="7746"/>
                </a:lnTo>
                <a:lnTo>
                  <a:pt x="0" y="10159"/>
                </a:lnTo>
                <a:lnTo>
                  <a:pt x="3810" y="10159"/>
                </a:lnTo>
                <a:lnTo>
                  <a:pt x="3810" y="7746"/>
                </a:lnTo>
                <a:close/>
              </a:path>
              <a:path w="453390" h="311150">
                <a:moveTo>
                  <a:pt x="453390" y="7746"/>
                </a:moveTo>
                <a:lnTo>
                  <a:pt x="450850" y="7746"/>
                </a:lnTo>
                <a:lnTo>
                  <a:pt x="450850" y="10159"/>
                </a:lnTo>
                <a:lnTo>
                  <a:pt x="453390" y="10159"/>
                </a:lnTo>
                <a:lnTo>
                  <a:pt x="453390" y="7746"/>
                </a:lnTo>
                <a:close/>
              </a:path>
              <a:path w="453390" h="311150">
                <a:moveTo>
                  <a:pt x="3810" y="3937"/>
                </a:moveTo>
                <a:lnTo>
                  <a:pt x="0" y="3937"/>
                </a:lnTo>
                <a:lnTo>
                  <a:pt x="0" y="7619"/>
                </a:lnTo>
                <a:lnTo>
                  <a:pt x="3810" y="7619"/>
                </a:lnTo>
                <a:lnTo>
                  <a:pt x="3810" y="3937"/>
                </a:lnTo>
                <a:close/>
              </a:path>
              <a:path w="453390" h="311150">
                <a:moveTo>
                  <a:pt x="453390" y="3937"/>
                </a:moveTo>
                <a:lnTo>
                  <a:pt x="450850" y="3937"/>
                </a:lnTo>
                <a:lnTo>
                  <a:pt x="450850" y="7619"/>
                </a:lnTo>
                <a:lnTo>
                  <a:pt x="453390" y="7619"/>
                </a:lnTo>
                <a:lnTo>
                  <a:pt x="453390" y="3937"/>
                </a:lnTo>
                <a:close/>
              </a:path>
              <a:path w="453390" h="311150">
                <a:moveTo>
                  <a:pt x="453390" y="1396"/>
                </a:moveTo>
                <a:lnTo>
                  <a:pt x="0" y="1396"/>
                </a:lnTo>
                <a:lnTo>
                  <a:pt x="0" y="3809"/>
                </a:lnTo>
                <a:lnTo>
                  <a:pt x="453390" y="3809"/>
                </a:lnTo>
                <a:lnTo>
                  <a:pt x="453390" y="1396"/>
                </a:lnTo>
                <a:close/>
              </a:path>
              <a:path w="453390" h="311150">
                <a:moveTo>
                  <a:pt x="453390" y="0"/>
                </a:moveTo>
                <a:lnTo>
                  <a:pt x="0" y="0"/>
                </a:lnTo>
                <a:lnTo>
                  <a:pt x="0" y="1269"/>
                </a:lnTo>
                <a:lnTo>
                  <a:pt x="453390" y="1269"/>
                </a:lnTo>
                <a:lnTo>
                  <a:pt x="453390" y="0"/>
                </a:lnTo>
                <a:close/>
              </a:path>
              <a:path w="453390" h="311150">
                <a:moveTo>
                  <a:pt x="3810" y="43180"/>
                </a:moveTo>
                <a:lnTo>
                  <a:pt x="0" y="4318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43180"/>
                </a:lnTo>
                <a:close/>
              </a:path>
              <a:path w="453390" h="311150">
                <a:moveTo>
                  <a:pt x="453390" y="43180"/>
                </a:moveTo>
                <a:lnTo>
                  <a:pt x="450850" y="43180"/>
                </a:lnTo>
                <a:lnTo>
                  <a:pt x="450850" y="55879"/>
                </a:lnTo>
                <a:lnTo>
                  <a:pt x="453390" y="55879"/>
                </a:lnTo>
                <a:lnTo>
                  <a:pt x="453390" y="43180"/>
                </a:lnTo>
                <a:close/>
              </a:path>
              <a:path w="453390" h="311150">
                <a:moveTo>
                  <a:pt x="381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3810" y="62229"/>
                </a:lnTo>
                <a:lnTo>
                  <a:pt x="3810" y="55880"/>
                </a:lnTo>
                <a:close/>
              </a:path>
              <a:path w="453390" h="311150">
                <a:moveTo>
                  <a:pt x="453390" y="55880"/>
                </a:moveTo>
                <a:lnTo>
                  <a:pt x="450850" y="55880"/>
                </a:lnTo>
                <a:lnTo>
                  <a:pt x="450850" y="62229"/>
                </a:lnTo>
                <a:lnTo>
                  <a:pt x="453390" y="62229"/>
                </a:lnTo>
                <a:lnTo>
                  <a:pt x="453390" y="55880"/>
                </a:lnTo>
                <a:close/>
              </a:path>
              <a:path w="453390" h="311150">
                <a:moveTo>
                  <a:pt x="3810" y="62230"/>
                </a:moveTo>
                <a:lnTo>
                  <a:pt x="0" y="62230"/>
                </a:lnTo>
                <a:lnTo>
                  <a:pt x="0" y="81279"/>
                </a:lnTo>
                <a:lnTo>
                  <a:pt x="3810" y="81279"/>
                </a:lnTo>
                <a:lnTo>
                  <a:pt x="3810" y="62230"/>
                </a:lnTo>
                <a:close/>
              </a:path>
              <a:path w="453390" h="311150">
                <a:moveTo>
                  <a:pt x="453390" y="62230"/>
                </a:moveTo>
                <a:lnTo>
                  <a:pt x="450850" y="62230"/>
                </a:lnTo>
                <a:lnTo>
                  <a:pt x="450850" y="81279"/>
                </a:lnTo>
                <a:lnTo>
                  <a:pt x="453390" y="81279"/>
                </a:lnTo>
                <a:lnTo>
                  <a:pt x="453390" y="62230"/>
                </a:lnTo>
                <a:close/>
              </a:path>
              <a:path w="453390" h="311150">
                <a:moveTo>
                  <a:pt x="3810" y="81280"/>
                </a:moveTo>
                <a:lnTo>
                  <a:pt x="0" y="81280"/>
                </a:lnTo>
                <a:lnTo>
                  <a:pt x="0" y="106679"/>
                </a:lnTo>
                <a:lnTo>
                  <a:pt x="3810" y="106679"/>
                </a:lnTo>
                <a:lnTo>
                  <a:pt x="3810" y="81280"/>
                </a:lnTo>
                <a:close/>
              </a:path>
              <a:path w="453390" h="311150">
                <a:moveTo>
                  <a:pt x="453390" y="81280"/>
                </a:moveTo>
                <a:lnTo>
                  <a:pt x="450850" y="81280"/>
                </a:lnTo>
                <a:lnTo>
                  <a:pt x="450850" y="106679"/>
                </a:lnTo>
                <a:lnTo>
                  <a:pt x="453390" y="106679"/>
                </a:lnTo>
                <a:lnTo>
                  <a:pt x="453390" y="81280"/>
                </a:lnTo>
                <a:close/>
              </a:path>
              <a:path w="453390" h="311150">
                <a:moveTo>
                  <a:pt x="3810" y="106680"/>
                </a:moveTo>
                <a:lnTo>
                  <a:pt x="0" y="106680"/>
                </a:lnTo>
                <a:lnTo>
                  <a:pt x="0" y="123189"/>
                </a:lnTo>
                <a:lnTo>
                  <a:pt x="3810" y="123189"/>
                </a:lnTo>
                <a:lnTo>
                  <a:pt x="3810" y="106680"/>
                </a:lnTo>
                <a:close/>
              </a:path>
              <a:path w="453390" h="311150">
                <a:moveTo>
                  <a:pt x="453390" y="106680"/>
                </a:moveTo>
                <a:lnTo>
                  <a:pt x="450850" y="106680"/>
                </a:lnTo>
                <a:lnTo>
                  <a:pt x="450850" y="123189"/>
                </a:lnTo>
                <a:lnTo>
                  <a:pt x="453390" y="123189"/>
                </a:lnTo>
                <a:lnTo>
                  <a:pt x="453390" y="106680"/>
                </a:lnTo>
                <a:close/>
              </a:path>
              <a:path w="453390" h="311150">
                <a:moveTo>
                  <a:pt x="3810" y="123190"/>
                </a:moveTo>
                <a:lnTo>
                  <a:pt x="0" y="123190"/>
                </a:lnTo>
                <a:lnTo>
                  <a:pt x="0" y="195579"/>
                </a:lnTo>
                <a:lnTo>
                  <a:pt x="3810" y="195579"/>
                </a:lnTo>
                <a:lnTo>
                  <a:pt x="3810" y="123190"/>
                </a:lnTo>
                <a:close/>
              </a:path>
              <a:path w="453390" h="311150">
                <a:moveTo>
                  <a:pt x="453390" y="123190"/>
                </a:moveTo>
                <a:lnTo>
                  <a:pt x="450850" y="123190"/>
                </a:lnTo>
                <a:lnTo>
                  <a:pt x="450850" y="195579"/>
                </a:lnTo>
                <a:lnTo>
                  <a:pt x="453390" y="195579"/>
                </a:lnTo>
                <a:lnTo>
                  <a:pt x="453390" y="123190"/>
                </a:lnTo>
                <a:close/>
              </a:path>
              <a:path w="453390" h="311150">
                <a:moveTo>
                  <a:pt x="3810" y="195580"/>
                </a:moveTo>
                <a:lnTo>
                  <a:pt x="0" y="195580"/>
                </a:lnTo>
                <a:lnTo>
                  <a:pt x="0" y="233679"/>
                </a:lnTo>
                <a:lnTo>
                  <a:pt x="3810" y="233679"/>
                </a:lnTo>
                <a:lnTo>
                  <a:pt x="3810" y="195580"/>
                </a:lnTo>
                <a:close/>
              </a:path>
              <a:path w="453390" h="311150">
                <a:moveTo>
                  <a:pt x="453390" y="195580"/>
                </a:moveTo>
                <a:lnTo>
                  <a:pt x="450850" y="195580"/>
                </a:lnTo>
                <a:lnTo>
                  <a:pt x="450850" y="233679"/>
                </a:lnTo>
                <a:lnTo>
                  <a:pt x="453390" y="233679"/>
                </a:lnTo>
                <a:lnTo>
                  <a:pt x="453390" y="195580"/>
                </a:lnTo>
                <a:close/>
              </a:path>
              <a:path w="453390" h="311150">
                <a:moveTo>
                  <a:pt x="3810" y="233680"/>
                </a:moveTo>
                <a:lnTo>
                  <a:pt x="0" y="233680"/>
                </a:lnTo>
                <a:lnTo>
                  <a:pt x="0" y="246379"/>
                </a:lnTo>
                <a:lnTo>
                  <a:pt x="3810" y="246379"/>
                </a:lnTo>
                <a:lnTo>
                  <a:pt x="3810" y="233680"/>
                </a:lnTo>
                <a:close/>
              </a:path>
              <a:path w="453390" h="311150">
                <a:moveTo>
                  <a:pt x="453390" y="233680"/>
                </a:moveTo>
                <a:lnTo>
                  <a:pt x="450850" y="233680"/>
                </a:lnTo>
                <a:lnTo>
                  <a:pt x="450850" y="246379"/>
                </a:lnTo>
                <a:lnTo>
                  <a:pt x="453390" y="246379"/>
                </a:lnTo>
                <a:lnTo>
                  <a:pt x="453390" y="233680"/>
                </a:lnTo>
                <a:close/>
              </a:path>
              <a:path w="453390" h="311150">
                <a:moveTo>
                  <a:pt x="3810" y="246380"/>
                </a:moveTo>
                <a:lnTo>
                  <a:pt x="0" y="246380"/>
                </a:lnTo>
                <a:lnTo>
                  <a:pt x="0" y="271779"/>
                </a:lnTo>
                <a:lnTo>
                  <a:pt x="3810" y="271779"/>
                </a:lnTo>
                <a:lnTo>
                  <a:pt x="3810" y="246380"/>
                </a:lnTo>
                <a:close/>
              </a:path>
              <a:path w="453390" h="311150">
                <a:moveTo>
                  <a:pt x="453390" y="246380"/>
                </a:moveTo>
                <a:lnTo>
                  <a:pt x="450850" y="246380"/>
                </a:lnTo>
                <a:lnTo>
                  <a:pt x="450850" y="271779"/>
                </a:lnTo>
                <a:lnTo>
                  <a:pt x="453390" y="271779"/>
                </a:lnTo>
                <a:lnTo>
                  <a:pt x="453390" y="246380"/>
                </a:lnTo>
                <a:close/>
              </a:path>
              <a:path w="453390" h="311150">
                <a:moveTo>
                  <a:pt x="3810" y="271780"/>
                </a:moveTo>
                <a:lnTo>
                  <a:pt x="0" y="271780"/>
                </a:lnTo>
                <a:lnTo>
                  <a:pt x="0" y="278129"/>
                </a:lnTo>
                <a:lnTo>
                  <a:pt x="3810" y="278129"/>
                </a:lnTo>
                <a:lnTo>
                  <a:pt x="3810" y="271780"/>
                </a:lnTo>
                <a:close/>
              </a:path>
              <a:path w="453390" h="311150">
                <a:moveTo>
                  <a:pt x="453390" y="271780"/>
                </a:moveTo>
                <a:lnTo>
                  <a:pt x="450850" y="271780"/>
                </a:lnTo>
                <a:lnTo>
                  <a:pt x="450850" y="278129"/>
                </a:lnTo>
                <a:lnTo>
                  <a:pt x="453390" y="278129"/>
                </a:lnTo>
                <a:lnTo>
                  <a:pt x="453390" y="271780"/>
                </a:lnTo>
                <a:close/>
              </a:path>
              <a:path w="453390" h="311150">
                <a:moveTo>
                  <a:pt x="3810" y="278130"/>
                </a:moveTo>
                <a:lnTo>
                  <a:pt x="0" y="278130"/>
                </a:lnTo>
                <a:lnTo>
                  <a:pt x="0" y="284479"/>
                </a:lnTo>
                <a:lnTo>
                  <a:pt x="3810" y="284479"/>
                </a:lnTo>
                <a:lnTo>
                  <a:pt x="3810" y="278130"/>
                </a:lnTo>
                <a:close/>
              </a:path>
              <a:path w="453390" h="311150">
                <a:moveTo>
                  <a:pt x="453390" y="278130"/>
                </a:moveTo>
                <a:lnTo>
                  <a:pt x="450850" y="278130"/>
                </a:lnTo>
                <a:lnTo>
                  <a:pt x="450850" y="284479"/>
                </a:lnTo>
                <a:lnTo>
                  <a:pt x="453390" y="284479"/>
                </a:lnTo>
                <a:lnTo>
                  <a:pt x="453390" y="278130"/>
                </a:lnTo>
                <a:close/>
              </a:path>
              <a:path w="453390" h="311150">
                <a:moveTo>
                  <a:pt x="3810" y="284607"/>
                </a:moveTo>
                <a:lnTo>
                  <a:pt x="0" y="284607"/>
                </a:lnTo>
                <a:lnTo>
                  <a:pt x="0" y="311150"/>
                </a:lnTo>
                <a:lnTo>
                  <a:pt x="453390" y="311150"/>
                </a:lnTo>
                <a:lnTo>
                  <a:pt x="453390" y="307340"/>
                </a:lnTo>
                <a:lnTo>
                  <a:pt x="3810" y="307340"/>
                </a:lnTo>
                <a:lnTo>
                  <a:pt x="3810" y="284607"/>
                </a:lnTo>
                <a:close/>
              </a:path>
              <a:path w="453390" h="311150">
                <a:moveTo>
                  <a:pt x="453390" y="284607"/>
                </a:moveTo>
                <a:lnTo>
                  <a:pt x="450850" y="284607"/>
                </a:lnTo>
                <a:lnTo>
                  <a:pt x="450850" y="307340"/>
                </a:lnTo>
                <a:lnTo>
                  <a:pt x="453390" y="307340"/>
                </a:lnTo>
                <a:lnTo>
                  <a:pt x="453390" y="284607"/>
                </a:lnTo>
                <a:close/>
              </a:path>
            </a:pathLst>
          </a:custGeom>
          <a:solidFill>
            <a:srgbClr val="3B0C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257540" y="1667636"/>
            <a:ext cx="447040" cy="303530"/>
          </a:xfrm>
          <a:custGeom>
            <a:avLst/>
            <a:gdLst/>
            <a:ahLst/>
            <a:cxnLst/>
            <a:rect l="l" t="t" r="r" b="b"/>
            <a:pathLst>
              <a:path w="447040" h="303530">
                <a:moveTo>
                  <a:pt x="3809" y="38100"/>
                </a:moveTo>
                <a:lnTo>
                  <a:pt x="0" y="38100"/>
                </a:lnTo>
                <a:lnTo>
                  <a:pt x="0" y="39242"/>
                </a:lnTo>
                <a:lnTo>
                  <a:pt x="3809" y="39242"/>
                </a:lnTo>
                <a:lnTo>
                  <a:pt x="3809" y="38100"/>
                </a:lnTo>
                <a:close/>
              </a:path>
              <a:path w="447040" h="303530">
                <a:moveTo>
                  <a:pt x="447039" y="38100"/>
                </a:moveTo>
                <a:lnTo>
                  <a:pt x="443229" y="38100"/>
                </a:lnTo>
                <a:lnTo>
                  <a:pt x="443229" y="39242"/>
                </a:lnTo>
                <a:lnTo>
                  <a:pt x="447039" y="39242"/>
                </a:lnTo>
                <a:lnTo>
                  <a:pt x="447039" y="38100"/>
                </a:lnTo>
                <a:close/>
              </a:path>
              <a:path w="447040" h="303530">
                <a:moveTo>
                  <a:pt x="3809" y="35559"/>
                </a:moveTo>
                <a:lnTo>
                  <a:pt x="0" y="35559"/>
                </a:lnTo>
                <a:lnTo>
                  <a:pt x="0" y="37972"/>
                </a:lnTo>
                <a:lnTo>
                  <a:pt x="3809" y="37972"/>
                </a:lnTo>
                <a:lnTo>
                  <a:pt x="3809" y="35559"/>
                </a:lnTo>
                <a:close/>
              </a:path>
              <a:path w="447040" h="303530">
                <a:moveTo>
                  <a:pt x="447039" y="35559"/>
                </a:moveTo>
                <a:lnTo>
                  <a:pt x="443229" y="35559"/>
                </a:lnTo>
                <a:lnTo>
                  <a:pt x="443229" y="37972"/>
                </a:lnTo>
                <a:lnTo>
                  <a:pt x="447039" y="37972"/>
                </a:lnTo>
                <a:lnTo>
                  <a:pt x="447039" y="35559"/>
                </a:lnTo>
                <a:close/>
              </a:path>
              <a:path w="447040" h="303530">
                <a:moveTo>
                  <a:pt x="3809" y="31750"/>
                </a:moveTo>
                <a:lnTo>
                  <a:pt x="0" y="31750"/>
                </a:lnTo>
                <a:lnTo>
                  <a:pt x="0" y="35432"/>
                </a:lnTo>
                <a:lnTo>
                  <a:pt x="3809" y="35432"/>
                </a:lnTo>
                <a:lnTo>
                  <a:pt x="3809" y="31750"/>
                </a:lnTo>
                <a:close/>
              </a:path>
              <a:path w="447040" h="303530">
                <a:moveTo>
                  <a:pt x="447039" y="31750"/>
                </a:moveTo>
                <a:lnTo>
                  <a:pt x="443229" y="31750"/>
                </a:lnTo>
                <a:lnTo>
                  <a:pt x="443229" y="35432"/>
                </a:lnTo>
                <a:lnTo>
                  <a:pt x="447039" y="35432"/>
                </a:lnTo>
                <a:lnTo>
                  <a:pt x="447039" y="31750"/>
                </a:lnTo>
                <a:close/>
              </a:path>
              <a:path w="447040" h="303530">
                <a:moveTo>
                  <a:pt x="3809" y="29209"/>
                </a:moveTo>
                <a:lnTo>
                  <a:pt x="0" y="29209"/>
                </a:lnTo>
                <a:lnTo>
                  <a:pt x="0" y="31622"/>
                </a:lnTo>
                <a:lnTo>
                  <a:pt x="3809" y="31622"/>
                </a:lnTo>
                <a:lnTo>
                  <a:pt x="3809" y="29209"/>
                </a:lnTo>
                <a:close/>
              </a:path>
              <a:path w="447040" h="303530">
                <a:moveTo>
                  <a:pt x="447039" y="29209"/>
                </a:moveTo>
                <a:lnTo>
                  <a:pt x="443229" y="29209"/>
                </a:lnTo>
                <a:lnTo>
                  <a:pt x="443229" y="31622"/>
                </a:lnTo>
                <a:lnTo>
                  <a:pt x="447039" y="31622"/>
                </a:lnTo>
                <a:lnTo>
                  <a:pt x="447039" y="29209"/>
                </a:lnTo>
                <a:close/>
              </a:path>
              <a:path w="447040" h="303530">
                <a:moveTo>
                  <a:pt x="3809" y="25400"/>
                </a:moveTo>
                <a:lnTo>
                  <a:pt x="0" y="25400"/>
                </a:lnTo>
                <a:lnTo>
                  <a:pt x="0" y="29082"/>
                </a:lnTo>
                <a:lnTo>
                  <a:pt x="3809" y="29082"/>
                </a:lnTo>
                <a:lnTo>
                  <a:pt x="3809" y="25400"/>
                </a:lnTo>
                <a:close/>
              </a:path>
              <a:path w="447040" h="303530">
                <a:moveTo>
                  <a:pt x="447039" y="25400"/>
                </a:moveTo>
                <a:lnTo>
                  <a:pt x="443229" y="25400"/>
                </a:lnTo>
                <a:lnTo>
                  <a:pt x="443229" y="29082"/>
                </a:lnTo>
                <a:lnTo>
                  <a:pt x="447039" y="29082"/>
                </a:lnTo>
                <a:lnTo>
                  <a:pt x="447039" y="25400"/>
                </a:lnTo>
                <a:close/>
              </a:path>
              <a:path w="447040" h="303530">
                <a:moveTo>
                  <a:pt x="3809" y="22859"/>
                </a:moveTo>
                <a:lnTo>
                  <a:pt x="0" y="22859"/>
                </a:lnTo>
                <a:lnTo>
                  <a:pt x="0" y="25272"/>
                </a:lnTo>
                <a:lnTo>
                  <a:pt x="3809" y="25272"/>
                </a:lnTo>
                <a:lnTo>
                  <a:pt x="3809" y="22859"/>
                </a:lnTo>
                <a:close/>
              </a:path>
              <a:path w="447040" h="303530">
                <a:moveTo>
                  <a:pt x="447039" y="22859"/>
                </a:moveTo>
                <a:lnTo>
                  <a:pt x="443229" y="22859"/>
                </a:lnTo>
                <a:lnTo>
                  <a:pt x="443229" y="25272"/>
                </a:lnTo>
                <a:lnTo>
                  <a:pt x="447039" y="25272"/>
                </a:lnTo>
                <a:lnTo>
                  <a:pt x="447039" y="22859"/>
                </a:lnTo>
                <a:close/>
              </a:path>
              <a:path w="447040" h="303530">
                <a:moveTo>
                  <a:pt x="3809" y="19050"/>
                </a:moveTo>
                <a:lnTo>
                  <a:pt x="0" y="19050"/>
                </a:lnTo>
                <a:lnTo>
                  <a:pt x="0" y="22732"/>
                </a:lnTo>
                <a:lnTo>
                  <a:pt x="3809" y="22732"/>
                </a:lnTo>
                <a:lnTo>
                  <a:pt x="3809" y="19050"/>
                </a:lnTo>
                <a:close/>
              </a:path>
              <a:path w="447040" h="303530">
                <a:moveTo>
                  <a:pt x="447039" y="19050"/>
                </a:moveTo>
                <a:lnTo>
                  <a:pt x="443229" y="19050"/>
                </a:lnTo>
                <a:lnTo>
                  <a:pt x="443229" y="22732"/>
                </a:lnTo>
                <a:lnTo>
                  <a:pt x="447039" y="22732"/>
                </a:lnTo>
                <a:lnTo>
                  <a:pt x="447039" y="19050"/>
                </a:lnTo>
                <a:close/>
              </a:path>
              <a:path w="447040" h="303530">
                <a:moveTo>
                  <a:pt x="3809" y="16509"/>
                </a:moveTo>
                <a:lnTo>
                  <a:pt x="0" y="16509"/>
                </a:lnTo>
                <a:lnTo>
                  <a:pt x="0" y="18922"/>
                </a:lnTo>
                <a:lnTo>
                  <a:pt x="3809" y="18922"/>
                </a:lnTo>
                <a:lnTo>
                  <a:pt x="3809" y="16509"/>
                </a:lnTo>
                <a:close/>
              </a:path>
              <a:path w="447040" h="303530">
                <a:moveTo>
                  <a:pt x="447039" y="16509"/>
                </a:moveTo>
                <a:lnTo>
                  <a:pt x="443229" y="16509"/>
                </a:lnTo>
                <a:lnTo>
                  <a:pt x="443229" y="18922"/>
                </a:lnTo>
                <a:lnTo>
                  <a:pt x="447039" y="18922"/>
                </a:lnTo>
                <a:lnTo>
                  <a:pt x="447039" y="16509"/>
                </a:lnTo>
                <a:close/>
              </a:path>
              <a:path w="447040" h="303530">
                <a:moveTo>
                  <a:pt x="3809" y="12700"/>
                </a:moveTo>
                <a:lnTo>
                  <a:pt x="0" y="12700"/>
                </a:lnTo>
                <a:lnTo>
                  <a:pt x="0" y="16382"/>
                </a:lnTo>
                <a:lnTo>
                  <a:pt x="3809" y="16382"/>
                </a:lnTo>
                <a:lnTo>
                  <a:pt x="3809" y="12700"/>
                </a:lnTo>
                <a:close/>
              </a:path>
              <a:path w="447040" h="303530">
                <a:moveTo>
                  <a:pt x="447039" y="12700"/>
                </a:moveTo>
                <a:lnTo>
                  <a:pt x="443229" y="12700"/>
                </a:lnTo>
                <a:lnTo>
                  <a:pt x="443229" y="16382"/>
                </a:lnTo>
                <a:lnTo>
                  <a:pt x="447039" y="16382"/>
                </a:lnTo>
                <a:lnTo>
                  <a:pt x="447039" y="12700"/>
                </a:lnTo>
                <a:close/>
              </a:path>
              <a:path w="447040" h="30353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447040" h="303530">
                <a:moveTo>
                  <a:pt x="447039" y="10159"/>
                </a:moveTo>
                <a:lnTo>
                  <a:pt x="443229" y="10159"/>
                </a:lnTo>
                <a:lnTo>
                  <a:pt x="443229" y="12572"/>
                </a:lnTo>
                <a:lnTo>
                  <a:pt x="447039" y="12572"/>
                </a:lnTo>
                <a:lnTo>
                  <a:pt x="447039" y="10159"/>
                </a:lnTo>
                <a:close/>
              </a:path>
              <a:path w="447040" h="30353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447040" h="303530">
                <a:moveTo>
                  <a:pt x="447039" y="6350"/>
                </a:moveTo>
                <a:lnTo>
                  <a:pt x="443229" y="6350"/>
                </a:lnTo>
                <a:lnTo>
                  <a:pt x="443229" y="10032"/>
                </a:lnTo>
                <a:lnTo>
                  <a:pt x="447039" y="10032"/>
                </a:lnTo>
                <a:lnTo>
                  <a:pt x="447039" y="6350"/>
                </a:lnTo>
                <a:close/>
              </a:path>
              <a:path w="447040" h="30353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447040" h="303530">
                <a:moveTo>
                  <a:pt x="447039" y="3809"/>
                </a:moveTo>
                <a:lnTo>
                  <a:pt x="443229" y="3809"/>
                </a:lnTo>
                <a:lnTo>
                  <a:pt x="443229" y="6222"/>
                </a:lnTo>
                <a:lnTo>
                  <a:pt x="447039" y="6222"/>
                </a:lnTo>
                <a:lnTo>
                  <a:pt x="447039" y="3809"/>
                </a:lnTo>
                <a:close/>
              </a:path>
              <a:path w="447040" h="303530">
                <a:moveTo>
                  <a:pt x="447039" y="0"/>
                </a:moveTo>
                <a:lnTo>
                  <a:pt x="0" y="0"/>
                </a:lnTo>
                <a:lnTo>
                  <a:pt x="0" y="3682"/>
                </a:lnTo>
                <a:lnTo>
                  <a:pt x="447039" y="3682"/>
                </a:lnTo>
                <a:lnTo>
                  <a:pt x="447039" y="0"/>
                </a:lnTo>
                <a:close/>
              </a:path>
              <a:path w="447040" h="303530">
                <a:moveTo>
                  <a:pt x="3809" y="39243"/>
                </a:moveTo>
                <a:lnTo>
                  <a:pt x="0" y="3924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39243"/>
                </a:lnTo>
                <a:close/>
              </a:path>
              <a:path w="447040" h="303530">
                <a:moveTo>
                  <a:pt x="447039" y="39243"/>
                </a:moveTo>
                <a:lnTo>
                  <a:pt x="443229" y="39243"/>
                </a:lnTo>
                <a:lnTo>
                  <a:pt x="443229" y="51942"/>
                </a:lnTo>
                <a:lnTo>
                  <a:pt x="447039" y="51942"/>
                </a:lnTo>
                <a:lnTo>
                  <a:pt x="447039" y="39243"/>
                </a:lnTo>
                <a:close/>
              </a:path>
              <a:path w="447040" h="303530">
                <a:moveTo>
                  <a:pt x="3809" y="51943"/>
                </a:moveTo>
                <a:lnTo>
                  <a:pt x="0" y="51943"/>
                </a:lnTo>
                <a:lnTo>
                  <a:pt x="0" y="58292"/>
                </a:lnTo>
                <a:lnTo>
                  <a:pt x="3809" y="58292"/>
                </a:lnTo>
                <a:lnTo>
                  <a:pt x="3809" y="51943"/>
                </a:lnTo>
                <a:close/>
              </a:path>
              <a:path w="447040" h="303530">
                <a:moveTo>
                  <a:pt x="447039" y="51943"/>
                </a:moveTo>
                <a:lnTo>
                  <a:pt x="443229" y="51943"/>
                </a:lnTo>
                <a:lnTo>
                  <a:pt x="443229" y="58292"/>
                </a:lnTo>
                <a:lnTo>
                  <a:pt x="447039" y="58292"/>
                </a:lnTo>
                <a:lnTo>
                  <a:pt x="447039" y="51943"/>
                </a:lnTo>
                <a:close/>
              </a:path>
              <a:path w="447040" h="303530">
                <a:moveTo>
                  <a:pt x="3809" y="58293"/>
                </a:moveTo>
                <a:lnTo>
                  <a:pt x="0" y="58293"/>
                </a:lnTo>
                <a:lnTo>
                  <a:pt x="0" y="77342"/>
                </a:lnTo>
                <a:lnTo>
                  <a:pt x="3809" y="77342"/>
                </a:lnTo>
                <a:lnTo>
                  <a:pt x="3809" y="58293"/>
                </a:lnTo>
                <a:close/>
              </a:path>
              <a:path w="447040" h="303530">
                <a:moveTo>
                  <a:pt x="447039" y="58293"/>
                </a:moveTo>
                <a:lnTo>
                  <a:pt x="443229" y="58293"/>
                </a:lnTo>
                <a:lnTo>
                  <a:pt x="443229" y="77342"/>
                </a:lnTo>
                <a:lnTo>
                  <a:pt x="447039" y="77342"/>
                </a:lnTo>
                <a:lnTo>
                  <a:pt x="447039" y="58293"/>
                </a:lnTo>
                <a:close/>
              </a:path>
              <a:path w="447040" h="303530">
                <a:moveTo>
                  <a:pt x="3809" y="77343"/>
                </a:moveTo>
                <a:lnTo>
                  <a:pt x="0" y="77343"/>
                </a:lnTo>
                <a:lnTo>
                  <a:pt x="0" y="102742"/>
                </a:lnTo>
                <a:lnTo>
                  <a:pt x="3809" y="102742"/>
                </a:lnTo>
                <a:lnTo>
                  <a:pt x="3809" y="77343"/>
                </a:lnTo>
                <a:close/>
              </a:path>
              <a:path w="447040" h="303530">
                <a:moveTo>
                  <a:pt x="447039" y="77343"/>
                </a:moveTo>
                <a:lnTo>
                  <a:pt x="443229" y="77343"/>
                </a:lnTo>
                <a:lnTo>
                  <a:pt x="443229" y="102742"/>
                </a:lnTo>
                <a:lnTo>
                  <a:pt x="447039" y="102742"/>
                </a:lnTo>
                <a:lnTo>
                  <a:pt x="447039" y="77343"/>
                </a:lnTo>
                <a:close/>
              </a:path>
              <a:path w="447040" h="303530">
                <a:moveTo>
                  <a:pt x="3809" y="102743"/>
                </a:moveTo>
                <a:lnTo>
                  <a:pt x="0" y="102743"/>
                </a:lnTo>
                <a:lnTo>
                  <a:pt x="0" y="119252"/>
                </a:lnTo>
                <a:lnTo>
                  <a:pt x="3809" y="119252"/>
                </a:lnTo>
                <a:lnTo>
                  <a:pt x="3809" y="102743"/>
                </a:lnTo>
                <a:close/>
              </a:path>
              <a:path w="447040" h="303530">
                <a:moveTo>
                  <a:pt x="447039" y="102743"/>
                </a:moveTo>
                <a:lnTo>
                  <a:pt x="443229" y="102743"/>
                </a:lnTo>
                <a:lnTo>
                  <a:pt x="443229" y="119252"/>
                </a:lnTo>
                <a:lnTo>
                  <a:pt x="447039" y="119252"/>
                </a:lnTo>
                <a:lnTo>
                  <a:pt x="447039" y="102743"/>
                </a:lnTo>
                <a:close/>
              </a:path>
              <a:path w="447040" h="303530">
                <a:moveTo>
                  <a:pt x="3809" y="119253"/>
                </a:moveTo>
                <a:lnTo>
                  <a:pt x="0" y="119253"/>
                </a:lnTo>
                <a:lnTo>
                  <a:pt x="0" y="191642"/>
                </a:lnTo>
                <a:lnTo>
                  <a:pt x="3809" y="191642"/>
                </a:lnTo>
                <a:lnTo>
                  <a:pt x="3809" y="119253"/>
                </a:lnTo>
                <a:close/>
              </a:path>
              <a:path w="447040" h="303530">
                <a:moveTo>
                  <a:pt x="447039" y="119253"/>
                </a:moveTo>
                <a:lnTo>
                  <a:pt x="443229" y="119253"/>
                </a:lnTo>
                <a:lnTo>
                  <a:pt x="443229" y="191642"/>
                </a:lnTo>
                <a:lnTo>
                  <a:pt x="447039" y="191642"/>
                </a:lnTo>
                <a:lnTo>
                  <a:pt x="447039" y="119253"/>
                </a:lnTo>
                <a:close/>
              </a:path>
              <a:path w="447040" h="303530">
                <a:moveTo>
                  <a:pt x="3809" y="191643"/>
                </a:moveTo>
                <a:lnTo>
                  <a:pt x="0" y="191643"/>
                </a:lnTo>
                <a:lnTo>
                  <a:pt x="0" y="229742"/>
                </a:lnTo>
                <a:lnTo>
                  <a:pt x="3809" y="229742"/>
                </a:lnTo>
                <a:lnTo>
                  <a:pt x="3809" y="191643"/>
                </a:lnTo>
                <a:close/>
              </a:path>
              <a:path w="447040" h="303530">
                <a:moveTo>
                  <a:pt x="447039" y="191643"/>
                </a:moveTo>
                <a:lnTo>
                  <a:pt x="443229" y="191643"/>
                </a:lnTo>
                <a:lnTo>
                  <a:pt x="443229" y="229742"/>
                </a:lnTo>
                <a:lnTo>
                  <a:pt x="447039" y="229742"/>
                </a:lnTo>
                <a:lnTo>
                  <a:pt x="447039" y="191643"/>
                </a:lnTo>
                <a:close/>
              </a:path>
              <a:path w="447040" h="303530">
                <a:moveTo>
                  <a:pt x="3809" y="229743"/>
                </a:moveTo>
                <a:lnTo>
                  <a:pt x="0" y="229743"/>
                </a:lnTo>
                <a:lnTo>
                  <a:pt x="0" y="242442"/>
                </a:lnTo>
                <a:lnTo>
                  <a:pt x="3809" y="242442"/>
                </a:lnTo>
                <a:lnTo>
                  <a:pt x="3809" y="229743"/>
                </a:lnTo>
                <a:close/>
              </a:path>
              <a:path w="447040" h="303530">
                <a:moveTo>
                  <a:pt x="447039" y="229743"/>
                </a:moveTo>
                <a:lnTo>
                  <a:pt x="443229" y="229743"/>
                </a:lnTo>
                <a:lnTo>
                  <a:pt x="443229" y="242442"/>
                </a:lnTo>
                <a:lnTo>
                  <a:pt x="447039" y="242442"/>
                </a:lnTo>
                <a:lnTo>
                  <a:pt x="447039" y="229743"/>
                </a:lnTo>
                <a:close/>
              </a:path>
              <a:path w="447040" h="303530">
                <a:moveTo>
                  <a:pt x="3809" y="242443"/>
                </a:moveTo>
                <a:lnTo>
                  <a:pt x="0" y="242443"/>
                </a:lnTo>
                <a:lnTo>
                  <a:pt x="0" y="267842"/>
                </a:lnTo>
                <a:lnTo>
                  <a:pt x="3809" y="267842"/>
                </a:lnTo>
                <a:lnTo>
                  <a:pt x="3809" y="242443"/>
                </a:lnTo>
                <a:close/>
              </a:path>
              <a:path w="447040" h="303530">
                <a:moveTo>
                  <a:pt x="447039" y="242443"/>
                </a:moveTo>
                <a:lnTo>
                  <a:pt x="443229" y="242443"/>
                </a:lnTo>
                <a:lnTo>
                  <a:pt x="443229" y="267842"/>
                </a:lnTo>
                <a:lnTo>
                  <a:pt x="447039" y="267842"/>
                </a:lnTo>
                <a:lnTo>
                  <a:pt x="447039" y="242443"/>
                </a:lnTo>
                <a:close/>
              </a:path>
              <a:path w="447040" h="303530">
                <a:moveTo>
                  <a:pt x="3809" y="267843"/>
                </a:moveTo>
                <a:lnTo>
                  <a:pt x="0" y="267843"/>
                </a:lnTo>
                <a:lnTo>
                  <a:pt x="0" y="274192"/>
                </a:lnTo>
                <a:lnTo>
                  <a:pt x="3809" y="274192"/>
                </a:lnTo>
                <a:lnTo>
                  <a:pt x="3809" y="267843"/>
                </a:lnTo>
                <a:close/>
              </a:path>
              <a:path w="447040" h="303530">
                <a:moveTo>
                  <a:pt x="447039" y="267843"/>
                </a:moveTo>
                <a:lnTo>
                  <a:pt x="443229" y="267843"/>
                </a:lnTo>
                <a:lnTo>
                  <a:pt x="443229" y="274192"/>
                </a:lnTo>
                <a:lnTo>
                  <a:pt x="447039" y="274192"/>
                </a:lnTo>
                <a:lnTo>
                  <a:pt x="447039" y="267843"/>
                </a:lnTo>
                <a:close/>
              </a:path>
              <a:path w="447040" h="303530">
                <a:moveTo>
                  <a:pt x="3809" y="274193"/>
                </a:moveTo>
                <a:lnTo>
                  <a:pt x="0" y="274193"/>
                </a:lnTo>
                <a:lnTo>
                  <a:pt x="0" y="280542"/>
                </a:lnTo>
                <a:lnTo>
                  <a:pt x="3809" y="280542"/>
                </a:lnTo>
                <a:lnTo>
                  <a:pt x="3809" y="274193"/>
                </a:lnTo>
                <a:close/>
              </a:path>
              <a:path w="447040" h="303530">
                <a:moveTo>
                  <a:pt x="447039" y="274193"/>
                </a:moveTo>
                <a:lnTo>
                  <a:pt x="443229" y="274193"/>
                </a:lnTo>
                <a:lnTo>
                  <a:pt x="443229" y="280542"/>
                </a:lnTo>
                <a:lnTo>
                  <a:pt x="447039" y="280542"/>
                </a:lnTo>
                <a:lnTo>
                  <a:pt x="447039" y="274193"/>
                </a:lnTo>
                <a:close/>
              </a:path>
              <a:path w="447040" h="303530">
                <a:moveTo>
                  <a:pt x="3809" y="280670"/>
                </a:moveTo>
                <a:lnTo>
                  <a:pt x="0" y="280670"/>
                </a:lnTo>
                <a:lnTo>
                  <a:pt x="0" y="303403"/>
                </a:lnTo>
                <a:lnTo>
                  <a:pt x="447039" y="303403"/>
                </a:lnTo>
                <a:lnTo>
                  <a:pt x="447039" y="299593"/>
                </a:lnTo>
                <a:lnTo>
                  <a:pt x="3809" y="299593"/>
                </a:lnTo>
                <a:lnTo>
                  <a:pt x="3809" y="280670"/>
                </a:lnTo>
                <a:close/>
              </a:path>
              <a:path w="447040" h="303530">
                <a:moveTo>
                  <a:pt x="447039" y="280670"/>
                </a:moveTo>
                <a:lnTo>
                  <a:pt x="443229" y="280670"/>
                </a:lnTo>
                <a:lnTo>
                  <a:pt x="443229" y="299593"/>
                </a:lnTo>
                <a:lnTo>
                  <a:pt x="447039" y="299593"/>
                </a:lnTo>
                <a:lnTo>
                  <a:pt x="447039" y="280670"/>
                </a:lnTo>
                <a:close/>
              </a:path>
            </a:pathLst>
          </a:custGeom>
          <a:solidFill>
            <a:srgbClr val="3E0D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261350" y="1671447"/>
            <a:ext cx="439420" cy="295910"/>
          </a:xfrm>
          <a:custGeom>
            <a:avLst/>
            <a:gdLst/>
            <a:ahLst/>
            <a:cxnLst/>
            <a:rect l="l" t="t" r="r" b="b"/>
            <a:pathLst>
              <a:path w="439420" h="295910">
                <a:moveTo>
                  <a:pt x="2540" y="34290"/>
                </a:moveTo>
                <a:lnTo>
                  <a:pt x="0" y="34290"/>
                </a:lnTo>
                <a:lnTo>
                  <a:pt x="0" y="35433"/>
                </a:lnTo>
                <a:lnTo>
                  <a:pt x="2540" y="35433"/>
                </a:lnTo>
                <a:lnTo>
                  <a:pt x="2540" y="34290"/>
                </a:lnTo>
                <a:close/>
              </a:path>
              <a:path w="439420" h="295910">
                <a:moveTo>
                  <a:pt x="439420" y="34290"/>
                </a:moveTo>
                <a:lnTo>
                  <a:pt x="435609" y="34290"/>
                </a:lnTo>
                <a:lnTo>
                  <a:pt x="435609" y="35433"/>
                </a:lnTo>
                <a:lnTo>
                  <a:pt x="439420" y="35433"/>
                </a:lnTo>
                <a:lnTo>
                  <a:pt x="439420" y="34290"/>
                </a:lnTo>
                <a:close/>
              </a:path>
              <a:path w="439420" h="295910">
                <a:moveTo>
                  <a:pt x="2540" y="31750"/>
                </a:moveTo>
                <a:lnTo>
                  <a:pt x="0" y="31750"/>
                </a:lnTo>
                <a:lnTo>
                  <a:pt x="0" y="34162"/>
                </a:lnTo>
                <a:lnTo>
                  <a:pt x="2540" y="34162"/>
                </a:lnTo>
                <a:lnTo>
                  <a:pt x="2540" y="31750"/>
                </a:lnTo>
                <a:close/>
              </a:path>
              <a:path w="439420" h="295910">
                <a:moveTo>
                  <a:pt x="439420" y="31750"/>
                </a:moveTo>
                <a:lnTo>
                  <a:pt x="435609" y="31750"/>
                </a:lnTo>
                <a:lnTo>
                  <a:pt x="435609" y="34162"/>
                </a:lnTo>
                <a:lnTo>
                  <a:pt x="439420" y="34162"/>
                </a:lnTo>
                <a:lnTo>
                  <a:pt x="439420" y="31750"/>
                </a:lnTo>
                <a:close/>
              </a:path>
              <a:path w="439420" h="295910">
                <a:moveTo>
                  <a:pt x="2540" y="27940"/>
                </a:moveTo>
                <a:lnTo>
                  <a:pt x="0" y="27940"/>
                </a:lnTo>
                <a:lnTo>
                  <a:pt x="0" y="31623"/>
                </a:lnTo>
                <a:lnTo>
                  <a:pt x="2540" y="31623"/>
                </a:lnTo>
                <a:lnTo>
                  <a:pt x="2540" y="27940"/>
                </a:lnTo>
                <a:close/>
              </a:path>
              <a:path w="439420" h="295910">
                <a:moveTo>
                  <a:pt x="439420" y="27940"/>
                </a:moveTo>
                <a:lnTo>
                  <a:pt x="435609" y="27940"/>
                </a:lnTo>
                <a:lnTo>
                  <a:pt x="435609" y="31623"/>
                </a:lnTo>
                <a:lnTo>
                  <a:pt x="439420" y="31623"/>
                </a:lnTo>
                <a:lnTo>
                  <a:pt x="439420" y="27940"/>
                </a:lnTo>
                <a:close/>
              </a:path>
              <a:path w="439420" h="295910">
                <a:moveTo>
                  <a:pt x="2540" y="25400"/>
                </a:moveTo>
                <a:lnTo>
                  <a:pt x="0" y="25400"/>
                </a:lnTo>
                <a:lnTo>
                  <a:pt x="0" y="27812"/>
                </a:lnTo>
                <a:lnTo>
                  <a:pt x="2540" y="27812"/>
                </a:lnTo>
                <a:lnTo>
                  <a:pt x="2540" y="25400"/>
                </a:lnTo>
                <a:close/>
              </a:path>
              <a:path w="439420" h="295910">
                <a:moveTo>
                  <a:pt x="439420" y="25400"/>
                </a:moveTo>
                <a:lnTo>
                  <a:pt x="435609" y="25400"/>
                </a:lnTo>
                <a:lnTo>
                  <a:pt x="435609" y="27812"/>
                </a:lnTo>
                <a:lnTo>
                  <a:pt x="439420" y="27812"/>
                </a:lnTo>
                <a:lnTo>
                  <a:pt x="439420" y="25400"/>
                </a:lnTo>
                <a:close/>
              </a:path>
              <a:path w="439420" h="295910">
                <a:moveTo>
                  <a:pt x="2540" y="21590"/>
                </a:moveTo>
                <a:lnTo>
                  <a:pt x="0" y="21590"/>
                </a:lnTo>
                <a:lnTo>
                  <a:pt x="0" y="25273"/>
                </a:lnTo>
                <a:lnTo>
                  <a:pt x="2540" y="25273"/>
                </a:lnTo>
                <a:lnTo>
                  <a:pt x="2540" y="21590"/>
                </a:lnTo>
                <a:close/>
              </a:path>
              <a:path w="439420" h="295910">
                <a:moveTo>
                  <a:pt x="439420" y="21590"/>
                </a:moveTo>
                <a:lnTo>
                  <a:pt x="435609" y="21590"/>
                </a:lnTo>
                <a:lnTo>
                  <a:pt x="435609" y="25273"/>
                </a:lnTo>
                <a:lnTo>
                  <a:pt x="439420" y="25273"/>
                </a:lnTo>
                <a:lnTo>
                  <a:pt x="439420" y="21590"/>
                </a:lnTo>
                <a:close/>
              </a:path>
              <a:path w="439420" h="295910">
                <a:moveTo>
                  <a:pt x="2540" y="19050"/>
                </a:moveTo>
                <a:lnTo>
                  <a:pt x="0" y="19050"/>
                </a:lnTo>
                <a:lnTo>
                  <a:pt x="0" y="21462"/>
                </a:lnTo>
                <a:lnTo>
                  <a:pt x="2540" y="21462"/>
                </a:lnTo>
                <a:lnTo>
                  <a:pt x="2540" y="19050"/>
                </a:lnTo>
                <a:close/>
              </a:path>
              <a:path w="439420" h="295910">
                <a:moveTo>
                  <a:pt x="439420" y="19050"/>
                </a:moveTo>
                <a:lnTo>
                  <a:pt x="435609" y="19050"/>
                </a:lnTo>
                <a:lnTo>
                  <a:pt x="435609" y="21462"/>
                </a:lnTo>
                <a:lnTo>
                  <a:pt x="439420" y="21462"/>
                </a:lnTo>
                <a:lnTo>
                  <a:pt x="439420" y="19050"/>
                </a:lnTo>
                <a:close/>
              </a:path>
              <a:path w="439420" h="295910">
                <a:moveTo>
                  <a:pt x="2540" y="15240"/>
                </a:moveTo>
                <a:lnTo>
                  <a:pt x="0" y="15240"/>
                </a:lnTo>
                <a:lnTo>
                  <a:pt x="0" y="18923"/>
                </a:lnTo>
                <a:lnTo>
                  <a:pt x="2540" y="18923"/>
                </a:lnTo>
                <a:lnTo>
                  <a:pt x="2540" y="15240"/>
                </a:lnTo>
                <a:close/>
              </a:path>
              <a:path w="439420" h="295910">
                <a:moveTo>
                  <a:pt x="439420" y="15240"/>
                </a:moveTo>
                <a:lnTo>
                  <a:pt x="435609" y="15240"/>
                </a:lnTo>
                <a:lnTo>
                  <a:pt x="435609" y="18923"/>
                </a:lnTo>
                <a:lnTo>
                  <a:pt x="439420" y="18923"/>
                </a:lnTo>
                <a:lnTo>
                  <a:pt x="439420" y="15240"/>
                </a:lnTo>
                <a:close/>
              </a:path>
              <a:path w="439420" h="295910">
                <a:moveTo>
                  <a:pt x="2540" y="12700"/>
                </a:moveTo>
                <a:lnTo>
                  <a:pt x="0" y="12700"/>
                </a:lnTo>
                <a:lnTo>
                  <a:pt x="0" y="15112"/>
                </a:lnTo>
                <a:lnTo>
                  <a:pt x="2540" y="15112"/>
                </a:lnTo>
                <a:lnTo>
                  <a:pt x="2540" y="12700"/>
                </a:lnTo>
                <a:close/>
              </a:path>
              <a:path w="439420" h="295910">
                <a:moveTo>
                  <a:pt x="439420" y="12700"/>
                </a:moveTo>
                <a:lnTo>
                  <a:pt x="435609" y="12700"/>
                </a:lnTo>
                <a:lnTo>
                  <a:pt x="435609" y="15112"/>
                </a:lnTo>
                <a:lnTo>
                  <a:pt x="439420" y="15112"/>
                </a:lnTo>
                <a:lnTo>
                  <a:pt x="439420" y="12700"/>
                </a:lnTo>
                <a:close/>
              </a:path>
              <a:path w="439420" h="295910">
                <a:moveTo>
                  <a:pt x="2540" y="8890"/>
                </a:moveTo>
                <a:lnTo>
                  <a:pt x="0" y="8890"/>
                </a:lnTo>
                <a:lnTo>
                  <a:pt x="0" y="12573"/>
                </a:lnTo>
                <a:lnTo>
                  <a:pt x="2540" y="12573"/>
                </a:lnTo>
                <a:lnTo>
                  <a:pt x="2540" y="8890"/>
                </a:lnTo>
                <a:close/>
              </a:path>
              <a:path w="439420" h="295910">
                <a:moveTo>
                  <a:pt x="439420" y="8890"/>
                </a:moveTo>
                <a:lnTo>
                  <a:pt x="435609" y="8890"/>
                </a:lnTo>
                <a:lnTo>
                  <a:pt x="435609" y="12573"/>
                </a:lnTo>
                <a:lnTo>
                  <a:pt x="439420" y="12573"/>
                </a:lnTo>
                <a:lnTo>
                  <a:pt x="439420" y="8890"/>
                </a:lnTo>
                <a:close/>
              </a:path>
              <a:path w="439420" h="295910">
                <a:moveTo>
                  <a:pt x="2540" y="6350"/>
                </a:moveTo>
                <a:lnTo>
                  <a:pt x="0" y="6350"/>
                </a:lnTo>
                <a:lnTo>
                  <a:pt x="0" y="8762"/>
                </a:lnTo>
                <a:lnTo>
                  <a:pt x="2540" y="8762"/>
                </a:lnTo>
                <a:lnTo>
                  <a:pt x="2540" y="6350"/>
                </a:lnTo>
                <a:close/>
              </a:path>
              <a:path w="439420" h="295910">
                <a:moveTo>
                  <a:pt x="439420" y="6350"/>
                </a:moveTo>
                <a:lnTo>
                  <a:pt x="435609" y="6350"/>
                </a:lnTo>
                <a:lnTo>
                  <a:pt x="435609" y="8762"/>
                </a:lnTo>
                <a:lnTo>
                  <a:pt x="439420" y="8762"/>
                </a:lnTo>
                <a:lnTo>
                  <a:pt x="439420" y="6350"/>
                </a:lnTo>
                <a:close/>
              </a:path>
              <a:path w="439420" h="295910">
                <a:moveTo>
                  <a:pt x="2540" y="2540"/>
                </a:moveTo>
                <a:lnTo>
                  <a:pt x="0" y="2540"/>
                </a:lnTo>
                <a:lnTo>
                  <a:pt x="0" y="6223"/>
                </a:lnTo>
                <a:lnTo>
                  <a:pt x="2540" y="6223"/>
                </a:lnTo>
                <a:lnTo>
                  <a:pt x="2540" y="2540"/>
                </a:lnTo>
                <a:close/>
              </a:path>
              <a:path w="439420" h="295910">
                <a:moveTo>
                  <a:pt x="439420" y="2540"/>
                </a:moveTo>
                <a:lnTo>
                  <a:pt x="435609" y="2540"/>
                </a:lnTo>
                <a:lnTo>
                  <a:pt x="435609" y="6223"/>
                </a:lnTo>
                <a:lnTo>
                  <a:pt x="439420" y="6223"/>
                </a:lnTo>
                <a:lnTo>
                  <a:pt x="439420" y="2540"/>
                </a:lnTo>
                <a:close/>
              </a:path>
              <a:path w="439420" h="295910">
                <a:moveTo>
                  <a:pt x="439420" y="0"/>
                </a:moveTo>
                <a:lnTo>
                  <a:pt x="0" y="0"/>
                </a:lnTo>
                <a:lnTo>
                  <a:pt x="0" y="2412"/>
                </a:lnTo>
                <a:lnTo>
                  <a:pt x="439420" y="2412"/>
                </a:lnTo>
                <a:lnTo>
                  <a:pt x="439420" y="0"/>
                </a:lnTo>
                <a:close/>
              </a:path>
              <a:path w="439420" h="295910">
                <a:moveTo>
                  <a:pt x="2540" y="35433"/>
                </a:moveTo>
                <a:lnTo>
                  <a:pt x="0" y="35433"/>
                </a:lnTo>
                <a:lnTo>
                  <a:pt x="0" y="48133"/>
                </a:lnTo>
                <a:lnTo>
                  <a:pt x="2540" y="48133"/>
                </a:lnTo>
                <a:lnTo>
                  <a:pt x="2540" y="35433"/>
                </a:lnTo>
                <a:close/>
              </a:path>
              <a:path w="439420" h="295910">
                <a:moveTo>
                  <a:pt x="439420" y="35433"/>
                </a:moveTo>
                <a:lnTo>
                  <a:pt x="435609" y="35433"/>
                </a:lnTo>
                <a:lnTo>
                  <a:pt x="435609" y="48133"/>
                </a:lnTo>
                <a:lnTo>
                  <a:pt x="439420" y="48133"/>
                </a:lnTo>
                <a:lnTo>
                  <a:pt x="439420" y="35433"/>
                </a:lnTo>
                <a:close/>
              </a:path>
              <a:path w="439420" h="295910">
                <a:moveTo>
                  <a:pt x="2540" y="48133"/>
                </a:moveTo>
                <a:lnTo>
                  <a:pt x="0" y="48133"/>
                </a:lnTo>
                <a:lnTo>
                  <a:pt x="0" y="54483"/>
                </a:lnTo>
                <a:lnTo>
                  <a:pt x="2540" y="54483"/>
                </a:lnTo>
                <a:lnTo>
                  <a:pt x="2540" y="48133"/>
                </a:lnTo>
                <a:close/>
              </a:path>
              <a:path w="439420" h="295910">
                <a:moveTo>
                  <a:pt x="439420" y="48133"/>
                </a:moveTo>
                <a:lnTo>
                  <a:pt x="435609" y="48133"/>
                </a:lnTo>
                <a:lnTo>
                  <a:pt x="435609" y="54483"/>
                </a:lnTo>
                <a:lnTo>
                  <a:pt x="439420" y="54483"/>
                </a:lnTo>
                <a:lnTo>
                  <a:pt x="439420" y="48133"/>
                </a:lnTo>
                <a:close/>
              </a:path>
              <a:path w="439420" h="295910">
                <a:moveTo>
                  <a:pt x="2540" y="54483"/>
                </a:moveTo>
                <a:lnTo>
                  <a:pt x="0" y="54483"/>
                </a:lnTo>
                <a:lnTo>
                  <a:pt x="0" y="73533"/>
                </a:lnTo>
                <a:lnTo>
                  <a:pt x="2540" y="73533"/>
                </a:lnTo>
                <a:lnTo>
                  <a:pt x="2540" y="54483"/>
                </a:lnTo>
                <a:close/>
              </a:path>
              <a:path w="439420" h="295910">
                <a:moveTo>
                  <a:pt x="439420" y="54483"/>
                </a:moveTo>
                <a:lnTo>
                  <a:pt x="435609" y="54483"/>
                </a:lnTo>
                <a:lnTo>
                  <a:pt x="435609" y="73533"/>
                </a:lnTo>
                <a:lnTo>
                  <a:pt x="439420" y="73533"/>
                </a:lnTo>
                <a:lnTo>
                  <a:pt x="439420" y="54483"/>
                </a:lnTo>
                <a:close/>
              </a:path>
              <a:path w="439420" h="295910">
                <a:moveTo>
                  <a:pt x="2540" y="73533"/>
                </a:moveTo>
                <a:lnTo>
                  <a:pt x="0" y="73533"/>
                </a:lnTo>
                <a:lnTo>
                  <a:pt x="0" y="98933"/>
                </a:lnTo>
                <a:lnTo>
                  <a:pt x="2540" y="98933"/>
                </a:lnTo>
                <a:lnTo>
                  <a:pt x="2540" y="73533"/>
                </a:lnTo>
                <a:close/>
              </a:path>
              <a:path w="439420" h="295910">
                <a:moveTo>
                  <a:pt x="439420" y="73533"/>
                </a:moveTo>
                <a:lnTo>
                  <a:pt x="435609" y="73533"/>
                </a:lnTo>
                <a:lnTo>
                  <a:pt x="435609" y="98933"/>
                </a:lnTo>
                <a:lnTo>
                  <a:pt x="439420" y="98933"/>
                </a:lnTo>
                <a:lnTo>
                  <a:pt x="439420" y="73533"/>
                </a:lnTo>
                <a:close/>
              </a:path>
              <a:path w="439420" h="295910">
                <a:moveTo>
                  <a:pt x="2540" y="98933"/>
                </a:moveTo>
                <a:lnTo>
                  <a:pt x="0" y="98933"/>
                </a:lnTo>
                <a:lnTo>
                  <a:pt x="0" y="115443"/>
                </a:lnTo>
                <a:lnTo>
                  <a:pt x="2540" y="115443"/>
                </a:lnTo>
                <a:lnTo>
                  <a:pt x="2540" y="98933"/>
                </a:lnTo>
                <a:close/>
              </a:path>
              <a:path w="439420" h="295910">
                <a:moveTo>
                  <a:pt x="439420" y="98933"/>
                </a:moveTo>
                <a:lnTo>
                  <a:pt x="435609" y="98933"/>
                </a:lnTo>
                <a:lnTo>
                  <a:pt x="435609" y="115443"/>
                </a:lnTo>
                <a:lnTo>
                  <a:pt x="439420" y="115443"/>
                </a:lnTo>
                <a:lnTo>
                  <a:pt x="439420" y="98933"/>
                </a:lnTo>
                <a:close/>
              </a:path>
              <a:path w="439420" h="295910">
                <a:moveTo>
                  <a:pt x="2540" y="115443"/>
                </a:moveTo>
                <a:lnTo>
                  <a:pt x="0" y="115443"/>
                </a:lnTo>
                <a:lnTo>
                  <a:pt x="0" y="187833"/>
                </a:lnTo>
                <a:lnTo>
                  <a:pt x="2540" y="187833"/>
                </a:lnTo>
                <a:lnTo>
                  <a:pt x="2540" y="115443"/>
                </a:lnTo>
                <a:close/>
              </a:path>
              <a:path w="439420" h="295910">
                <a:moveTo>
                  <a:pt x="439420" y="115443"/>
                </a:moveTo>
                <a:lnTo>
                  <a:pt x="435609" y="115443"/>
                </a:lnTo>
                <a:lnTo>
                  <a:pt x="435609" y="187833"/>
                </a:lnTo>
                <a:lnTo>
                  <a:pt x="439420" y="187833"/>
                </a:lnTo>
                <a:lnTo>
                  <a:pt x="439420" y="115443"/>
                </a:lnTo>
                <a:close/>
              </a:path>
              <a:path w="439420" h="295910">
                <a:moveTo>
                  <a:pt x="2540" y="187833"/>
                </a:moveTo>
                <a:lnTo>
                  <a:pt x="0" y="187833"/>
                </a:lnTo>
                <a:lnTo>
                  <a:pt x="0" y="225933"/>
                </a:lnTo>
                <a:lnTo>
                  <a:pt x="2540" y="225933"/>
                </a:lnTo>
                <a:lnTo>
                  <a:pt x="2540" y="187833"/>
                </a:lnTo>
                <a:close/>
              </a:path>
              <a:path w="439420" h="295910">
                <a:moveTo>
                  <a:pt x="439420" y="187833"/>
                </a:moveTo>
                <a:lnTo>
                  <a:pt x="435609" y="187833"/>
                </a:lnTo>
                <a:lnTo>
                  <a:pt x="435609" y="225933"/>
                </a:lnTo>
                <a:lnTo>
                  <a:pt x="439420" y="225933"/>
                </a:lnTo>
                <a:lnTo>
                  <a:pt x="439420" y="187833"/>
                </a:lnTo>
                <a:close/>
              </a:path>
              <a:path w="439420" h="295910">
                <a:moveTo>
                  <a:pt x="2540" y="225933"/>
                </a:moveTo>
                <a:lnTo>
                  <a:pt x="0" y="225933"/>
                </a:lnTo>
                <a:lnTo>
                  <a:pt x="0" y="238633"/>
                </a:lnTo>
                <a:lnTo>
                  <a:pt x="2540" y="238633"/>
                </a:lnTo>
                <a:lnTo>
                  <a:pt x="2540" y="225933"/>
                </a:lnTo>
                <a:close/>
              </a:path>
              <a:path w="439420" h="295910">
                <a:moveTo>
                  <a:pt x="439420" y="225933"/>
                </a:moveTo>
                <a:lnTo>
                  <a:pt x="435609" y="225933"/>
                </a:lnTo>
                <a:lnTo>
                  <a:pt x="435609" y="238633"/>
                </a:lnTo>
                <a:lnTo>
                  <a:pt x="439420" y="238633"/>
                </a:lnTo>
                <a:lnTo>
                  <a:pt x="439420" y="225933"/>
                </a:lnTo>
                <a:close/>
              </a:path>
              <a:path w="439420" h="295910">
                <a:moveTo>
                  <a:pt x="2540" y="238633"/>
                </a:moveTo>
                <a:lnTo>
                  <a:pt x="0" y="238633"/>
                </a:lnTo>
                <a:lnTo>
                  <a:pt x="0" y="264033"/>
                </a:lnTo>
                <a:lnTo>
                  <a:pt x="2540" y="264033"/>
                </a:lnTo>
                <a:lnTo>
                  <a:pt x="2540" y="238633"/>
                </a:lnTo>
                <a:close/>
              </a:path>
              <a:path w="439420" h="295910">
                <a:moveTo>
                  <a:pt x="439420" y="238633"/>
                </a:moveTo>
                <a:lnTo>
                  <a:pt x="435609" y="238633"/>
                </a:lnTo>
                <a:lnTo>
                  <a:pt x="435609" y="264033"/>
                </a:lnTo>
                <a:lnTo>
                  <a:pt x="439420" y="264033"/>
                </a:lnTo>
                <a:lnTo>
                  <a:pt x="439420" y="238633"/>
                </a:lnTo>
                <a:close/>
              </a:path>
              <a:path w="439420" h="295910">
                <a:moveTo>
                  <a:pt x="2540" y="264033"/>
                </a:moveTo>
                <a:lnTo>
                  <a:pt x="0" y="264033"/>
                </a:lnTo>
                <a:lnTo>
                  <a:pt x="0" y="270383"/>
                </a:lnTo>
                <a:lnTo>
                  <a:pt x="2540" y="270383"/>
                </a:lnTo>
                <a:lnTo>
                  <a:pt x="2540" y="264033"/>
                </a:lnTo>
                <a:close/>
              </a:path>
              <a:path w="439420" h="295910">
                <a:moveTo>
                  <a:pt x="439420" y="264033"/>
                </a:moveTo>
                <a:lnTo>
                  <a:pt x="435609" y="264033"/>
                </a:lnTo>
                <a:lnTo>
                  <a:pt x="435609" y="270383"/>
                </a:lnTo>
                <a:lnTo>
                  <a:pt x="439420" y="270383"/>
                </a:lnTo>
                <a:lnTo>
                  <a:pt x="439420" y="264033"/>
                </a:lnTo>
                <a:close/>
              </a:path>
              <a:path w="439420" h="295910">
                <a:moveTo>
                  <a:pt x="2540" y="270383"/>
                </a:moveTo>
                <a:lnTo>
                  <a:pt x="0" y="270383"/>
                </a:lnTo>
                <a:lnTo>
                  <a:pt x="0" y="276733"/>
                </a:lnTo>
                <a:lnTo>
                  <a:pt x="2540" y="276733"/>
                </a:lnTo>
                <a:lnTo>
                  <a:pt x="2540" y="270383"/>
                </a:lnTo>
                <a:close/>
              </a:path>
              <a:path w="439420" h="295910">
                <a:moveTo>
                  <a:pt x="439420" y="270383"/>
                </a:moveTo>
                <a:lnTo>
                  <a:pt x="435609" y="270383"/>
                </a:lnTo>
                <a:lnTo>
                  <a:pt x="435609" y="276733"/>
                </a:lnTo>
                <a:lnTo>
                  <a:pt x="439420" y="276733"/>
                </a:lnTo>
                <a:lnTo>
                  <a:pt x="439420" y="270383"/>
                </a:lnTo>
                <a:close/>
              </a:path>
              <a:path w="439420" h="295910">
                <a:moveTo>
                  <a:pt x="2540" y="276860"/>
                </a:moveTo>
                <a:lnTo>
                  <a:pt x="0" y="276860"/>
                </a:lnTo>
                <a:lnTo>
                  <a:pt x="0" y="295783"/>
                </a:lnTo>
                <a:lnTo>
                  <a:pt x="439420" y="295783"/>
                </a:lnTo>
                <a:lnTo>
                  <a:pt x="439420" y="291973"/>
                </a:lnTo>
                <a:lnTo>
                  <a:pt x="2540" y="291973"/>
                </a:lnTo>
                <a:lnTo>
                  <a:pt x="2540" y="276860"/>
                </a:lnTo>
                <a:close/>
              </a:path>
              <a:path w="439420" h="295910">
                <a:moveTo>
                  <a:pt x="439420" y="276860"/>
                </a:moveTo>
                <a:lnTo>
                  <a:pt x="435609" y="276860"/>
                </a:lnTo>
                <a:lnTo>
                  <a:pt x="435609" y="291973"/>
                </a:lnTo>
                <a:lnTo>
                  <a:pt x="439420" y="291973"/>
                </a:lnTo>
                <a:lnTo>
                  <a:pt x="439420" y="276860"/>
                </a:lnTo>
                <a:close/>
              </a:path>
            </a:pathLst>
          </a:custGeom>
          <a:solidFill>
            <a:srgbClr val="410D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263890" y="1673986"/>
            <a:ext cx="433070" cy="289560"/>
          </a:xfrm>
          <a:custGeom>
            <a:avLst/>
            <a:gdLst/>
            <a:ahLst/>
            <a:cxnLst/>
            <a:rect l="l" t="t" r="r" b="b"/>
            <a:pathLst>
              <a:path w="433070" h="289560">
                <a:moveTo>
                  <a:pt x="3809" y="31750"/>
                </a:moveTo>
                <a:lnTo>
                  <a:pt x="0" y="31750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31750"/>
                </a:lnTo>
                <a:close/>
              </a:path>
              <a:path w="433070" h="289560">
                <a:moveTo>
                  <a:pt x="433069" y="31750"/>
                </a:moveTo>
                <a:lnTo>
                  <a:pt x="429259" y="31750"/>
                </a:lnTo>
                <a:lnTo>
                  <a:pt x="429259" y="32892"/>
                </a:lnTo>
                <a:lnTo>
                  <a:pt x="433069" y="32892"/>
                </a:lnTo>
                <a:lnTo>
                  <a:pt x="433069" y="31750"/>
                </a:lnTo>
                <a:close/>
              </a:path>
              <a:path w="433070" h="289560">
                <a:moveTo>
                  <a:pt x="3809" y="29209"/>
                </a:moveTo>
                <a:lnTo>
                  <a:pt x="0" y="29209"/>
                </a:lnTo>
                <a:lnTo>
                  <a:pt x="0" y="31622"/>
                </a:lnTo>
                <a:lnTo>
                  <a:pt x="3809" y="31622"/>
                </a:lnTo>
                <a:lnTo>
                  <a:pt x="3809" y="29209"/>
                </a:lnTo>
                <a:close/>
              </a:path>
              <a:path w="433070" h="289560">
                <a:moveTo>
                  <a:pt x="433069" y="29209"/>
                </a:moveTo>
                <a:lnTo>
                  <a:pt x="429259" y="29209"/>
                </a:lnTo>
                <a:lnTo>
                  <a:pt x="429259" y="31622"/>
                </a:lnTo>
                <a:lnTo>
                  <a:pt x="433069" y="31622"/>
                </a:lnTo>
                <a:lnTo>
                  <a:pt x="433069" y="29209"/>
                </a:lnTo>
                <a:close/>
              </a:path>
              <a:path w="433070" h="289560">
                <a:moveTo>
                  <a:pt x="3809" y="25400"/>
                </a:moveTo>
                <a:lnTo>
                  <a:pt x="0" y="25400"/>
                </a:lnTo>
                <a:lnTo>
                  <a:pt x="0" y="29082"/>
                </a:lnTo>
                <a:lnTo>
                  <a:pt x="3809" y="29082"/>
                </a:lnTo>
                <a:lnTo>
                  <a:pt x="3809" y="25400"/>
                </a:lnTo>
                <a:close/>
              </a:path>
              <a:path w="433070" h="289560">
                <a:moveTo>
                  <a:pt x="433069" y="25400"/>
                </a:moveTo>
                <a:lnTo>
                  <a:pt x="429259" y="25400"/>
                </a:lnTo>
                <a:lnTo>
                  <a:pt x="429259" y="29082"/>
                </a:lnTo>
                <a:lnTo>
                  <a:pt x="433069" y="29082"/>
                </a:lnTo>
                <a:lnTo>
                  <a:pt x="433069" y="25400"/>
                </a:lnTo>
                <a:close/>
              </a:path>
              <a:path w="433070" h="289560">
                <a:moveTo>
                  <a:pt x="3809" y="22859"/>
                </a:moveTo>
                <a:lnTo>
                  <a:pt x="0" y="22859"/>
                </a:lnTo>
                <a:lnTo>
                  <a:pt x="0" y="25272"/>
                </a:lnTo>
                <a:lnTo>
                  <a:pt x="3809" y="25272"/>
                </a:lnTo>
                <a:lnTo>
                  <a:pt x="3809" y="22859"/>
                </a:lnTo>
                <a:close/>
              </a:path>
              <a:path w="433070" h="289560">
                <a:moveTo>
                  <a:pt x="433069" y="22859"/>
                </a:moveTo>
                <a:lnTo>
                  <a:pt x="429259" y="22859"/>
                </a:lnTo>
                <a:lnTo>
                  <a:pt x="429259" y="25272"/>
                </a:lnTo>
                <a:lnTo>
                  <a:pt x="433069" y="25272"/>
                </a:lnTo>
                <a:lnTo>
                  <a:pt x="433069" y="22859"/>
                </a:lnTo>
                <a:close/>
              </a:path>
              <a:path w="433070" h="289560">
                <a:moveTo>
                  <a:pt x="3809" y="19050"/>
                </a:moveTo>
                <a:lnTo>
                  <a:pt x="0" y="19050"/>
                </a:lnTo>
                <a:lnTo>
                  <a:pt x="0" y="22732"/>
                </a:lnTo>
                <a:lnTo>
                  <a:pt x="3809" y="22732"/>
                </a:lnTo>
                <a:lnTo>
                  <a:pt x="3809" y="19050"/>
                </a:lnTo>
                <a:close/>
              </a:path>
              <a:path w="433070" h="289560">
                <a:moveTo>
                  <a:pt x="433069" y="19050"/>
                </a:moveTo>
                <a:lnTo>
                  <a:pt x="429259" y="19050"/>
                </a:lnTo>
                <a:lnTo>
                  <a:pt x="429259" y="22732"/>
                </a:lnTo>
                <a:lnTo>
                  <a:pt x="433069" y="22732"/>
                </a:lnTo>
                <a:lnTo>
                  <a:pt x="433069" y="19050"/>
                </a:lnTo>
                <a:close/>
              </a:path>
              <a:path w="433070" h="289560">
                <a:moveTo>
                  <a:pt x="3809" y="16509"/>
                </a:moveTo>
                <a:lnTo>
                  <a:pt x="0" y="16509"/>
                </a:lnTo>
                <a:lnTo>
                  <a:pt x="0" y="18922"/>
                </a:lnTo>
                <a:lnTo>
                  <a:pt x="3809" y="18922"/>
                </a:lnTo>
                <a:lnTo>
                  <a:pt x="3809" y="16509"/>
                </a:lnTo>
                <a:close/>
              </a:path>
              <a:path w="433070" h="289560">
                <a:moveTo>
                  <a:pt x="433069" y="16509"/>
                </a:moveTo>
                <a:lnTo>
                  <a:pt x="429259" y="16509"/>
                </a:lnTo>
                <a:lnTo>
                  <a:pt x="429259" y="18922"/>
                </a:lnTo>
                <a:lnTo>
                  <a:pt x="433069" y="18922"/>
                </a:lnTo>
                <a:lnTo>
                  <a:pt x="433069" y="16509"/>
                </a:lnTo>
                <a:close/>
              </a:path>
              <a:path w="433070" h="289560">
                <a:moveTo>
                  <a:pt x="3809" y="12700"/>
                </a:moveTo>
                <a:lnTo>
                  <a:pt x="0" y="12700"/>
                </a:lnTo>
                <a:lnTo>
                  <a:pt x="0" y="16382"/>
                </a:lnTo>
                <a:lnTo>
                  <a:pt x="3809" y="16382"/>
                </a:lnTo>
                <a:lnTo>
                  <a:pt x="3809" y="12700"/>
                </a:lnTo>
                <a:close/>
              </a:path>
              <a:path w="433070" h="289560">
                <a:moveTo>
                  <a:pt x="433069" y="12700"/>
                </a:moveTo>
                <a:lnTo>
                  <a:pt x="429259" y="12700"/>
                </a:lnTo>
                <a:lnTo>
                  <a:pt x="429259" y="16382"/>
                </a:lnTo>
                <a:lnTo>
                  <a:pt x="433069" y="16382"/>
                </a:lnTo>
                <a:lnTo>
                  <a:pt x="433069" y="12700"/>
                </a:lnTo>
                <a:close/>
              </a:path>
              <a:path w="433070" h="28956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433070" h="289560">
                <a:moveTo>
                  <a:pt x="433069" y="10159"/>
                </a:moveTo>
                <a:lnTo>
                  <a:pt x="429259" y="10159"/>
                </a:lnTo>
                <a:lnTo>
                  <a:pt x="429259" y="12572"/>
                </a:lnTo>
                <a:lnTo>
                  <a:pt x="433069" y="12572"/>
                </a:lnTo>
                <a:lnTo>
                  <a:pt x="433069" y="10159"/>
                </a:lnTo>
                <a:close/>
              </a:path>
              <a:path w="433070" h="28956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433070" h="289560">
                <a:moveTo>
                  <a:pt x="433069" y="6350"/>
                </a:moveTo>
                <a:lnTo>
                  <a:pt x="429259" y="6350"/>
                </a:lnTo>
                <a:lnTo>
                  <a:pt x="429259" y="10032"/>
                </a:lnTo>
                <a:lnTo>
                  <a:pt x="433069" y="10032"/>
                </a:lnTo>
                <a:lnTo>
                  <a:pt x="433069" y="6350"/>
                </a:lnTo>
                <a:close/>
              </a:path>
              <a:path w="433070" h="28956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433070" h="289560">
                <a:moveTo>
                  <a:pt x="433069" y="3809"/>
                </a:moveTo>
                <a:lnTo>
                  <a:pt x="429259" y="3809"/>
                </a:lnTo>
                <a:lnTo>
                  <a:pt x="429259" y="6222"/>
                </a:lnTo>
                <a:lnTo>
                  <a:pt x="433069" y="6222"/>
                </a:lnTo>
                <a:lnTo>
                  <a:pt x="433069" y="3809"/>
                </a:lnTo>
                <a:close/>
              </a:path>
              <a:path w="433070" h="289560">
                <a:moveTo>
                  <a:pt x="433069" y="0"/>
                </a:moveTo>
                <a:lnTo>
                  <a:pt x="0" y="0"/>
                </a:lnTo>
                <a:lnTo>
                  <a:pt x="0" y="3682"/>
                </a:lnTo>
                <a:lnTo>
                  <a:pt x="433069" y="3682"/>
                </a:lnTo>
                <a:lnTo>
                  <a:pt x="433069" y="0"/>
                </a:lnTo>
                <a:close/>
              </a:path>
              <a:path w="433070" h="289560">
                <a:moveTo>
                  <a:pt x="3809" y="32893"/>
                </a:moveTo>
                <a:lnTo>
                  <a:pt x="0" y="32893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32893"/>
                </a:lnTo>
                <a:close/>
              </a:path>
              <a:path w="433070" h="289560">
                <a:moveTo>
                  <a:pt x="433069" y="32893"/>
                </a:moveTo>
                <a:lnTo>
                  <a:pt x="429259" y="32893"/>
                </a:lnTo>
                <a:lnTo>
                  <a:pt x="429259" y="45592"/>
                </a:lnTo>
                <a:lnTo>
                  <a:pt x="433069" y="45592"/>
                </a:lnTo>
                <a:lnTo>
                  <a:pt x="433069" y="32893"/>
                </a:lnTo>
                <a:close/>
              </a:path>
              <a:path w="433070" h="289560">
                <a:moveTo>
                  <a:pt x="3809" y="45593"/>
                </a:moveTo>
                <a:lnTo>
                  <a:pt x="0" y="4559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45593"/>
                </a:lnTo>
                <a:close/>
              </a:path>
              <a:path w="433070" h="289560">
                <a:moveTo>
                  <a:pt x="433069" y="45593"/>
                </a:moveTo>
                <a:lnTo>
                  <a:pt x="429259" y="45593"/>
                </a:lnTo>
                <a:lnTo>
                  <a:pt x="429259" y="51942"/>
                </a:lnTo>
                <a:lnTo>
                  <a:pt x="433069" y="51942"/>
                </a:lnTo>
                <a:lnTo>
                  <a:pt x="433069" y="45593"/>
                </a:lnTo>
                <a:close/>
              </a:path>
              <a:path w="433070" h="289560">
                <a:moveTo>
                  <a:pt x="3809" y="51943"/>
                </a:moveTo>
                <a:lnTo>
                  <a:pt x="0" y="51943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51943"/>
                </a:lnTo>
                <a:close/>
              </a:path>
              <a:path w="433070" h="289560">
                <a:moveTo>
                  <a:pt x="433069" y="51943"/>
                </a:moveTo>
                <a:lnTo>
                  <a:pt x="429259" y="51943"/>
                </a:lnTo>
                <a:lnTo>
                  <a:pt x="429259" y="70992"/>
                </a:lnTo>
                <a:lnTo>
                  <a:pt x="433069" y="70992"/>
                </a:lnTo>
                <a:lnTo>
                  <a:pt x="433069" y="51943"/>
                </a:lnTo>
                <a:close/>
              </a:path>
              <a:path w="433070" h="289560">
                <a:moveTo>
                  <a:pt x="3809" y="70993"/>
                </a:moveTo>
                <a:lnTo>
                  <a:pt x="0" y="70993"/>
                </a:lnTo>
                <a:lnTo>
                  <a:pt x="0" y="96392"/>
                </a:lnTo>
                <a:lnTo>
                  <a:pt x="3809" y="96392"/>
                </a:lnTo>
                <a:lnTo>
                  <a:pt x="3809" y="70993"/>
                </a:lnTo>
                <a:close/>
              </a:path>
              <a:path w="433070" h="289560">
                <a:moveTo>
                  <a:pt x="433069" y="70993"/>
                </a:moveTo>
                <a:lnTo>
                  <a:pt x="429259" y="70993"/>
                </a:lnTo>
                <a:lnTo>
                  <a:pt x="429259" y="96392"/>
                </a:lnTo>
                <a:lnTo>
                  <a:pt x="433069" y="96392"/>
                </a:lnTo>
                <a:lnTo>
                  <a:pt x="433069" y="70993"/>
                </a:lnTo>
                <a:close/>
              </a:path>
              <a:path w="433070" h="289560">
                <a:moveTo>
                  <a:pt x="3809" y="96393"/>
                </a:moveTo>
                <a:lnTo>
                  <a:pt x="0" y="96393"/>
                </a:lnTo>
                <a:lnTo>
                  <a:pt x="0" y="112902"/>
                </a:lnTo>
                <a:lnTo>
                  <a:pt x="3809" y="112902"/>
                </a:lnTo>
                <a:lnTo>
                  <a:pt x="3809" y="96393"/>
                </a:lnTo>
                <a:close/>
              </a:path>
              <a:path w="433070" h="289560">
                <a:moveTo>
                  <a:pt x="433069" y="96393"/>
                </a:moveTo>
                <a:lnTo>
                  <a:pt x="429259" y="96393"/>
                </a:lnTo>
                <a:lnTo>
                  <a:pt x="429259" y="112902"/>
                </a:lnTo>
                <a:lnTo>
                  <a:pt x="433069" y="112902"/>
                </a:lnTo>
                <a:lnTo>
                  <a:pt x="433069" y="96393"/>
                </a:lnTo>
                <a:close/>
              </a:path>
              <a:path w="433070" h="289560">
                <a:moveTo>
                  <a:pt x="3809" y="112903"/>
                </a:moveTo>
                <a:lnTo>
                  <a:pt x="0" y="112903"/>
                </a:lnTo>
                <a:lnTo>
                  <a:pt x="0" y="185292"/>
                </a:lnTo>
                <a:lnTo>
                  <a:pt x="3809" y="185292"/>
                </a:lnTo>
                <a:lnTo>
                  <a:pt x="3809" y="112903"/>
                </a:lnTo>
                <a:close/>
              </a:path>
              <a:path w="433070" h="289560">
                <a:moveTo>
                  <a:pt x="433069" y="112903"/>
                </a:moveTo>
                <a:lnTo>
                  <a:pt x="429259" y="112903"/>
                </a:lnTo>
                <a:lnTo>
                  <a:pt x="429259" y="185292"/>
                </a:lnTo>
                <a:lnTo>
                  <a:pt x="433069" y="185292"/>
                </a:lnTo>
                <a:lnTo>
                  <a:pt x="433069" y="112903"/>
                </a:lnTo>
                <a:close/>
              </a:path>
              <a:path w="433070" h="289560">
                <a:moveTo>
                  <a:pt x="3809" y="185293"/>
                </a:moveTo>
                <a:lnTo>
                  <a:pt x="0" y="185293"/>
                </a:lnTo>
                <a:lnTo>
                  <a:pt x="0" y="223392"/>
                </a:lnTo>
                <a:lnTo>
                  <a:pt x="3809" y="223392"/>
                </a:lnTo>
                <a:lnTo>
                  <a:pt x="3809" y="185293"/>
                </a:lnTo>
                <a:close/>
              </a:path>
              <a:path w="433070" h="289560">
                <a:moveTo>
                  <a:pt x="433069" y="185293"/>
                </a:moveTo>
                <a:lnTo>
                  <a:pt x="429259" y="185293"/>
                </a:lnTo>
                <a:lnTo>
                  <a:pt x="429259" y="223392"/>
                </a:lnTo>
                <a:lnTo>
                  <a:pt x="433069" y="223392"/>
                </a:lnTo>
                <a:lnTo>
                  <a:pt x="433069" y="185293"/>
                </a:lnTo>
                <a:close/>
              </a:path>
              <a:path w="433070" h="289560">
                <a:moveTo>
                  <a:pt x="3809" y="223393"/>
                </a:moveTo>
                <a:lnTo>
                  <a:pt x="0" y="223393"/>
                </a:lnTo>
                <a:lnTo>
                  <a:pt x="0" y="236092"/>
                </a:lnTo>
                <a:lnTo>
                  <a:pt x="3809" y="236092"/>
                </a:lnTo>
                <a:lnTo>
                  <a:pt x="3809" y="223393"/>
                </a:lnTo>
                <a:close/>
              </a:path>
              <a:path w="433070" h="289560">
                <a:moveTo>
                  <a:pt x="433069" y="223393"/>
                </a:moveTo>
                <a:lnTo>
                  <a:pt x="429259" y="223393"/>
                </a:lnTo>
                <a:lnTo>
                  <a:pt x="429259" y="236092"/>
                </a:lnTo>
                <a:lnTo>
                  <a:pt x="433069" y="236092"/>
                </a:lnTo>
                <a:lnTo>
                  <a:pt x="433069" y="223393"/>
                </a:lnTo>
                <a:close/>
              </a:path>
              <a:path w="433070" h="289560">
                <a:moveTo>
                  <a:pt x="3809" y="236093"/>
                </a:moveTo>
                <a:lnTo>
                  <a:pt x="0" y="236093"/>
                </a:lnTo>
                <a:lnTo>
                  <a:pt x="0" y="261492"/>
                </a:lnTo>
                <a:lnTo>
                  <a:pt x="3809" y="261492"/>
                </a:lnTo>
                <a:lnTo>
                  <a:pt x="3809" y="236093"/>
                </a:lnTo>
                <a:close/>
              </a:path>
              <a:path w="433070" h="289560">
                <a:moveTo>
                  <a:pt x="433069" y="236093"/>
                </a:moveTo>
                <a:lnTo>
                  <a:pt x="429259" y="236093"/>
                </a:lnTo>
                <a:lnTo>
                  <a:pt x="429259" y="261492"/>
                </a:lnTo>
                <a:lnTo>
                  <a:pt x="433069" y="261492"/>
                </a:lnTo>
                <a:lnTo>
                  <a:pt x="433069" y="236093"/>
                </a:lnTo>
                <a:close/>
              </a:path>
              <a:path w="433070" h="289560">
                <a:moveTo>
                  <a:pt x="3809" y="261493"/>
                </a:moveTo>
                <a:lnTo>
                  <a:pt x="0" y="261493"/>
                </a:lnTo>
                <a:lnTo>
                  <a:pt x="0" y="267842"/>
                </a:lnTo>
                <a:lnTo>
                  <a:pt x="3809" y="267842"/>
                </a:lnTo>
                <a:lnTo>
                  <a:pt x="3809" y="261493"/>
                </a:lnTo>
                <a:close/>
              </a:path>
              <a:path w="433070" h="289560">
                <a:moveTo>
                  <a:pt x="433069" y="261493"/>
                </a:moveTo>
                <a:lnTo>
                  <a:pt x="429259" y="261493"/>
                </a:lnTo>
                <a:lnTo>
                  <a:pt x="429259" y="267842"/>
                </a:lnTo>
                <a:lnTo>
                  <a:pt x="433069" y="267842"/>
                </a:lnTo>
                <a:lnTo>
                  <a:pt x="433069" y="261493"/>
                </a:lnTo>
                <a:close/>
              </a:path>
              <a:path w="433070" h="289560">
                <a:moveTo>
                  <a:pt x="3809" y="267843"/>
                </a:moveTo>
                <a:lnTo>
                  <a:pt x="0" y="267843"/>
                </a:lnTo>
                <a:lnTo>
                  <a:pt x="0" y="274192"/>
                </a:lnTo>
                <a:lnTo>
                  <a:pt x="3809" y="274192"/>
                </a:lnTo>
                <a:lnTo>
                  <a:pt x="3809" y="267843"/>
                </a:lnTo>
                <a:close/>
              </a:path>
              <a:path w="433070" h="289560">
                <a:moveTo>
                  <a:pt x="433069" y="267843"/>
                </a:moveTo>
                <a:lnTo>
                  <a:pt x="429259" y="267843"/>
                </a:lnTo>
                <a:lnTo>
                  <a:pt x="429259" y="274192"/>
                </a:lnTo>
                <a:lnTo>
                  <a:pt x="433069" y="274192"/>
                </a:lnTo>
                <a:lnTo>
                  <a:pt x="433069" y="267843"/>
                </a:lnTo>
                <a:close/>
              </a:path>
              <a:path w="433070" h="289560">
                <a:moveTo>
                  <a:pt x="3809" y="274320"/>
                </a:moveTo>
                <a:lnTo>
                  <a:pt x="0" y="274320"/>
                </a:lnTo>
                <a:lnTo>
                  <a:pt x="0" y="289433"/>
                </a:lnTo>
                <a:lnTo>
                  <a:pt x="433069" y="289433"/>
                </a:lnTo>
                <a:lnTo>
                  <a:pt x="433069" y="285623"/>
                </a:lnTo>
                <a:lnTo>
                  <a:pt x="3809" y="285623"/>
                </a:lnTo>
                <a:lnTo>
                  <a:pt x="3809" y="274320"/>
                </a:lnTo>
                <a:close/>
              </a:path>
              <a:path w="433070" h="289560">
                <a:moveTo>
                  <a:pt x="433069" y="274320"/>
                </a:moveTo>
                <a:lnTo>
                  <a:pt x="429259" y="274320"/>
                </a:lnTo>
                <a:lnTo>
                  <a:pt x="429259" y="285623"/>
                </a:lnTo>
                <a:lnTo>
                  <a:pt x="433069" y="285623"/>
                </a:lnTo>
                <a:lnTo>
                  <a:pt x="433069" y="274320"/>
                </a:lnTo>
                <a:close/>
              </a:path>
            </a:pathLst>
          </a:custGeom>
          <a:solidFill>
            <a:srgbClr val="430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267700" y="1677797"/>
            <a:ext cx="425450" cy="281940"/>
          </a:xfrm>
          <a:custGeom>
            <a:avLst/>
            <a:gdLst/>
            <a:ahLst/>
            <a:cxnLst/>
            <a:rect l="l" t="t" r="r" b="b"/>
            <a:pathLst>
              <a:path w="425450" h="281939">
                <a:moveTo>
                  <a:pt x="3809" y="27940"/>
                </a:moveTo>
                <a:lnTo>
                  <a:pt x="0" y="27940"/>
                </a:lnTo>
                <a:lnTo>
                  <a:pt x="0" y="29083"/>
                </a:lnTo>
                <a:lnTo>
                  <a:pt x="3809" y="29083"/>
                </a:lnTo>
                <a:lnTo>
                  <a:pt x="3809" y="27940"/>
                </a:lnTo>
                <a:close/>
              </a:path>
              <a:path w="425450" h="281939">
                <a:moveTo>
                  <a:pt x="425450" y="27940"/>
                </a:moveTo>
                <a:lnTo>
                  <a:pt x="421640" y="27940"/>
                </a:lnTo>
                <a:lnTo>
                  <a:pt x="421640" y="29083"/>
                </a:lnTo>
                <a:lnTo>
                  <a:pt x="425450" y="29083"/>
                </a:lnTo>
                <a:lnTo>
                  <a:pt x="425450" y="27940"/>
                </a:lnTo>
                <a:close/>
              </a:path>
              <a:path w="425450" h="281939">
                <a:moveTo>
                  <a:pt x="3809" y="25400"/>
                </a:moveTo>
                <a:lnTo>
                  <a:pt x="0" y="25400"/>
                </a:lnTo>
                <a:lnTo>
                  <a:pt x="0" y="27812"/>
                </a:lnTo>
                <a:lnTo>
                  <a:pt x="3809" y="27812"/>
                </a:lnTo>
                <a:lnTo>
                  <a:pt x="3809" y="25400"/>
                </a:lnTo>
                <a:close/>
              </a:path>
              <a:path w="425450" h="281939">
                <a:moveTo>
                  <a:pt x="425450" y="25400"/>
                </a:moveTo>
                <a:lnTo>
                  <a:pt x="421640" y="25400"/>
                </a:lnTo>
                <a:lnTo>
                  <a:pt x="421640" y="27812"/>
                </a:lnTo>
                <a:lnTo>
                  <a:pt x="425450" y="27812"/>
                </a:lnTo>
                <a:lnTo>
                  <a:pt x="425450" y="25400"/>
                </a:lnTo>
                <a:close/>
              </a:path>
              <a:path w="425450" h="281939">
                <a:moveTo>
                  <a:pt x="3809" y="21590"/>
                </a:moveTo>
                <a:lnTo>
                  <a:pt x="0" y="21590"/>
                </a:lnTo>
                <a:lnTo>
                  <a:pt x="0" y="25273"/>
                </a:lnTo>
                <a:lnTo>
                  <a:pt x="3809" y="25273"/>
                </a:lnTo>
                <a:lnTo>
                  <a:pt x="3809" y="21590"/>
                </a:lnTo>
                <a:close/>
              </a:path>
              <a:path w="425450" h="281939">
                <a:moveTo>
                  <a:pt x="425450" y="21590"/>
                </a:moveTo>
                <a:lnTo>
                  <a:pt x="421640" y="21590"/>
                </a:lnTo>
                <a:lnTo>
                  <a:pt x="421640" y="25273"/>
                </a:lnTo>
                <a:lnTo>
                  <a:pt x="425450" y="25273"/>
                </a:lnTo>
                <a:lnTo>
                  <a:pt x="425450" y="21590"/>
                </a:lnTo>
                <a:close/>
              </a:path>
              <a:path w="425450" h="281939">
                <a:moveTo>
                  <a:pt x="3809" y="19050"/>
                </a:moveTo>
                <a:lnTo>
                  <a:pt x="0" y="19050"/>
                </a:lnTo>
                <a:lnTo>
                  <a:pt x="0" y="21462"/>
                </a:lnTo>
                <a:lnTo>
                  <a:pt x="3809" y="21462"/>
                </a:lnTo>
                <a:lnTo>
                  <a:pt x="3809" y="19050"/>
                </a:lnTo>
                <a:close/>
              </a:path>
              <a:path w="425450" h="281939">
                <a:moveTo>
                  <a:pt x="425450" y="19050"/>
                </a:moveTo>
                <a:lnTo>
                  <a:pt x="421640" y="19050"/>
                </a:lnTo>
                <a:lnTo>
                  <a:pt x="421640" y="21462"/>
                </a:lnTo>
                <a:lnTo>
                  <a:pt x="425450" y="21462"/>
                </a:lnTo>
                <a:lnTo>
                  <a:pt x="425450" y="19050"/>
                </a:lnTo>
                <a:close/>
              </a:path>
              <a:path w="425450" h="281939">
                <a:moveTo>
                  <a:pt x="3809" y="15240"/>
                </a:moveTo>
                <a:lnTo>
                  <a:pt x="0" y="15240"/>
                </a:lnTo>
                <a:lnTo>
                  <a:pt x="0" y="18923"/>
                </a:lnTo>
                <a:lnTo>
                  <a:pt x="3809" y="18923"/>
                </a:lnTo>
                <a:lnTo>
                  <a:pt x="3809" y="15240"/>
                </a:lnTo>
                <a:close/>
              </a:path>
              <a:path w="425450" h="281939">
                <a:moveTo>
                  <a:pt x="425450" y="15240"/>
                </a:moveTo>
                <a:lnTo>
                  <a:pt x="421640" y="15240"/>
                </a:lnTo>
                <a:lnTo>
                  <a:pt x="421640" y="18923"/>
                </a:lnTo>
                <a:lnTo>
                  <a:pt x="425450" y="18923"/>
                </a:lnTo>
                <a:lnTo>
                  <a:pt x="425450" y="15240"/>
                </a:lnTo>
                <a:close/>
              </a:path>
              <a:path w="425450" h="281939">
                <a:moveTo>
                  <a:pt x="3809" y="12700"/>
                </a:moveTo>
                <a:lnTo>
                  <a:pt x="0" y="12700"/>
                </a:lnTo>
                <a:lnTo>
                  <a:pt x="0" y="15112"/>
                </a:lnTo>
                <a:lnTo>
                  <a:pt x="3809" y="15112"/>
                </a:lnTo>
                <a:lnTo>
                  <a:pt x="3809" y="12700"/>
                </a:lnTo>
                <a:close/>
              </a:path>
              <a:path w="425450" h="281939">
                <a:moveTo>
                  <a:pt x="425450" y="12700"/>
                </a:moveTo>
                <a:lnTo>
                  <a:pt x="421640" y="12700"/>
                </a:lnTo>
                <a:lnTo>
                  <a:pt x="421640" y="15112"/>
                </a:lnTo>
                <a:lnTo>
                  <a:pt x="425450" y="15112"/>
                </a:lnTo>
                <a:lnTo>
                  <a:pt x="425450" y="12700"/>
                </a:lnTo>
                <a:close/>
              </a:path>
              <a:path w="425450" h="281939">
                <a:moveTo>
                  <a:pt x="3809" y="8890"/>
                </a:moveTo>
                <a:lnTo>
                  <a:pt x="0" y="8890"/>
                </a:lnTo>
                <a:lnTo>
                  <a:pt x="0" y="12573"/>
                </a:lnTo>
                <a:lnTo>
                  <a:pt x="3809" y="12573"/>
                </a:lnTo>
                <a:lnTo>
                  <a:pt x="3809" y="8890"/>
                </a:lnTo>
                <a:close/>
              </a:path>
              <a:path w="425450" h="281939">
                <a:moveTo>
                  <a:pt x="425450" y="8890"/>
                </a:moveTo>
                <a:lnTo>
                  <a:pt x="421640" y="8890"/>
                </a:lnTo>
                <a:lnTo>
                  <a:pt x="421640" y="12573"/>
                </a:lnTo>
                <a:lnTo>
                  <a:pt x="425450" y="12573"/>
                </a:lnTo>
                <a:lnTo>
                  <a:pt x="425450" y="8890"/>
                </a:lnTo>
                <a:close/>
              </a:path>
              <a:path w="425450" h="281939">
                <a:moveTo>
                  <a:pt x="3809" y="6350"/>
                </a:moveTo>
                <a:lnTo>
                  <a:pt x="0" y="6350"/>
                </a:lnTo>
                <a:lnTo>
                  <a:pt x="0" y="8762"/>
                </a:lnTo>
                <a:lnTo>
                  <a:pt x="3809" y="8762"/>
                </a:lnTo>
                <a:lnTo>
                  <a:pt x="3809" y="6350"/>
                </a:lnTo>
                <a:close/>
              </a:path>
              <a:path w="425450" h="281939">
                <a:moveTo>
                  <a:pt x="425450" y="6350"/>
                </a:moveTo>
                <a:lnTo>
                  <a:pt x="421640" y="6350"/>
                </a:lnTo>
                <a:lnTo>
                  <a:pt x="421640" y="8762"/>
                </a:lnTo>
                <a:lnTo>
                  <a:pt x="425450" y="8762"/>
                </a:lnTo>
                <a:lnTo>
                  <a:pt x="425450" y="6350"/>
                </a:lnTo>
                <a:close/>
              </a:path>
              <a:path w="425450" h="281939">
                <a:moveTo>
                  <a:pt x="425450" y="2540"/>
                </a:moveTo>
                <a:lnTo>
                  <a:pt x="0" y="2540"/>
                </a:lnTo>
                <a:lnTo>
                  <a:pt x="0" y="6223"/>
                </a:lnTo>
                <a:lnTo>
                  <a:pt x="3809" y="6223"/>
                </a:lnTo>
                <a:lnTo>
                  <a:pt x="3809" y="3683"/>
                </a:lnTo>
                <a:lnTo>
                  <a:pt x="425450" y="3683"/>
                </a:lnTo>
                <a:lnTo>
                  <a:pt x="425450" y="2540"/>
                </a:lnTo>
                <a:close/>
              </a:path>
              <a:path w="425450" h="281939">
                <a:moveTo>
                  <a:pt x="425450" y="3683"/>
                </a:moveTo>
                <a:lnTo>
                  <a:pt x="421640" y="3683"/>
                </a:lnTo>
                <a:lnTo>
                  <a:pt x="421640" y="6223"/>
                </a:lnTo>
                <a:lnTo>
                  <a:pt x="425450" y="6223"/>
                </a:lnTo>
                <a:lnTo>
                  <a:pt x="425450" y="3683"/>
                </a:lnTo>
                <a:close/>
              </a:path>
              <a:path w="425450" h="281939">
                <a:moveTo>
                  <a:pt x="425450" y="0"/>
                </a:moveTo>
                <a:lnTo>
                  <a:pt x="0" y="0"/>
                </a:lnTo>
                <a:lnTo>
                  <a:pt x="0" y="2412"/>
                </a:lnTo>
                <a:lnTo>
                  <a:pt x="425450" y="2412"/>
                </a:lnTo>
                <a:lnTo>
                  <a:pt x="425450" y="0"/>
                </a:lnTo>
                <a:close/>
              </a:path>
              <a:path w="425450" h="281939">
                <a:moveTo>
                  <a:pt x="3809" y="29083"/>
                </a:moveTo>
                <a:lnTo>
                  <a:pt x="0" y="29083"/>
                </a:lnTo>
                <a:lnTo>
                  <a:pt x="0" y="41783"/>
                </a:lnTo>
                <a:lnTo>
                  <a:pt x="3809" y="41783"/>
                </a:lnTo>
                <a:lnTo>
                  <a:pt x="3809" y="29083"/>
                </a:lnTo>
                <a:close/>
              </a:path>
              <a:path w="425450" h="281939">
                <a:moveTo>
                  <a:pt x="425450" y="29083"/>
                </a:moveTo>
                <a:lnTo>
                  <a:pt x="421640" y="29083"/>
                </a:lnTo>
                <a:lnTo>
                  <a:pt x="421640" y="41783"/>
                </a:lnTo>
                <a:lnTo>
                  <a:pt x="425450" y="41783"/>
                </a:lnTo>
                <a:lnTo>
                  <a:pt x="425450" y="29083"/>
                </a:lnTo>
                <a:close/>
              </a:path>
              <a:path w="425450" h="281939">
                <a:moveTo>
                  <a:pt x="3809" y="41783"/>
                </a:moveTo>
                <a:lnTo>
                  <a:pt x="0" y="41783"/>
                </a:lnTo>
                <a:lnTo>
                  <a:pt x="0" y="48133"/>
                </a:lnTo>
                <a:lnTo>
                  <a:pt x="3809" y="48133"/>
                </a:lnTo>
                <a:lnTo>
                  <a:pt x="3809" y="41783"/>
                </a:lnTo>
                <a:close/>
              </a:path>
              <a:path w="425450" h="281939">
                <a:moveTo>
                  <a:pt x="425450" y="41783"/>
                </a:moveTo>
                <a:lnTo>
                  <a:pt x="421640" y="41783"/>
                </a:lnTo>
                <a:lnTo>
                  <a:pt x="421640" y="48133"/>
                </a:lnTo>
                <a:lnTo>
                  <a:pt x="425450" y="48133"/>
                </a:lnTo>
                <a:lnTo>
                  <a:pt x="425450" y="41783"/>
                </a:lnTo>
                <a:close/>
              </a:path>
              <a:path w="425450" h="281939">
                <a:moveTo>
                  <a:pt x="3809" y="48133"/>
                </a:moveTo>
                <a:lnTo>
                  <a:pt x="0" y="48133"/>
                </a:lnTo>
                <a:lnTo>
                  <a:pt x="0" y="67183"/>
                </a:lnTo>
                <a:lnTo>
                  <a:pt x="3809" y="67183"/>
                </a:lnTo>
                <a:lnTo>
                  <a:pt x="3809" y="48133"/>
                </a:lnTo>
                <a:close/>
              </a:path>
              <a:path w="425450" h="281939">
                <a:moveTo>
                  <a:pt x="425450" y="48133"/>
                </a:moveTo>
                <a:lnTo>
                  <a:pt x="421640" y="48133"/>
                </a:lnTo>
                <a:lnTo>
                  <a:pt x="421640" y="67183"/>
                </a:lnTo>
                <a:lnTo>
                  <a:pt x="425450" y="67183"/>
                </a:lnTo>
                <a:lnTo>
                  <a:pt x="425450" y="48133"/>
                </a:lnTo>
                <a:close/>
              </a:path>
              <a:path w="425450" h="281939">
                <a:moveTo>
                  <a:pt x="3809" y="67183"/>
                </a:moveTo>
                <a:lnTo>
                  <a:pt x="0" y="67183"/>
                </a:lnTo>
                <a:lnTo>
                  <a:pt x="0" y="92583"/>
                </a:lnTo>
                <a:lnTo>
                  <a:pt x="3809" y="92583"/>
                </a:lnTo>
                <a:lnTo>
                  <a:pt x="3809" y="67183"/>
                </a:lnTo>
                <a:close/>
              </a:path>
              <a:path w="425450" h="281939">
                <a:moveTo>
                  <a:pt x="425450" y="67183"/>
                </a:moveTo>
                <a:lnTo>
                  <a:pt x="421640" y="67183"/>
                </a:lnTo>
                <a:lnTo>
                  <a:pt x="421640" y="92583"/>
                </a:lnTo>
                <a:lnTo>
                  <a:pt x="425450" y="92583"/>
                </a:lnTo>
                <a:lnTo>
                  <a:pt x="425450" y="67183"/>
                </a:lnTo>
                <a:close/>
              </a:path>
              <a:path w="425450" h="281939">
                <a:moveTo>
                  <a:pt x="3809" y="92583"/>
                </a:moveTo>
                <a:lnTo>
                  <a:pt x="0" y="92583"/>
                </a:lnTo>
                <a:lnTo>
                  <a:pt x="0" y="109093"/>
                </a:lnTo>
                <a:lnTo>
                  <a:pt x="3809" y="109093"/>
                </a:lnTo>
                <a:lnTo>
                  <a:pt x="3809" y="92583"/>
                </a:lnTo>
                <a:close/>
              </a:path>
              <a:path w="425450" h="281939">
                <a:moveTo>
                  <a:pt x="425450" y="92583"/>
                </a:moveTo>
                <a:lnTo>
                  <a:pt x="421640" y="92583"/>
                </a:lnTo>
                <a:lnTo>
                  <a:pt x="421640" y="109093"/>
                </a:lnTo>
                <a:lnTo>
                  <a:pt x="425450" y="109093"/>
                </a:lnTo>
                <a:lnTo>
                  <a:pt x="425450" y="92583"/>
                </a:lnTo>
                <a:close/>
              </a:path>
              <a:path w="425450" h="281939">
                <a:moveTo>
                  <a:pt x="3809" y="109093"/>
                </a:moveTo>
                <a:lnTo>
                  <a:pt x="0" y="109093"/>
                </a:lnTo>
                <a:lnTo>
                  <a:pt x="0" y="181483"/>
                </a:lnTo>
                <a:lnTo>
                  <a:pt x="3809" y="181483"/>
                </a:lnTo>
                <a:lnTo>
                  <a:pt x="3809" y="109093"/>
                </a:lnTo>
                <a:close/>
              </a:path>
              <a:path w="425450" h="281939">
                <a:moveTo>
                  <a:pt x="425450" y="109093"/>
                </a:moveTo>
                <a:lnTo>
                  <a:pt x="421640" y="109093"/>
                </a:lnTo>
                <a:lnTo>
                  <a:pt x="421640" y="181483"/>
                </a:lnTo>
                <a:lnTo>
                  <a:pt x="425450" y="181483"/>
                </a:lnTo>
                <a:lnTo>
                  <a:pt x="425450" y="109093"/>
                </a:lnTo>
                <a:close/>
              </a:path>
              <a:path w="425450" h="281939">
                <a:moveTo>
                  <a:pt x="3809" y="181483"/>
                </a:moveTo>
                <a:lnTo>
                  <a:pt x="0" y="181483"/>
                </a:lnTo>
                <a:lnTo>
                  <a:pt x="0" y="219583"/>
                </a:lnTo>
                <a:lnTo>
                  <a:pt x="3809" y="219583"/>
                </a:lnTo>
                <a:lnTo>
                  <a:pt x="3809" y="181483"/>
                </a:lnTo>
                <a:close/>
              </a:path>
              <a:path w="425450" h="281939">
                <a:moveTo>
                  <a:pt x="425450" y="181483"/>
                </a:moveTo>
                <a:lnTo>
                  <a:pt x="421640" y="181483"/>
                </a:lnTo>
                <a:lnTo>
                  <a:pt x="421640" y="219583"/>
                </a:lnTo>
                <a:lnTo>
                  <a:pt x="425450" y="219583"/>
                </a:lnTo>
                <a:lnTo>
                  <a:pt x="425450" y="181483"/>
                </a:lnTo>
                <a:close/>
              </a:path>
              <a:path w="425450" h="281939">
                <a:moveTo>
                  <a:pt x="3809" y="219583"/>
                </a:moveTo>
                <a:lnTo>
                  <a:pt x="0" y="219583"/>
                </a:lnTo>
                <a:lnTo>
                  <a:pt x="0" y="232283"/>
                </a:lnTo>
                <a:lnTo>
                  <a:pt x="3809" y="232283"/>
                </a:lnTo>
                <a:lnTo>
                  <a:pt x="3809" y="219583"/>
                </a:lnTo>
                <a:close/>
              </a:path>
              <a:path w="425450" h="281939">
                <a:moveTo>
                  <a:pt x="425450" y="219583"/>
                </a:moveTo>
                <a:lnTo>
                  <a:pt x="421640" y="219583"/>
                </a:lnTo>
                <a:lnTo>
                  <a:pt x="421640" y="232283"/>
                </a:lnTo>
                <a:lnTo>
                  <a:pt x="425450" y="232283"/>
                </a:lnTo>
                <a:lnTo>
                  <a:pt x="425450" y="219583"/>
                </a:lnTo>
                <a:close/>
              </a:path>
              <a:path w="425450" h="281939">
                <a:moveTo>
                  <a:pt x="3809" y="232283"/>
                </a:moveTo>
                <a:lnTo>
                  <a:pt x="0" y="232283"/>
                </a:lnTo>
                <a:lnTo>
                  <a:pt x="0" y="257683"/>
                </a:lnTo>
                <a:lnTo>
                  <a:pt x="3809" y="257683"/>
                </a:lnTo>
                <a:lnTo>
                  <a:pt x="3809" y="232283"/>
                </a:lnTo>
                <a:close/>
              </a:path>
              <a:path w="425450" h="281939">
                <a:moveTo>
                  <a:pt x="425450" y="232283"/>
                </a:moveTo>
                <a:lnTo>
                  <a:pt x="421640" y="232283"/>
                </a:lnTo>
                <a:lnTo>
                  <a:pt x="421640" y="257683"/>
                </a:lnTo>
                <a:lnTo>
                  <a:pt x="425450" y="257683"/>
                </a:lnTo>
                <a:lnTo>
                  <a:pt x="425450" y="232283"/>
                </a:lnTo>
                <a:close/>
              </a:path>
              <a:path w="425450" h="281939">
                <a:moveTo>
                  <a:pt x="3809" y="257683"/>
                </a:moveTo>
                <a:lnTo>
                  <a:pt x="0" y="257683"/>
                </a:lnTo>
                <a:lnTo>
                  <a:pt x="0" y="264033"/>
                </a:lnTo>
                <a:lnTo>
                  <a:pt x="3809" y="264033"/>
                </a:lnTo>
                <a:lnTo>
                  <a:pt x="3809" y="257683"/>
                </a:lnTo>
                <a:close/>
              </a:path>
              <a:path w="425450" h="281939">
                <a:moveTo>
                  <a:pt x="425450" y="257683"/>
                </a:moveTo>
                <a:lnTo>
                  <a:pt x="421640" y="257683"/>
                </a:lnTo>
                <a:lnTo>
                  <a:pt x="421640" y="264033"/>
                </a:lnTo>
                <a:lnTo>
                  <a:pt x="425450" y="264033"/>
                </a:lnTo>
                <a:lnTo>
                  <a:pt x="425450" y="257683"/>
                </a:lnTo>
                <a:close/>
              </a:path>
              <a:path w="425450" h="281939">
                <a:moveTo>
                  <a:pt x="3809" y="264033"/>
                </a:moveTo>
                <a:lnTo>
                  <a:pt x="0" y="264033"/>
                </a:lnTo>
                <a:lnTo>
                  <a:pt x="0" y="270383"/>
                </a:lnTo>
                <a:lnTo>
                  <a:pt x="3809" y="270383"/>
                </a:lnTo>
                <a:lnTo>
                  <a:pt x="3809" y="264033"/>
                </a:lnTo>
                <a:close/>
              </a:path>
              <a:path w="425450" h="281939">
                <a:moveTo>
                  <a:pt x="425450" y="264033"/>
                </a:moveTo>
                <a:lnTo>
                  <a:pt x="421640" y="264033"/>
                </a:lnTo>
                <a:lnTo>
                  <a:pt x="421640" y="270383"/>
                </a:lnTo>
                <a:lnTo>
                  <a:pt x="425450" y="270383"/>
                </a:lnTo>
                <a:lnTo>
                  <a:pt x="425450" y="264033"/>
                </a:lnTo>
                <a:close/>
              </a:path>
              <a:path w="425450" h="281939">
                <a:moveTo>
                  <a:pt x="3809" y="270510"/>
                </a:moveTo>
                <a:lnTo>
                  <a:pt x="0" y="270510"/>
                </a:lnTo>
                <a:lnTo>
                  <a:pt x="0" y="281813"/>
                </a:lnTo>
                <a:lnTo>
                  <a:pt x="425450" y="281813"/>
                </a:lnTo>
                <a:lnTo>
                  <a:pt x="425450" y="278003"/>
                </a:lnTo>
                <a:lnTo>
                  <a:pt x="3809" y="278003"/>
                </a:lnTo>
                <a:lnTo>
                  <a:pt x="3809" y="270510"/>
                </a:lnTo>
                <a:close/>
              </a:path>
              <a:path w="425450" h="281939">
                <a:moveTo>
                  <a:pt x="425450" y="270510"/>
                </a:moveTo>
                <a:lnTo>
                  <a:pt x="421640" y="270510"/>
                </a:lnTo>
                <a:lnTo>
                  <a:pt x="421640" y="278003"/>
                </a:lnTo>
                <a:lnTo>
                  <a:pt x="425450" y="278003"/>
                </a:lnTo>
                <a:lnTo>
                  <a:pt x="425450" y="270510"/>
                </a:lnTo>
                <a:close/>
              </a:path>
            </a:pathLst>
          </a:custGeom>
          <a:solidFill>
            <a:srgbClr val="460E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271509" y="1681479"/>
            <a:ext cx="417830" cy="274320"/>
          </a:xfrm>
          <a:custGeom>
            <a:avLst/>
            <a:gdLst/>
            <a:ahLst/>
            <a:cxnLst/>
            <a:rect l="l" t="t" r="r" b="b"/>
            <a:pathLst>
              <a:path w="417829" h="274319">
                <a:moveTo>
                  <a:pt x="3810" y="24257"/>
                </a:moveTo>
                <a:lnTo>
                  <a:pt x="0" y="24257"/>
                </a:lnTo>
                <a:lnTo>
                  <a:pt x="0" y="25400"/>
                </a:lnTo>
                <a:lnTo>
                  <a:pt x="3810" y="25400"/>
                </a:lnTo>
                <a:lnTo>
                  <a:pt x="3810" y="24257"/>
                </a:lnTo>
                <a:close/>
              </a:path>
              <a:path w="417829" h="274319">
                <a:moveTo>
                  <a:pt x="417830" y="24257"/>
                </a:moveTo>
                <a:lnTo>
                  <a:pt x="414020" y="24257"/>
                </a:lnTo>
                <a:lnTo>
                  <a:pt x="414020" y="25400"/>
                </a:lnTo>
                <a:lnTo>
                  <a:pt x="417830" y="25400"/>
                </a:lnTo>
                <a:lnTo>
                  <a:pt x="417830" y="24257"/>
                </a:lnTo>
                <a:close/>
              </a:path>
              <a:path w="417829" h="274319">
                <a:moveTo>
                  <a:pt x="3810" y="21716"/>
                </a:moveTo>
                <a:lnTo>
                  <a:pt x="0" y="21716"/>
                </a:lnTo>
                <a:lnTo>
                  <a:pt x="0" y="24129"/>
                </a:lnTo>
                <a:lnTo>
                  <a:pt x="3810" y="24129"/>
                </a:lnTo>
                <a:lnTo>
                  <a:pt x="3810" y="21716"/>
                </a:lnTo>
                <a:close/>
              </a:path>
              <a:path w="417829" h="274319">
                <a:moveTo>
                  <a:pt x="417830" y="21716"/>
                </a:moveTo>
                <a:lnTo>
                  <a:pt x="414020" y="21716"/>
                </a:lnTo>
                <a:lnTo>
                  <a:pt x="414020" y="24129"/>
                </a:lnTo>
                <a:lnTo>
                  <a:pt x="417830" y="24129"/>
                </a:lnTo>
                <a:lnTo>
                  <a:pt x="417830" y="21716"/>
                </a:lnTo>
                <a:close/>
              </a:path>
              <a:path w="417829" h="274319">
                <a:moveTo>
                  <a:pt x="3810" y="17907"/>
                </a:moveTo>
                <a:lnTo>
                  <a:pt x="0" y="17907"/>
                </a:lnTo>
                <a:lnTo>
                  <a:pt x="0" y="21589"/>
                </a:lnTo>
                <a:lnTo>
                  <a:pt x="3810" y="21589"/>
                </a:lnTo>
                <a:lnTo>
                  <a:pt x="3810" y="17907"/>
                </a:lnTo>
                <a:close/>
              </a:path>
              <a:path w="417829" h="274319">
                <a:moveTo>
                  <a:pt x="417830" y="17907"/>
                </a:moveTo>
                <a:lnTo>
                  <a:pt x="414020" y="17907"/>
                </a:lnTo>
                <a:lnTo>
                  <a:pt x="414020" y="21589"/>
                </a:lnTo>
                <a:lnTo>
                  <a:pt x="417830" y="21589"/>
                </a:lnTo>
                <a:lnTo>
                  <a:pt x="417830" y="17907"/>
                </a:lnTo>
                <a:close/>
              </a:path>
              <a:path w="417829" h="274319">
                <a:moveTo>
                  <a:pt x="3810" y="15366"/>
                </a:moveTo>
                <a:lnTo>
                  <a:pt x="0" y="15366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5366"/>
                </a:lnTo>
                <a:close/>
              </a:path>
              <a:path w="417829" h="274319">
                <a:moveTo>
                  <a:pt x="417830" y="15366"/>
                </a:moveTo>
                <a:lnTo>
                  <a:pt x="414020" y="15366"/>
                </a:lnTo>
                <a:lnTo>
                  <a:pt x="414020" y="17779"/>
                </a:lnTo>
                <a:lnTo>
                  <a:pt x="417830" y="17779"/>
                </a:lnTo>
                <a:lnTo>
                  <a:pt x="417830" y="15366"/>
                </a:lnTo>
                <a:close/>
              </a:path>
              <a:path w="417829" h="274319">
                <a:moveTo>
                  <a:pt x="3810" y="11557"/>
                </a:moveTo>
                <a:lnTo>
                  <a:pt x="0" y="11557"/>
                </a:lnTo>
                <a:lnTo>
                  <a:pt x="0" y="15239"/>
                </a:lnTo>
                <a:lnTo>
                  <a:pt x="3810" y="15239"/>
                </a:lnTo>
                <a:lnTo>
                  <a:pt x="3810" y="11557"/>
                </a:lnTo>
                <a:close/>
              </a:path>
              <a:path w="417829" h="274319">
                <a:moveTo>
                  <a:pt x="417830" y="11557"/>
                </a:moveTo>
                <a:lnTo>
                  <a:pt x="414020" y="11557"/>
                </a:lnTo>
                <a:lnTo>
                  <a:pt x="414020" y="15239"/>
                </a:lnTo>
                <a:lnTo>
                  <a:pt x="417830" y="15239"/>
                </a:lnTo>
                <a:lnTo>
                  <a:pt x="417830" y="11557"/>
                </a:lnTo>
                <a:close/>
              </a:path>
              <a:path w="417829" h="274319">
                <a:moveTo>
                  <a:pt x="3810" y="9016"/>
                </a:moveTo>
                <a:lnTo>
                  <a:pt x="0" y="9016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9016"/>
                </a:lnTo>
                <a:close/>
              </a:path>
              <a:path w="417829" h="274319">
                <a:moveTo>
                  <a:pt x="417830" y="9016"/>
                </a:moveTo>
                <a:lnTo>
                  <a:pt x="414020" y="9016"/>
                </a:lnTo>
                <a:lnTo>
                  <a:pt x="414020" y="11429"/>
                </a:lnTo>
                <a:lnTo>
                  <a:pt x="417830" y="11429"/>
                </a:lnTo>
                <a:lnTo>
                  <a:pt x="417830" y="9016"/>
                </a:lnTo>
                <a:close/>
              </a:path>
              <a:path w="417829" h="274319">
                <a:moveTo>
                  <a:pt x="3810" y="5207"/>
                </a:moveTo>
                <a:lnTo>
                  <a:pt x="0" y="5207"/>
                </a:lnTo>
                <a:lnTo>
                  <a:pt x="0" y="8889"/>
                </a:lnTo>
                <a:lnTo>
                  <a:pt x="3810" y="8889"/>
                </a:lnTo>
                <a:lnTo>
                  <a:pt x="3810" y="5207"/>
                </a:lnTo>
                <a:close/>
              </a:path>
              <a:path w="417829" h="274319">
                <a:moveTo>
                  <a:pt x="417830" y="5207"/>
                </a:moveTo>
                <a:lnTo>
                  <a:pt x="414020" y="5207"/>
                </a:lnTo>
                <a:lnTo>
                  <a:pt x="414020" y="8889"/>
                </a:lnTo>
                <a:lnTo>
                  <a:pt x="417830" y="8889"/>
                </a:lnTo>
                <a:lnTo>
                  <a:pt x="417830" y="5207"/>
                </a:lnTo>
                <a:close/>
              </a:path>
              <a:path w="417829" h="274319">
                <a:moveTo>
                  <a:pt x="417830" y="2666"/>
                </a:moveTo>
                <a:lnTo>
                  <a:pt x="0" y="2666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417830" y="3810"/>
                </a:lnTo>
                <a:lnTo>
                  <a:pt x="417830" y="2666"/>
                </a:lnTo>
                <a:close/>
              </a:path>
              <a:path w="417829" h="274319">
                <a:moveTo>
                  <a:pt x="417830" y="3810"/>
                </a:moveTo>
                <a:lnTo>
                  <a:pt x="414020" y="3810"/>
                </a:lnTo>
                <a:lnTo>
                  <a:pt x="414020" y="5079"/>
                </a:lnTo>
                <a:lnTo>
                  <a:pt x="417830" y="5079"/>
                </a:lnTo>
                <a:lnTo>
                  <a:pt x="417830" y="3810"/>
                </a:lnTo>
                <a:close/>
              </a:path>
              <a:path w="417829" h="274319">
                <a:moveTo>
                  <a:pt x="417830" y="0"/>
                </a:moveTo>
                <a:lnTo>
                  <a:pt x="0" y="0"/>
                </a:lnTo>
                <a:lnTo>
                  <a:pt x="0" y="2539"/>
                </a:lnTo>
                <a:lnTo>
                  <a:pt x="417830" y="2539"/>
                </a:lnTo>
                <a:lnTo>
                  <a:pt x="417830" y="0"/>
                </a:lnTo>
                <a:close/>
              </a:path>
              <a:path w="417829" h="274319">
                <a:moveTo>
                  <a:pt x="381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25400"/>
                </a:lnTo>
                <a:close/>
              </a:path>
              <a:path w="417829" h="274319">
                <a:moveTo>
                  <a:pt x="417830" y="25400"/>
                </a:moveTo>
                <a:lnTo>
                  <a:pt x="414020" y="25400"/>
                </a:lnTo>
                <a:lnTo>
                  <a:pt x="414020" y="38100"/>
                </a:lnTo>
                <a:lnTo>
                  <a:pt x="417830" y="38100"/>
                </a:lnTo>
                <a:lnTo>
                  <a:pt x="417830" y="25400"/>
                </a:lnTo>
                <a:close/>
              </a:path>
              <a:path w="417829" h="274319">
                <a:moveTo>
                  <a:pt x="3810" y="38100"/>
                </a:moveTo>
                <a:lnTo>
                  <a:pt x="0" y="38100"/>
                </a:lnTo>
                <a:lnTo>
                  <a:pt x="0" y="44450"/>
                </a:lnTo>
                <a:lnTo>
                  <a:pt x="3810" y="44450"/>
                </a:lnTo>
                <a:lnTo>
                  <a:pt x="3810" y="38100"/>
                </a:lnTo>
                <a:close/>
              </a:path>
              <a:path w="417829" h="274319">
                <a:moveTo>
                  <a:pt x="417830" y="38100"/>
                </a:moveTo>
                <a:lnTo>
                  <a:pt x="414020" y="38100"/>
                </a:lnTo>
                <a:lnTo>
                  <a:pt x="414020" y="44450"/>
                </a:lnTo>
                <a:lnTo>
                  <a:pt x="417830" y="44450"/>
                </a:lnTo>
                <a:lnTo>
                  <a:pt x="417830" y="38100"/>
                </a:lnTo>
                <a:close/>
              </a:path>
              <a:path w="417829" h="274319">
                <a:moveTo>
                  <a:pt x="3810" y="44450"/>
                </a:moveTo>
                <a:lnTo>
                  <a:pt x="0" y="4445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44450"/>
                </a:lnTo>
                <a:close/>
              </a:path>
              <a:path w="417829" h="274319">
                <a:moveTo>
                  <a:pt x="417830" y="44450"/>
                </a:moveTo>
                <a:lnTo>
                  <a:pt x="414020" y="44450"/>
                </a:lnTo>
                <a:lnTo>
                  <a:pt x="414020" y="63500"/>
                </a:lnTo>
                <a:lnTo>
                  <a:pt x="417830" y="63500"/>
                </a:lnTo>
                <a:lnTo>
                  <a:pt x="417830" y="44450"/>
                </a:lnTo>
                <a:close/>
              </a:path>
              <a:path w="417829" h="274319">
                <a:moveTo>
                  <a:pt x="3810" y="63500"/>
                </a:moveTo>
                <a:lnTo>
                  <a:pt x="0" y="63500"/>
                </a:lnTo>
                <a:lnTo>
                  <a:pt x="0" y="88900"/>
                </a:lnTo>
                <a:lnTo>
                  <a:pt x="3810" y="88900"/>
                </a:lnTo>
                <a:lnTo>
                  <a:pt x="3810" y="63500"/>
                </a:lnTo>
                <a:close/>
              </a:path>
              <a:path w="417829" h="274319">
                <a:moveTo>
                  <a:pt x="417830" y="63500"/>
                </a:moveTo>
                <a:lnTo>
                  <a:pt x="414020" y="63500"/>
                </a:lnTo>
                <a:lnTo>
                  <a:pt x="414020" y="88900"/>
                </a:lnTo>
                <a:lnTo>
                  <a:pt x="417830" y="88900"/>
                </a:lnTo>
                <a:lnTo>
                  <a:pt x="417830" y="63500"/>
                </a:lnTo>
                <a:close/>
              </a:path>
              <a:path w="417829" h="274319">
                <a:moveTo>
                  <a:pt x="3810" y="88900"/>
                </a:moveTo>
                <a:lnTo>
                  <a:pt x="0" y="88900"/>
                </a:lnTo>
                <a:lnTo>
                  <a:pt x="0" y="105410"/>
                </a:lnTo>
                <a:lnTo>
                  <a:pt x="3810" y="105410"/>
                </a:lnTo>
                <a:lnTo>
                  <a:pt x="3810" y="88900"/>
                </a:lnTo>
                <a:close/>
              </a:path>
              <a:path w="417829" h="274319">
                <a:moveTo>
                  <a:pt x="417830" y="88900"/>
                </a:moveTo>
                <a:lnTo>
                  <a:pt x="414020" y="88900"/>
                </a:lnTo>
                <a:lnTo>
                  <a:pt x="414020" y="105410"/>
                </a:lnTo>
                <a:lnTo>
                  <a:pt x="417830" y="105410"/>
                </a:lnTo>
                <a:lnTo>
                  <a:pt x="417830" y="88900"/>
                </a:lnTo>
                <a:close/>
              </a:path>
              <a:path w="417829" h="274319">
                <a:moveTo>
                  <a:pt x="3810" y="105410"/>
                </a:moveTo>
                <a:lnTo>
                  <a:pt x="0" y="105410"/>
                </a:lnTo>
                <a:lnTo>
                  <a:pt x="0" y="177800"/>
                </a:lnTo>
                <a:lnTo>
                  <a:pt x="3810" y="177800"/>
                </a:lnTo>
                <a:lnTo>
                  <a:pt x="3810" y="105410"/>
                </a:lnTo>
                <a:close/>
              </a:path>
              <a:path w="417829" h="274319">
                <a:moveTo>
                  <a:pt x="417830" y="105410"/>
                </a:moveTo>
                <a:lnTo>
                  <a:pt x="414020" y="105410"/>
                </a:lnTo>
                <a:lnTo>
                  <a:pt x="414020" y="177800"/>
                </a:lnTo>
                <a:lnTo>
                  <a:pt x="417830" y="177800"/>
                </a:lnTo>
                <a:lnTo>
                  <a:pt x="417830" y="105410"/>
                </a:lnTo>
                <a:close/>
              </a:path>
              <a:path w="417829" h="274319">
                <a:moveTo>
                  <a:pt x="3810" y="177800"/>
                </a:moveTo>
                <a:lnTo>
                  <a:pt x="0" y="177800"/>
                </a:lnTo>
                <a:lnTo>
                  <a:pt x="0" y="215900"/>
                </a:lnTo>
                <a:lnTo>
                  <a:pt x="3810" y="215900"/>
                </a:lnTo>
                <a:lnTo>
                  <a:pt x="3810" y="177800"/>
                </a:lnTo>
                <a:close/>
              </a:path>
              <a:path w="417829" h="274319">
                <a:moveTo>
                  <a:pt x="417830" y="177800"/>
                </a:moveTo>
                <a:lnTo>
                  <a:pt x="414020" y="177800"/>
                </a:lnTo>
                <a:lnTo>
                  <a:pt x="414020" y="215900"/>
                </a:lnTo>
                <a:lnTo>
                  <a:pt x="417830" y="215900"/>
                </a:lnTo>
                <a:lnTo>
                  <a:pt x="417830" y="177800"/>
                </a:lnTo>
                <a:close/>
              </a:path>
              <a:path w="417829" h="274319">
                <a:moveTo>
                  <a:pt x="3810" y="215900"/>
                </a:moveTo>
                <a:lnTo>
                  <a:pt x="0" y="215900"/>
                </a:lnTo>
                <a:lnTo>
                  <a:pt x="0" y="228600"/>
                </a:lnTo>
                <a:lnTo>
                  <a:pt x="3810" y="228600"/>
                </a:lnTo>
                <a:lnTo>
                  <a:pt x="3810" y="215900"/>
                </a:lnTo>
                <a:close/>
              </a:path>
              <a:path w="417829" h="274319">
                <a:moveTo>
                  <a:pt x="417830" y="215900"/>
                </a:moveTo>
                <a:lnTo>
                  <a:pt x="414020" y="215900"/>
                </a:lnTo>
                <a:lnTo>
                  <a:pt x="414020" y="228600"/>
                </a:lnTo>
                <a:lnTo>
                  <a:pt x="417830" y="228600"/>
                </a:lnTo>
                <a:lnTo>
                  <a:pt x="417830" y="215900"/>
                </a:lnTo>
                <a:close/>
              </a:path>
              <a:path w="417829" h="274319">
                <a:moveTo>
                  <a:pt x="3810" y="228600"/>
                </a:moveTo>
                <a:lnTo>
                  <a:pt x="0" y="228600"/>
                </a:lnTo>
                <a:lnTo>
                  <a:pt x="0" y="254000"/>
                </a:lnTo>
                <a:lnTo>
                  <a:pt x="3810" y="254000"/>
                </a:lnTo>
                <a:lnTo>
                  <a:pt x="3810" y="228600"/>
                </a:lnTo>
                <a:close/>
              </a:path>
              <a:path w="417829" h="274319">
                <a:moveTo>
                  <a:pt x="417830" y="228600"/>
                </a:moveTo>
                <a:lnTo>
                  <a:pt x="414020" y="228600"/>
                </a:lnTo>
                <a:lnTo>
                  <a:pt x="414020" y="254000"/>
                </a:lnTo>
                <a:lnTo>
                  <a:pt x="417830" y="254000"/>
                </a:lnTo>
                <a:lnTo>
                  <a:pt x="417830" y="228600"/>
                </a:lnTo>
                <a:close/>
              </a:path>
              <a:path w="417829" h="274319">
                <a:moveTo>
                  <a:pt x="3810" y="254000"/>
                </a:moveTo>
                <a:lnTo>
                  <a:pt x="0" y="254000"/>
                </a:lnTo>
                <a:lnTo>
                  <a:pt x="0" y="260350"/>
                </a:lnTo>
                <a:lnTo>
                  <a:pt x="3810" y="260350"/>
                </a:lnTo>
                <a:lnTo>
                  <a:pt x="3810" y="254000"/>
                </a:lnTo>
                <a:close/>
              </a:path>
              <a:path w="417829" h="274319">
                <a:moveTo>
                  <a:pt x="417830" y="254000"/>
                </a:moveTo>
                <a:lnTo>
                  <a:pt x="414020" y="254000"/>
                </a:lnTo>
                <a:lnTo>
                  <a:pt x="414020" y="260350"/>
                </a:lnTo>
                <a:lnTo>
                  <a:pt x="417830" y="260350"/>
                </a:lnTo>
                <a:lnTo>
                  <a:pt x="417830" y="254000"/>
                </a:lnTo>
                <a:close/>
              </a:path>
              <a:path w="417829" h="274319">
                <a:moveTo>
                  <a:pt x="3810" y="260350"/>
                </a:moveTo>
                <a:lnTo>
                  <a:pt x="0" y="260350"/>
                </a:lnTo>
                <a:lnTo>
                  <a:pt x="0" y="266700"/>
                </a:lnTo>
                <a:lnTo>
                  <a:pt x="3810" y="266700"/>
                </a:lnTo>
                <a:lnTo>
                  <a:pt x="3810" y="260350"/>
                </a:lnTo>
                <a:close/>
              </a:path>
              <a:path w="417829" h="274319">
                <a:moveTo>
                  <a:pt x="417830" y="260350"/>
                </a:moveTo>
                <a:lnTo>
                  <a:pt x="414020" y="260350"/>
                </a:lnTo>
                <a:lnTo>
                  <a:pt x="414020" y="266700"/>
                </a:lnTo>
                <a:lnTo>
                  <a:pt x="417830" y="266700"/>
                </a:lnTo>
                <a:lnTo>
                  <a:pt x="417830" y="260350"/>
                </a:lnTo>
                <a:close/>
              </a:path>
              <a:path w="417829" h="274319">
                <a:moveTo>
                  <a:pt x="3810" y="266827"/>
                </a:moveTo>
                <a:lnTo>
                  <a:pt x="0" y="266827"/>
                </a:lnTo>
                <a:lnTo>
                  <a:pt x="0" y="274320"/>
                </a:lnTo>
                <a:lnTo>
                  <a:pt x="417830" y="274320"/>
                </a:lnTo>
                <a:lnTo>
                  <a:pt x="417830" y="271780"/>
                </a:lnTo>
                <a:lnTo>
                  <a:pt x="3810" y="271780"/>
                </a:lnTo>
                <a:lnTo>
                  <a:pt x="3810" y="266827"/>
                </a:lnTo>
                <a:close/>
              </a:path>
              <a:path w="417829" h="274319">
                <a:moveTo>
                  <a:pt x="417830" y="266827"/>
                </a:moveTo>
                <a:lnTo>
                  <a:pt x="414020" y="266827"/>
                </a:lnTo>
                <a:lnTo>
                  <a:pt x="414020" y="271780"/>
                </a:lnTo>
                <a:lnTo>
                  <a:pt x="417830" y="271780"/>
                </a:lnTo>
                <a:lnTo>
                  <a:pt x="417830" y="266827"/>
                </a:lnTo>
                <a:close/>
              </a:path>
            </a:pathLst>
          </a:custGeom>
          <a:solidFill>
            <a:srgbClr val="490F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275319" y="1685289"/>
            <a:ext cx="410209" cy="267970"/>
          </a:xfrm>
          <a:custGeom>
            <a:avLst/>
            <a:gdLst/>
            <a:ahLst/>
            <a:cxnLst/>
            <a:rect l="l" t="t" r="r" b="b"/>
            <a:pathLst>
              <a:path w="410209" h="267969">
                <a:moveTo>
                  <a:pt x="3809" y="20447"/>
                </a:moveTo>
                <a:lnTo>
                  <a:pt x="0" y="20447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20447"/>
                </a:lnTo>
                <a:close/>
              </a:path>
              <a:path w="410209" h="267969">
                <a:moveTo>
                  <a:pt x="410209" y="20447"/>
                </a:moveTo>
                <a:lnTo>
                  <a:pt x="407670" y="20447"/>
                </a:lnTo>
                <a:lnTo>
                  <a:pt x="407670" y="21589"/>
                </a:lnTo>
                <a:lnTo>
                  <a:pt x="410209" y="21589"/>
                </a:lnTo>
                <a:lnTo>
                  <a:pt x="410209" y="20447"/>
                </a:lnTo>
                <a:close/>
              </a:path>
              <a:path w="410209" h="267969">
                <a:moveTo>
                  <a:pt x="3809" y="17906"/>
                </a:moveTo>
                <a:lnTo>
                  <a:pt x="0" y="17906"/>
                </a:lnTo>
                <a:lnTo>
                  <a:pt x="0" y="20319"/>
                </a:lnTo>
                <a:lnTo>
                  <a:pt x="3809" y="20319"/>
                </a:lnTo>
                <a:lnTo>
                  <a:pt x="3809" y="17906"/>
                </a:lnTo>
                <a:close/>
              </a:path>
              <a:path w="410209" h="267969">
                <a:moveTo>
                  <a:pt x="410209" y="17906"/>
                </a:moveTo>
                <a:lnTo>
                  <a:pt x="407670" y="17906"/>
                </a:lnTo>
                <a:lnTo>
                  <a:pt x="407670" y="20319"/>
                </a:lnTo>
                <a:lnTo>
                  <a:pt x="410209" y="20319"/>
                </a:lnTo>
                <a:lnTo>
                  <a:pt x="410209" y="17906"/>
                </a:lnTo>
                <a:close/>
              </a:path>
              <a:path w="410209" h="267969">
                <a:moveTo>
                  <a:pt x="3809" y="14097"/>
                </a:moveTo>
                <a:lnTo>
                  <a:pt x="0" y="14097"/>
                </a:lnTo>
                <a:lnTo>
                  <a:pt x="0" y="17779"/>
                </a:lnTo>
                <a:lnTo>
                  <a:pt x="3809" y="17779"/>
                </a:lnTo>
                <a:lnTo>
                  <a:pt x="3809" y="14097"/>
                </a:lnTo>
                <a:close/>
              </a:path>
              <a:path w="410209" h="267969">
                <a:moveTo>
                  <a:pt x="410209" y="14097"/>
                </a:moveTo>
                <a:lnTo>
                  <a:pt x="407670" y="14097"/>
                </a:lnTo>
                <a:lnTo>
                  <a:pt x="407670" y="17779"/>
                </a:lnTo>
                <a:lnTo>
                  <a:pt x="410209" y="17779"/>
                </a:lnTo>
                <a:lnTo>
                  <a:pt x="410209" y="14097"/>
                </a:lnTo>
                <a:close/>
              </a:path>
              <a:path w="410209" h="267969">
                <a:moveTo>
                  <a:pt x="3809" y="11556"/>
                </a:moveTo>
                <a:lnTo>
                  <a:pt x="0" y="11556"/>
                </a:lnTo>
                <a:lnTo>
                  <a:pt x="0" y="13969"/>
                </a:lnTo>
                <a:lnTo>
                  <a:pt x="3809" y="13969"/>
                </a:lnTo>
                <a:lnTo>
                  <a:pt x="3809" y="11556"/>
                </a:lnTo>
                <a:close/>
              </a:path>
              <a:path w="410209" h="267969">
                <a:moveTo>
                  <a:pt x="410209" y="11556"/>
                </a:moveTo>
                <a:lnTo>
                  <a:pt x="407670" y="11556"/>
                </a:lnTo>
                <a:lnTo>
                  <a:pt x="407670" y="13969"/>
                </a:lnTo>
                <a:lnTo>
                  <a:pt x="410209" y="13969"/>
                </a:lnTo>
                <a:lnTo>
                  <a:pt x="410209" y="11556"/>
                </a:lnTo>
                <a:close/>
              </a:path>
              <a:path w="410209" h="267969">
                <a:moveTo>
                  <a:pt x="3809" y="7747"/>
                </a:moveTo>
                <a:lnTo>
                  <a:pt x="0" y="7747"/>
                </a:lnTo>
                <a:lnTo>
                  <a:pt x="0" y="11429"/>
                </a:lnTo>
                <a:lnTo>
                  <a:pt x="3809" y="11429"/>
                </a:lnTo>
                <a:lnTo>
                  <a:pt x="3809" y="7747"/>
                </a:lnTo>
                <a:close/>
              </a:path>
              <a:path w="410209" h="267969">
                <a:moveTo>
                  <a:pt x="410209" y="7747"/>
                </a:moveTo>
                <a:lnTo>
                  <a:pt x="407670" y="7747"/>
                </a:lnTo>
                <a:lnTo>
                  <a:pt x="407670" y="11429"/>
                </a:lnTo>
                <a:lnTo>
                  <a:pt x="410209" y="11429"/>
                </a:lnTo>
                <a:lnTo>
                  <a:pt x="410209" y="7747"/>
                </a:lnTo>
                <a:close/>
              </a:path>
              <a:path w="410209" h="267969">
                <a:moveTo>
                  <a:pt x="3809" y="5206"/>
                </a:moveTo>
                <a:lnTo>
                  <a:pt x="0" y="5206"/>
                </a:lnTo>
                <a:lnTo>
                  <a:pt x="0" y="7619"/>
                </a:lnTo>
                <a:lnTo>
                  <a:pt x="3809" y="7619"/>
                </a:lnTo>
                <a:lnTo>
                  <a:pt x="3809" y="5206"/>
                </a:lnTo>
                <a:close/>
              </a:path>
              <a:path w="410209" h="267969">
                <a:moveTo>
                  <a:pt x="410209" y="5206"/>
                </a:moveTo>
                <a:lnTo>
                  <a:pt x="407670" y="5206"/>
                </a:lnTo>
                <a:lnTo>
                  <a:pt x="407670" y="7619"/>
                </a:lnTo>
                <a:lnTo>
                  <a:pt x="410209" y="7619"/>
                </a:lnTo>
                <a:lnTo>
                  <a:pt x="410209" y="5206"/>
                </a:lnTo>
                <a:close/>
              </a:path>
              <a:path w="410209" h="267969">
                <a:moveTo>
                  <a:pt x="410209" y="1397"/>
                </a:moveTo>
                <a:lnTo>
                  <a:pt x="0" y="1397"/>
                </a:lnTo>
                <a:lnTo>
                  <a:pt x="0" y="5079"/>
                </a:lnTo>
                <a:lnTo>
                  <a:pt x="3809" y="5079"/>
                </a:lnTo>
                <a:lnTo>
                  <a:pt x="3809" y="3810"/>
                </a:lnTo>
                <a:lnTo>
                  <a:pt x="410209" y="3810"/>
                </a:lnTo>
                <a:lnTo>
                  <a:pt x="410209" y="1397"/>
                </a:lnTo>
                <a:close/>
              </a:path>
              <a:path w="410209" h="267969">
                <a:moveTo>
                  <a:pt x="410209" y="3810"/>
                </a:moveTo>
                <a:lnTo>
                  <a:pt x="407670" y="3810"/>
                </a:lnTo>
                <a:lnTo>
                  <a:pt x="407670" y="5079"/>
                </a:lnTo>
                <a:lnTo>
                  <a:pt x="410209" y="5079"/>
                </a:lnTo>
                <a:lnTo>
                  <a:pt x="410209" y="3810"/>
                </a:lnTo>
                <a:close/>
              </a:path>
              <a:path w="410209" h="267969">
                <a:moveTo>
                  <a:pt x="410209" y="0"/>
                </a:moveTo>
                <a:lnTo>
                  <a:pt x="0" y="0"/>
                </a:lnTo>
                <a:lnTo>
                  <a:pt x="0" y="1269"/>
                </a:lnTo>
                <a:lnTo>
                  <a:pt x="410209" y="1269"/>
                </a:lnTo>
                <a:lnTo>
                  <a:pt x="410209" y="0"/>
                </a:lnTo>
                <a:close/>
              </a:path>
              <a:path w="410209" h="267969">
                <a:moveTo>
                  <a:pt x="3809" y="21590"/>
                </a:moveTo>
                <a:lnTo>
                  <a:pt x="0" y="2159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21590"/>
                </a:lnTo>
                <a:close/>
              </a:path>
              <a:path w="410209" h="267969">
                <a:moveTo>
                  <a:pt x="410209" y="21590"/>
                </a:moveTo>
                <a:lnTo>
                  <a:pt x="407670" y="21590"/>
                </a:lnTo>
                <a:lnTo>
                  <a:pt x="407670" y="34289"/>
                </a:lnTo>
                <a:lnTo>
                  <a:pt x="410209" y="34289"/>
                </a:lnTo>
                <a:lnTo>
                  <a:pt x="410209" y="21590"/>
                </a:lnTo>
                <a:close/>
              </a:path>
              <a:path w="410209" h="267969">
                <a:moveTo>
                  <a:pt x="3809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3809" y="40639"/>
                </a:lnTo>
                <a:lnTo>
                  <a:pt x="3809" y="34290"/>
                </a:lnTo>
                <a:close/>
              </a:path>
              <a:path w="410209" h="267969">
                <a:moveTo>
                  <a:pt x="410209" y="34290"/>
                </a:moveTo>
                <a:lnTo>
                  <a:pt x="407670" y="34290"/>
                </a:lnTo>
                <a:lnTo>
                  <a:pt x="407670" y="40639"/>
                </a:lnTo>
                <a:lnTo>
                  <a:pt x="410209" y="40639"/>
                </a:lnTo>
                <a:lnTo>
                  <a:pt x="410209" y="34290"/>
                </a:lnTo>
                <a:close/>
              </a:path>
              <a:path w="410209" h="267969">
                <a:moveTo>
                  <a:pt x="3809" y="40640"/>
                </a:moveTo>
                <a:lnTo>
                  <a:pt x="0" y="40640"/>
                </a:lnTo>
                <a:lnTo>
                  <a:pt x="0" y="59689"/>
                </a:lnTo>
                <a:lnTo>
                  <a:pt x="3809" y="59689"/>
                </a:lnTo>
                <a:lnTo>
                  <a:pt x="3809" y="40640"/>
                </a:lnTo>
                <a:close/>
              </a:path>
              <a:path w="410209" h="267969">
                <a:moveTo>
                  <a:pt x="410209" y="40640"/>
                </a:moveTo>
                <a:lnTo>
                  <a:pt x="407670" y="40640"/>
                </a:lnTo>
                <a:lnTo>
                  <a:pt x="407670" y="59689"/>
                </a:lnTo>
                <a:lnTo>
                  <a:pt x="410209" y="59689"/>
                </a:lnTo>
                <a:lnTo>
                  <a:pt x="410209" y="40640"/>
                </a:lnTo>
                <a:close/>
              </a:path>
              <a:path w="410209" h="267969">
                <a:moveTo>
                  <a:pt x="3809" y="59690"/>
                </a:moveTo>
                <a:lnTo>
                  <a:pt x="0" y="59690"/>
                </a:lnTo>
                <a:lnTo>
                  <a:pt x="0" y="85089"/>
                </a:lnTo>
                <a:lnTo>
                  <a:pt x="3809" y="85089"/>
                </a:lnTo>
                <a:lnTo>
                  <a:pt x="3809" y="59690"/>
                </a:lnTo>
                <a:close/>
              </a:path>
              <a:path w="410209" h="267969">
                <a:moveTo>
                  <a:pt x="410209" y="59690"/>
                </a:moveTo>
                <a:lnTo>
                  <a:pt x="407670" y="59690"/>
                </a:lnTo>
                <a:lnTo>
                  <a:pt x="407670" y="85089"/>
                </a:lnTo>
                <a:lnTo>
                  <a:pt x="410209" y="85089"/>
                </a:lnTo>
                <a:lnTo>
                  <a:pt x="410209" y="59690"/>
                </a:lnTo>
                <a:close/>
              </a:path>
              <a:path w="410209" h="267969">
                <a:moveTo>
                  <a:pt x="3809" y="85090"/>
                </a:moveTo>
                <a:lnTo>
                  <a:pt x="0" y="85090"/>
                </a:lnTo>
                <a:lnTo>
                  <a:pt x="0" y="101600"/>
                </a:lnTo>
                <a:lnTo>
                  <a:pt x="3809" y="101600"/>
                </a:lnTo>
                <a:lnTo>
                  <a:pt x="3809" y="85090"/>
                </a:lnTo>
                <a:close/>
              </a:path>
              <a:path w="410209" h="267969">
                <a:moveTo>
                  <a:pt x="410209" y="85090"/>
                </a:moveTo>
                <a:lnTo>
                  <a:pt x="407670" y="85090"/>
                </a:lnTo>
                <a:lnTo>
                  <a:pt x="407670" y="101600"/>
                </a:lnTo>
                <a:lnTo>
                  <a:pt x="410209" y="101600"/>
                </a:lnTo>
                <a:lnTo>
                  <a:pt x="410209" y="85090"/>
                </a:lnTo>
                <a:close/>
              </a:path>
              <a:path w="410209" h="267969">
                <a:moveTo>
                  <a:pt x="3809" y="101600"/>
                </a:moveTo>
                <a:lnTo>
                  <a:pt x="0" y="101600"/>
                </a:lnTo>
                <a:lnTo>
                  <a:pt x="0" y="173989"/>
                </a:lnTo>
                <a:lnTo>
                  <a:pt x="3809" y="173989"/>
                </a:lnTo>
                <a:lnTo>
                  <a:pt x="3809" y="101600"/>
                </a:lnTo>
                <a:close/>
              </a:path>
              <a:path w="410209" h="267969">
                <a:moveTo>
                  <a:pt x="410209" y="101600"/>
                </a:moveTo>
                <a:lnTo>
                  <a:pt x="407670" y="101600"/>
                </a:lnTo>
                <a:lnTo>
                  <a:pt x="407670" y="173989"/>
                </a:lnTo>
                <a:lnTo>
                  <a:pt x="410209" y="173989"/>
                </a:lnTo>
                <a:lnTo>
                  <a:pt x="410209" y="101600"/>
                </a:lnTo>
                <a:close/>
              </a:path>
              <a:path w="410209" h="267969">
                <a:moveTo>
                  <a:pt x="3809" y="173990"/>
                </a:moveTo>
                <a:lnTo>
                  <a:pt x="0" y="173990"/>
                </a:lnTo>
                <a:lnTo>
                  <a:pt x="0" y="212089"/>
                </a:lnTo>
                <a:lnTo>
                  <a:pt x="3809" y="212089"/>
                </a:lnTo>
                <a:lnTo>
                  <a:pt x="3809" y="173990"/>
                </a:lnTo>
                <a:close/>
              </a:path>
              <a:path w="410209" h="267969">
                <a:moveTo>
                  <a:pt x="410209" y="173990"/>
                </a:moveTo>
                <a:lnTo>
                  <a:pt x="407670" y="173990"/>
                </a:lnTo>
                <a:lnTo>
                  <a:pt x="407670" y="212089"/>
                </a:lnTo>
                <a:lnTo>
                  <a:pt x="410209" y="212089"/>
                </a:lnTo>
                <a:lnTo>
                  <a:pt x="410209" y="173990"/>
                </a:lnTo>
                <a:close/>
              </a:path>
              <a:path w="410209" h="267969">
                <a:moveTo>
                  <a:pt x="3809" y="212090"/>
                </a:moveTo>
                <a:lnTo>
                  <a:pt x="0" y="212090"/>
                </a:lnTo>
                <a:lnTo>
                  <a:pt x="0" y="224789"/>
                </a:lnTo>
                <a:lnTo>
                  <a:pt x="3809" y="224789"/>
                </a:lnTo>
                <a:lnTo>
                  <a:pt x="3809" y="212090"/>
                </a:lnTo>
                <a:close/>
              </a:path>
              <a:path w="410209" h="267969">
                <a:moveTo>
                  <a:pt x="410209" y="212090"/>
                </a:moveTo>
                <a:lnTo>
                  <a:pt x="407670" y="212090"/>
                </a:lnTo>
                <a:lnTo>
                  <a:pt x="407670" y="224789"/>
                </a:lnTo>
                <a:lnTo>
                  <a:pt x="410209" y="224789"/>
                </a:lnTo>
                <a:lnTo>
                  <a:pt x="410209" y="212090"/>
                </a:lnTo>
                <a:close/>
              </a:path>
              <a:path w="410209" h="267969">
                <a:moveTo>
                  <a:pt x="3809" y="224790"/>
                </a:moveTo>
                <a:lnTo>
                  <a:pt x="0" y="224790"/>
                </a:lnTo>
                <a:lnTo>
                  <a:pt x="0" y="250189"/>
                </a:lnTo>
                <a:lnTo>
                  <a:pt x="3809" y="250189"/>
                </a:lnTo>
                <a:lnTo>
                  <a:pt x="3809" y="224790"/>
                </a:lnTo>
                <a:close/>
              </a:path>
              <a:path w="410209" h="267969">
                <a:moveTo>
                  <a:pt x="410209" y="224790"/>
                </a:moveTo>
                <a:lnTo>
                  <a:pt x="407670" y="224790"/>
                </a:lnTo>
                <a:lnTo>
                  <a:pt x="407670" y="250189"/>
                </a:lnTo>
                <a:lnTo>
                  <a:pt x="410209" y="250189"/>
                </a:lnTo>
                <a:lnTo>
                  <a:pt x="410209" y="224790"/>
                </a:lnTo>
                <a:close/>
              </a:path>
              <a:path w="410209" h="267969">
                <a:moveTo>
                  <a:pt x="3809" y="250190"/>
                </a:moveTo>
                <a:lnTo>
                  <a:pt x="0" y="250190"/>
                </a:lnTo>
                <a:lnTo>
                  <a:pt x="0" y="256539"/>
                </a:lnTo>
                <a:lnTo>
                  <a:pt x="3809" y="256539"/>
                </a:lnTo>
                <a:lnTo>
                  <a:pt x="3809" y="250190"/>
                </a:lnTo>
                <a:close/>
              </a:path>
              <a:path w="410209" h="267969">
                <a:moveTo>
                  <a:pt x="410209" y="250190"/>
                </a:moveTo>
                <a:lnTo>
                  <a:pt x="407670" y="250190"/>
                </a:lnTo>
                <a:lnTo>
                  <a:pt x="407670" y="256539"/>
                </a:lnTo>
                <a:lnTo>
                  <a:pt x="410209" y="256539"/>
                </a:lnTo>
                <a:lnTo>
                  <a:pt x="410209" y="250190"/>
                </a:lnTo>
                <a:close/>
              </a:path>
              <a:path w="410209" h="267969">
                <a:moveTo>
                  <a:pt x="3809" y="256540"/>
                </a:moveTo>
                <a:lnTo>
                  <a:pt x="0" y="256540"/>
                </a:lnTo>
                <a:lnTo>
                  <a:pt x="0" y="262889"/>
                </a:lnTo>
                <a:lnTo>
                  <a:pt x="3809" y="262889"/>
                </a:lnTo>
                <a:lnTo>
                  <a:pt x="3809" y="256540"/>
                </a:lnTo>
                <a:close/>
              </a:path>
              <a:path w="410209" h="267969">
                <a:moveTo>
                  <a:pt x="410209" y="256540"/>
                </a:moveTo>
                <a:lnTo>
                  <a:pt x="407670" y="256540"/>
                </a:lnTo>
                <a:lnTo>
                  <a:pt x="407670" y="262889"/>
                </a:lnTo>
                <a:lnTo>
                  <a:pt x="410209" y="262889"/>
                </a:lnTo>
                <a:lnTo>
                  <a:pt x="410209" y="256540"/>
                </a:lnTo>
                <a:close/>
              </a:path>
              <a:path w="410209" h="267969">
                <a:moveTo>
                  <a:pt x="3809" y="263017"/>
                </a:moveTo>
                <a:lnTo>
                  <a:pt x="0" y="263017"/>
                </a:lnTo>
                <a:lnTo>
                  <a:pt x="0" y="267970"/>
                </a:lnTo>
                <a:lnTo>
                  <a:pt x="410209" y="267970"/>
                </a:lnTo>
                <a:lnTo>
                  <a:pt x="410209" y="264160"/>
                </a:lnTo>
                <a:lnTo>
                  <a:pt x="3809" y="264160"/>
                </a:lnTo>
                <a:lnTo>
                  <a:pt x="3809" y="263017"/>
                </a:lnTo>
                <a:close/>
              </a:path>
              <a:path w="410209" h="267969">
                <a:moveTo>
                  <a:pt x="410209" y="263017"/>
                </a:moveTo>
                <a:lnTo>
                  <a:pt x="407670" y="263017"/>
                </a:lnTo>
                <a:lnTo>
                  <a:pt x="407670" y="264160"/>
                </a:lnTo>
                <a:lnTo>
                  <a:pt x="410209" y="264160"/>
                </a:lnTo>
                <a:lnTo>
                  <a:pt x="410209" y="263017"/>
                </a:lnTo>
                <a:close/>
              </a:path>
            </a:pathLst>
          </a:custGeom>
          <a:solidFill>
            <a:srgbClr val="4B1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279130" y="1689100"/>
            <a:ext cx="403860" cy="260350"/>
          </a:xfrm>
          <a:custGeom>
            <a:avLst/>
            <a:gdLst/>
            <a:ahLst/>
            <a:cxnLst/>
            <a:rect l="l" t="t" r="r" b="b"/>
            <a:pathLst>
              <a:path w="403859" h="260350">
                <a:moveTo>
                  <a:pt x="3810" y="16637"/>
                </a:moveTo>
                <a:lnTo>
                  <a:pt x="0" y="16637"/>
                </a:lnTo>
                <a:lnTo>
                  <a:pt x="0" y="17779"/>
                </a:lnTo>
                <a:lnTo>
                  <a:pt x="3810" y="17779"/>
                </a:lnTo>
                <a:lnTo>
                  <a:pt x="3810" y="16637"/>
                </a:lnTo>
                <a:close/>
              </a:path>
              <a:path w="403859" h="260350">
                <a:moveTo>
                  <a:pt x="403860" y="16637"/>
                </a:moveTo>
                <a:lnTo>
                  <a:pt x="400050" y="16637"/>
                </a:lnTo>
                <a:lnTo>
                  <a:pt x="400050" y="17779"/>
                </a:lnTo>
                <a:lnTo>
                  <a:pt x="403860" y="17779"/>
                </a:lnTo>
                <a:lnTo>
                  <a:pt x="403860" y="16637"/>
                </a:lnTo>
                <a:close/>
              </a:path>
              <a:path w="403859" h="260350">
                <a:moveTo>
                  <a:pt x="3810" y="14096"/>
                </a:moveTo>
                <a:lnTo>
                  <a:pt x="0" y="14096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14096"/>
                </a:lnTo>
                <a:close/>
              </a:path>
              <a:path w="403859" h="260350">
                <a:moveTo>
                  <a:pt x="403860" y="14096"/>
                </a:moveTo>
                <a:lnTo>
                  <a:pt x="400050" y="14096"/>
                </a:lnTo>
                <a:lnTo>
                  <a:pt x="400050" y="16509"/>
                </a:lnTo>
                <a:lnTo>
                  <a:pt x="403860" y="16509"/>
                </a:lnTo>
                <a:lnTo>
                  <a:pt x="403860" y="14096"/>
                </a:lnTo>
                <a:close/>
              </a:path>
              <a:path w="403859" h="260350">
                <a:moveTo>
                  <a:pt x="3810" y="10287"/>
                </a:moveTo>
                <a:lnTo>
                  <a:pt x="0" y="10287"/>
                </a:lnTo>
                <a:lnTo>
                  <a:pt x="0" y="13969"/>
                </a:lnTo>
                <a:lnTo>
                  <a:pt x="3810" y="13969"/>
                </a:lnTo>
                <a:lnTo>
                  <a:pt x="3810" y="10287"/>
                </a:lnTo>
                <a:close/>
              </a:path>
              <a:path w="403859" h="260350">
                <a:moveTo>
                  <a:pt x="403860" y="10287"/>
                </a:moveTo>
                <a:lnTo>
                  <a:pt x="400050" y="10287"/>
                </a:lnTo>
                <a:lnTo>
                  <a:pt x="400050" y="13969"/>
                </a:lnTo>
                <a:lnTo>
                  <a:pt x="403860" y="13969"/>
                </a:lnTo>
                <a:lnTo>
                  <a:pt x="403860" y="10287"/>
                </a:lnTo>
                <a:close/>
              </a:path>
              <a:path w="403859" h="260350">
                <a:moveTo>
                  <a:pt x="3810" y="7746"/>
                </a:moveTo>
                <a:lnTo>
                  <a:pt x="0" y="7746"/>
                </a:lnTo>
                <a:lnTo>
                  <a:pt x="0" y="10159"/>
                </a:lnTo>
                <a:lnTo>
                  <a:pt x="3810" y="10159"/>
                </a:lnTo>
                <a:lnTo>
                  <a:pt x="3810" y="7746"/>
                </a:lnTo>
                <a:close/>
              </a:path>
              <a:path w="403859" h="260350">
                <a:moveTo>
                  <a:pt x="403860" y="7746"/>
                </a:moveTo>
                <a:lnTo>
                  <a:pt x="400050" y="7746"/>
                </a:lnTo>
                <a:lnTo>
                  <a:pt x="400050" y="10159"/>
                </a:lnTo>
                <a:lnTo>
                  <a:pt x="403860" y="10159"/>
                </a:lnTo>
                <a:lnTo>
                  <a:pt x="403860" y="7746"/>
                </a:lnTo>
                <a:close/>
              </a:path>
              <a:path w="403859" h="260350">
                <a:moveTo>
                  <a:pt x="3810" y="3937"/>
                </a:moveTo>
                <a:lnTo>
                  <a:pt x="0" y="3937"/>
                </a:lnTo>
                <a:lnTo>
                  <a:pt x="0" y="7619"/>
                </a:lnTo>
                <a:lnTo>
                  <a:pt x="3810" y="7619"/>
                </a:lnTo>
                <a:lnTo>
                  <a:pt x="3810" y="3937"/>
                </a:lnTo>
                <a:close/>
              </a:path>
              <a:path w="403859" h="260350">
                <a:moveTo>
                  <a:pt x="403860" y="3937"/>
                </a:moveTo>
                <a:lnTo>
                  <a:pt x="400050" y="3937"/>
                </a:lnTo>
                <a:lnTo>
                  <a:pt x="400050" y="7619"/>
                </a:lnTo>
                <a:lnTo>
                  <a:pt x="403860" y="7619"/>
                </a:lnTo>
                <a:lnTo>
                  <a:pt x="403860" y="3937"/>
                </a:lnTo>
                <a:close/>
              </a:path>
              <a:path w="403859" h="260350">
                <a:moveTo>
                  <a:pt x="403860" y="1396"/>
                </a:moveTo>
                <a:lnTo>
                  <a:pt x="0" y="1396"/>
                </a:lnTo>
                <a:lnTo>
                  <a:pt x="0" y="3809"/>
                </a:lnTo>
                <a:lnTo>
                  <a:pt x="403860" y="3809"/>
                </a:lnTo>
                <a:lnTo>
                  <a:pt x="403860" y="1396"/>
                </a:lnTo>
                <a:close/>
              </a:path>
              <a:path w="403859" h="260350">
                <a:moveTo>
                  <a:pt x="403860" y="0"/>
                </a:moveTo>
                <a:lnTo>
                  <a:pt x="0" y="0"/>
                </a:lnTo>
                <a:lnTo>
                  <a:pt x="0" y="1269"/>
                </a:lnTo>
                <a:lnTo>
                  <a:pt x="403860" y="1269"/>
                </a:lnTo>
                <a:lnTo>
                  <a:pt x="403860" y="0"/>
                </a:lnTo>
                <a:close/>
              </a:path>
              <a:path w="403859" h="260350">
                <a:moveTo>
                  <a:pt x="3810" y="17780"/>
                </a:moveTo>
                <a:lnTo>
                  <a:pt x="0" y="17780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17780"/>
                </a:lnTo>
                <a:close/>
              </a:path>
              <a:path w="403859" h="260350">
                <a:moveTo>
                  <a:pt x="403860" y="17780"/>
                </a:moveTo>
                <a:lnTo>
                  <a:pt x="400050" y="17780"/>
                </a:lnTo>
                <a:lnTo>
                  <a:pt x="400050" y="30479"/>
                </a:lnTo>
                <a:lnTo>
                  <a:pt x="403860" y="30479"/>
                </a:lnTo>
                <a:lnTo>
                  <a:pt x="403860" y="17780"/>
                </a:lnTo>
                <a:close/>
              </a:path>
              <a:path w="403859" h="260350">
                <a:moveTo>
                  <a:pt x="381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3810" y="36829"/>
                </a:lnTo>
                <a:lnTo>
                  <a:pt x="3810" y="30480"/>
                </a:lnTo>
                <a:close/>
              </a:path>
              <a:path w="403859" h="260350">
                <a:moveTo>
                  <a:pt x="403860" y="30480"/>
                </a:moveTo>
                <a:lnTo>
                  <a:pt x="400050" y="30480"/>
                </a:lnTo>
                <a:lnTo>
                  <a:pt x="400050" y="36829"/>
                </a:lnTo>
                <a:lnTo>
                  <a:pt x="403860" y="36829"/>
                </a:lnTo>
                <a:lnTo>
                  <a:pt x="403860" y="30480"/>
                </a:lnTo>
                <a:close/>
              </a:path>
              <a:path w="403859" h="260350">
                <a:moveTo>
                  <a:pt x="3810" y="36830"/>
                </a:moveTo>
                <a:lnTo>
                  <a:pt x="0" y="3683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36830"/>
                </a:lnTo>
                <a:close/>
              </a:path>
              <a:path w="403859" h="260350">
                <a:moveTo>
                  <a:pt x="403860" y="36830"/>
                </a:moveTo>
                <a:lnTo>
                  <a:pt x="400050" y="36830"/>
                </a:lnTo>
                <a:lnTo>
                  <a:pt x="400050" y="55879"/>
                </a:lnTo>
                <a:lnTo>
                  <a:pt x="403860" y="55879"/>
                </a:lnTo>
                <a:lnTo>
                  <a:pt x="403860" y="36830"/>
                </a:lnTo>
                <a:close/>
              </a:path>
              <a:path w="403859" h="260350">
                <a:moveTo>
                  <a:pt x="3810" y="55880"/>
                </a:moveTo>
                <a:lnTo>
                  <a:pt x="0" y="55880"/>
                </a:lnTo>
                <a:lnTo>
                  <a:pt x="0" y="81279"/>
                </a:lnTo>
                <a:lnTo>
                  <a:pt x="3810" y="81279"/>
                </a:lnTo>
                <a:lnTo>
                  <a:pt x="3810" y="55880"/>
                </a:lnTo>
                <a:close/>
              </a:path>
              <a:path w="403859" h="260350">
                <a:moveTo>
                  <a:pt x="403860" y="55880"/>
                </a:moveTo>
                <a:lnTo>
                  <a:pt x="400050" y="55880"/>
                </a:lnTo>
                <a:lnTo>
                  <a:pt x="400050" y="81279"/>
                </a:lnTo>
                <a:lnTo>
                  <a:pt x="403860" y="81279"/>
                </a:lnTo>
                <a:lnTo>
                  <a:pt x="403860" y="55880"/>
                </a:lnTo>
                <a:close/>
              </a:path>
              <a:path w="403859" h="260350">
                <a:moveTo>
                  <a:pt x="3810" y="81280"/>
                </a:moveTo>
                <a:lnTo>
                  <a:pt x="0" y="81280"/>
                </a:lnTo>
                <a:lnTo>
                  <a:pt x="0" y="97789"/>
                </a:lnTo>
                <a:lnTo>
                  <a:pt x="3810" y="97789"/>
                </a:lnTo>
                <a:lnTo>
                  <a:pt x="3810" y="81280"/>
                </a:lnTo>
                <a:close/>
              </a:path>
              <a:path w="403859" h="260350">
                <a:moveTo>
                  <a:pt x="403860" y="81280"/>
                </a:moveTo>
                <a:lnTo>
                  <a:pt x="400050" y="81280"/>
                </a:lnTo>
                <a:lnTo>
                  <a:pt x="400050" y="97789"/>
                </a:lnTo>
                <a:lnTo>
                  <a:pt x="403860" y="97789"/>
                </a:lnTo>
                <a:lnTo>
                  <a:pt x="403860" y="81280"/>
                </a:lnTo>
                <a:close/>
              </a:path>
              <a:path w="403859" h="260350">
                <a:moveTo>
                  <a:pt x="3810" y="97790"/>
                </a:moveTo>
                <a:lnTo>
                  <a:pt x="0" y="97790"/>
                </a:lnTo>
                <a:lnTo>
                  <a:pt x="0" y="170179"/>
                </a:lnTo>
                <a:lnTo>
                  <a:pt x="3810" y="170179"/>
                </a:lnTo>
                <a:lnTo>
                  <a:pt x="3810" y="97790"/>
                </a:lnTo>
                <a:close/>
              </a:path>
              <a:path w="403859" h="260350">
                <a:moveTo>
                  <a:pt x="403860" y="97790"/>
                </a:moveTo>
                <a:lnTo>
                  <a:pt x="400050" y="97790"/>
                </a:lnTo>
                <a:lnTo>
                  <a:pt x="400050" y="170179"/>
                </a:lnTo>
                <a:lnTo>
                  <a:pt x="403860" y="170179"/>
                </a:lnTo>
                <a:lnTo>
                  <a:pt x="403860" y="97790"/>
                </a:lnTo>
                <a:close/>
              </a:path>
              <a:path w="403859" h="260350">
                <a:moveTo>
                  <a:pt x="3810" y="170180"/>
                </a:moveTo>
                <a:lnTo>
                  <a:pt x="0" y="170180"/>
                </a:lnTo>
                <a:lnTo>
                  <a:pt x="0" y="208279"/>
                </a:lnTo>
                <a:lnTo>
                  <a:pt x="3810" y="208279"/>
                </a:lnTo>
                <a:lnTo>
                  <a:pt x="3810" y="170180"/>
                </a:lnTo>
                <a:close/>
              </a:path>
              <a:path w="403859" h="260350">
                <a:moveTo>
                  <a:pt x="403860" y="170180"/>
                </a:moveTo>
                <a:lnTo>
                  <a:pt x="400050" y="170180"/>
                </a:lnTo>
                <a:lnTo>
                  <a:pt x="400050" y="208279"/>
                </a:lnTo>
                <a:lnTo>
                  <a:pt x="403860" y="208279"/>
                </a:lnTo>
                <a:lnTo>
                  <a:pt x="403860" y="170180"/>
                </a:lnTo>
                <a:close/>
              </a:path>
              <a:path w="403859" h="260350">
                <a:moveTo>
                  <a:pt x="3810" y="208280"/>
                </a:moveTo>
                <a:lnTo>
                  <a:pt x="0" y="208280"/>
                </a:lnTo>
                <a:lnTo>
                  <a:pt x="0" y="220979"/>
                </a:lnTo>
                <a:lnTo>
                  <a:pt x="3810" y="220979"/>
                </a:lnTo>
                <a:lnTo>
                  <a:pt x="3810" y="208280"/>
                </a:lnTo>
                <a:close/>
              </a:path>
              <a:path w="403859" h="260350">
                <a:moveTo>
                  <a:pt x="403860" y="208280"/>
                </a:moveTo>
                <a:lnTo>
                  <a:pt x="400050" y="208280"/>
                </a:lnTo>
                <a:lnTo>
                  <a:pt x="400050" y="220979"/>
                </a:lnTo>
                <a:lnTo>
                  <a:pt x="403860" y="220979"/>
                </a:lnTo>
                <a:lnTo>
                  <a:pt x="403860" y="208280"/>
                </a:lnTo>
                <a:close/>
              </a:path>
              <a:path w="403859" h="260350">
                <a:moveTo>
                  <a:pt x="3810" y="220980"/>
                </a:moveTo>
                <a:lnTo>
                  <a:pt x="0" y="220980"/>
                </a:lnTo>
                <a:lnTo>
                  <a:pt x="0" y="246379"/>
                </a:lnTo>
                <a:lnTo>
                  <a:pt x="3810" y="246379"/>
                </a:lnTo>
                <a:lnTo>
                  <a:pt x="3810" y="220980"/>
                </a:lnTo>
                <a:close/>
              </a:path>
              <a:path w="403859" h="260350">
                <a:moveTo>
                  <a:pt x="403860" y="220980"/>
                </a:moveTo>
                <a:lnTo>
                  <a:pt x="400050" y="220980"/>
                </a:lnTo>
                <a:lnTo>
                  <a:pt x="400050" y="246379"/>
                </a:lnTo>
                <a:lnTo>
                  <a:pt x="403860" y="246379"/>
                </a:lnTo>
                <a:lnTo>
                  <a:pt x="403860" y="220980"/>
                </a:lnTo>
                <a:close/>
              </a:path>
              <a:path w="403859" h="260350">
                <a:moveTo>
                  <a:pt x="3810" y="246380"/>
                </a:moveTo>
                <a:lnTo>
                  <a:pt x="0" y="246380"/>
                </a:lnTo>
                <a:lnTo>
                  <a:pt x="0" y="252729"/>
                </a:lnTo>
                <a:lnTo>
                  <a:pt x="3810" y="252729"/>
                </a:lnTo>
                <a:lnTo>
                  <a:pt x="3810" y="246380"/>
                </a:lnTo>
                <a:close/>
              </a:path>
              <a:path w="403859" h="260350">
                <a:moveTo>
                  <a:pt x="403860" y="246380"/>
                </a:moveTo>
                <a:lnTo>
                  <a:pt x="400050" y="246380"/>
                </a:lnTo>
                <a:lnTo>
                  <a:pt x="400050" y="252729"/>
                </a:lnTo>
                <a:lnTo>
                  <a:pt x="403860" y="252729"/>
                </a:lnTo>
                <a:lnTo>
                  <a:pt x="403860" y="246380"/>
                </a:lnTo>
                <a:close/>
              </a:path>
              <a:path w="403859" h="260350">
                <a:moveTo>
                  <a:pt x="3810" y="252730"/>
                </a:moveTo>
                <a:lnTo>
                  <a:pt x="0" y="252730"/>
                </a:lnTo>
                <a:lnTo>
                  <a:pt x="0" y="259079"/>
                </a:lnTo>
                <a:lnTo>
                  <a:pt x="403860" y="259079"/>
                </a:lnTo>
                <a:lnTo>
                  <a:pt x="403860" y="256539"/>
                </a:lnTo>
                <a:lnTo>
                  <a:pt x="3810" y="256539"/>
                </a:lnTo>
                <a:lnTo>
                  <a:pt x="3810" y="252730"/>
                </a:lnTo>
                <a:close/>
              </a:path>
              <a:path w="403859" h="260350">
                <a:moveTo>
                  <a:pt x="403860" y="252730"/>
                </a:moveTo>
                <a:lnTo>
                  <a:pt x="400050" y="252730"/>
                </a:lnTo>
                <a:lnTo>
                  <a:pt x="400050" y="256539"/>
                </a:lnTo>
                <a:lnTo>
                  <a:pt x="403860" y="256539"/>
                </a:lnTo>
                <a:lnTo>
                  <a:pt x="403860" y="252730"/>
                </a:lnTo>
                <a:close/>
              </a:path>
              <a:path w="403859" h="260350">
                <a:moveTo>
                  <a:pt x="403860" y="259207"/>
                </a:moveTo>
                <a:lnTo>
                  <a:pt x="0" y="259207"/>
                </a:lnTo>
                <a:lnTo>
                  <a:pt x="0" y="260350"/>
                </a:lnTo>
                <a:lnTo>
                  <a:pt x="403860" y="260350"/>
                </a:lnTo>
                <a:lnTo>
                  <a:pt x="403860" y="259207"/>
                </a:lnTo>
                <a:close/>
              </a:path>
            </a:pathLst>
          </a:custGeom>
          <a:solidFill>
            <a:srgbClr val="4E1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282940" y="1693036"/>
            <a:ext cx="396240" cy="252729"/>
          </a:xfrm>
          <a:custGeom>
            <a:avLst/>
            <a:gdLst/>
            <a:ahLst/>
            <a:cxnLst/>
            <a:rect l="l" t="t" r="r" b="b"/>
            <a:pathLst>
              <a:path w="396240" h="252730">
                <a:moveTo>
                  <a:pt x="3809" y="12700"/>
                </a:moveTo>
                <a:lnTo>
                  <a:pt x="0" y="12700"/>
                </a:lnTo>
                <a:lnTo>
                  <a:pt x="0" y="13842"/>
                </a:lnTo>
                <a:lnTo>
                  <a:pt x="3809" y="13842"/>
                </a:lnTo>
                <a:lnTo>
                  <a:pt x="3809" y="12700"/>
                </a:lnTo>
                <a:close/>
              </a:path>
              <a:path w="396240" h="252730">
                <a:moveTo>
                  <a:pt x="396239" y="12700"/>
                </a:moveTo>
                <a:lnTo>
                  <a:pt x="392429" y="12700"/>
                </a:lnTo>
                <a:lnTo>
                  <a:pt x="392429" y="13842"/>
                </a:lnTo>
                <a:lnTo>
                  <a:pt x="396239" y="13842"/>
                </a:lnTo>
                <a:lnTo>
                  <a:pt x="396239" y="12700"/>
                </a:lnTo>
                <a:close/>
              </a:path>
              <a:path w="396240" h="252730">
                <a:moveTo>
                  <a:pt x="3809" y="10159"/>
                </a:moveTo>
                <a:lnTo>
                  <a:pt x="0" y="10159"/>
                </a:lnTo>
                <a:lnTo>
                  <a:pt x="0" y="12572"/>
                </a:lnTo>
                <a:lnTo>
                  <a:pt x="3809" y="12572"/>
                </a:lnTo>
                <a:lnTo>
                  <a:pt x="3809" y="10159"/>
                </a:lnTo>
                <a:close/>
              </a:path>
              <a:path w="396240" h="252730">
                <a:moveTo>
                  <a:pt x="396239" y="10159"/>
                </a:moveTo>
                <a:lnTo>
                  <a:pt x="392429" y="10159"/>
                </a:lnTo>
                <a:lnTo>
                  <a:pt x="392429" y="12572"/>
                </a:lnTo>
                <a:lnTo>
                  <a:pt x="396239" y="12572"/>
                </a:lnTo>
                <a:lnTo>
                  <a:pt x="396239" y="10159"/>
                </a:lnTo>
                <a:close/>
              </a:path>
              <a:path w="396240" h="252730">
                <a:moveTo>
                  <a:pt x="3809" y="6350"/>
                </a:moveTo>
                <a:lnTo>
                  <a:pt x="0" y="6350"/>
                </a:lnTo>
                <a:lnTo>
                  <a:pt x="0" y="10032"/>
                </a:lnTo>
                <a:lnTo>
                  <a:pt x="3809" y="10032"/>
                </a:lnTo>
                <a:lnTo>
                  <a:pt x="3809" y="6350"/>
                </a:lnTo>
                <a:close/>
              </a:path>
              <a:path w="396240" h="252730">
                <a:moveTo>
                  <a:pt x="396239" y="6350"/>
                </a:moveTo>
                <a:lnTo>
                  <a:pt x="392429" y="6350"/>
                </a:lnTo>
                <a:lnTo>
                  <a:pt x="392429" y="10032"/>
                </a:lnTo>
                <a:lnTo>
                  <a:pt x="396239" y="10032"/>
                </a:lnTo>
                <a:lnTo>
                  <a:pt x="396239" y="6350"/>
                </a:lnTo>
                <a:close/>
              </a:path>
              <a:path w="396240" h="25273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396240" h="252730">
                <a:moveTo>
                  <a:pt x="396239" y="3809"/>
                </a:moveTo>
                <a:lnTo>
                  <a:pt x="392429" y="3809"/>
                </a:lnTo>
                <a:lnTo>
                  <a:pt x="392429" y="6222"/>
                </a:lnTo>
                <a:lnTo>
                  <a:pt x="396239" y="6222"/>
                </a:lnTo>
                <a:lnTo>
                  <a:pt x="396239" y="3809"/>
                </a:lnTo>
                <a:close/>
              </a:path>
              <a:path w="396240" h="252730">
                <a:moveTo>
                  <a:pt x="396239" y="0"/>
                </a:moveTo>
                <a:lnTo>
                  <a:pt x="0" y="0"/>
                </a:lnTo>
                <a:lnTo>
                  <a:pt x="0" y="3682"/>
                </a:lnTo>
                <a:lnTo>
                  <a:pt x="3809" y="3682"/>
                </a:lnTo>
                <a:lnTo>
                  <a:pt x="3809" y="2412"/>
                </a:lnTo>
                <a:lnTo>
                  <a:pt x="396239" y="2412"/>
                </a:lnTo>
                <a:lnTo>
                  <a:pt x="396239" y="0"/>
                </a:lnTo>
                <a:close/>
              </a:path>
              <a:path w="396240" h="252730">
                <a:moveTo>
                  <a:pt x="396239" y="2412"/>
                </a:moveTo>
                <a:lnTo>
                  <a:pt x="392429" y="2412"/>
                </a:lnTo>
                <a:lnTo>
                  <a:pt x="392429" y="3682"/>
                </a:lnTo>
                <a:lnTo>
                  <a:pt x="396239" y="3682"/>
                </a:lnTo>
                <a:lnTo>
                  <a:pt x="396239" y="2412"/>
                </a:lnTo>
                <a:close/>
              </a:path>
              <a:path w="396240" h="252730">
                <a:moveTo>
                  <a:pt x="3809" y="13843"/>
                </a:moveTo>
                <a:lnTo>
                  <a:pt x="0" y="13843"/>
                </a:lnTo>
                <a:lnTo>
                  <a:pt x="0" y="26542"/>
                </a:lnTo>
                <a:lnTo>
                  <a:pt x="3809" y="26542"/>
                </a:lnTo>
                <a:lnTo>
                  <a:pt x="3809" y="13843"/>
                </a:lnTo>
                <a:close/>
              </a:path>
              <a:path w="396240" h="252730">
                <a:moveTo>
                  <a:pt x="396239" y="13843"/>
                </a:moveTo>
                <a:lnTo>
                  <a:pt x="392429" y="13843"/>
                </a:lnTo>
                <a:lnTo>
                  <a:pt x="392429" y="26542"/>
                </a:lnTo>
                <a:lnTo>
                  <a:pt x="396239" y="26542"/>
                </a:lnTo>
                <a:lnTo>
                  <a:pt x="396239" y="13843"/>
                </a:lnTo>
                <a:close/>
              </a:path>
              <a:path w="396240" h="252730">
                <a:moveTo>
                  <a:pt x="3809" y="26543"/>
                </a:moveTo>
                <a:lnTo>
                  <a:pt x="0" y="26543"/>
                </a:lnTo>
                <a:lnTo>
                  <a:pt x="0" y="32892"/>
                </a:lnTo>
                <a:lnTo>
                  <a:pt x="3809" y="32892"/>
                </a:lnTo>
                <a:lnTo>
                  <a:pt x="3809" y="26543"/>
                </a:lnTo>
                <a:close/>
              </a:path>
              <a:path w="396240" h="252730">
                <a:moveTo>
                  <a:pt x="396239" y="26543"/>
                </a:moveTo>
                <a:lnTo>
                  <a:pt x="392429" y="26543"/>
                </a:lnTo>
                <a:lnTo>
                  <a:pt x="392429" y="32892"/>
                </a:lnTo>
                <a:lnTo>
                  <a:pt x="396239" y="32892"/>
                </a:lnTo>
                <a:lnTo>
                  <a:pt x="396239" y="26543"/>
                </a:lnTo>
                <a:close/>
              </a:path>
              <a:path w="396240" h="252730">
                <a:moveTo>
                  <a:pt x="3809" y="32893"/>
                </a:moveTo>
                <a:lnTo>
                  <a:pt x="0" y="32893"/>
                </a:lnTo>
                <a:lnTo>
                  <a:pt x="0" y="51942"/>
                </a:lnTo>
                <a:lnTo>
                  <a:pt x="3809" y="51942"/>
                </a:lnTo>
                <a:lnTo>
                  <a:pt x="3809" y="32893"/>
                </a:lnTo>
                <a:close/>
              </a:path>
              <a:path w="396240" h="252730">
                <a:moveTo>
                  <a:pt x="396239" y="32893"/>
                </a:moveTo>
                <a:lnTo>
                  <a:pt x="392429" y="32893"/>
                </a:lnTo>
                <a:lnTo>
                  <a:pt x="392429" y="51942"/>
                </a:lnTo>
                <a:lnTo>
                  <a:pt x="396239" y="51942"/>
                </a:lnTo>
                <a:lnTo>
                  <a:pt x="396239" y="32893"/>
                </a:lnTo>
                <a:close/>
              </a:path>
              <a:path w="396240" h="252730">
                <a:moveTo>
                  <a:pt x="3809" y="51943"/>
                </a:moveTo>
                <a:lnTo>
                  <a:pt x="0" y="51943"/>
                </a:lnTo>
                <a:lnTo>
                  <a:pt x="0" y="77342"/>
                </a:lnTo>
                <a:lnTo>
                  <a:pt x="3809" y="77342"/>
                </a:lnTo>
                <a:lnTo>
                  <a:pt x="3809" y="51943"/>
                </a:lnTo>
                <a:close/>
              </a:path>
              <a:path w="396240" h="252730">
                <a:moveTo>
                  <a:pt x="396239" y="51943"/>
                </a:moveTo>
                <a:lnTo>
                  <a:pt x="392429" y="51943"/>
                </a:lnTo>
                <a:lnTo>
                  <a:pt x="392429" y="77342"/>
                </a:lnTo>
                <a:lnTo>
                  <a:pt x="396239" y="77342"/>
                </a:lnTo>
                <a:lnTo>
                  <a:pt x="396239" y="51943"/>
                </a:lnTo>
                <a:close/>
              </a:path>
              <a:path w="396240" h="252730">
                <a:moveTo>
                  <a:pt x="3809" y="77343"/>
                </a:moveTo>
                <a:lnTo>
                  <a:pt x="0" y="77343"/>
                </a:lnTo>
                <a:lnTo>
                  <a:pt x="0" y="93852"/>
                </a:lnTo>
                <a:lnTo>
                  <a:pt x="3809" y="93852"/>
                </a:lnTo>
                <a:lnTo>
                  <a:pt x="3809" y="77343"/>
                </a:lnTo>
                <a:close/>
              </a:path>
              <a:path w="396240" h="252730">
                <a:moveTo>
                  <a:pt x="396239" y="77343"/>
                </a:moveTo>
                <a:lnTo>
                  <a:pt x="392429" y="77343"/>
                </a:lnTo>
                <a:lnTo>
                  <a:pt x="392429" y="93852"/>
                </a:lnTo>
                <a:lnTo>
                  <a:pt x="396239" y="93852"/>
                </a:lnTo>
                <a:lnTo>
                  <a:pt x="396239" y="77343"/>
                </a:lnTo>
                <a:close/>
              </a:path>
              <a:path w="396240" h="252730">
                <a:moveTo>
                  <a:pt x="3809" y="93853"/>
                </a:moveTo>
                <a:lnTo>
                  <a:pt x="0" y="93853"/>
                </a:lnTo>
                <a:lnTo>
                  <a:pt x="0" y="166242"/>
                </a:lnTo>
                <a:lnTo>
                  <a:pt x="3809" y="166242"/>
                </a:lnTo>
                <a:lnTo>
                  <a:pt x="3809" y="93853"/>
                </a:lnTo>
                <a:close/>
              </a:path>
              <a:path w="396240" h="252730">
                <a:moveTo>
                  <a:pt x="396239" y="93853"/>
                </a:moveTo>
                <a:lnTo>
                  <a:pt x="392429" y="93853"/>
                </a:lnTo>
                <a:lnTo>
                  <a:pt x="392429" y="166242"/>
                </a:lnTo>
                <a:lnTo>
                  <a:pt x="396239" y="166242"/>
                </a:lnTo>
                <a:lnTo>
                  <a:pt x="396239" y="93853"/>
                </a:lnTo>
                <a:close/>
              </a:path>
              <a:path w="396240" h="252730">
                <a:moveTo>
                  <a:pt x="3809" y="166243"/>
                </a:moveTo>
                <a:lnTo>
                  <a:pt x="0" y="166243"/>
                </a:lnTo>
                <a:lnTo>
                  <a:pt x="0" y="204342"/>
                </a:lnTo>
                <a:lnTo>
                  <a:pt x="3809" y="204342"/>
                </a:lnTo>
                <a:lnTo>
                  <a:pt x="3809" y="166243"/>
                </a:lnTo>
                <a:close/>
              </a:path>
              <a:path w="396240" h="252730">
                <a:moveTo>
                  <a:pt x="396239" y="166243"/>
                </a:moveTo>
                <a:lnTo>
                  <a:pt x="392429" y="166243"/>
                </a:lnTo>
                <a:lnTo>
                  <a:pt x="392429" y="204342"/>
                </a:lnTo>
                <a:lnTo>
                  <a:pt x="396239" y="204342"/>
                </a:lnTo>
                <a:lnTo>
                  <a:pt x="396239" y="166243"/>
                </a:lnTo>
                <a:close/>
              </a:path>
              <a:path w="396240" h="252730">
                <a:moveTo>
                  <a:pt x="3809" y="204343"/>
                </a:moveTo>
                <a:lnTo>
                  <a:pt x="0" y="204343"/>
                </a:lnTo>
                <a:lnTo>
                  <a:pt x="0" y="217042"/>
                </a:lnTo>
                <a:lnTo>
                  <a:pt x="3809" y="217042"/>
                </a:lnTo>
                <a:lnTo>
                  <a:pt x="3809" y="204343"/>
                </a:lnTo>
                <a:close/>
              </a:path>
              <a:path w="396240" h="252730">
                <a:moveTo>
                  <a:pt x="396239" y="204343"/>
                </a:moveTo>
                <a:lnTo>
                  <a:pt x="392429" y="204343"/>
                </a:lnTo>
                <a:lnTo>
                  <a:pt x="392429" y="217042"/>
                </a:lnTo>
                <a:lnTo>
                  <a:pt x="396239" y="217042"/>
                </a:lnTo>
                <a:lnTo>
                  <a:pt x="396239" y="204343"/>
                </a:lnTo>
                <a:close/>
              </a:path>
              <a:path w="396240" h="252730">
                <a:moveTo>
                  <a:pt x="3809" y="217043"/>
                </a:moveTo>
                <a:lnTo>
                  <a:pt x="0" y="217043"/>
                </a:lnTo>
                <a:lnTo>
                  <a:pt x="0" y="242442"/>
                </a:lnTo>
                <a:lnTo>
                  <a:pt x="3809" y="242442"/>
                </a:lnTo>
                <a:lnTo>
                  <a:pt x="3809" y="217043"/>
                </a:lnTo>
                <a:close/>
              </a:path>
              <a:path w="396240" h="252730">
                <a:moveTo>
                  <a:pt x="396239" y="217043"/>
                </a:moveTo>
                <a:lnTo>
                  <a:pt x="392429" y="217043"/>
                </a:lnTo>
                <a:lnTo>
                  <a:pt x="392429" y="242442"/>
                </a:lnTo>
                <a:lnTo>
                  <a:pt x="396239" y="242442"/>
                </a:lnTo>
                <a:lnTo>
                  <a:pt x="396239" y="217043"/>
                </a:lnTo>
                <a:close/>
              </a:path>
              <a:path w="396240" h="252730">
                <a:moveTo>
                  <a:pt x="3809" y="242443"/>
                </a:moveTo>
                <a:lnTo>
                  <a:pt x="0" y="242443"/>
                </a:lnTo>
                <a:lnTo>
                  <a:pt x="0" y="248792"/>
                </a:lnTo>
                <a:lnTo>
                  <a:pt x="3809" y="248792"/>
                </a:lnTo>
                <a:lnTo>
                  <a:pt x="3809" y="242443"/>
                </a:lnTo>
                <a:close/>
              </a:path>
              <a:path w="396240" h="252730">
                <a:moveTo>
                  <a:pt x="396239" y="242443"/>
                </a:moveTo>
                <a:lnTo>
                  <a:pt x="392429" y="242443"/>
                </a:lnTo>
                <a:lnTo>
                  <a:pt x="392429" y="248792"/>
                </a:lnTo>
                <a:lnTo>
                  <a:pt x="396239" y="248792"/>
                </a:lnTo>
                <a:lnTo>
                  <a:pt x="396239" y="242443"/>
                </a:lnTo>
                <a:close/>
              </a:path>
              <a:path w="396240" h="252730">
                <a:moveTo>
                  <a:pt x="396239" y="248793"/>
                </a:moveTo>
                <a:lnTo>
                  <a:pt x="0" y="248793"/>
                </a:lnTo>
                <a:lnTo>
                  <a:pt x="0" y="252602"/>
                </a:lnTo>
                <a:lnTo>
                  <a:pt x="396239" y="252602"/>
                </a:lnTo>
                <a:lnTo>
                  <a:pt x="396239" y="248793"/>
                </a:lnTo>
                <a:close/>
              </a:path>
            </a:pathLst>
          </a:custGeom>
          <a:solidFill>
            <a:srgbClr val="5111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86750" y="1695450"/>
            <a:ext cx="388620" cy="246379"/>
          </a:xfrm>
          <a:custGeom>
            <a:avLst/>
            <a:gdLst/>
            <a:ahLst/>
            <a:cxnLst/>
            <a:rect l="l" t="t" r="r" b="b"/>
            <a:pathLst>
              <a:path w="388620" h="246380">
                <a:moveTo>
                  <a:pt x="2540" y="10287"/>
                </a:moveTo>
                <a:lnTo>
                  <a:pt x="0" y="10287"/>
                </a:lnTo>
                <a:lnTo>
                  <a:pt x="0" y="11429"/>
                </a:lnTo>
                <a:lnTo>
                  <a:pt x="2540" y="11429"/>
                </a:lnTo>
                <a:lnTo>
                  <a:pt x="2540" y="10287"/>
                </a:lnTo>
                <a:close/>
              </a:path>
              <a:path w="388620" h="246380">
                <a:moveTo>
                  <a:pt x="388620" y="10287"/>
                </a:moveTo>
                <a:lnTo>
                  <a:pt x="384809" y="10287"/>
                </a:lnTo>
                <a:lnTo>
                  <a:pt x="384809" y="11429"/>
                </a:lnTo>
                <a:lnTo>
                  <a:pt x="388620" y="11429"/>
                </a:lnTo>
                <a:lnTo>
                  <a:pt x="388620" y="10287"/>
                </a:lnTo>
                <a:close/>
              </a:path>
              <a:path w="388620" h="246380">
                <a:moveTo>
                  <a:pt x="2540" y="7746"/>
                </a:moveTo>
                <a:lnTo>
                  <a:pt x="0" y="7746"/>
                </a:lnTo>
                <a:lnTo>
                  <a:pt x="0" y="10159"/>
                </a:lnTo>
                <a:lnTo>
                  <a:pt x="2540" y="10159"/>
                </a:lnTo>
                <a:lnTo>
                  <a:pt x="2540" y="7746"/>
                </a:lnTo>
                <a:close/>
              </a:path>
              <a:path w="388620" h="246380">
                <a:moveTo>
                  <a:pt x="388620" y="7746"/>
                </a:moveTo>
                <a:lnTo>
                  <a:pt x="384809" y="7746"/>
                </a:lnTo>
                <a:lnTo>
                  <a:pt x="384809" y="10159"/>
                </a:lnTo>
                <a:lnTo>
                  <a:pt x="388620" y="10159"/>
                </a:lnTo>
                <a:lnTo>
                  <a:pt x="388620" y="7746"/>
                </a:lnTo>
                <a:close/>
              </a:path>
              <a:path w="388620" h="246380">
                <a:moveTo>
                  <a:pt x="2540" y="3937"/>
                </a:moveTo>
                <a:lnTo>
                  <a:pt x="0" y="3937"/>
                </a:lnTo>
                <a:lnTo>
                  <a:pt x="0" y="7619"/>
                </a:lnTo>
                <a:lnTo>
                  <a:pt x="2540" y="7619"/>
                </a:lnTo>
                <a:lnTo>
                  <a:pt x="2540" y="3937"/>
                </a:lnTo>
                <a:close/>
              </a:path>
              <a:path w="388620" h="246380">
                <a:moveTo>
                  <a:pt x="388620" y="3937"/>
                </a:moveTo>
                <a:lnTo>
                  <a:pt x="384809" y="3937"/>
                </a:lnTo>
                <a:lnTo>
                  <a:pt x="384809" y="7619"/>
                </a:lnTo>
                <a:lnTo>
                  <a:pt x="388620" y="7619"/>
                </a:lnTo>
                <a:lnTo>
                  <a:pt x="388620" y="3937"/>
                </a:lnTo>
                <a:close/>
              </a:path>
              <a:path w="388620" h="246380">
                <a:moveTo>
                  <a:pt x="388620" y="1396"/>
                </a:moveTo>
                <a:lnTo>
                  <a:pt x="0" y="1396"/>
                </a:lnTo>
                <a:lnTo>
                  <a:pt x="0" y="3809"/>
                </a:lnTo>
                <a:lnTo>
                  <a:pt x="388620" y="3809"/>
                </a:lnTo>
                <a:lnTo>
                  <a:pt x="388620" y="1396"/>
                </a:lnTo>
                <a:close/>
              </a:path>
              <a:path w="388620" h="246380">
                <a:moveTo>
                  <a:pt x="388620" y="0"/>
                </a:moveTo>
                <a:lnTo>
                  <a:pt x="0" y="0"/>
                </a:lnTo>
                <a:lnTo>
                  <a:pt x="0" y="1269"/>
                </a:lnTo>
                <a:lnTo>
                  <a:pt x="388620" y="1269"/>
                </a:lnTo>
                <a:lnTo>
                  <a:pt x="388620" y="0"/>
                </a:lnTo>
                <a:close/>
              </a:path>
              <a:path w="388620" h="246380">
                <a:moveTo>
                  <a:pt x="2540" y="11430"/>
                </a:moveTo>
                <a:lnTo>
                  <a:pt x="0" y="11430"/>
                </a:lnTo>
                <a:lnTo>
                  <a:pt x="0" y="24129"/>
                </a:lnTo>
                <a:lnTo>
                  <a:pt x="2540" y="24129"/>
                </a:lnTo>
                <a:lnTo>
                  <a:pt x="2540" y="11430"/>
                </a:lnTo>
                <a:close/>
              </a:path>
              <a:path w="388620" h="246380">
                <a:moveTo>
                  <a:pt x="388620" y="11430"/>
                </a:moveTo>
                <a:lnTo>
                  <a:pt x="384809" y="11430"/>
                </a:lnTo>
                <a:lnTo>
                  <a:pt x="384809" y="24129"/>
                </a:lnTo>
                <a:lnTo>
                  <a:pt x="388620" y="24129"/>
                </a:lnTo>
                <a:lnTo>
                  <a:pt x="388620" y="11430"/>
                </a:lnTo>
                <a:close/>
              </a:path>
              <a:path w="388620" h="246380">
                <a:moveTo>
                  <a:pt x="254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2540" y="30479"/>
                </a:lnTo>
                <a:lnTo>
                  <a:pt x="2540" y="24130"/>
                </a:lnTo>
                <a:close/>
              </a:path>
              <a:path w="388620" h="246380">
                <a:moveTo>
                  <a:pt x="388620" y="24130"/>
                </a:moveTo>
                <a:lnTo>
                  <a:pt x="384809" y="24130"/>
                </a:lnTo>
                <a:lnTo>
                  <a:pt x="384809" y="30479"/>
                </a:lnTo>
                <a:lnTo>
                  <a:pt x="388620" y="30479"/>
                </a:lnTo>
                <a:lnTo>
                  <a:pt x="388620" y="24130"/>
                </a:lnTo>
                <a:close/>
              </a:path>
              <a:path w="388620" h="246380">
                <a:moveTo>
                  <a:pt x="2540" y="30480"/>
                </a:moveTo>
                <a:lnTo>
                  <a:pt x="0" y="30480"/>
                </a:lnTo>
                <a:lnTo>
                  <a:pt x="0" y="49529"/>
                </a:lnTo>
                <a:lnTo>
                  <a:pt x="2540" y="49529"/>
                </a:lnTo>
                <a:lnTo>
                  <a:pt x="2540" y="30480"/>
                </a:lnTo>
                <a:close/>
              </a:path>
              <a:path w="388620" h="246380">
                <a:moveTo>
                  <a:pt x="388620" y="30480"/>
                </a:moveTo>
                <a:lnTo>
                  <a:pt x="384809" y="30480"/>
                </a:lnTo>
                <a:lnTo>
                  <a:pt x="384809" y="49529"/>
                </a:lnTo>
                <a:lnTo>
                  <a:pt x="388620" y="49529"/>
                </a:lnTo>
                <a:lnTo>
                  <a:pt x="388620" y="30480"/>
                </a:lnTo>
                <a:close/>
              </a:path>
              <a:path w="388620" h="246380">
                <a:moveTo>
                  <a:pt x="2540" y="49530"/>
                </a:moveTo>
                <a:lnTo>
                  <a:pt x="0" y="49530"/>
                </a:lnTo>
                <a:lnTo>
                  <a:pt x="0" y="74929"/>
                </a:lnTo>
                <a:lnTo>
                  <a:pt x="2540" y="74929"/>
                </a:lnTo>
                <a:lnTo>
                  <a:pt x="2540" y="49530"/>
                </a:lnTo>
                <a:close/>
              </a:path>
              <a:path w="388620" h="246380">
                <a:moveTo>
                  <a:pt x="388620" y="49530"/>
                </a:moveTo>
                <a:lnTo>
                  <a:pt x="384809" y="49530"/>
                </a:lnTo>
                <a:lnTo>
                  <a:pt x="384809" y="74929"/>
                </a:lnTo>
                <a:lnTo>
                  <a:pt x="388620" y="74929"/>
                </a:lnTo>
                <a:lnTo>
                  <a:pt x="388620" y="49530"/>
                </a:lnTo>
                <a:close/>
              </a:path>
              <a:path w="388620" h="246380">
                <a:moveTo>
                  <a:pt x="2540" y="74930"/>
                </a:moveTo>
                <a:lnTo>
                  <a:pt x="0" y="74930"/>
                </a:lnTo>
                <a:lnTo>
                  <a:pt x="0" y="91439"/>
                </a:lnTo>
                <a:lnTo>
                  <a:pt x="2540" y="91439"/>
                </a:lnTo>
                <a:lnTo>
                  <a:pt x="2540" y="74930"/>
                </a:lnTo>
                <a:close/>
              </a:path>
              <a:path w="388620" h="246380">
                <a:moveTo>
                  <a:pt x="388620" y="74930"/>
                </a:moveTo>
                <a:lnTo>
                  <a:pt x="384809" y="74930"/>
                </a:lnTo>
                <a:lnTo>
                  <a:pt x="384809" y="91439"/>
                </a:lnTo>
                <a:lnTo>
                  <a:pt x="388620" y="91439"/>
                </a:lnTo>
                <a:lnTo>
                  <a:pt x="388620" y="74930"/>
                </a:lnTo>
                <a:close/>
              </a:path>
              <a:path w="388620" h="246380">
                <a:moveTo>
                  <a:pt x="2540" y="91440"/>
                </a:moveTo>
                <a:lnTo>
                  <a:pt x="0" y="91440"/>
                </a:lnTo>
                <a:lnTo>
                  <a:pt x="0" y="163829"/>
                </a:lnTo>
                <a:lnTo>
                  <a:pt x="2540" y="163829"/>
                </a:lnTo>
                <a:lnTo>
                  <a:pt x="2540" y="91440"/>
                </a:lnTo>
                <a:close/>
              </a:path>
              <a:path w="388620" h="246380">
                <a:moveTo>
                  <a:pt x="388620" y="91440"/>
                </a:moveTo>
                <a:lnTo>
                  <a:pt x="384809" y="91440"/>
                </a:lnTo>
                <a:lnTo>
                  <a:pt x="384809" y="163829"/>
                </a:lnTo>
                <a:lnTo>
                  <a:pt x="388620" y="163829"/>
                </a:lnTo>
                <a:lnTo>
                  <a:pt x="388620" y="91440"/>
                </a:lnTo>
                <a:close/>
              </a:path>
              <a:path w="388620" h="246380">
                <a:moveTo>
                  <a:pt x="2540" y="163830"/>
                </a:moveTo>
                <a:lnTo>
                  <a:pt x="0" y="163830"/>
                </a:lnTo>
                <a:lnTo>
                  <a:pt x="0" y="201929"/>
                </a:lnTo>
                <a:lnTo>
                  <a:pt x="2540" y="201929"/>
                </a:lnTo>
                <a:lnTo>
                  <a:pt x="2540" y="163830"/>
                </a:lnTo>
                <a:close/>
              </a:path>
              <a:path w="388620" h="246380">
                <a:moveTo>
                  <a:pt x="388620" y="163830"/>
                </a:moveTo>
                <a:lnTo>
                  <a:pt x="384809" y="163830"/>
                </a:lnTo>
                <a:lnTo>
                  <a:pt x="384809" y="201929"/>
                </a:lnTo>
                <a:lnTo>
                  <a:pt x="388620" y="201929"/>
                </a:lnTo>
                <a:lnTo>
                  <a:pt x="388620" y="163830"/>
                </a:lnTo>
                <a:close/>
              </a:path>
              <a:path w="388620" h="246380">
                <a:moveTo>
                  <a:pt x="2540" y="201930"/>
                </a:moveTo>
                <a:lnTo>
                  <a:pt x="0" y="201930"/>
                </a:lnTo>
                <a:lnTo>
                  <a:pt x="0" y="214629"/>
                </a:lnTo>
                <a:lnTo>
                  <a:pt x="2540" y="214629"/>
                </a:lnTo>
                <a:lnTo>
                  <a:pt x="2540" y="201930"/>
                </a:lnTo>
                <a:close/>
              </a:path>
              <a:path w="388620" h="246380">
                <a:moveTo>
                  <a:pt x="388620" y="201930"/>
                </a:moveTo>
                <a:lnTo>
                  <a:pt x="384809" y="201930"/>
                </a:lnTo>
                <a:lnTo>
                  <a:pt x="384809" y="214629"/>
                </a:lnTo>
                <a:lnTo>
                  <a:pt x="388620" y="214629"/>
                </a:lnTo>
                <a:lnTo>
                  <a:pt x="388620" y="201930"/>
                </a:lnTo>
                <a:close/>
              </a:path>
              <a:path w="388620" h="246380">
                <a:moveTo>
                  <a:pt x="2540" y="214630"/>
                </a:moveTo>
                <a:lnTo>
                  <a:pt x="0" y="214630"/>
                </a:lnTo>
                <a:lnTo>
                  <a:pt x="0" y="240029"/>
                </a:lnTo>
                <a:lnTo>
                  <a:pt x="2540" y="240029"/>
                </a:lnTo>
                <a:lnTo>
                  <a:pt x="2540" y="214630"/>
                </a:lnTo>
                <a:close/>
              </a:path>
              <a:path w="388620" h="246380">
                <a:moveTo>
                  <a:pt x="388620" y="214630"/>
                </a:moveTo>
                <a:lnTo>
                  <a:pt x="384809" y="214630"/>
                </a:lnTo>
                <a:lnTo>
                  <a:pt x="384809" y="240029"/>
                </a:lnTo>
                <a:lnTo>
                  <a:pt x="388620" y="240029"/>
                </a:lnTo>
                <a:lnTo>
                  <a:pt x="388620" y="214630"/>
                </a:lnTo>
                <a:close/>
              </a:path>
              <a:path w="388620" h="246380">
                <a:moveTo>
                  <a:pt x="2540" y="240030"/>
                </a:moveTo>
                <a:lnTo>
                  <a:pt x="0" y="240030"/>
                </a:lnTo>
                <a:lnTo>
                  <a:pt x="0" y="246379"/>
                </a:lnTo>
                <a:lnTo>
                  <a:pt x="388620" y="246379"/>
                </a:lnTo>
                <a:lnTo>
                  <a:pt x="388620" y="242570"/>
                </a:lnTo>
                <a:lnTo>
                  <a:pt x="2540" y="242570"/>
                </a:lnTo>
                <a:lnTo>
                  <a:pt x="2540" y="240030"/>
                </a:lnTo>
                <a:close/>
              </a:path>
              <a:path w="388620" h="246380">
                <a:moveTo>
                  <a:pt x="388620" y="240030"/>
                </a:moveTo>
                <a:lnTo>
                  <a:pt x="384809" y="240030"/>
                </a:lnTo>
                <a:lnTo>
                  <a:pt x="384809" y="242570"/>
                </a:lnTo>
                <a:lnTo>
                  <a:pt x="388620" y="242570"/>
                </a:lnTo>
                <a:lnTo>
                  <a:pt x="388620" y="240030"/>
                </a:lnTo>
                <a:close/>
              </a:path>
            </a:pathLst>
          </a:custGeom>
          <a:solidFill>
            <a:srgbClr val="5311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89290" y="1699386"/>
            <a:ext cx="382270" cy="238760"/>
          </a:xfrm>
          <a:custGeom>
            <a:avLst/>
            <a:gdLst/>
            <a:ahLst/>
            <a:cxnLst/>
            <a:rect l="l" t="t" r="r" b="b"/>
            <a:pathLst>
              <a:path w="382270" h="238760">
                <a:moveTo>
                  <a:pt x="3809" y="6350"/>
                </a:moveTo>
                <a:lnTo>
                  <a:pt x="0" y="6350"/>
                </a:lnTo>
                <a:lnTo>
                  <a:pt x="0" y="7492"/>
                </a:lnTo>
                <a:lnTo>
                  <a:pt x="3809" y="7492"/>
                </a:lnTo>
                <a:lnTo>
                  <a:pt x="3809" y="6350"/>
                </a:lnTo>
                <a:close/>
              </a:path>
              <a:path w="382270" h="238760">
                <a:moveTo>
                  <a:pt x="382269" y="6350"/>
                </a:moveTo>
                <a:lnTo>
                  <a:pt x="378459" y="6350"/>
                </a:lnTo>
                <a:lnTo>
                  <a:pt x="378459" y="7492"/>
                </a:lnTo>
                <a:lnTo>
                  <a:pt x="382269" y="7492"/>
                </a:lnTo>
                <a:lnTo>
                  <a:pt x="382269" y="6350"/>
                </a:lnTo>
                <a:close/>
              </a:path>
              <a:path w="382270" h="238760">
                <a:moveTo>
                  <a:pt x="3809" y="3809"/>
                </a:moveTo>
                <a:lnTo>
                  <a:pt x="0" y="3809"/>
                </a:lnTo>
                <a:lnTo>
                  <a:pt x="0" y="6222"/>
                </a:lnTo>
                <a:lnTo>
                  <a:pt x="3809" y="6222"/>
                </a:lnTo>
                <a:lnTo>
                  <a:pt x="3809" y="3809"/>
                </a:lnTo>
                <a:close/>
              </a:path>
              <a:path w="382270" h="238760">
                <a:moveTo>
                  <a:pt x="382269" y="3809"/>
                </a:moveTo>
                <a:lnTo>
                  <a:pt x="378459" y="3809"/>
                </a:lnTo>
                <a:lnTo>
                  <a:pt x="378459" y="6222"/>
                </a:lnTo>
                <a:lnTo>
                  <a:pt x="382269" y="6222"/>
                </a:lnTo>
                <a:lnTo>
                  <a:pt x="382269" y="3809"/>
                </a:lnTo>
                <a:close/>
              </a:path>
              <a:path w="382270" h="238760">
                <a:moveTo>
                  <a:pt x="382269" y="0"/>
                </a:moveTo>
                <a:lnTo>
                  <a:pt x="0" y="0"/>
                </a:lnTo>
                <a:lnTo>
                  <a:pt x="0" y="3682"/>
                </a:lnTo>
                <a:lnTo>
                  <a:pt x="382269" y="3682"/>
                </a:lnTo>
                <a:lnTo>
                  <a:pt x="382269" y="0"/>
                </a:lnTo>
                <a:close/>
              </a:path>
              <a:path w="382270" h="238760">
                <a:moveTo>
                  <a:pt x="3809" y="7493"/>
                </a:moveTo>
                <a:lnTo>
                  <a:pt x="0" y="7493"/>
                </a:lnTo>
                <a:lnTo>
                  <a:pt x="0" y="20192"/>
                </a:lnTo>
                <a:lnTo>
                  <a:pt x="3809" y="20192"/>
                </a:lnTo>
                <a:lnTo>
                  <a:pt x="3809" y="7493"/>
                </a:lnTo>
                <a:close/>
              </a:path>
              <a:path w="382270" h="238760">
                <a:moveTo>
                  <a:pt x="382269" y="7493"/>
                </a:moveTo>
                <a:lnTo>
                  <a:pt x="378459" y="7493"/>
                </a:lnTo>
                <a:lnTo>
                  <a:pt x="378459" y="20192"/>
                </a:lnTo>
                <a:lnTo>
                  <a:pt x="382269" y="20192"/>
                </a:lnTo>
                <a:lnTo>
                  <a:pt x="382269" y="7493"/>
                </a:lnTo>
                <a:close/>
              </a:path>
              <a:path w="382270" h="238760">
                <a:moveTo>
                  <a:pt x="3809" y="20193"/>
                </a:moveTo>
                <a:lnTo>
                  <a:pt x="0" y="20193"/>
                </a:lnTo>
                <a:lnTo>
                  <a:pt x="0" y="26542"/>
                </a:lnTo>
                <a:lnTo>
                  <a:pt x="3809" y="26542"/>
                </a:lnTo>
                <a:lnTo>
                  <a:pt x="3809" y="20193"/>
                </a:lnTo>
                <a:close/>
              </a:path>
              <a:path w="382270" h="238760">
                <a:moveTo>
                  <a:pt x="382269" y="20193"/>
                </a:moveTo>
                <a:lnTo>
                  <a:pt x="378459" y="20193"/>
                </a:lnTo>
                <a:lnTo>
                  <a:pt x="378459" y="26542"/>
                </a:lnTo>
                <a:lnTo>
                  <a:pt x="382269" y="26542"/>
                </a:lnTo>
                <a:lnTo>
                  <a:pt x="382269" y="20193"/>
                </a:lnTo>
                <a:close/>
              </a:path>
              <a:path w="382270" h="238760">
                <a:moveTo>
                  <a:pt x="3809" y="26543"/>
                </a:moveTo>
                <a:lnTo>
                  <a:pt x="0" y="26543"/>
                </a:lnTo>
                <a:lnTo>
                  <a:pt x="0" y="45592"/>
                </a:lnTo>
                <a:lnTo>
                  <a:pt x="3809" y="45592"/>
                </a:lnTo>
                <a:lnTo>
                  <a:pt x="3809" y="26543"/>
                </a:lnTo>
                <a:close/>
              </a:path>
              <a:path w="382270" h="238760">
                <a:moveTo>
                  <a:pt x="382269" y="26543"/>
                </a:moveTo>
                <a:lnTo>
                  <a:pt x="378459" y="26543"/>
                </a:lnTo>
                <a:lnTo>
                  <a:pt x="378459" y="45592"/>
                </a:lnTo>
                <a:lnTo>
                  <a:pt x="382269" y="45592"/>
                </a:lnTo>
                <a:lnTo>
                  <a:pt x="382269" y="26543"/>
                </a:lnTo>
                <a:close/>
              </a:path>
              <a:path w="382270" h="238760">
                <a:moveTo>
                  <a:pt x="3809" y="45593"/>
                </a:moveTo>
                <a:lnTo>
                  <a:pt x="0" y="45593"/>
                </a:lnTo>
                <a:lnTo>
                  <a:pt x="0" y="70992"/>
                </a:lnTo>
                <a:lnTo>
                  <a:pt x="3809" y="70992"/>
                </a:lnTo>
                <a:lnTo>
                  <a:pt x="3809" y="45593"/>
                </a:lnTo>
                <a:close/>
              </a:path>
              <a:path w="382270" h="238760">
                <a:moveTo>
                  <a:pt x="382269" y="45593"/>
                </a:moveTo>
                <a:lnTo>
                  <a:pt x="378459" y="45593"/>
                </a:lnTo>
                <a:lnTo>
                  <a:pt x="378459" y="70992"/>
                </a:lnTo>
                <a:lnTo>
                  <a:pt x="382269" y="70992"/>
                </a:lnTo>
                <a:lnTo>
                  <a:pt x="382269" y="45593"/>
                </a:lnTo>
                <a:close/>
              </a:path>
              <a:path w="382270" h="238760">
                <a:moveTo>
                  <a:pt x="3809" y="70993"/>
                </a:moveTo>
                <a:lnTo>
                  <a:pt x="0" y="70993"/>
                </a:lnTo>
                <a:lnTo>
                  <a:pt x="0" y="87502"/>
                </a:lnTo>
                <a:lnTo>
                  <a:pt x="3809" y="87502"/>
                </a:lnTo>
                <a:lnTo>
                  <a:pt x="3809" y="70993"/>
                </a:lnTo>
                <a:close/>
              </a:path>
              <a:path w="382270" h="238760">
                <a:moveTo>
                  <a:pt x="382269" y="70993"/>
                </a:moveTo>
                <a:lnTo>
                  <a:pt x="378459" y="70993"/>
                </a:lnTo>
                <a:lnTo>
                  <a:pt x="378459" y="87502"/>
                </a:lnTo>
                <a:lnTo>
                  <a:pt x="382269" y="87502"/>
                </a:lnTo>
                <a:lnTo>
                  <a:pt x="382269" y="70993"/>
                </a:lnTo>
                <a:close/>
              </a:path>
              <a:path w="382270" h="238760">
                <a:moveTo>
                  <a:pt x="3809" y="87503"/>
                </a:moveTo>
                <a:lnTo>
                  <a:pt x="0" y="87503"/>
                </a:lnTo>
                <a:lnTo>
                  <a:pt x="0" y="159892"/>
                </a:lnTo>
                <a:lnTo>
                  <a:pt x="3809" y="159892"/>
                </a:lnTo>
                <a:lnTo>
                  <a:pt x="3809" y="87503"/>
                </a:lnTo>
                <a:close/>
              </a:path>
              <a:path w="382270" h="238760">
                <a:moveTo>
                  <a:pt x="382269" y="87503"/>
                </a:moveTo>
                <a:lnTo>
                  <a:pt x="378459" y="87503"/>
                </a:lnTo>
                <a:lnTo>
                  <a:pt x="378459" y="159892"/>
                </a:lnTo>
                <a:lnTo>
                  <a:pt x="382269" y="159892"/>
                </a:lnTo>
                <a:lnTo>
                  <a:pt x="382269" y="87503"/>
                </a:lnTo>
                <a:close/>
              </a:path>
              <a:path w="382270" h="238760">
                <a:moveTo>
                  <a:pt x="3809" y="159893"/>
                </a:moveTo>
                <a:lnTo>
                  <a:pt x="0" y="159893"/>
                </a:lnTo>
                <a:lnTo>
                  <a:pt x="0" y="197992"/>
                </a:lnTo>
                <a:lnTo>
                  <a:pt x="3809" y="197992"/>
                </a:lnTo>
                <a:lnTo>
                  <a:pt x="3809" y="159893"/>
                </a:lnTo>
                <a:close/>
              </a:path>
              <a:path w="382270" h="238760">
                <a:moveTo>
                  <a:pt x="382269" y="159893"/>
                </a:moveTo>
                <a:lnTo>
                  <a:pt x="378459" y="159893"/>
                </a:lnTo>
                <a:lnTo>
                  <a:pt x="378459" y="197992"/>
                </a:lnTo>
                <a:lnTo>
                  <a:pt x="382269" y="197992"/>
                </a:lnTo>
                <a:lnTo>
                  <a:pt x="382269" y="159893"/>
                </a:lnTo>
                <a:close/>
              </a:path>
              <a:path w="382270" h="238760">
                <a:moveTo>
                  <a:pt x="3809" y="197993"/>
                </a:moveTo>
                <a:lnTo>
                  <a:pt x="0" y="197993"/>
                </a:lnTo>
                <a:lnTo>
                  <a:pt x="0" y="210692"/>
                </a:lnTo>
                <a:lnTo>
                  <a:pt x="3809" y="210692"/>
                </a:lnTo>
                <a:lnTo>
                  <a:pt x="3809" y="197993"/>
                </a:lnTo>
                <a:close/>
              </a:path>
              <a:path w="382270" h="238760">
                <a:moveTo>
                  <a:pt x="382269" y="197993"/>
                </a:moveTo>
                <a:lnTo>
                  <a:pt x="378459" y="197993"/>
                </a:lnTo>
                <a:lnTo>
                  <a:pt x="378459" y="210692"/>
                </a:lnTo>
                <a:lnTo>
                  <a:pt x="382269" y="210692"/>
                </a:lnTo>
                <a:lnTo>
                  <a:pt x="382269" y="197993"/>
                </a:lnTo>
                <a:close/>
              </a:path>
              <a:path w="382270" h="238760">
                <a:moveTo>
                  <a:pt x="3809" y="210693"/>
                </a:moveTo>
                <a:lnTo>
                  <a:pt x="0" y="210693"/>
                </a:lnTo>
                <a:lnTo>
                  <a:pt x="0" y="236092"/>
                </a:lnTo>
                <a:lnTo>
                  <a:pt x="382269" y="236092"/>
                </a:lnTo>
                <a:lnTo>
                  <a:pt x="382269" y="234823"/>
                </a:lnTo>
                <a:lnTo>
                  <a:pt x="3809" y="234823"/>
                </a:lnTo>
                <a:lnTo>
                  <a:pt x="3809" y="210693"/>
                </a:lnTo>
                <a:close/>
              </a:path>
              <a:path w="382270" h="238760">
                <a:moveTo>
                  <a:pt x="382269" y="210693"/>
                </a:moveTo>
                <a:lnTo>
                  <a:pt x="378459" y="210693"/>
                </a:lnTo>
                <a:lnTo>
                  <a:pt x="378459" y="234823"/>
                </a:lnTo>
                <a:lnTo>
                  <a:pt x="382269" y="234823"/>
                </a:lnTo>
                <a:lnTo>
                  <a:pt x="382269" y="210693"/>
                </a:lnTo>
                <a:close/>
              </a:path>
              <a:path w="382270" h="238760">
                <a:moveTo>
                  <a:pt x="382269" y="236093"/>
                </a:moveTo>
                <a:lnTo>
                  <a:pt x="0" y="236093"/>
                </a:lnTo>
                <a:lnTo>
                  <a:pt x="0" y="238633"/>
                </a:lnTo>
                <a:lnTo>
                  <a:pt x="382269" y="238633"/>
                </a:lnTo>
                <a:lnTo>
                  <a:pt x="382269" y="236093"/>
                </a:lnTo>
                <a:close/>
              </a:path>
            </a:pathLst>
          </a:custGeom>
          <a:solidFill>
            <a:srgbClr val="561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293100" y="1703197"/>
            <a:ext cx="374650" cy="231140"/>
          </a:xfrm>
          <a:custGeom>
            <a:avLst/>
            <a:gdLst/>
            <a:ahLst/>
            <a:cxnLst/>
            <a:rect l="l" t="t" r="r" b="b"/>
            <a:pathLst>
              <a:path w="374650" h="231139">
                <a:moveTo>
                  <a:pt x="374650" y="2540"/>
                </a:moveTo>
                <a:lnTo>
                  <a:pt x="0" y="2540"/>
                </a:lnTo>
                <a:lnTo>
                  <a:pt x="0" y="16383"/>
                </a:lnTo>
                <a:lnTo>
                  <a:pt x="3809" y="16383"/>
                </a:lnTo>
                <a:lnTo>
                  <a:pt x="3809" y="3683"/>
                </a:lnTo>
                <a:lnTo>
                  <a:pt x="374650" y="3683"/>
                </a:lnTo>
                <a:lnTo>
                  <a:pt x="374650" y="2540"/>
                </a:lnTo>
                <a:close/>
              </a:path>
              <a:path w="374650" h="231139">
                <a:moveTo>
                  <a:pt x="374650" y="3683"/>
                </a:moveTo>
                <a:lnTo>
                  <a:pt x="370840" y="3683"/>
                </a:lnTo>
                <a:lnTo>
                  <a:pt x="370840" y="16383"/>
                </a:lnTo>
                <a:lnTo>
                  <a:pt x="374650" y="16383"/>
                </a:lnTo>
                <a:lnTo>
                  <a:pt x="374650" y="3683"/>
                </a:lnTo>
                <a:close/>
              </a:path>
              <a:path w="374650" h="231139">
                <a:moveTo>
                  <a:pt x="374650" y="0"/>
                </a:moveTo>
                <a:lnTo>
                  <a:pt x="0" y="0"/>
                </a:lnTo>
                <a:lnTo>
                  <a:pt x="0" y="2412"/>
                </a:lnTo>
                <a:lnTo>
                  <a:pt x="374650" y="2412"/>
                </a:lnTo>
                <a:lnTo>
                  <a:pt x="374650" y="0"/>
                </a:lnTo>
                <a:close/>
              </a:path>
              <a:path w="374650" h="231139">
                <a:moveTo>
                  <a:pt x="3809" y="16383"/>
                </a:moveTo>
                <a:lnTo>
                  <a:pt x="0" y="16383"/>
                </a:lnTo>
                <a:lnTo>
                  <a:pt x="0" y="22733"/>
                </a:lnTo>
                <a:lnTo>
                  <a:pt x="3809" y="22733"/>
                </a:lnTo>
                <a:lnTo>
                  <a:pt x="3809" y="16383"/>
                </a:lnTo>
                <a:close/>
              </a:path>
              <a:path w="374650" h="231139">
                <a:moveTo>
                  <a:pt x="374650" y="16383"/>
                </a:moveTo>
                <a:lnTo>
                  <a:pt x="370840" y="16383"/>
                </a:lnTo>
                <a:lnTo>
                  <a:pt x="370840" y="22733"/>
                </a:lnTo>
                <a:lnTo>
                  <a:pt x="374650" y="22733"/>
                </a:lnTo>
                <a:lnTo>
                  <a:pt x="374650" y="16383"/>
                </a:lnTo>
                <a:close/>
              </a:path>
              <a:path w="374650" h="231139">
                <a:moveTo>
                  <a:pt x="3809" y="22733"/>
                </a:moveTo>
                <a:lnTo>
                  <a:pt x="0" y="22733"/>
                </a:lnTo>
                <a:lnTo>
                  <a:pt x="0" y="41783"/>
                </a:lnTo>
                <a:lnTo>
                  <a:pt x="3809" y="41783"/>
                </a:lnTo>
                <a:lnTo>
                  <a:pt x="3809" y="22733"/>
                </a:lnTo>
                <a:close/>
              </a:path>
              <a:path w="374650" h="231139">
                <a:moveTo>
                  <a:pt x="374650" y="22733"/>
                </a:moveTo>
                <a:lnTo>
                  <a:pt x="370840" y="22733"/>
                </a:lnTo>
                <a:lnTo>
                  <a:pt x="370840" y="41783"/>
                </a:lnTo>
                <a:lnTo>
                  <a:pt x="374650" y="41783"/>
                </a:lnTo>
                <a:lnTo>
                  <a:pt x="374650" y="22733"/>
                </a:lnTo>
                <a:close/>
              </a:path>
              <a:path w="374650" h="231139">
                <a:moveTo>
                  <a:pt x="3809" y="41783"/>
                </a:moveTo>
                <a:lnTo>
                  <a:pt x="0" y="41783"/>
                </a:lnTo>
                <a:lnTo>
                  <a:pt x="0" y="67183"/>
                </a:lnTo>
                <a:lnTo>
                  <a:pt x="3809" y="67183"/>
                </a:lnTo>
                <a:lnTo>
                  <a:pt x="3809" y="41783"/>
                </a:lnTo>
                <a:close/>
              </a:path>
              <a:path w="374650" h="231139">
                <a:moveTo>
                  <a:pt x="374650" y="41783"/>
                </a:moveTo>
                <a:lnTo>
                  <a:pt x="370840" y="41783"/>
                </a:lnTo>
                <a:lnTo>
                  <a:pt x="370840" y="67183"/>
                </a:lnTo>
                <a:lnTo>
                  <a:pt x="374650" y="67183"/>
                </a:lnTo>
                <a:lnTo>
                  <a:pt x="374650" y="41783"/>
                </a:lnTo>
                <a:close/>
              </a:path>
              <a:path w="374650" h="231139">
                <a:moveTo>
                  <a:pt x="3809" y="67183"/>
                </a:moveTo>
                <a:lnTo>
                  <a:pt x="0" y="67183"/>
                </a:lnTo>
                <a:lnTo>
                  <a:pt x="0" y="83693"/>
                </a:lnTo>
                <a:lnTo>
                  <a:pt x="3809" y="83693"/>
                </a:lnTo>
                <a:lnTo>
                  <a:pt x="3809" y="67183"/>
                </a:lnTo>
                <a:close/>
              </a:path>
              <a:path w="374650" h="231139">
                <a:moveTo>
                  <a:pt x="374650" y="67183"/>
                </a:moveTo>
                <a:lnTo>
                  <a:pt x="370840" y="67183"/>
                </a:lnTo>
                <a:lnTo>
                  <a:pt x="370840" y="83693"/>
                </a:lnTo>
                <a:lnTo>
                  <a:pt x="374650" y="83693"/>
                </a:lnTo>
                <a:lnTo>
                  <a:pt x="374650" y="67183"/>
                </a:lnTo>
                <a:close/>
              </a:path>
              <a:path w="374650" h="231139">
                <a:moveTo>
                  <a:pt x="3809" y="83693"/>
                </a:moveTo>
                <a:lnTo>
                  <a:pt x="0" y="83693"/>
                </a:lnTo>
                <a:lnTo>
                  <a:pt x="0" y="156083"/>
                </a:lnTo>
                <a:lnTo>
                  <a:pt x="3809" y="156083"/>
                </a:lnTo>
                <a:lnTo>
                  <a:pt x="3809" y="83693"/>
                </a:lnTo>
                <a:close/>
              </a:path>
              <a:path w="374650" h="231139">
                <a:moveTo>
                  <a:pt x="374650" y="83693"/>
                </a:moveTo>
                <a:lnTo>
                  <a:pt x="370840" y="83693"/>
                </a:lnTo>
                <a:lnTo>
                  <a:pt x="370840" y="156083"/>
                </a:lnTo>
                <a:lnTo>
                  <a:pt x="374650" y="156083"/>
                </a:lnTo>
                <a:lnTo>
                  <a:pt x="374650" y="83693"/>
                </a:lnTo>
                <a:close/>
              </a:path>
              <a:path w="374650" h="231139">
                <a:moveTo>
                  <a:pt x="3809" y="156083"/>
                </a:moveTo>
                <a:lnTo>
                  <a:pt x="0" y="156083"/>
                </a:lnTo>
                <a:lnTo>
                  <a:pt x="0" y="194183"/>
                </a:lnTo>
                <a:lnTo>
                  <a:pt x="3809" y="194183"/>
                </a:lnTo>
                <a:lnTo>
                  <a:pt x="3809" y="156083"/>
                </a:lnTo>
                <a:close/>
              </a:path>
              <a:path w="374650" h="231139">
                <a:moveTo>
                  <a:pt x="374650" y="156083"/>
                </a:moveTo>
                <a:lnTo>
                  <a:pt x="370840" y="156083"/>
                </a:lnTo>
                <a:lnTo>
                  <a:pt x="370840" y="194183"/>
                </a:lnTo>
                <a:lnTo>
                  <a:pt x="374650" y="194183"/>
                </a:lnTo>
                <a:lnTo>
                  <a:pt x="374650" y="156083"/>
                </a:lnTo>
                <a:close/>
              </a:path>
              <a:path w="374650" h="231139">
                <a:moveTo>
                  <a:pt x="3809" y="194183"/>
                </a:moveTo>
                <a:lnTo>
                  <a:pt x="0" y="194183"/>
                </a:lnTo>
                <a:lnTo>
                  <a:pt x="0" y="206883"/>
                </a:lnTo>
                <a:lnTo>
                  <a:pt x="3809" y="206883"/>
                </a:lnTo>
                <a:lnTo>
                  <a:pt x="3809" y="194183"/>
                </a:lnTo>
                <a:close/>
              </a:path>
              <a:path w="374650" h="231139">
                <a:moveTo>
                  <a:pt x="374650" y="194183"/>
                </a:moveTo>
                <a:lnTo>
                  <a:pt x="370840" y="194183"/>
                </a:lnTo>
                <a:lnTo>
                  <a:pt x="370840" y="206883"/>
                </a:lnTo>
                <a:lnTo>
                  <a:pt x="374650" y="206883"/>
                </a:lnTo>
                <a:lnTo>
                  <a:pt x="374650" y="194183"/>
                </a:lnTo>
                <a:close/>
              </a:path>
              <a:path w="374650" h="231139">
                <a:moveTo>
                  <a:pt x="3809" y="206883"/>
                </a:moveTo>
                <a:lnTo>
                  <a:pt x="0" y="206883"/>
                </a:lnTo>
                <a:lnTo>
                  <a:pt x="0" y="231013"/>
                </a:lnTo>
                <a:lnTo>
                  <a:pt x="374650" y="231013"/>
                </a:lnTo>
                <a:lnTo>
                  <a:pt x="374650" y="228473"/>
                </a:lnTo>
                <a:lnTo>
                  <a:pt x="3809" y="228473"/>
                </a:lnTo>
                <a:lnTo>
                  <a:pt x="3809" y="206883"/>
                </a:lnTo>
                <a:close/>
              </a:path>
              <a:path w="374650" h="231139">
                <a:moveTo>
                  <a:pt x="374650" y="206883"/>
                </a:moveTo>
                <a:lnTo>
                  <a:pt x="370840" y="206883"/>
                </a:lnTo>
                <a:lnTo>
                  <a:pt x="370840" y="228473"/>
                </a:lnTo>
                <a:lnTo>
                  <a:pt x="374650" y="228473"/>
                </a:lnTo>
                <a:lnTo>
                  <a:pt x="374650" y="206883"/>
                </a:lnTo>
                <a:close/>
              </a:path>
            </a:pathLst>
          </a:custGeom>
          <a:solidFill>
            <a:srgbClr val="5913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296909" y="1706879"/>
            <a:ext cx="367030" cy="224790"/>
          </a:xfrm>
          <a:custGeom>
            <a:avLst/>
            <a:gdLst/>
            <a:ahLst/>
            <a:cxnLst/>
            <a:rect l="l" t="t" r="r" b="b"/>
            <a:pathLst>
              <a:path w="367029" h="224789">
                <a:moveTo>
                  <a:pt x="367030" y="0"/>
                </a:moveTo>
                <a:lnTo>
                  <a:pt x="0" y="0"/>
                </a:lnTo>
                <a:lnTo>
                  <a:pt x="0" y="12700"/>
                </a:lnTo>
                <a:lnTo>
                  <a:pt x="3810" y="12700"/>
                </a:lnTo>
                <a:lnTo>
                  <a:pt x="3810" y="3810"/>
                </a:lnTo>
                <a:lnTo>
                  <a:pt x="367030" y="3810"/>
                </a:lnTo>
                <a:lnTo>
                  <a:pt x="367030" y="0"/>
                </a:lnTo>
                <a:close/>
              </a:path>
              <a:path w="367029" h="224789">
                <a:moveTo>
                  <a:pt x="367030" y="3810"/>
                </a:moveTo>
                <a:lnTo>
                  <a:pt x="364490" y="3810"/>
                </a:lnTo>
                <a:lnTo>
                  <a:pt x="364490" y="12700"/>
                </a:lnTo>
                <a:lnTo>
                  <a:pt x="367030" y="12700"/>
                </a:lnTo>
                <a:lnTo>
                  <a:pt x="367030" y="3810"/>
                </a:lnTo>
                <a:close/>
              </a:path>
              <a:path w="367029" h="224789">
                <a:moveTo>
                  <a:pt x="3810" y="12700"/>
                </a:moveTo>
                <a:lnTo>
                  <a:pt x="0" y="12700"/>
                </a:lnTo>
                <a:lnTo>
                  <a:pt x="0" y="19050"/>
                </a:lnTo>
                <a:lnTo>
                  <a:pt x="3810" y="19050"/>
                </a:lnTo>
                <a:lnTo>
                  <a:pt x="3810" y="12700"/>
                </a:lnTo>
                <a:close/>
              </a:path>
              <a:path w="367029" h="224789">
                <a:moveTo>
                  <a:pt x="367030" y="12700"/>
                </a:moveTo>
                <a:lnTo>
                  <a:pt x="364490" y="12700"/>
                </a:lnTo>
                <a:lnTo>
                  <a:pt x="364490" y="19050"/>
                </a:lnTo>
                <a:lnTo>
                  <a:pt x="367030" y="19050"/>
                </a:lnTo>
                <a:lnTo>
                  <a:pt x="367030" y="12700"/>
                </a:lnTo>
                <a:close/>
              </a:path>
              <a:path w="367029" h="224789">
                <a:moveTo>
                  <a:pt x="3810" y="19050"/>
                </a:moveTo>
                <a:lnTo>
                  <a:pt x="0" y="1905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19050"/>
                </a:lnTo>
                <a:close/>
              </a:path>
              <a:path w="367029" h="224789">
                <a:moveTo>
                  <a:pt x="367030" y="19050"/>
                </a:moveTo>
                <a:lnTo>
                  <a:pt x="364490" y="19050"/>
                </a:lnTo>
                <a:lnTo>
                  <a:pt x="364490" y="38100"/>
                </a:lnTo>
                <a:lnTo>
                  <a:pt x="367030" y="38100"/>
                </a:lnTo>
                <a:lnTo>
                  <a:pt x="367030" y="19050"/>
                </a:lnTo>
                <a:close/>
              </a:path>
              <a:path w="367029" h="224789">
                <a:moveTo>
                  <a:pt x="3810" y="38100"/>
                </a:moveTo>
                <a:lnTo>
                  <a:pt x="0" y="38100"/>
                </a:lnTo>
                <a:lnTo>
                  <a:pt x="0" y="63500"/>
                </a:lnTo>
                <a:lnTo>
                  <a:pt x="3810" y="63500"/>
                </a:lnTo>
                <a:lnTo>
                  <a:pt x="3810" y="38100"/>
                </a:lnTo>
                <a:close/>
              </a:path>
              <a:path w="367029" h="224789">
                <a:moveTo>
                  <a:pt x="367030" y="38100"/>
                </a:moveTo>
                <a:lnTo>
                  <a:pt x="364490" y="38100"/>
                </a:lnTo>
                <a:lnTo>
                  <a:pt x="364490" y="63500"/>
                </a:lnTo>
                <a:lnTo>
                  <a:pt x="367030" y="63500"/>
                </a:lnTo>
                <a:lnTo>
                  <a:pt x="367030" y="38100"/>
                </a:lnTo>
                <a:close/>
              </a:path>
              <a:path w="367029" h="224789">
                <a:moveTo>
                  <a:pt x="3810" y="63500"/>
                </a:moveTo>
                <a:lnTo>
                  <a:pt x="0" y="63500"/>
                </a:lnTo>
                <a:lnTo>
                  <a:pt x="0" y="80010"/>
                </a:lnTo>
                <a:lnTo>
                  <a:pt x="3810" y="80010"/>
                </a:lnTo>
                <a:lnTo>
                  <a:pt x="3810" y="63500"/>
                </a:lnTo>
                <a:close/>
              </a:path>
              <a:path w="367029" h="224789">
                <a:moveTo>
                  <a:pt x="367030" y="63500"/>
                </a:moveTo>
                <a:lnTo>
                  <a:pt x="364490" y="63500"/>
                </a:lnTo>
                <a:lnTo>
                  <a:pt x="364490" y="80010"/>
                </a:lnTo>
                <a:lnTo>
                  <a:pt x="367030" y="80010"/>
                </a:lnTo>
                <a:lnTo>
                  <a:pt x="367030" y="63500"/>
                </a:lnTo>
                <a:close/>
              </a:path>
              <a:path w="367029" h="224789">
                <a:moveTo>
                  <a:pt x="3810" y="80010"/>
                </a:moveTo>
                <a:lnTo>
                  <a:pt x="0" y="80010"/>
                </a:lnTo>
                <a:lnTo>
                  <a:pt x="0" y="152400"/>
                </a:lnTo>
                <a:lnTo>
                  <a:pt x="3810" y="152400"/>
                </a:lnTo>
                <a:lnTo>
                  <a:pt x="3810" y="80010"/>
                </a:lnTo>
                <a:close/>
              </a:path>
              <a:path w="367029" h="224789">
                <a:moveTo>
                  <a:pt x="367030" y="80010"/>
                </a:moveTo>
                <a:lnTo>
                  <a:pt x="364490" y="80010"/>
                </a:lnTo>
                <a:lnTo>
                  <a:pt x="364490" y="152400"/>
                </a:lnTo>
                <a:lnTo>
                  <a:pt x="367030" y="152400"/>
                </a:lnTo>
                <a:lnTo>
                  <a:pt x="367030" y="80010"/>
                </a:lnTo>
                <a:close/>
              </a:path>
              <a:path w="367029" h="224789">
                <a:moveTo>
                  <a:pt x="381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" y="190500"/>
                </a:lnTo>
                <a:lnTo>
                  <a:pt x="3810" y="152400"/>
                </a:lnTo>
                <a:close/>
              </a:path>
              <a:path w="367029" h="224789">
                <a:moveTo>
                  <a:pt x="367030" y="152400"/>
                </a:moveTo>
                <a:lnTo>
                  <a:pt x="364490" y="152400"/>
                </a:lnTo>
                <a:lnTo>
                  <a:pt x="364490" y="190500"/>
                </a:lnTo>
                <a:lnTo>
                  <a:pt x="367030" y="190500"/>
                </a:lnTo>
                <a:lnTo>
                  <a:pt x="367030" y="152400"/>
                </a:lnTo>
                <a:close/>
              </a:path>
              <a:path w="367029" h="224789">
                <a:moveTo>
                  <a:pt x="3810" y="190500"/>
                </a:moveTo>
                <a:lnTo>
                  <a:pt x="0" y="190500"/>
                </a:lnTo>
                <a:lnTo>
                  <a:pt x="0" y="203200"/>
                </a:lnTo>
                <a:lnTo>
                  <a:pt x="3810" y="203200"/>
                </a:lnTo>
                <a:lnTo>
                  <a:pt x="3810" y="190500"/>
                </a:lnTo>
                <a:close/>
              </a:path>
              <a:path w="367029" h="224789">
                <a:moveTo>
                  <a:pt x="367030" y="190500"/>
                </a:moveTo>
                <a:lnTo>
                  <a:pt x="364490" y="190500"/>
                </a:lnTo>
                <a:lnTo>
                  <a:pt x="364490" y="203200"/>
                </a:lnTo>
                <a:lnTo>
                  <a:pt x="367030" y="203200"/>
                </a:lnTo>
                <a:lnTo>
                  <a:pt x="367030" y="190500"/>
                </a:lnTo>
                <a:close/>
              </a:path>
              <a:path w="367029" h="224789">
                <a:moveTo>
                  <a:pt x="3810" y="203200"/>
                </a:moveTo>
                <a:lnTo>
                  <a:pt x="0" y="203200"/>
                </a:lnTo>
                <a:lnTo>
                  <a:pt x="0" y="224790"/>
                </a:lnTo>
                <a:lnTo>
                  <a:pt x="367030" y="224790"/>
                </a:lnTo>
                <a:lnTo>
                  <a:pt x="367030" y="220980"/>
                </a:lnTo>
                <a:lnTo>
                  <a:pt x="3810" y="220980"/>
                </a:lnTo>
                <a:lnTo>
                  <a:pt x="3810" y="203200"/>
                </a:lnTo>
                <a:close/>
              </a:path>
              <a:path w="367029" h="224789">
                <a:moveTo>
                  <a:pt x="367030" y="203200"/>
                </a:moveTo>
                <a:lnTo>
                  <a:pt x="364490" y="203200"/>
                </a:lnTo>
                <a:lnTo>
                  <a:pt x="364490" y="220980"/>
                </a:lnTo>
                <a:lnTo>
                  <a:pt x="367030" y="220980"/>
                </a:lnTo>
                <a:lnTo>
                  <a:pt x="367030" y="203200"/>
                </a:lnTo>
                <a:close/>
              </a:path>
            </a:pathLst>
          </a:custGeom>
          <a:solidFill>
            <a:srgbClr val="5B13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300719" y="1710689"/>
            <a:ext cx="360680" cy="217170"/>
          </a:xfrm>
          <a:custGeom>
            <a:avLst/>
            <a:gdLst/>
            <a:ahLst/>
            <a:cxnLst/>
            <a:rect l="l" t="t" r="r" b="b"/>
            <a:pathLst>
              <a:path w="360679" h="217169">
                <a:moveTo>
                  <a:pt x="360679" y="0"/>
                </a:moveTo>
                <a:lnTo>
                  <a:pt x="0" y="0"/>
                </a:lnTo>
                <a:lnTo>
                  <a:pt x="0" y="8889"/>
                </a:lnTo>
                <a:lnTo>
                  <a:pt x="3809" y="8889"/>
                </a:lnTo>
                <a:lnTo>
                  <a:pt x="3809" y="3810"/>
                </a:lnTo>
                <a:lnTo>
                  <a:pt x="360679" y="3810"/>
                </a:lnTo>
                <a:lnTo>
                  <a:pt x="360679" y="0"/>
                </a:lnTo>
                <a:close/>
              </a:path>
              <a:path w="360679" h="217169">
                <a:moveTo>
                  <a:pt x="360679" y="3810"/>
                </a:moveTo>
                <a:lnTo>
                  <a:pt x="356870" y="3810"/>
                </a:lnTo>
                <a:lnTo>
                  <a:pt x="356870" y="8889"/>
                </a:lnTo>
                <a:lnTo>
                  <a:pt x="360679" y="8889"/>
                </a:lnTo>
                <a:lnTo>
                  <a:pt x="360679" y="3810"/>
                </a:lnTo>
                <a:close/>
              </a:path>
              <a:path w="360679" h="217169">
                <a:moveTo>
                  <a:pt x="3809" y="8890"/>
                </a:moveTo>
                <a:lnTo>
                  <a:pt x="0" y="8890"/>
                </a:lnTo>
                <a:lnTo>
                  <a:pt x="0" y="15239"/>
                </a:lnTo>
                <a:lnTo>
                  <a:pt x="3809" y="15239"/>
                </a:lnTo>
                <a:lnTo>
                  <a:pt x="3809" y="8890"/>
                </a:lnTo>
                <a:close/>
              </a:path>
              <a:path w="360679" h="217169">
                <a:moveTo>
                  <a:pt x="360679" y="8890"/>
                </a:moveTo>
                <a:lnTo>
                  <a:pt x="356870" y="8890"/>
                </a:lnTo>
                <a:lnTo>
                  <a:pt x="356870" y="15239"/>
                </a:lnTo>
                <a:lnTo>
                  <a:pt x="360679" y="15239"/>
                </a:lnTo>
                <a:lnTo>
                  <a:pt x="360679" y="8890"/>
                </a:lnTo>
                <a:close/>
              </a:path>
              <a:path w="360679" h="217169">
                <a:moveTo>
                  <a:pt x="3809" y="15240"/>
                </a:moveTo>
                <a:lnTo>
                  <a:pt x="0" y="1524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15240"/>
                </a:lnTo>
                <a:close/>
              </a:path>
              <a:path w="360679" h="217169">
                <a:moveTo>
                  <a:pt x="360679" y="15240"/>
                </a:moveTo>
                <a:lnTo>
                  <a:pt x="356870" y="15240"/>
                </a:lnTo>
                <a:lnTo>
                  <a:pt x="356870" y="34289"/>
                </a:lnTo>
                <a:lnTo>
                  <a:pt x="360679" y="34289"/>
                </a:lnTo>
                <a:lnTo>
                  <a:pt x="360679" y="15240"/>
                </a:lnTo>
                <a:close/>
              </a:path>
              <a:path w="360679" h="217169">
                <a:moveTo>
                  <a:pt x="3809" y="34290"/>
                </a:moveTo>
                <a:lnTo>
                  <a:pt x="0" y="34290"/>
                </a:lnTo>
                <a:lnTo>
                  <a:pt x="0" y="59689"/>
                </a:lnTo>
                <a:lnTo>
                  <a:pt x="3809" y="59689"/>
                </a:lnTo>
                <a:lnTo>
                  <a:pt x="3809" y="34290"/>
                </a:lnTo>
                <a:close/>
              </a:path>
              <a:path w="360679" h="217169">
                <a:moveTo>
                  <a:pt x="360679" y="34290"/>
                </a:moveTo>
                <a:lnTo>
                  <a:pt x="356870" y="34290"/>
                </a:lnTo>
                <a:lnTo>
                  <a:pt x="356870" y="59689"/>
                </a:lnTo>
                <a:lnTo>
                  <a:pt x="360679" y="59689"/>
                </a:lnTo>
                <a:lnTo>
                  <a:pt x="360679" y="34290"/>
                </a:lnTo>
                <a:close/>
              </a:path>
              <a:path w="360679" h="217169">
                <a:moveTo>
                  <a:pt x="3809" y="59690"/>
                </a:moveTo>
                <a:lnTo>
                  <a:pt x="0" y="59690"/>
                </a:lnTo>
                <a:lnTo>
                  <a:pt x="0" y="76200"/>
                </a:lnTo>
                <a:lnTo>
                  <a:pt x="3809" y="76200"/>
                </a:lnTo>
                <a:lnTo>
                  <a:pt x="3809" y="59690"/>
                </a:lnTo>
                <a:close/>
              </a:path>
              <a:path w="360679" h="217169">
                <a:moveTo>
                  <a:pt x="360679" y="59690"/>
                </a:moveTo>
                <a:lnTo>
                  <a:pt x="356870" y="59690"/>
                </a:lnTo>
                <a:lnTo>
                  <a:pt x="356870" y="76200"/>
                </a:lnTo>
                <a:lnTo>
                  <a:pt x="360679" y="76200"/>
                </a:lnTo>
                <a:lnTo>
                  <a:pt x="360679" y="59690"/>
                </a:lnTo>
                <a:close/>
              </a:path>
              <a:path w="360679" h="217169">
                <a:moveTo>
                  <a:pt x="3809" y="76200"/>
                </a:moveTo>
                <a:lnTo>
                  <a:pt x="0" y="76200"/>
                </a:lnTo>
                <a:lnTo>
                  <a:pt x="0" y="148589"/>
                </a:lnTo>
                <a:lnTo>
                  <a:pt x="3809" y="148589"/>
                </a:lnTo>
                <a:lnTo>
                  <a:pt x="3809" y="76200"/>
                </a:lnTo>
                <a:close/>
              </a:path>
              <a:path w="360679" h="217169">
                <a:moveTo>
                  <a:pt x="360679" y="76200"/>
                </a:moveTo>
                <a:lnTo>
                  <a:pt x="356870" y="76200"/>
                </a:lnTo>
                <a:lnTo>
                  <a:pt x="356870" y="148589"/>
                </a:lnTo>
                <a:lnTo>
                  <a:pt x="360679" y="148589"/>
                </a:lnTo>
                <a:lnTo>
                  <a:pt x="360679" y="76200"/>
                </a:lnTo>
                <a:close/>
              </a:path>
              <a:path w="360679" h="217169">
                <a:moveTo>
                  <a:pt x="3809" y="148590"/>
                </a:moveTo>
                <a:lnTo>
                  <a:pt x="0" y="148590"/>
                </a:lnTo>
                <a:lnTo>
                  <a:pt x="0" y="186689"/>
                </a:lnTo>
                <a:lnTo>
                  <a:pt x="3809" y="186689"/>
                </a:lnTo>
                <a:lnTo>
                  <a:pt x="3809" y="148590"/>
                </a:lnTo>
                <a:close/>
              </a:path>
              <a:path w="360679" h="217169">
                <a:moveTo>
                  <a:pt x="360679" y="148590"/>
                </a:moveTo>
                <a:lnTo>
                  <a:pt x="356870" y="148590"/>
                </a:lnTo>
                <a:lnTo>
                  <a:pt x="356870" y="186689"/>
                </a:lnTo>
                <a:lnTo>
                  <a:pt x="360679" y="186689"/>
                </a:lnTo>
                <a:lnTo>
                  <a:pt x="360679" y="148590"/>
                </a:lnTo>
                <a:close/>
              </a:path>
              <a:path w="360679" h="217169">
                <a:moveTo>
                  <a:pt x="3809" y="186690"/>
                </a:moveTo>
                <a:lnTo>
                  <a:pt x="0" y="186690"/>
                </a:lnTo>
                <a:lnTo>
                  <a:pt x="0" y="199389"/>
                </a:lnTo>
                <a:lnTo>
                  <a:pt x="3809" y="199389"/>
                </a:lnTo>
                <a:lnTo>
                  <a:pt x="3809" y="186690"/>
                </a:lnTo>
                <a:close/>
              </a:path>
              <a:path w="360679" h="217169">
                <a:moveTo>
                  <a:pt x="360679" y="186690"/>
                </a:moveTo>
                <a:lnTo>
                  <a:pt x="356870" y="186690"/>
                </a:lnTo>
                <a:lnTo>
                  <a:pt x="356870" y="199389"/>
                </a:lnTo>
                <a:lnTo>
                  <a:pt x="360679" y="199389"/>
                </a:lnTo>
                <a:lnTo>
                  <a:pt x="360679" y="186690"/>
                </a:lnTo>
                <a:close/>
              </a:path>
              <a:path w="360679" h="217169">
                <a:moveTo>
                  <a:pt x="3809" y="199390"/>
                </a:moveTo>
                <a:lnTo>
                  <a:pt x="0" y="199390"/>
                </a:lnTo>
                <a:lnTo>
                  <a:pt x="0" y="217170"/>
                </a:lnTo>
                <a:lnTo>
                  <a:pt x="360679" y="217170"/>
                </a:lnTo>
                <a:lnTo>
                  <a:pt x="360679" y="213360"/>
                </a:lnTo>
                <a:lnTo>
                  <a:pt x="3809" y="213360"/>
                </a:lnTo>
                <a:lnTo>
                  <a:pt x="3809" y="199390"/>
                </a:lnTo>
                <a:close/>
              </a:path>
              <a:path w="360679" h="217169">
                <a:moveTo>
                  <a:pt x="360679" y="199390"/>
                </a:moveTo>
                <a:lnTo>
                  <a:pt x="356870" y="199390"/>
                </a:lnTo>
                <a:lnTo>
                  <a:pt x="356870" y="213360"/>
                </a:lnTo>
                <a:lnTo>
                  <a:pt x="360679" y="213360"/>
                </a:lnTo>
                <a:lnTo>
                  <a:pt x="360679" y="199390"/>
                </a:lnTo>
                <a:close/>
              </a:path>
            </a:pathLst>
          </a:custGeom>
          <a:solidFill>
            <a:srgbClr val="5E1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304530" y="1714500"/>
            <a:ext cx="353060" cy="209550"/>
          </a:xfrm>
          <a:custGeom>
            <a:avLst/>
            <a:gdLst/>
            <a:ahLst/>
            <a:cxnLst/>
            <a:rect l="l" t="t" r="r" b="b"/>
            <a:pathLst>
              <a:path w="353059" h="209550">
                <a:moveTo>
                  <a:pt x="353060" y="0"/>
                </a:moveTo>
                <a:lnTo>
                  <a:pt x="0" y="0"/>
                </a:lnTo>
                <a:lnTo>
                  <a:pt x="0" y="5079"/>
                </a:lnTo>
                <a:lnTo>
                  <a:pt x="3810" y="5079"/>
                </a:lnTo>
                <a:lnTo>
                  <a:pt x="3810" y="3810"/>
                </a:lnTo>
                <a:lnTo>
                  <a:pt x="353060" y="3810"/>
                </a:lnTo>
                <a:lnTo>
                  <a:pt x="353060" y="0"/>
                </a:lnTo>
                <a:close/>
              </a:path>
              <a:path w="353059" h="209550">
                <a:moveTo>
                  <a:pt x="353060" y="3810"/>
                </a:moveTo>
                <a:lnTo>
                  <a:pt x="349250" y="3810"/>
                </a:lnTo>
                <a:lnTo>
                  <a:pt x="349250" y="5079"/>
                </a:lnTo>
                <a:lnTo>
                  <a:pt x="353060" y="5079"/>
                </a:lnTo>
                <a:lnTo>
                  <a:pt x="353060" y="3810"/>
                </a:lnTo>
                <a:close/>
              </a:path>
              <a:path w="353059" h="209550">
                <a:moveTo>
                  <a:pt x="3810" y="5080"/>
                </a:moveTo>
                <a:lnTo>
                  <a:pt x="0" y="5080"/>
                </a:lnTo>
                <a:lnTo>
                  <a:pt x="0" y="11429"/>
                </a:lnTo>
                <a:lnTo>
                  <a:pt x="3810" y="11429"/>
                </a:lnTo>
                <a:lnTo>
                  <a:pt x="3810" y="5080"/>
                </a:lnTo>
                <a:close/>
              </a:path>
              <a:path w="353059" h="209550">
                <a:moveTo>
                  <a:pt x="353060" y="5080"/>
                </a:moveTo>
                <a:lnTo>
                  <a:pt x="349250" y="5080"/>
                </a:lnTo>
                <a:lnTo>
                  <a:pt x="349250" y="11429"/>
                </a:lnTo>
                <a:lnTo>
                  <a:pt x="353060" y="11429"/>
                </a:lnTo>
                <a:lnTo>
                  <a:pt x="353060" y="5080"/>
                </a:lnTo>
                <a:close/>
              </a:path>
              <a:path w="353059" h="209550">
                <a:moveTo>
                  <a:pt x="3810" y="11430"/>
                </a:moveTo>
                <a:lnTo>
                  <a:pt x="0" y="11430"/>
                </a:lnTo>
                <a:lnTo>
                  <a:pt x="0" y="30479"/>
                </a:lnTo>
                <a:lnTo>
                  <a:pt x="3810" y="30479"/>
                </a:lnTo>
                <a:lnTo>
                  <a:pt x="3810" y="11430"/>
                </a:lnTo>
                <a:close/>
              </a:path>
              <a:path w="353059" h="209550">
                <a:moveTo>
                  <a:pt x="353060" y="11430"/>
                </a:moveTo>
                <a:lnTo>
                  <a:pt x="349250" y="11430"/>
                </a:lnTo>
                <a:lnTo>
                  <a:pt x="349250" y="30479"/>
                </a:lnTo>
                <a:lnTo>
                  <a:pt x="353060" y="30479"/>
                </a:lnTo>
                <a:lnTo>
                  <a:pt x="353060" y="11430"/>
                </a:lnTo>
                <a:close/>
              </a:path>
              <a:path w="353059" h="209550">
                <a:moveTo>
                  <a:pt x="3810" y="30480"/>
                </a:moveTo>
                <a:lnTo>
                  <a:pt x="0" y="30480"/>
                </a:lnTo>
                <a:lnTo>
                  <a:pt x="0" y="55879"/>
                </a:lnTo>
                <a:lnTo>
                  <a:pt x="3810" y="55879"/>
                </a:lnTo>
                <a:lnTo>
                  <a:pt x="3810" y="30480"/>
                </a:lnTo>
                <a:close/>
              </a:path>
              <a:path w="353059" h="209550">
                <a:moveTo>
                  <a:pt x="353060" y="30480"/>
                </a:moveTo>
                <a:lnTo>
                  <a:pt x="349250" y="30480"/>
                </a:lnTo>
                <a:lnTo>
                  <a:pt x="349250" y="55879"/>
                </a:lnTo>
                <a:lnTo>
                  <a:pt x="353060" y="55879"/>
                </a:lnTo>
                <a:lnTo>
                  <a:pt x="353060" y="30480"/>
                </a:lnTo>
                <a:close/>
              </a:path>
              <a:path w="353059" h="209550">
                <a:moveTo>
                  <a:pt x="3810" y="55880"/>
                </a:moveTo>
                <a:lnTo>
                  <a:pt x="0" y="5588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55880"/>
                </a:lnTo>
                <a:close/>
              </a:path>
              <a:path w="353059" h="209550">
                <a:moveTo>
                  <a:pt x="353060" y="55880"/>
                </a:moveTo>
                <a:lnTo>
                  <a:pt x="349250" y="55880"/>
                </a:lnTo>
                <a:lnTo>
                  <a:pt x="349250" y="72389"/>
                </a:lnTo>
                <a:lnTo>
                  <a:pt x="353060" y="72389"/>
                </a:lnTo>
                <a:lnTo>
                  <a:pt x="353060" y="55880"/>
                </a:lnTo>
                <a:close/>
              </a:path>
              <a:path w="353059" h="209550">
                <a:moveTo>
                  <a:pt x="3810" y="72390"/>
                </a:moveTo>
                <a:lnTo>
                  <a:pt x="0" y="72390"/>
                </a:lnTo>
                <a:lnTo>
                  <a:pt x="0" y="144779"/>
                </a:lnTo>
                <a:lnTo>
                  <a:pt x="3810" y="144779"/>
                </a:lnTo>
                <a:lnTo>
                  <a:pt x="3810" y="72390"/>
                </a:lnTo>
                <a:close/>
              </a:path>
              <a:path w="353059" h="209550">
                <a:moveTo>
                  <a:pt x="353060" y="72390"/>
                </a:moveTo>
                <a:lnTo>
                  <a:pt x="349250" y="72390"/>
                </a:lnTo>
                <a:lnTo>
                  <a:pt x="349250" y="144779"/>
                </a:lnTo>
                <a:lnTo>
                  <a:pt x="353060" y="144779"/>
                </a:lnTo>
                <a:lnTo>
                  <a:pt x="353060" y="72390"/>
                </a:lnTo>
                <a:close/>
              </a:path>
              <a:path w="353059" h="209550">
                <a:moveTo>
                  <a:pt x="3810" y="144780"/>
                </a:moveTo>
                <a:lnTo>
                  <a:pt x="0" y="144780"/>
                </a:lnTo>
                <a:lnTo>
                  <a:pt x="0" y="182879"/>
                </a:lnTo>
                <a:lnTo>
                  <a:pt x="3810" y="182879"/>
                </a:lnTo>
                <a:lnTo>
                  <a:pt x="3810" y="144780"/>
                </a:lnTo>
                <a:close/>
              </a:path>
              <a:path w="353059" h="209550">
                <a:moveTo>
                  <a:pt x="353060" y="144780"/>
                </a:moveTo>
                <a:lnTo>
                  <a:pt x="349250" y="144780"/>
                </a:lnTo>
                <a:lnTo>
                  <a:pt x="349250" y="182879"/>
                </a:lnTo>
                <a:lnTo>
                  <a:pt x="353060" y="182879"/>
                </a:lnTo>
                <a:lnTo>
                  <a:pt x="353060" y="144780"/>
                </a:lnTo>
                <a:close/>
              </a:path>
              <a:path w="353059" h="209550">
                <a:moveTo>
                  <a:pt x="3810" y="182880"/>
                </a:moveTo>
                <a:lnTo>
                  <a:pt x="0" y="182880"/>
                </a:lnTo>
                <a:lnTo>
                  <a:pt x="0" y="195579"/>
                </a:lnTo>
                <a:lnTo>
                  <a:pt x="3810" y="195579"/>
                </a:lnTo>
                <a:lnTo>
                  <a:pt x="3810" y="182880"/>
                </a:lnTo>
                <a:close/>
              </a:path>
              <a:path w="353059" h="209550">
                <a:moveTo>
                  <a:pt x="353060" y="182880"/>
                </a:moveTo>
                <a:lnTo>
                  <a:pt x="349250" y="182880"/>
                </a:lnTo>
                <a:lnTo>
                  <a:pt x="349250" y="195579"/>
                </a:lnTo>
                <a:lnTo>
                  <a:pt x="353060" y="195579"/>
                </a:lnTo>
                <a:lnTo>
                  <a:pt x="353060" y="182880"/>
                </a:lnTo>
                <a:close/>
              </a:path>
              <a:path w="353059" h="209550">
                <a:moveTo>
                  <a:pt x="3810" y="195580"/>
                </a:moveTo>
                <a:lnTo>
                  <a:pt x="0" y="195580"/>
                </a:lnTo>
                <a:lnTo>
                  <a:pt x="0" y="209550"/>
                </a:lnTo>
                <a:lnTo>
                  <a:pt x="353060" y="209550"/>
                </a:lnTo>
                <a:lnTo>
                  <a:pt x="353060" y="205739"/>
                </a:lnTo>
                <a:lnTo>
                  <a:pt x="3810" y="205739"/>
                </a:lnTo>
                <a:lnTo>
                  <a:pt x="3810" y="195580"/>
                </a:lnTo>
                <a:close/>
              </a:path>
              <a:path w="353059" h="209550">
                <a:moveTo>
                  <a:pt x="353060" y="195580"/>
                </a:moveTo>
                <a:lnTo>
                  <a:pt x="349250" y="195580"/>
                </a:lnTo>
                <a:lnTo>
                  <a:pt x="349250" y="205739"/>
                </a:lnTo>
                <a:lnTo>
                  <a:pt x="353060" y="205739"/>
                </a:lnTo>
                <a:lnTo>
                  <a:pt x="353060" y="195580"/>
                </a:lnTo>
                <a:close/>
              </a:path>
            </a:pathLst>
          </a:custGeom>
          <a:solidFill>
            <a:srgbClr val="6114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308340" y="1718310"/>
            <a:ext cx="345440" cy="201930"/>
          </a:xfrm>
          <a:custGeom>
            <a:avLst/>
            <a:gdLst/>
            <a:ahLst/>
            <a:cxnLst/>
            <a:rect l="l" t="t" r="r" b="b"/>
            <a:pathLst>
              <a:path w="345440" h="201930">
                <a:moveTo>
                  <a:pt x="345439" y="0"/>
                </a:moveTo>
                <a:lnTo>
                  <a:pt x="0" y="0"/>
                </a:lnTo>
                <a:lnTo>
                  <a:pt x="0" y="1269"/>
                </a:lnTo>
                <a:lnTo>
                  <a:pt x="345439" y="1269"/>
                </a:lnTo>
                <a:lnTo>
                  <a:pt x="345439" y="0"/>
                </a:lnTo>
                <a:close/>
              </a:path>
              <a:path w="345440" h="201930">
                <a:moveTo>
                  <a:pt x="345439" y="1270"/>
                </a:moveTo>
                <a:lnTo>
                  <a:pt x="0" y="1270"/>
                </a:lnTo>
                <a:lnTo>
                  <a:pt x="0" y="7619"/>
                </a:lnTo>
                <a:lnTo>
                  <a:pt x="3809" y="7619"/>
                </a:lnTo>
                <a:lnTo>
                  <a:pt x="3809" y="3810"/>
                </a:lnTo>
                <a:lnTo>
                  <a:pt x="345439" y="3810"/>
                </a:lnTo>
                <a:lnTo>
                  <a:pt x="345439" y="1270"/>
                </a:lnTo>
                <a:close/>
              </a:path>
              <a:path w="345440" h="201930">
                <a:moveTo>
                  <a:pt x="345439" y="3810"/>
                </a:moveTo>
                <a:lnTo>
                  <a:pt x="341629" y="3810"/>
                </a:lnTo>
                <a:lnTo>
                  <a:pt x="341629" y="7619"/>
                </a:lnTo>
                <a:lnTo>
                  <a:pt x="345439" y="7619"/>
                </a:lnTo>
                <a:lnTo>
                  <a:pt x="345439" y="3810"/>
                </a:lnTo>
                <a:close/>
              </a:path>
              <a:path w="345440" h="201930">
                <a:moveTo>
                  <a:pt x="3809" y="7620"/>
                </a:moveTo>
                <a:lnTo>
                  <a:pt x="0" y="7620"/>
                </a:lnTo>
                <a:lnTo>
                  <a:pt x="0" y="26669"/>
                </a:lnTo>
                <a:lnTo>
                  <a:pt x="3809" y="26669"/>
                </a:lnTo>
                <a:lnTo>
                  <a:pt x="3809" y="7620"/>
                </a:lnTo>
                <a:close/>
              </a:path>
              <a:path w="345440" h="201930">
                <a:moveTo>
                  <a:pt x="345439" y="7620"/>
                </a:moveTo>
                <a:lnTo>
                  <a:pt x="341629" y="7620"/>
                </a:lnTo>
                <a:lnTo>
                  <a:pt x="341629" y="26669"/>
                </a:lnTo>
                <a:lnTo>
                  <a:pt x="345439" y="26669"/>
                </a:lnTo>
                <a:lnTo>
                  <a:pt x="345439" y="7620"/>
                </a:lnTo>
                <a:close/>
              </a:path>
              <a:path w="345440" h="201930">
                <a:moveTo>
                  <a:pt x="3809" y="26670"/>
                </a:moveTo>
                <a:lnTo>
                  <a:pt x="0" y="26670"/>
                </a:lnTo>
                <a:lnTo>
                  <a:pt x="0" y="52069"/>
                </a:lnTo>
                <a:lnTo>
                  <a:pt x="3809" y="52069"/>
                </a:lnTo>
                <a:lnTo>
                  <a:pt x="3809" y="26670"/>
                </a:lnTo>
                <a:close/>
              </a:path>
              <a:path w="345440" h="201930">
                <a:moveTo>
                  <a:pt x="345439" y="26670"/>
                </a:moveTo>
                <a:lnTo>
                  <a:pt x="341629" y="26670"/>
                </a:lnTo>
                <a:lnTo>
                  <a:pt x="341629" y="52069"/>
                </a:lnTo>
                <a:lnTo>
                  <a:pt x="345439" y="52069"/>
                </a:lnTo>
                <a:lnTo>
                  <a:pt x="345439" y="26670"/>
                </a:lnTo>
                <a:close/>
              </a:path>
              <a:path w="345440" h="201930">
                <a:moveTo>
                  <a:pt x="3809" y="52070"/>
                </a:moveTo>
                <a:lnTo>
                  <a:pt x="0" y="52070"/>
                </a:lnTo>
                <a:lnTo>
                  <a:pt x="0" y="68579"/>
                </a:lnTo>
                <a:lnTo>
                  <a:pt x="3809" y="68579"/>
                </a:lnTo>
                <a:lnTo>
                  <a:pt x="3809" y="52070"/>
                </a:lnTo>
                <a:close/>
              </a:path>
              <a:path w="345440" h="201930">
                <a:moveTo>
                  <a:pt x="345439" y="52070"/>
                </a:moveTo>
                <a:lnTo>
                  <a:pt x="341629" y="52070"/>
                </a:lnTo>
                <a:lnTo>
                  <a:pt x="341629" y="68579"/>
                </a:lnTo>
                <a:lnTo>
                  <a:pt x="345439" y="68579"/>
                </a:lnTo>
                <a:lnTo>
                  <a:pt x="345439" y="52070"/>
                </a:lnTo>
                <a:close/>
              </a:path>
              <a:path w="345440" h="201930">
                <a:moveTo>
                  <a:pt x="3809" y="68580"/>
                </a:moveTo>
                <a:lnTo>
                  <a:pt x="0" y="68580"/>
                </a:lnTo>
                <a:lnTo>
                  <a:pt x="0" y="140969"/>
                </a:lnTo>
                <a:lnTo>
                  <a:pt x="3809" y="140969"/>
                </a:lnTo>
                <a:lnTo>
                  <a:pt x="3809" y="68580"/>
                </a:lnTo>
                <a:close/>
              </a:path>
              <a:path w="345440" h="201930">
                <a:moveTo>
                  <a:pt x="345439" y="68580"/>
                </a:moveTo>
                <a:lnTo>
                  <a:pt x="341629" y="68580"/>
                </a:lnTo>
                <a:lnTo>
                  <a:pt x="341629" y="140969"/>
                </a:lnTo>
                <a:lnTo>
                  <a:pt x="345439" y="140969"/>
                </a:lnTo>
                <a:lnTo>
                  <a:pt x="345439" y="68580"/>
                </a:lnTo>
                <a:close/>
              </a:path>
              <a:path w="345440" h="201930">
                <a:moveTo>
                  <a:pt x="3809" y="140970"/>
                </a:moveTo>
                <a:lnTo>
                  <a:pt x="0" y="140970"/>
                </a:lnTo>
                <a:lnTo>
                  <a:pt x="0" y="179069"/>
                </a:lnTo>
                <a:lnTo>
                  <a:pt x="3809" y="179069"/>
                </a:lnTo>
                <a:lnTo>
                  <a:pt x="3809" y="140970"/>
                </a:lnTo>
                <a:close/>
              </a:path>
              <a:path w="345440" h="201930">
                <a:moveTo>
                  <a:pt x="345439" y="140970"/>
                </a:moveTo>
                <a:lnTo>
                  <a:pt x="341629" y="140970"/>
                </a:lnTo>
                <a:lnTo>
                  <a:pt x="341629" y="179069"/>
                </a:lnTo>
                <a:lnTo>
                  <a:pt x="345439" y="179069"/>
                </a:lnTo>
                <a:lnTo>
                  <a:pt x="345439" y="140970"/>
                </a:lnTo>
                <a:close/>
              </a:path>
              <a:path w="345440" h="201930">
                <a:moveTo>
                  <a:pt x="3809" y="179070"/>
                </a:moveTo>
                <a:lnTo>
                  <a:pt x="0" y="179070"/>
                </a:lnTo>
                <a:lnTo>
                  <a:pt x="0" y="191769"/>
                </a:lnTo>
                <a:lnTo>
                  <a:pt x="3809" y="191769"/>
                </a:lnTo>
                <a:lnTo>
                  <a:pt x="3809" y="179070"/>
                </a:lnTo>
                <a:close/>
              </a:path>
              <a:path w="345440" h="201930">
                <a:moveTo>
                  <a:pt x="345439" y="179070"/>
                </a:moveTo>
                <a:lnTo>
                  <a:pt x="341629" y="179070"/>
                </a:lnTo>
                <a:lnTo>
                  <a:pt x="341629" y="191769"/>
                </a:lnTo>
                <a:lnTo>
                  <a:pt x="345439" y="191769"/>
                </a:lnTo>
                <a:lnTo>
                  <a:pt x="345439" y="179070"/>
                </a:lnTo>
                <a:close/>
              </a:path>
              <a:path w="345440" h="201930">
                <a:moveTo>
                  <a:pt x="3809" y="191770"/>
                </a:moveTo>
                <a:lnTo>
                  <a:pt x="0" y="191770"/>
                </a:lnTo>
                <a:lnTo>
                  <a:pt x="0" y="201929"/>
                </a:lnTo>
                <a:lnTo>
                  <a:pt x="345439" y="201929"/>
                </a:lnTo>
                <a:lnTo>
                  <a:pt x="345439" y="198119"/>
                </a:lnTo>
                <a:lnTo>
                  <a:pt x="3809" y="198119"/>
                </a:lnTo>
                <a:lnTo>
                  <a:pt x="3809" y="191770"/>
                </a:lnTo>
                <a:close/>
              </a:path>
              <a:path w="345440" h="201930">
                <a:moveTo>
                  <a:pt x="345439" y="191770"/>
                </a:moveTo>
                <a:lnTo>
                  <a:pt x="341629" y="191770"/>
                </a:lnTo>
                <a:lnTo>
                  <a:pt x="341629" y="198119"/>
                </a:lnTo>
                <a:lnTo>
                  <a:pt x="345439" y="198119"/>
                </a:lnTo>
                <a:lnTo>
                  <a:pt x="345439" y="191770"/>
                </a:lnTo>
                <a:close/>
              </a:path>
            </a:pathLst>
          </a:custGeom>
          <a:solidFill>
            <a:srgbClr val="631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312150" y="1722120"/>
            <a:ext cx="337820" cy="194310"/>
          </a:xfrm>
          <a:custGeom>
            <a:avLst/>
            <a:gdLst/>
            <a:ahLst/>
            <a:cxnLst/>
            <a:rect l="l" t="t" r="r" b="b"/>
            <a:pathLst>
              <a:path w="337820" h="194310">
                <a:moveTo>
                  <a:pt x="337820" y="0"/>
                </a:moveTo>
                <a:lnTo>
                  <a:pt x="0" y="0"/>
                </a:lnTo>
                <a:lnTo>
                  <a:pt x="0" y="3809"/>
                </a:lnTo>
                <a:lnTo>
                  <a:pt x="2540" y="3809"/>
                </a:lnTo>
                <a:lnTo>
                  <a:pt x="2540" y="2539"/>
                </a:lnTo>
                <a:lnTo>
                  <a:pt x="337820" y="2539"/>
                </a:lnTo>
                <a:lnTo>
                  <a:pt x="337820" y="0"/>
                </a:lnTo>
                <a:close/>
              </a:path>
              <a:path w="337820" h="194310">
                <a:moveTo>
                  <a:pt x="337820" y="2539"/>
                </a:moveTo>
                <a:lnTo>
                  <a:pt x="334009" y="2539"/>
                </a:lnTo>
                <a:lnTo>
                  <a:pt x="334009" y="3809"/>
                </a:lnTo>
                <a:lnTo>
                  <a:pt x="337820" y="3809"/>
                </a:lnTo>
                <a:lnTo>
                  <a:pt x="337820" y="2539"/>
                </a:lnTo>
                <a:close/>
              </a:path>
              <a:path w="337820" h="194310">
                <a:moveTo>
                  <a:pt x="2540" y="3810"/>
                </a:moveTo>
                <a:lnTo>
                  <a:pt x="0" y="3810"/>
                </a:lnTo>
                <a:lnTo>
                  <a:pt x="0" y="22859"/>
                </a:lnTo>
                <a:lnTo>
                  <a:pt x="2540" y="22859"/>
                </a:lnTo>
                <a:lnTo>
                  <a:pt x="2540" y="3810"/>
                </a:lnTo>
                <a:close/>
              </a:path>
              <a:path w="337820" h="194310">
                <a:moveTo>
                  <a:pt x="337820" y="3810"/>
                </a:moveTo>
                <a:lnTo>
                  <a:pt x="334009" y="3810"/>
                </a:lnTo>
                <a:lnTo>
                  <a:pt x="334009" y="22859"/>
                </a:lnTo>
                <a:lnTo>
                  <a:pt x="337820" y="22859"/>
                </a:lnTo>
                <a:lnTo>
                  <a:pt x="337820" y="3810"/>
                </a:lnTo>
                <a:close/>
              </a:path>
              <a:path w="337820" h="194310">
                <a:moveTo>
                  <a:pt x="2540" y="22860"/>
                </a:moveTo>
                <a:lnTo>
                  <a:pt x="0" y="22860"/>
                </a:lnTo>
                <a:lnTo>
                  <a:pt x="0" y="48259"/>
                </a:lnTo>
                <a:lnTo>
                  <a:pt x="2540" y="48259"/>
                </a:lnTo>
                <a:lnTo>
                  <a:pt x="2540" y="22860"/>
                </a:lnTo>
                <a:close/>
              </a:path>
              <a:path w="337820" h="194310">
                <a:moveTo>
                  <a:pt x="337820" y="22860"/>
                </a:moveTo>
                <a:lnTo>
                  <a:pt x="334009" y="22860"/>
                </a:lnTo>
                <a:lnTo>
                  <a:pt x="334009" y="48259"/>
                </a:lnTo>
                <a:lnTo>
                  <a:pt x="337820" y="48259"/>
                </a:lnTo>
                <a:lnTo>
                  <a:pt x="337820" y="22860"/>
                </a:lnTo>
                <a:close/>
              </a:path>
              <a:path w="337820" h="194310">
                <a:moveTo>
                  <a:pt x="2540" y="48260"/>
                </a:moveTo>
                <a:lnTo>
                  <a:pt x="0" y="48260"/>
                </a:lnTo>
                <a:lnTo>
                  <a:pt x="0" y="64769"/>
                </a:lnTo>
                <a:lnTo>
                  <a:pt x="2540" y="64769"/>
                </a:lnTo>
                <a:lnTo>
                  <a:pt x="2540" y="48260"/>
                </a:lnTo>
                <a:close/>
              </a:path>
              <a:path w="337820" h="194310">
                <a:moveTo>
                  <a:pt x="337820" y="48260"/>
                </a:moveTo>
                <a:lnTo>
                  <a:pt x="334009" y="48260"/>
                </a:lnTo>
                <a:lnTo>
                  <a:pt x="334009" y="64769"/>
                </a:lnTo>
                <a:lnTo>
                  <a:pt x="337820" y="64769"/>
                </a:lnTo>
                <a:lnTo>
                  <a:pt x="337820" y="48260"/>
                </a:lnTo>
                <a:close/>
              </a:path>
              <a:path w="337820" h="194310">
                <a:moveTo>
                  <a:pt x="2540" y="64770"/>
                </a:moveTo>
                <a:lnTo>
                  <a:pt x="0" y="64770"/>
                </a:lnTo>
                <a:lnTo>
                  <a:pt x="0" y="137159"/>
                </a:lnTo>
                <a:lnTo>
                  <a:pt x="2540" y="137159"/>
                </a:lnTo>
                <a:lnTo>
                  <a:pt x="2540" y="64770"/>
                </a:lnTo>
                <a:close/>
              </a:path>
              <a:path w="337820" h="194310">
                <a:moveTo>
                  <a:pt x="337820" y="64770"/>
                </a:moveTo>
                <a:lnTo>
                  <a:pt x="334009" y="64770"/>
                </a:lnTo>
                <a:lnTo>
                  <a:pt x="334009" y="137159"/>
                </a:lnTo>
                <a:lnTo>
                  <a:pt x="337820" y="137159"/>
                </a:lnTo>
                <a:lnTo>
                  <a:pt x="337820" y="64770"/>
                </a:lnTo>
                <a:close/>
              </a:path>
              <a:path w="337820" h="194310">
                <a:moveTo>
                  <a:pt x="2540" y="137160"/>
                </a:moveTo>
                <a:lnTo>
                  <a:pt x="0" y="137160"/>
                </a:lnTo>
                <a:lnTo>
                  <a:pt x="0" y="175259"/>
                </a:lnTo>
                <a:lnTo>
                  <a:pt x="2540" y="175259"/>
                </a:lnTo>
                <a:lnTo>
                  <a:pt x="2540" y="137160"/>
                </a:lnTo>
                <a:close/>
              </a:path>
              <a:path w="337820" h="194310">
                <a:moveTo>
                  <a:pt x="337820" y="137160"/>
                </a:moveTo>
                <a:lnTo>
                  <a:pt x="334009" y="137160"/>
                </a:lnTo>
                <a:lnTo>
                  <a:pt x="334009" y="175259"/>
                </a:lnTo>
                <a:lnTo>
                  <a:pt x="337820" y="175259"/>
                </a:lnTo>
                <a:lnTo>
                  <a:pt x="337820" y="137160"/>
                </a:lnTo>
                <a:close/>
              </a:path>
              <a:path w="337820" h="194310">
                <a:moveTo>
                  <a:pt x="2540" y="175260"/>
                </a:moveTo>
                <a:lnTo>
                  <a:pt x="0" y="175260"/>
                </a:lnTo>
                <a:lnTo>
                  <a:pt x="0" y="187959"/>
                </a:lnTo>
                <a:lnTo>
                  <a:pt x="2540" y="187959"/>
                </a:lnTo>
                <a:lnTo>
                  <a:pt x="2540" y="175260"/>
                </a:lnTo>
                <a:close/>
              </a:path>
              <a:path w="337820" h="194310">
                <a:moveTo>
                  <a:pt x="337820" y="175260"/>
                </a:moveTo>
                <a:lnTo>
                  <a:pt x="334009" y="175260"/>
                </a:lnTo>
                <a:lnTo>
                  <a:pt x="334009" y="187959"/>
                </a:lnTo>
                <a:lnTo>
                  <a:pt x="337820" y="187959"/>
                </a:lnTo>
                <a:lnTo>
                  <a:pt x="337820" y="175260"/>
                </a:lnTo>
                <a:close/>
              </a:path>
              <a:path w="337820" h="194310">
                <a:moveTo>
                  <a:pt x="2540" y="187960"/>
                </a:moveTo>
                <a:lnTo>
                  <a:pt x="0" y="187960"/>
                </a:lnTo>
                <a:lnTo>
                  <a:pt x="0" y="194309"/>
                </a:lnTo>
                <a:lnTo>
                  <a:pt x="337820" y="194309"/>
                </a:lnTo>
                <a:lnTo>
                  <a:pt x="337820" y="190500"/>
                </a:lnTo>
                <a:lnTo>
                  <a:pt x="2540" y="190500"/>
                </a:lnTo>
                <a:lnTo>
                  <a:pt x="2540" y="187960"/>
                </a:lnTo>
                <a:close/>
              </a:path>
              <a:path w="337820" h="194310">
                <a:moveTo>
                  <a:pt x="337820" y="187960"/>
                </a:moveTo>
                <a:lnTo>
                  <a:pt x="334009" y="187960"/>
                </a:lnTo>
                <a:lnTo>
                  <a:pt x="334009" y="190500"/>
                </a:lnTo>
                <a:lnTo>
                  <a:pt x="337820" y="190500"/>
                </a:lnTo>
                <a:lnTo>
                  <a:pt x="337820" y="187960"/>
                </a:lnTo>
                <a:close/>
              </a:path>
            </a:pathLst>
          </a:custGeom>
          <a:solidFill>
            <a:srgbClr val="661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314690" y="1725295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31469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314690" y="1727200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642350" y="17284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31469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64235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09" y="0"/>
                </a:moveTo>
                <a:lnTo>
                  <a:pt x="0" y="0"/>
                </a:lnTo>
                <a:lnTo>
                  <a:pt x="0" y="25399"/>
                </a:lnTo>
                <a:lnTo>
                  <a:pt x="3809" y="253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3146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6423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3146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6423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31469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642350" y="1859279"/>
            <a:ext cx="3810" cy="38100"/>
          </a:xfrm>
          <a:custGeom>
            <a:avLst/>
            <a:gdLst/>
            <a:ahLst/>
            <a:cxnLst/>
            <a:rect l="l" t="t" r="r" b="b"/>
            <a:pathLst>
              <a:path w="3809" h="38100">
                <a:moveTo>
                  <a:pt x="3809" y="0"/>
                </a:moveTo>
                <a:lnTo>
                  <a:pt x="0" y="0"/>
                </a:lnTo>
                <a:lnTo>
                  <a:pt x="0" y="38099"/>
                </a:lnTo>
                <a:lnTo>
                  <a:pt x="3809" y="3809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314690" y="1909445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14690" y="189737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0" y="11429"/>
                </a:moveTo>
                <a:lnTo>
                  <a:pt x="3809" y="11429"/>
                </a:lnTo>
                <a:lnTo>
                  <a:pt x="380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642350" y="189737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3809" y="0"/>
                </a:moveTo>
                <a:lnTo>
                  <a:pt x="0" y="0"/>
                </a:lnTo>
                <a:lnTo>
                  <a:pt x="0" y="11429"/>
                </a:lnTo>
                <a:lnTo>
                  <a:pt x="3809" y="11429"/>
                </a:lnTo>
                <a:lnTo>
                  <a:pt x="3809" y="0"/>
                </a:lnTo>
                <a:close/>
              </a:path>
            </a:pathLst>
          </a:custGeom>
          <a:solidFill>
            <a:srgbClr val="691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14690" y="1911350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3175">
            <a:solidFill>
              <a:srgbClr val="691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18500" y="1728470"/>
            <a:ext cx="323850" cy="180340"/>
          </a:xfrm>
          <a:custGeom>
            <a:avLst/>
            <a:gdLst/>
            <a:ahLst/>
            <a:cxnLst/>
            <a:rect l="l" t="t" r="r" b="b"/>
            <a:pathLst>
              <a:path w="323850" h="180339">
                <a:moveTo>
                  <a:pt x="323850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3809"/>
                </a:lnTo>
                <a:lnTo>
                  <a:pt x="323850" y="3809"/>
                </a:lnTo>
                <a:lnTo>
                  <a:pt x="323850" y="0"/>
                </a:lnTo>
                <a:close/>
              </a:path>
              <a:path w="323850" h="180339">
                <a:moveTo>
                  <a:pt x="323850" y="3809"/>
                </a:moveTo>
                <a:lnTo>
                  <a:pt x="320040" y="3809"/>
                </a:lnTo>
                <a:lnTo>
                  <a:pt x="320040" y="16509"/>
                </a:lnTo>
                <a:lnTo>
                  <a:pt x="323850" y="16509"/>
                </a:lnTo>
                <a:lnTo>
                  <a:pt x="323850" y="3809"/>
                </a:lnTo>
                <a:close/>
              </a:path>
              <a:path w="323850" h="180339">
                <a:moveTo>
                  <a:pt x="3809" y="16510"/>
                </a:moveTo>
                <a:lnTo>
                  <a:pt x="0" y="16510"/>
                </a:lnTo>
                <a:lnTo>
                  <a:pt x="0" y="41909"/>
                </a:lnTo>
                <a:lnTo>
                  <a:pt x="3809" y="41909"/>
                </a:lnTo>
                <a:lnTo>
                  <a:pt x="3809" y="16510"/>
                </a:lnTo>
                <a:close/>
              </a:path>
              <a:path w="323850" h="180339">
                <a:moveTo>
                  <a:pt x="323850" y="16510"/>
                </a:moveTo>
                <a:lnTo>
                  <a:pt x="320040" y="16510"/>
                </a:lnTo>
                <a:lnTo>
                  <a:pt x="320040" y="41909"/>
                </a:lnTo>
                <a:lnTo>
                  <a:pt x="323850" y="41909"/>
                </a:lnTo>
                <a:lnTo>
                  <a:pt x="323850" y="16510"/>
                </a:lnTo>
                <a:close/>
              </a:path>
              <a:path w="323850" h="180339">
                <a:moveTo>
                  <a:pt x="3809" y="41910"/>
                </a:moveTo>
                <a:lnTo>
                  <a:pt x="0" y="41910"/>
                </a:lnTo>
                <a:lnTo>
                  <a:pt x="0" y="58419"/>
                </a:lnTo>
                <a:lnTo>
                  <a:pt x="3809" y="58419"/>
                </a:lnTo>
                <a:lnTo>
                  <a:pt x="3809" y="41910"/>
                </a:lnTo>
                <a:close/>
              </a:path>
              <a:path w="323850" h="180339">
                <a:moveTo>
                  <a:pt x="323850" y="41910"/>
                </a:moveTo>
                <a:lnTo>
                  <a:pt x="320040" y="41910"/>
                </a:lnTo>
                <a:lnTo>
                  <a:pt x="320040" y="58419"/>
                </a:lnTo>
                <a:lnTo>
                  <a:pt x="323850" y="58419"/>
                </a:lnTo>
                <a:lnTo>
                  <a:pt x="323850" y="41910"/>
                </a:lnTo>
                <a:close/>
              </a:path>
              <a:path w="323850" h="180339">
                <a:moveTo>
                  <a:pt x="3809" y="58420"/>
                </a:moveTo>
                <a:lnTo>
                  <a:pt x="0" y="58420"/>
                </a:lnTo>
                <a:lnTo>
                  <a:pt x="0" y="130809"/>
                </a:lnTo>
                <a:lnTo>
                  <a:pt x="3809" y="130809"/>
                </a:lnTo>
                <a:lnTo>
                  <a:pt x="3809" y="58420"/>
                </a:lnTo>
                <a:close/>
              </a:path>
              <a:path w="323850" h="180339">
                <a:moveTo>
                  <a:pt x="323850" y="58420"/>
                </a:moveTo>
                <a:lnTo>
                  <a:pt x="320040" y="58420"/>
                </a:lnTo>
                <a:lnTo>
                  <a:pt x="320040" y="130809"/>
                </a:lnTo>
                <a:lnTo>
                  <a:pt x="323850" y="130809"/>
                </a:lnTo>
                <a:lnTo>
                  <a:pt x="323850" y="58420"/>
                </a:lnTo>
                <a:close/>
              </a:path>
              <a:path w="323850" h="180339">
                <a:moveTo>
                  <a:pt x="3809" y="130810"/>
                </a:moveTo>
                <a:lnTo>
                  <a:pt x="0" y="130810"/>
                </a:lnTo>
                <a:lnTo>
                  <a:pt x="0" y="168909"/>
                </a:lnTo>
                <a:lnTo>
                  <a:pt x="3809" y="168909"/>
                </a:lnTo>
                <a:lnTo>
                  <a:pt x="3809" y="130810"/>
                </a:lnTo>
                <a:close/>
              </a:path>
              <a:path w="323850" h="180339">
                <a:moveTo>
                  <a:pt x="323850" y="130810"/>
                </a:moveTo>
                <a:lnTo>
                  <a:pt x="320040" y="130810"/>
                </a:lnTo>
                <a:lnTo>
                  <a:pt x="320040" y="168909"/>
                </a:lnTo>
                <a:lnTo>
                  <a:pt x="323850" y="168909"/>
                </a:lnTo>
                <a:lnTo>
                  <a:pt x="323850" y="130810"/>
                </a:lnTo>
                <a:close/>
              </a:path>
              <a:path w="323850" h="180339">
                <a:moveTo>
                  <a:pt x="3809" y="168910"/>
                </a:moveTo>
                <a:lnTo>
                  <a:pt x="0" y="168910"/>
                </a:lnTo>
                <a:lnTo>
                  <a:pt x="0" y="180339"/>
                </a:lnTo>
                <a:lnTo>
                  <a:pt x="323850" y="180339"/>
                </a:lnTo>
                <a:lnTo>
                  <a:pt x="323850" y="176529"/>
                </a:lnTo>
                <a:lnTo>
                  <a:pt x="3809" y="176529"/>
                </a:lnTo>
                <a:lnTo>
                  <a:pt x="3809" y="168910"/>
                </a:lnTo>
                <a:close/>
              </a:path>
              <a:path w="323850" h="180339">
                <a:moveTo>
                  <a:pt x="323850" y="168910"/>
                </a:moveTo>
                <a:lnTo>
                  <a:pt x="320040" y="168910"/>
                </a:lnTo>
                <a:lnTo>
                  <a:pt x="320040" y="176529"/>
                </a:lnTo>
                <a:lnTo>
                  <a:pt x="323850" y="176529"/>
                </a:lnTo>
                <a:lnTo>
                  <a:pt x="323850" y="168910"/>
                </a:lnTo>
                <a:close/>
              </a:path>
            </a:pathLst>
          </a:custGeom>
          <a:solidFill>
            <a:srgbClr val="6B1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22309" y="1732279"/>
            <a:ext cx="316230" cy="172720"/>
          </a:xfrm>
          <a:custGeom>
            <a:avLst/>
            <a:gdLst/>
            <a:ahLst/>
            <a:cxnLst/>
            <a:rect l="l" t="t" r="r" b="b"/>
            <a:pathLst>
              <a:path w="316229" h="172719">
                <a:moveTo>
                  <a:pt x="316230" y="0"/>
                </a:moveTo>
                <a:lnTo>
                  <a:pt x="0" y="0"/>
                </a:lnTo>
                <a:lnTo>
                  <a:pt x="0" y="12700"/>
                </a:lnTo>
                <a:lnTo>
                  <a:pt x="3810" y="12700"/>
                </a:lnTo>
                <a:lnTo>
                  <a:pt x="3810" y="3810"/>
                </a:lnTo>
                <a:lnTo>
                  <a:pt x="316230" y="3810"/>
                </a:lnTo>
                <a:lnTo>
                  <a:pt x="316230" y="0"/>
                </a:lnTo>
                <a:close/>
              </a:path>
              <a:path w="316229" h="172719">
                <a:moveTo>
                  <a:pt x="316230" y="3810"/>
                </a:moveTo>
                <a:lnTo>
                  <a:pt x="312420" y="3810"/>
                </a:lnTo>
                <a:lnTo>
                  <a:pt x="312420" y="12700"/>
                </a:lnTo>
                <a:lnTo>
                  <a:pt x="316230" y="12700"/>
                </a:lnTo>
                <a:lnTo>
                  <a:pt x="316230" y="3810"/>
                </a:lnTo>
                <a:close/>
              </a:path>
              <a:path w="316229" h="172719">
                <a:moveTo>
                  <a:pt x="3810" y="12700"/>
                </a:moveTo>
                <a:lnTo>
                  <a:pt x="0" y="12700"/>
                </a:lnTo>
                <a:lnTo>
                  <a:pt x="0" y="38100"/>
                </a:lnTo>
                <a:lnTo>
                  <a:pt x="3810" y="38100"/>
                </a:lnTo>
                <a:lnTo>
                  <a:pt x="3810" y="12700"/>
                </a:lnTo>
                <a:close/>
              </a:path>
              <a:path w="316229" h="172719">
                <a:moveTo>
                  <a:pt x="316230" y="12700"/>
                </a:moveTo>
                <a:lnTo>
                  <a:pt x="312420" y="12700"/>
                </a:lnTo>
                <a:lnTo>
                  <a:pt x="312420" y="38100"/>
                </a:lnTo>
                <a:lnTo>
                  <a:pt x="316230" y="38100"/>
                </a:lnTo>
                <a:lnTo>
                  <a:pt x="316230" y="12700"/>
                </a:lnTo>
                <a:close/>
              </a:path>
              <a:path w="316229" h="172719">
                <a:moveTo>
                  <a:pt x="3810" y="38100"/>
                </a:moveTo>
                <a:lnTo>
                  <a:pt x="0" y="38100"/>
                </a:lnTo>
                <a:lnTo>
                  <a:pt x="0" y="54610"/>
                </a:lnTo>
                <a:lnTo>
                  <a:pt x="3810" y="54610"/>
                </a:lnTo>
                <a:lnTo>
                  <a:pt x="3810" y="38100"/>
                </a:lnTo>
                <a:close/>
              </a:path>
              <a:path w="316229" h="172719">
                <a:moveTo>
                  <a:pt x="316230" y="38100"/>
                </a:moveTo>
                <a:lnTo>
                  <a:pt x="312420" y="38100"/>
                </a:lnTo>
                <a:lnTo>
                  <a:pt x="312420" y="54610"/>
                </a:lnTo>
                <a:lnTo>
                  <a:pt x="316230" y="54610"/>
                </a:lnTo>
                <a:lnTo>
                  <a:pt x="316230" y="38100"/>
                </a:lnTo>
                <a:close/>
              </a:path>
              <a:path w="316229" h="172719">
                <a:moveTo>
                  <a:pt x="3810" y="54610"/>
                </a:moveTo>
                <a:lnTo>
                  <a:pt x="0" y="54610"/>
                </a:lnTo>
                <a:lnTo>
                  <a:pt x="0" y="127000"/>
                </a:lnTo>
                <a:lnTo>
                  <a:pt x="3810" y="127000"/>
                </a:lnTo>
                <a:lnTo>
                  <a:pt x="3810" y="54610"/>
                </a:lnTo>
                <a:close/>
              </a:path>
              <a:path w="316229" h="172719">
                <a:moveTo>
                  <a:pt x="316230" y="54610"/>
                </a:moveTo>
                <a:lnTo>
                  <a:pt x="312420" y="54610"/>
                </a:lnTo>
                <a:lnTo>
                  <a:pt x="312420" y="127000"/>
                </a:lnTo>
                <a:lnTo>
                  <a:pt x="316230" y="127000"/>
                </a:lnTo>
                <a:lnTo>
                  <a:pt x="316230" y="54610"/>
                </a:lnTo>
                <a:close/>
              </a:path>
              <a:path w="316229" h="172719">
                <a:moveTo>
                  <a:pt x="3810" y="127000"/>
                </a:moveTo>
                <a:lnTo>
                  <a:pt x="0" y="127000"/>
                </a:lnTo>
                <a:lnTo>
                  <a:pt x="0" y="165100"/>
                </a:lnTo>
                <a:lnTo>
                  <a:pt x="3810" y="165100"/>
                </a:lnTo>
                <a:lnTo>
                  <a:pt x="3810" y="127000"/>
                </a:lnTo>
                <a:close/>
              </a:path>
              <a:path w="316229" h="172719">
                <a:moveTo>
                  <a:pt x="316230" y="127000"/>
                </a:moveTo>
                <a:lnTo>
                  <a:pt x="312420" y="127000"/>
                </a:lnTo>
                <a:lnTo>
                  <a:pt x="312420" y="165100"/>
                </a:lnTo>
                <a:lnTo>
                  <a:pt x="316230" y="165100"/>
                </a:lnTo>
                <a:lnTo>
                  <a:pt x="316230" y="127000"/>
                </a:lnTo>
                <a:close/>
              </a:path>
              <a:path w="316229" h="172719">
                <a:moveTo>
                  <a:pt x="3810" y="165100"/>
                </a:moveTo>
                <a:lnTo>
                  <a:pt x="0" y="165100"/>
                </a:lnTo>
                <a:lnTo>
                  <a:pt x="0" y="172720"/>
                </a:lnTo>
                <a:lnTo>
                  <a:pt x="316230" y="172720"/>
                </a:lnTo>
                <a:lnTo>
                  <a:pt x="316230" y="170180"/>
                </a:lnTo>
                <a:lnTo>
                  <a:pt x="3810" y="170180"/>
                </a:lnTo>
                <a:lnTo>
                  <a:pt x="3810" y="165100"/>
                </a:lnTo>
                <a:close/>
              </a:path>
              <a:path w="316229" h="172719">
                <a:moveTo>
                  <a:pt x="316230" y="165100"/>
                </a:moveTo>
                <a:lnTo>
                  <a:pt x="312420" y="165100"/>
                </a:lnTo>
                <a:lnTo>
                  <a:pt x="312420" y="170180"/>
                </a:lnTo>
                <a:lnTo>
                  <a:pt x="316230" y="170180"/>
                </a:lnTo>
                <a:lnTo>
                  <a:pt x="316230" y="165100"/>
                </a:lnTo>
                <a:close/>
              </a:path>
            </a:pathLst>
          </a:custGeom>
          <a:solidFill>
            <a:srgbClr val="6E17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326119" y="1736089"/>
            <a:ext cx="308610" cy="166370"/>
          </a:xfrm>
          <a:custGeom>
            <a:avLst/>
            <a:gdLst/>
            <a:ahLst/>
            <a:cxnLst/>
            <a:rect l="l" t="t" r="r" b="b"/>
            <a:pathLst>
              <a:path w="308609" h="166369">
                <a:moveTo>
                  <a:pt x="308609" y="0"/>
                </a:moveTo>
                <a:lnTo>
                  <a:pt x="0" y="0"/>
                </a:lnTo>
                <a:lnTo>
                  <a:pt x="0" y="8889"/>
                </a:lnTo>
                <a:lnTo>
                  <a:pt x="3809" y="8889"/>
                </a:lnTo>
                <a:lnTo>
                  <a:pt x="3809" y="3810"/>
                </a:lnTo>
                <a:lnTo>
                  <a:pt x="308609" y="3810"/>
                </a:lnTo>
                <a:lnTo>
                  <a:pt x="308609" y="0"/>
                </a:lnTo>
                <a:close/>
              </a:path>
              <a:path w="308609" h="166369">
                <a:moveTo>
                  <a:pt x="308609" y="3810"/>
                </a:moveTo>
                <a:lnTo>
                  <a:pt x="306070" y="3810"/>
                </a:lnTo>
                <a:lnTo>
                  <a:pt x="306070" y="8889"/>
                </a:lnTo>
                <a:lnTo>
                  <a:pt x="308609" y="8889"/>
                </a:lnTo>
                <a:lnTo>
                  <a:pt x="308609" y="3810"/>
                </a:lnTo>
                <a:close/>
              </a:path>
              <a:path w="308609" h="166369">
                <a:moveTo>
                  <a:pt x="3809" y="8890"/>
                </a:moveTo>
                <a:lnTo>
                  <a:pt x="0" y="8890"/>
                </a:lnTo>
                <a:lnTo>
                  <a:pt x="0" y="34289"/>
                </a:lnTo>
                <a:lnTo>
                  <a:pt x="3809" y="34289"/>
                </a:lnTo>
                <a:lnTo>
                  <a:pt x="3809" y="8890"/>
                </a:lnTo>
                <a:close/>
              </a:path>
              <a:path w="308609" h="166369">
                <a:moveTo>
                  <a:pt x="308609" y="8890"/>
                </a:moveTo>
                <a:lnTo>
                  <a:pt x="306070" y="8890"/>
                </a:lnTo>
                <a:lnTo>
                  <a:pt x="306070" y="34289"/>
                </a:lnTo>
                <a:lnTo>
                  <a:pt x="308609" y="34289"/>
                </a:lnTo>
                <a:lnTo>
                  <a:pt x="308609" y="8890"/>
                </a:lnTo>
                <a:close/>
              </a:path>
              <a:path w="308609" h="166369">
                <a:moveTo>
                  <a:pt x="3809" y="34290"/>
                </a:moveTo>
                <a:lnTo>
                  <a:pt x="0" y="34290"/>
                </a:lnTo>
                <a:lnTo>
                  <a:pt x="0" y="50800"/>
                </a:lnTo>
                <a:lnTo>
                  <a:pt x="3809" y="50800"/>
                </a:lnTo>
                <a:lnTo>
                  <a:pt x="3809" y="34290"/>
                </a:lnTo>
                <a:close/>
              </a:path>
              <a:path w="308609" h="166369">
                <a:moveTo>
                  <a:pt x="308609" y="34290"/>
                </a:moveTo>
                <a:lnTo>
                  <a:pt x="306070" y="34290"/>
                </a:lnTo>
                <a:lnTo>
                  <a:pt x="306070" y="50800"/>
                </a:lnTo>
                <a:lnTo>
                  <a:pt x="308609" y="50800"/>
                </a:lnTo>
                <a:lnTo>
                  <a:pt x="308609" y="34290"/>
                </a:lnTo>
                <a:close/>
              </a:path>
              <a:path w="308609" h="166369">
                <a:moveTo>
                  <a:pt x="3809" y="50800"/>
                </a:moveTo>
                <a:lnTo>
                  <a:pt x="0" y="50800"/>
                </a:lnTo>
                <a:lnTo>
                  <a:pt x="0" y="123189"/>
                </a:lnTo>
                <a:lnTo>
                  <a:pt x="3809" y="123189"/>
                </a:lnTo>
                <a:lnTo>
                  <a:pt x="3809" y="50800"/>
                </a:lnTo>
                <a:close/>
              </a:path>
              <a:path w="308609" h="166369">
                <a:moveTo>
                  <a:pt x="308609" y="50800"/>
                </a:moveTo>
                <a:lnTo>
                  <a:pt x="306070" y="50800"/>
                </a:lnTo>
                <a:lnTo>
                  <a:pt x="306070" y="123189"/>
                </a:lnTo>
                <a:lnTo>
                  <a:pt x="308609" y="123189"/>
                </a:lnTo>
                <a:lnTo>
                  <a:pt x="308609" y="50800"/>
                </a:lnTo>
                <a:close/>
              </a:path>
              <a:path w="308609" h="166369">
                <a:moveTo>
                  <a:pt x="3809" y="123190"/>
                </a:moveTo>
                <a:lnTo>
                  <a:pt x="0" y="123190"/>
                </a:lnTo>
                <a:lnTo>
                  <a:pt x="0" y="161289"/>
                </a:lnTo>
                <a:lnTo>
                  <a:pt x="3809" y="161289"/>
                </a:lnTo>
                <a:lnTo>
                  <a:pt x="3809" y="123190"/>
                </a:lnTo>
                <a:close/>
              </a:path>
              <a:path w="308609" h="166369">
                <a:moveTo>
                  <a:pt x="308609" y="123190"/>
                </a:moveTo>
                <a:lnTo>
                  <a:pt x="306070" y="123190"/>
                </a:lnTo>
                <a:lnTo>
                  <a:pt x="306070" y="161289"/>
                </a:lnTo>
                <a:lnTo>
                  <a:pt x="308609" y="161289"/>
                </a:lnTo>
                <a:lnTo>
                  <a:pt x="308609" y="123190"/>
                </a:lnTo>
                <a:close/>
              </a:path>
              <a:path w="308609" h="166369">
                <a:moveTo>
                  <a:pt x="3809" y="161290"/>
                </a:moveTo>
                <a:lnTo>
                  <a:pt x="0" y="161290"/>
                </a:lnTo>
                <a:lnTo>
                  <a:pt x="0" y="166370"/>
                </a:lnTo>
                <a:lnTo>
                  <a:pt x="308609" y="166370"/>
                </a:lnTo>
                <a:lnTo>
                  <a:pt x="308609" y="162560"/>
                </a:lnTo>
                <a:lnTo>
                  <a:pt x="3809" y="162560"/>
                </a:lnTo>
                <a:lnTo>
                  <a:pt x="3809" y="161290"/>
                </a:lnTo>
                <a:close/>
              </a:path>
              <a:path w="308609" h="166369">
                <a:moveTo>
                  <a:pt x="308609" y="161290"/>
                </a:moveTo>
                <a:lnTo>
                  <a:pt x="306070" y="161290"/>
                </a:lnTo>
                <a:lnTo>
                  <a:pt x="306070" y="162560"/>
                </a:lnTo>
                <a:lnTo>
                  <a:pt x="308609" y="162560"/>
                </a:lnTo>
                <a:lnTo>
                  <a:pt x="308609" y="161290"/>
                </a:lnTo>
                <a:close/>
              </a:path>
            </a:pathLst>
          </a:custGeom>
          <a:solidFill>
            <a:srgbClr val="7118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329930" y="174371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329930" y="174180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809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628380" y="174371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32993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628380" y="1744979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3810" y="0"/>
                </a:moveTo>
                <a:lnTo>
                  <a:pt x="0" y="0"/>
                </a:lnTo>
                <a:lnTo>
                  <a:pt x="0" y="25399"/>
                </a:lnTo>
                <a:lnTo>
                  <a:pt x="381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2993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62838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32993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62838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329930" y="189611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329930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0" y="35560"/>
                </a:moveTo>
                <a:lnTo>
                  <a:pt x="3810" y="35560"/>
                </a:lnTo>
                <a:lnTo>
                  <a:pt x="381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628380" y="1859279"/>
            <a:ext cx="3810" cy="35560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3810" y="0"/>
                </a:moveTo>
                <a:lnTo>
                  <a:pt x="0" y="0"/>
                </a:lnTo>
                <a:lnTo>
                  <a:pt x="0" y="35559"/>
                </a:lnTo>
                <a:lnTo>
                  <a:pt x="3810" y="35559"/>
                </a:lnTo>
                <a:lnTo>
                  <a:pt x="3810" y="0"/>
                </a:lnTo>
                <a:close/>
              </a:path>
            </a:pathLst>
          </a:custGeom>
          <a:solidFill>
            <a:srgbClr val="731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329930" y="189801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60" y="0"/>
                </a:lnTo>
              </a:path>
            </a:pathLst>
          </a:custGeom>
          <a:ln w="3175">
            <a:solidFill>
              <a:srgbClr val="7319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333740" y="174434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175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333740" y="1746250"/>
            <a:ext cx="2540" cy="24130"/>
          </a:xfrm>
          <a:custGeom>
            <a:avLst/>
            <a:gdLst/>
            <a:ahLst/>
            <a:cxnLst/>
            <a:rect l="l" t="t" r="r" b="b"/>
            <a:pathLst>
              <a:path w="2540" h="24130">
                <a:moveTo>
                  <a:pt x="0" y="24129"/>
                </a:moveTo>
                <a:lnTo>
                  <a:pt x="2539" y="24129"/>
                </a:lnTo>
                <a:lnTo>
                  <a:pt x="253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333740" y="1745614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175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624569" y="1746250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3809" y="0"/>
                </a:moveTo>
                <a:lnTo>
                  <a:pt x="0" y="0"/>
                </a:lnTo>
                <a:lnTo>
                  <a:pt x="0" y="24129"/>
                </a:lnTo>
                <a:lnTo>
                  <a:pt x="3809" y="2412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333740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39" y="0"/>
                </a:moveTo>
                <a:lnTo>
                  <a:pt x="0" y="0"/>
                </a:lnTo>
                <a:lnTo>
                  <a:pt x="0" y="16509"/>
                </a:lnTo>
                <a:lnTo>
                  <a:pt x="2539" y="16509"/>
                </a:lnTo>
                <a:lnTo>
                  <a:pt x="253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62456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333740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39" y="0"/>
                </a:moveTo>
                <a:lnTo>
                  <a:pt x="0" y="0"/>
                </a:lnTo>
                <a:lnTo>
                  <a:pt x="0" y="72389"/>
                </a:lnTo>
                <a:lnTo>
                  <a:pt x="2539" y="72389"/>
                </a:lnTo>
                <a:lnTo>
                  <a:pt x="253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62456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333740" y="189293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3810">
            <a:solidFill>
              <a:srgbClr val="761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333740" y="1859279"/>
            <a:ext cx="2540" cy="31750"/>
          </a:xfrm>
          <a:custGeom>
            <a:avLst/>
            <a:gdLst/>
            <a:ahLst/>
            <a:cxnLst/>
            <a:rect l="l" t="t" r="r" b="b"/>
            <a:pathLst>
              <a:path w="2540" h="31750">
                <a:moveTo>
                  <a:pt x="0" y="31750"/>
                </a:moveTo>
                <a:lnTo>
                  <a:pt x="2539" y="31750"/>
                </a:lnTo>
                <a:lnTo>
                  <a:pt x="2539" y="0"/>
                </a:lnTo>
                <a:lnTo>
                  <a:pt x="0" y="0"/>
                </a:lnTo>
                <a:lnTo>
                  <a:pt x="0" y="3175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624569" y="1859279"/>
            <a:ext cx="3810" cy="31750"/>
          </a:xfrm>
          <a:custGeom>
            <a:avLst/>
            <a:gdLst/>
            <a:ahLst/>
            <a:cxnLst/>
            <a:rect l="l" t="t" r="r" b="b"/>
            <a:pathLst>
              <a:path w="3809" h="31750">
                <a:moveTo>
                  <a:pt x="3809" y="0"/>
                </a:moveTo>
                <a:lnTo>
                  <a:pt x="0" y="0"/>
                </a:lnTo>
                <a:lnTo>
                  <a:pt x="0" y="31749"/>
                </a:lnTo>
                <a:lnTo>
                  <a:pt x="3809" y="31749"/>
                </a:lnTo>
                <a:lnTo>
                  <a:pt x="3809" y="0"/>
                </a:lnTo>
                <a:close/>
              </a:path>
            </a:pathLst>
          </a:custGeom>
          <a:solidFill>
            <a:srgbClr val="761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336280" y="1750060"/>
            <a:ext cx="3810" cy="20320"/>
          </a:xfrm>
          <a:custGeom>
            <a:avLst/>
            <a:gdLst/>
            <a:ahLst/>
            <a:cxnLst/>
            <a:rect l="l" t="t" r="r" b="b"/>
            <a:pathLst>
              <a:path w="3809" h="20319">
                <a:moveTo>
                  <a:pt x="0" y="20320"/>
                </a:moveTo>
                <a:lnTo>
                  <a:pt x="3810" y="20320"/>
                </a:lnTo>
                <a:lnTo>
                  <a:pt x="381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336280" y="1748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09">
            <a:solidFill>
              <a:srgbClr val="781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620759" y="1750060"/>
            <a:ext cx="3810" cy="20320"/>
          </a:xfrm>
          <a:custGeom>
            <a:avLst/>
            <a:gdLst/>
            <a:ahLst/>
            <a:cxnLst/>
            <a:rect l="l" t="t" r="r" b="b"/>
            <a:pathLst>
              <a:path w="3809" h="20319">
                <a:moveTo>
                  <a:pt x="3810" y="0"/>
                </a:moveTo>
                <a:lnTo>
                  <a:pt x="0" y="0"/>
                </a:lnTo>
                <a:lnTo>
                  <a:pt x="0" y="20319"/>
                </a:lnTo>
                <a:lnTo>
                  <a:pt x="3810" y="2031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33628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62075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33628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62075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336280" y="1889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781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336280" y="185927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09" h="27939">
                <a:moveTo>
                  <a:pt x="0" y="27939"/>
                </a:moveTo>
                <a:lnTo>
                  <a:pt x="3810" y="27939"/>
                </a:lnTo>
                <a:lnTo>
                  <a:pt x="3810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620759" y="185927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09" h="27939">
                <a:moveTo>
                  <a:pt x="3810" y="0"/>
                </a:moveTo>
                <a:lnTo>
                  <a:pt x="0" y="0"/>
                </a:lnTo>
                <a:lnTo>
                  <a:pt x="0" y="27939"/>
                </a:lnTo>
                <a:lnTo>
                  <a:pt x="3810" y="27939"/>
                </a:lnTo>
                <a:lnTo>
                  <a:pt x="3810" y="0"/>
                </a:lnTo>
                <a:close/>
              </a:path>
            </a:pathLst>
          </a:custGeom>
          <a:solidFill>
            <a:srgbClr val="781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40090" y="17538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16510"/>
                </a:lnTo>
                <a:lnTo>
                  <a:pt x="3809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340090" y="175196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9" y="0"/>
                </a:lnTo>
              </a:path>
            </a:pathLst>
          </a:custGeom>
          <a:ln w="3810">
            <a:solidFill>
              <a:srgbClr val="7B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616950" y="175387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3400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61695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3400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61695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340090" y="188531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9" y="0"/>
                </a:lnTo>
              </a:path>
            </a:pathLst>
          </a:custGeom>
          <a:ln w="3810">
            <a:solidFill>
              <a:srgbClr val="7B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40090" y="1859279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0" y="24129"/>
                </a:moveTo>
                <a:lnTo>
                  <a:pt x="3809" y="24129"/>
                </a:lnTo>
                <a:lnTo>
                  <a:pt x="380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616950" y="1859279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30">
                <a:moveTo>
                  <a:pt x="3809" y="0"/>
                </a:moveTo>
                <a:lnTo>
                  <a:pt x="0" y="0"/>
                </a:lnTo>
                <a:lnTo>
                  <a:pt x="0" y="24129"/>
                </a:lnTo>
                <a:lnTo>
                  <a:pt x="3809" y="24129"/>
                </a:lnTo>
                <a:lnTo>
                  <a:pt x="3809" y="0"/>
                </a:lnTo>
                <a:close/>
              </a:path>
            </a:pathLst>
          </a:custGeom>
          <a:solidFill>
            <a:srgbClr val="7B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343900" y="1757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12700"/>
                </a:moveTo>
                <a:lnTo>
                  <a:pt x="3809" y="12700"/>
                </a:lnTo>
                <a:lnTo>
                  <a:pt x="380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343900" y="175577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810">
            <a:solidFill>
              <a:srgbClr val="7E1B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613140" y="1757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0" y="0"/>
                </a:lnTo>
                <a:lnTo>
                  <a:pt x="0" y="12700"/>
                </a:lnTo>
                <a:lnTo>
                  <a:pt x="3809" y="12700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34390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61314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34390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61314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343900" y="1882139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7E1B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34390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0" y="21589"/>
                </a:moveTo>
                <a:lnTo>
                  <a:pt x="3809" y="21589"/>
                </a:lnTo>
                <a:lnTo>
                  <a:pt x="3809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613140" y="1859279"/>
            <a:ext cx="3810" cy="21590"/>
          </a:xfrm>
          <a:custGeom>
            <a:avLst/>
            <a:gdLst/>
            <a:ahLst/>
            <a:cxnLst/>
            <a:rect l="l" t="t" r="r" b="b"/>
            <a:pathLst>
              <a:path w="3809" h="21589">
                <a:moveTo>
                  <a:pt x="3809" y="0"/>
                </a:moveTo>
                <a:lnTo>
                  <a:pt x="0" y="0"/>
                </a:lnTo>
                <a:lnTo>
                  <a:pt x="0" y="21589"/>
                </a:lnTo>
                <a:lnTo>
                  <a:pt x="3809" y="21589"/>
                </a:lnTo>
                <a:lnTo>
                  <a:pt x="3809" y="0"/>
                </a:lnTo>
                <a:close/>
              </a:path>
            </a:pathLst>
          </a:custGeom>
          <a:solidFill>
            <a:srgbClr val="7E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347709" y="176148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0" y="8889"/>
                </a:moveTo>
                <a:lnTo>
                  <a:pt x="3810" y="8889"/>
                </a:lnTo>
                <a:lnTo>
                  <a:pt x="381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347709" y="175958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810">
            <a:solidFill>
              <a:srgbClr val="80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610600" y="1761489"/>
            <a:ext cx="2540" cy="8890"/>
          </a:xfrm>
          <a:custGeom>
            <a:avLst/>
            <a:gdLst/>
            <a:ahLst/>
            <a:cxnLst/>
            <a:rect l="l" t="t" r="r" b="b"/>
            <a:pathLst>
              <a:path w="2540" h="8889">
                <a:moveTo>
                  <a:pt x="2540" y="0"/>
                </a:moveTo>
                <a:lnTo>
                  <a:pt x="0" y="0"/>
                </a:lnTo>
                <a:lnTo>
                  <a:pt x="0" y="8889"/>
                </a:lnTo>
                <a:lnTo>
                  <a:pt x="2540" y="888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34770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10" y="0"/>
                </a:moveTo>
                <a:lnTo>
                  <a:pt x="0" y="0"/>
                </a:lnTo>
                <a:lnTo>
                  <a:pt x="0" y="16509"/>
                </a:lnTo>
                <a:lnTo>
                  <a:pt x="3810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610600" y="177037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540" y="0"/>
                </a:moveTo>
                <a:lnTo>
                  <a:pt x="0" y="0"/>
                </a:lnTo>
                <a:lnTo>
                  <a:pt x="0" y="16509"/>
                </a:lnTo>
                <a:lnTo>
                  <a:pt x="2540" y="1650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34770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10" y="0"/>
                </a:moveTo>
                <a:lnTo>
                  <a:pt x="0" y="0"/>
                </a:lnTo>
                <a:lnTo>
                  <a:pt x="0" y="72389"/>
                </a:lnTo>
                <a:lnTo>
                  <a:pt x="381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610600" y="1786889"/>
            <a:ext cx="2540" cy="72390"/>
          </a:xfrm>
          <a:custGeom>
            <a:avLst/>
            <a:gdLst/>
            <a:ahLst/>
            <a:cxnLst/>
            <a:rect l="l" t="t" r="r" b="b"/>
            <a:pathLst>
              <a:path w="2540" h="72389">
                <a:moveTo>
                  <a:pt x="2540" y="0"/>
                </a:moveTo>
                <a:lnTo>
                  <a:pt x="0" y="0"/>
                </a:lnTo>
                <a:lnTo>
                  <a:pt x="0" y="72389"/>
                </a:lnTo>
                <a:lnTo>
                  <a:pt x="2540" y="7238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347709" y="187896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810">
            <a:solidFill>
              <a:srgbClr val="80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347709" y="1859279"/>
            <a:ext cx="3810" cy="17780"/>
          </a:xfrm>
          <a:custGeom>
            <a:avLst/>
            <a:gdLst/>
            <a:ahLst/>
            <a:cxnLst/>
            <a:rect l="l" t="t" r="r" b="b"/>
            <a:pathLst>
              <a:path w="3809" h="17780">
                <a:moveTo>
                  <a:pt x="0" y="17779"/>
                </a:moveTo>
                <a:lnTo>
                  <a:pt x="3810" y="17779"/>
                </a:lnTo>
                <a:lnTo>
                  <a:pt x="381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610600" y="185927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40" h="17780">
                <a:moveTo>
                  <a:pt x="2540" y="0"/>
                </a:moveTo>
                <a:lnTo>
                  <a:pt x="0" y="0"/>
                </a:lnTo>
                <a:lnTo>
                  <a:pt x="0" y="17779"/>
                </a:lnTo>
                <a:lnTo>
                  <a:pt x="2540" y="17779"/>
                </a:lnTo>
                <a:lnTo>
                  <a:pt x="2540" y="0"/>
                </a:lnTo>
                <a:close/>
              </a:path>
            </a:pathLst>
          </a:custGeom>
          <a:solidFill>
            <a:srgbClr val="80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351519" y="176530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0" y="5079"/>
                </a:moveTo>
                <a:lnTo>
                  <a:pt x="3809" y="5079"/>
                </a:lnTo>
                <a:lnTo>
                  <a:pt x="3809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351519" y="176339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810">
            <a:solidFill>
              <a:srgbClr val="831C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606790" y="176530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3809" y="0"/>
                </a:moveTo>
                <a:lnTo>
                  <a:pt x="0" y="0"/>
                </a:lnTo>
                <a:lnTo>
                  <a:pt x="0" y="5079"/>
                </a:lnTo>
                <a:lnTo>
                  <a:pt x="3809" y="507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351519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606790" y="177037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0"/>
                </a:moveTo>
                <a:lnTo>
                  <a:pt x="0" y="0"/>
                </a:lnTo>
                <a:lnTo>
                  <a:pt x="0" y="16509"/>
                </a:lnTo>
                <a:lnTo>
                  <a:pt x="380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351519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606790" y="178688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0"/>
                </a:moveTo>
                <a:lnTo>
                  <a:pt x="0" y="0"/>
                </a:lnTo>
                <a:lnTo>
                  <a:pt x="0" y="72389"/>
                </a:lnTo>
                <a:lnTo>
                  <a:pt x="3809" y="72389"/>
                </a:lnTo>
                <a:lnTo>
                  <a:pt x="3809" y="0"/>
                </a:lnTo>
                <a:close/>
              </a:path>
            </a:pathLst>
          </a:custGeom>
          <a:solidFill>
            <a:srgbClr val="83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351519" y="187515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809">
            <a:solidFill>
              <a:srgbClr val="831C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351519" y="1765300"/>
            <a:ext cx="259079" cy="11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405369" y="2540"/>
            <a:ext cx="1740762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 txBox="1">
            <a:spLocks noGrp="1"/>
          </p:cNvSpPr>
          <p:nvPr>
            <p:ph type="title"/>
          </p:nvPr>
        </p:nvSpPr>
        <p:spPr>
          <a:xfrm>
            <a:off x="763269" y="374650"/>
            <a:ext cx="5329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Objek Data, Atribut dan</a:t>
            </a:r>
            <a:r>
              <a:rPr sz="2400" spc="35" dirty="0"/>
              <a:t> </a:t>
            </a:r>
            <a:r>
              <a:rPr sz="2400" spc="-10" dirty="0"/>
              <a:t>Hubungan</a:t>
            </a:r>
            <a:endParaRPr sz="2400"/>
          </a:p>
        </p:txBody>
      </p:sp>
      <p:sp>
        <p:nvSpPr>
          <p:cNvPr id="262" name="object 262"/>
          <p:cNvSpPr/>
          <p:nvPr/>
        </p:nvSpPr>
        <p:spPr>
          <a:xfrm>
            <a:off x="1219200" y="2057400"/>
            <a:ext cx="1163320" cy="1827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918210" y="4876800"/>
            <a:ext cx="2739390" cy="8343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 txBox="1"/>
          <p:nvPr/>
        </p:nvSpPr>
        <p:spPr>
          <a:xfrm>
            <a:off x="1371600" y="1177290"/>
            <a:ext cx="3375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5535" algn="l"/>
              </a:tabLst>
            </a:pPr>
            <a:r>
              <a:rPr sz="2000" b="1" spc="10" dirty="0">
                <a:solidFill>
                  <a:srgbClr val="FFCC00"/>
                </a:solidFill>
                <a:latin typeface="Tahoma"/>
                <a:cs typeface="Tahoma"/>
              </a:rPr>
              <a:t>O</a:t>
            </a:r>
            <a:r>
              <a:rPr sz="2000" b="1" spc="5" dirty="0">
                <a:solidFill>
                  <a:srgbClr val="FFCC00"/>
                </a:solidFill>
                <a:latin typeface="Tahoma"/>
                <a:cs typeface="Tahoma"/>
              </a:rPr>
              <a:t>b</a:t>
            </a:r>
            <a:r>
              <a:rPr sz="2000" b="1" spc="-5" dirty="0">
                <a:solidFill>
                  <a:srgbClr val="FFCC00"/>
                </a:solidFill>
                <a:latin typeface="Tahoma"/>
                <a:cs typeface="Tahoma"/>
              </a:rPr>
              <a:t>jek</a:t>
            </a:r>
            <a:r>
              <a:rPr sz="2000" b="1" dirty="0">
                <a:solidFill>
                  <a:srgbClr val="FFCC00"/>
                </a:solidFill>
                <a:latin typeface="Tahoma"/>
                <a:cs typeface="Tahoma"/>
              </a:rPr>
              <a:t>:	</a:t>
            </a:r>
            <a:r>
              <a:rPr sz="2000" b="1" spc="-5" dirty="0">
                <a:solidFill>
                  <a:srgbClr val="FFCC00"/>
                </a:solidFill>
                <a:latin typeface="Tahoma"/>
                <a:cs typeface="Tahoma"/>
              </a:rPr>
              <a:t>At</a:t>
            </a:r>
            <a:r>
              <a:rPr sz="2000" b="1" spc="-10" dirty="0">
                <a:solidFill>
                  <a:srgbClr val="FFCC00"/>
                </a:solidFill>
                <a:latin typeface="Tahoma"/>
                <a:cs typeface="Tahoma"/>
              </a:rPr>
              <a:t>r</a:t>
            </a:r>
            <a:r>
              <a:rPr sz="2000" b="1" spc="-5" dirty="0">
                <a:solidFill>
                  <a:srgbClr val="FFCC00"/>
                </a:solidFill>
                <a:latin typeface="Tahoma"/>
                <a:cs typeface="Tahoma"/>
              </a:rPr>
              <a:t>i</a:t>
            </a:r>
            <a:r>
              <a:rPr sz="2000" b="1" dirty="0">
                <a:solidFill>
                  <a:srgbClr val="FFCC00"/>
                </a:solidFill>
                <a:latin typeface="Tahoma"/>
                <a:cs typeface="Tahoma"/>
              </a:rPr>
              <a:t>b</a:t>
            </a:r>
            <a:r>
              <a:rPr sz="2000" b="1" spc="5" dirty="0">
                <a:solidFill>
                  <a:srgbClr val="FFCC00"/>
                </a:solidFill>
                <a:latin typeface="Tahoma"/>
                <a:cs typeface="Tahoma"/>
              </a:rPr>
              <a:t>u</a:t>
            </a:r>
            <a:r>
              <a:rPr sz="2000" b="1" spc="-15" dirty="0">
                <a:solidFill>
                  <a:srgbClr val="FFCC00"/>
                </a:solidFill>
                <a:latin typeface="Tahoma"/>
                <a:cs typeface="Tahoma"/>
              </a:rPr>
              <a:t>t</a:t>
            </a:r>
            <a:r>
              <a:rPr sz="2000" b="1" dirty="0">
                <a:solidFill>
                  <a:srgbClr val="FFCC00"/>
                </a:solidFill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6628130" y="1236979"/>
            <a:ext cx="1438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CC00"/>
                </a:solidFill>
                <a:latin typeface="Tahoma"/>
                <a:cs typeface="Tahoma"/>
              </a:rPr>
              <a:t>Hubungan: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6" name="object 266"/>
          <p:cNvSpPr/>
          <p:nvPr/>
        </p:nvSpPr>
        <p:spPr>
          <a:xfrm>
            <a:off x="3543300" y="29146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D1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743200" y="29718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>
                <a:moveTo>
                  <a:pt x="0" y="0"/>
                </a:moveTo>
                <a:lnTo>
                  <a:pt x="822960" y="0"/>
                </a:lnTo>
              </a:path>
            </a:pathLst>
          </a:custGeom>
          <a:ln w="38100">
            <a:solidFill>
              <a:srgbClr val="FD1E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858000" y="1905000"/>
            <a:ext cx="1163320" cy="18275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557009" y="5029200"/>
            <a:ext cx="1823720" cy="8343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334250" y="48387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D1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391400" y="3810000"/>
            <a:ext cx="0" cy="1051560"/>
          </a:xfrm>
          <a:custGeom>
            <a:avLst/>
            <a:gdLst/>
            <a:ahLst/>
            <a:cxnLst/>
            <a:rect l="l" t="t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ln w="38100">
            <a:solidFill>
              <a:srgbClr val="FD1E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 txBox="1"/>
          <p:nvPr/>
        </p:nvSpPr>
        <p:spPr>
          <a:xfrm>
            <a:off x="3872229" y="2275840"/>
            <a:ext cx="4109085" cy="380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902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Nama  Ala</a:t>
            </a:r>
            <a:r>
              <a:rPr sz="1800" spc="5" dirty="0">
                <a:solidFill>
                  <a:srgbClr val="FFCC00"/>
                </a:solidFill>
                <a:latin typeface="Tahoma"/>
                <a:cs typeface="Tahoma"/>
              </a:rPr>
              <a:t>m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at  Umur</a:t>
            </a:r>
            <a:endParaRPr sz="1800">
              <a:latin typeface="Tahoma"/>
              <a:cs typeface="Tahoma"/>
            </a:endParaRPr>
          </a:p>
          <a:p>
            <a:pPr marL="12700" marR="2174875">
              <a:lnSpc>
                <a:spcPct val="100000"/>
              </a:lnSpc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Lisensi Mengemudi  </a:t>
            </a:r>
            <a:r>
              <a:rPr sz="1800" spc="-10" dirty="0">
                <a:solidFill>
                  <a:srgbClr val="FFCC00"/>
                </a:solidFill>
                <a:latin typeface="Tahoma"/>
                <a:cs typeface="Tahoma"/>
              </a:rPr>
              <a:t>Nomor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535"/>
              </a:spcBef>
            </a:pPr>
            <a:r>
              <a:rPr sz="2000" b="1" spc="-5" dirty="0">
                <a:solidFill>
                  <a:srgbClr val="FFCC00"/>
                </a:solidFill>
                <a:latin typeface="Tahoma"/>
                <a:cs typeface="Tahoma"/>
              </a:rPr>
              <a:t>memili</a:t>
            </a:r>
            <a:r>
              <a:rPr sz="2000" b="1" spc="10" dirty="0">
                <a:solidFill>
                  <a:srgbClr val="FFCC00"/>
                </a:solidFill>
                <a:latin typeface="Tahoma"/>
                <a:cs typeface="Tahoma"/>
              </a:rPr>
              <a:t>k</a:t>
            </a:r>
            <a:r>
              <a:rPr sz="2000" b="1" dirty="0">
                <a:solidFill>
                  <a:srgbClr val="FFCC00"/>
                </a:solidFill>
                <a:latin typeface="Tahoma"/>
                <a:cs typeface="Tahoma"/>
              </a:rPr>
              <a:t>i</a:t>
            </a:r>
            <a:endParaRPr sz="2000">
              <a:latin typeface="Tahoma"/>
              <a:cs typeface="Tahoma"/>
            </a:endParaRPr>
          </a:p>
          <a:p>
            <a:pPr marL="105410" marR="3009900">
              <a:lnSpc>
                <a:spcPct val="100000"/>
              </a:lnSpc>
              <a:spcBef>
                <a:spcPts val="1800"/>
              </a:spcBef>
            </a:pP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Merk  Model  Nomor</a:t>
            </a:r>
            <a:r>
              <a:rPr sz="1800" spc="-9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Tahoma"/>
                <a:cs typeface="Tahoma"/>
              </a:rPr>
              <a:t>ID  Tipe  Warna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33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78</TotalTime>
  <Words>723</Words>
  <Application>Microsoft Office PowerPoint</Application>
  <PresentationFormat>On-screen Show (4:3)</PresentationFormat>
  <Paragraphs>176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12. KONSEP DAN  PRINSIP ANALISIS</vt:lpstr>
      <vt:lpstr>12.1 Analisis Persyaratan</vt:lpstr>
      <vt:lpstr>12.2 Prinsip-Prinsip Analisis</vt:lpstr>
      <vt:lpstr>12.3 Area Kerja Analisis</vt:lpstr>
      <vt:lpstr>12.3.1 Identifikasi dan Perumusan Masalah</vt:lpstr>
      <vt:lpstr>12.3.2 Evaluasi dan Sintesis</vt:lpstr>
      <vt:lpstr>12.3.3 Pemodelan Analisis</vt:lpstr>
      <vt:lpstr>Pemodelan Data</vt:lpstr>
      <vt:lpstr>Objek Data, Atribut dan Hubungan</vt:lpstr>
      <vt:lpstr>Representasi Tabular Objek Data</vt:lpstr>
      <vt:lpstr>12.3.4 Spesifikasi</vt:lpstr>
      <vt:lpstr>12.3.5 Kajian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XXX</dc:creator>
  <cp:lastModifiedBy>elisa</cp:lastModifiedBy>
  <cp:revision>1</cp:revision>
  <dcterms:created xsi:type="dcterms:W3CDTF">2018-10-02T10:45:44Z</dcterms:created>
  <dcterms:modified xsi:type="dcterms:W3CDTF">2018-10-03T02:30:14Z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2007-05-20T00:00:00Z</vt:filetime>
  </property>
  <property fmtid="{D5CDD505-2E9C-101B-9397-08002B2CF9AE}" pid="3" name="Creator">
    <vt:lpwstr>Impress</vt:lpwstr>
  </property>
  <property fmtid="{D5CDD505-2E9C-101B-9397-08002B2CF9AE}" pid="4" name="LastSaved">
    <vt:filetime>2007-05-20T00:00:00Z</vt:filetime>
  </property>
</Properties>
</file>