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76" r:id="rId5"/>
    <p:sldId id="264" r:id="rId6"/>
    <p:sldId id="258" r:id="rId7"/>
    <p:sldId id="265" r:id="rId8"/>
    <p:sldId id="266" r:id="rId9"/>
    <p:sldId id="259" r:id="rId10"/>
    <p:sldId id="260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E500-32D2-42E7-BDD8-506A24939E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0AFF-3CCC-422A-A1B8-9352906169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E500-32D2-42E7-BDD8-506A24939E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0AFF-3CCC-422A-A1B8-935290616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E500-32D2-42E7-BDD8-506A24939E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0AFF-3CCC-422A-A1B8-935290616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E500-32D2-42E7-BDD8-506A24939E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0AFF-3CCC-422A-A1B8-935290616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E500-32D2-42E7-BDD8-506A24939E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0AFF-3CCC-422A-A1B8-935290616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E500-32D2-42E7-BDD8-506A24939E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0AFF-3CCC-422A-A1B8-935290616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E500-32D2-42E7-BDD8-506A24939E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0AFF-3CCC-422A-A1B8-935290616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E500-32D2-42E7-BDD8-506A24939E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0AFF-3CCC-422A-A1B8-935290616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E500-32D2-42E7-BDD8-506A24939E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0AFF-3CCC-422A-A1B8-935290616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E500-32D2-42E7-BDD8-506A24939E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0AFF-3CCC-422A-A1B8-9352906169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313E500-32D2-42E7-BDD8-506A24939E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270AFF-3CCC-422A-A1B8-935290616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313E500-32D2-42E7-BDD8-506A24939E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9270AFF-3CCC-422A-A1B8-935290616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en-US" dirty="0" smtClean="0"/>
              <a:t>Join (</a:t>
            </a:r>
            <a:r>
              <a:rPr lang="en-US" dirty="0" err="1" smtClean="0"/>
              <a:t>penggabungan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Mempunyai</a:t>
            </a:r>
            <a:r>
              <a:rPr lang="en-US" dirty="0" smtClean="0"/>
              <a:t> 2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 1 </a:t>
            </a:r>
            <a:r>
              <a:rPr lang="en-US" dirty="0" err="1" smtClean="0"/>
              <a:t>transisi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Fork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join.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962400"/>
            <a:ext cx="2362200" cy="971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Transitions/Flow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aktivitas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state </a:t>
            </a:r>
            <a:r>
              <a:rPr lang="en-US" sz="2800" dirty="0" err="1" smtClean="0"/>
              <a:t>selesai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flow control </a:t>
            </a:r>
            <a:r>
              <a:rPr lang="en-US" sz="2800" dirty="0" err="1" smtClean="0"/>
              <a:t>berganti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aktivitas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state </a:t>
            </a:r>
            <a:r>
              <a:rPr lang="en-US" sz="2800" dirty="0" err="1" smtClean="0"/>
              <a:t>berikutnya</a:t>
            </a:r>
            <a:endParaRPr lang="en-US" sz="2800" dirty="0" smtClean="0"/>
          </a:p>
          <a:p>
            <a:r>
              <a:rPr lang="en-US" sz="2800" dirty="0" err="1" smtClean="0"/>
              <a:t>Dinotasikan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garis</a:t>
            </a:r>
            <a:r>
              <a:rPr lang="en-US" sz="2800" dirty="0" smtClean="0"/>
              <a:t> </a:t>
            </a:r>
            <a:r>
              <a:rPr lang="en-US" sz="2800" dirty="0" err="1" smtClean="0"/>
              <a:t>lurus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anak</a:t>
            </a:r>
            <a:r>
              <a:rPr lang="en-US" sz="2800" dirty="0" smtClean="0"/>
              <a:t> </a:t>
            </a:r>
            <a:r>
              <a:rPr lang="en-US" sz="2800" dirty="0" err="1" smtClean="0"/>
              <a:t>panah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86200"/>
            <a:ext cx="6096000" cy="2518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Points (Branching)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lambang</a:t>
            </a:r>
            <a:r>
              <a:rPr lang="en-US" dirty="0" smtClean="0"/>
              <a:t> </a:t>
            </a:r>
            <a:r>
              <a:rPr lang="en-US" dirty="0" err="1" smtClean="0"/>
              <a:t>wajik</a:t>
            </a:r>
            <a:r>
              <a:rPr lang="en-US" dirty="0" smtClean="0"/>
              <a:t>/ </a:t>
            </a:r>
            <a:r>
              <a:rPr lang="en-US" dirty="0" err="1" smtClean="0"/>
              <a:t>belah</a:t>
            </a:r>
            <a:r>
              <a:rPr lang="en-US" dirty="0" smtClean="0"/>
              <a:t> </a:t>
            </a:r>
            <a:r>
              <a:rPr lang="en-US" dirty="0" err="1" smtClean="0"/>
              <a:t>ketupan</a:t>
            </a:r>
            <a:r>
              <a:rPr lang="en-US" dirty="0" smtClean="0"/>
              <a:t>/diamond</a:t>
            </a:r>
          </a:p>
          <a:p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(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/</a:t>
            </a:r>
            <a:r>
              <a:rPr lang="en-US" dirty="0" err="1" smtClean="0"/>
              <a:t>ke</a:t>
            </a:r>
            <a:r>
              <a:rPr lang="en-US" dirty="0" smtClean="0"/>
              <a:t> decision point)</a:t>
            </a:r>
          </a:p>
          <a:p>
            <a:r>
              <a:rPr lang="en-US" dirty="0" err="1" smtClean="0"/>
              <a:t>Hindarkan</a:t>
            </a:r>
            <a:r>
              <a:rPr lang="en-US" dirty="0" smtClean="0"/>
              <a:t> decision points yang </a:t>
            </a:r>
            <a:r>
              <a:rPr lang="en-US" dirty="0" err="1" smtClean="0"/>
              <a:t>berlebihan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(</a:t>
            </a:r>
            <a:r>
              <a:rPr lang="en-US" dirty="0" err="1" smtClean="0"/>
              <a:t>pertanyaan</a:t>
            </a:r>
            <a:r>
              <a:rPr lang="en-US" dirty="0" smtClean="0"/>
              <a:t>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tengah</a:t>
            </a:r>
            <a:r>
              <a:rPr lang="en-US" dirty="0" smtClean="0"/>
              <a:t> </a:t>
            </a:r>
            <a:r>
              <a:rPr lang="en-US" dirty="0" err="1" smtClean="0"/>
              <a:t>belah</a:t>
            </a:r>
            <a:r>
              <a:rPr lang="en-US" dirty="0" smtClean="0"/>
              <a:t> </a:t>
            </a:r>
            <a:r>
              <a:rPr lang="en-US" dirty="0" err="1" smtClean="0"/>
              <a:t>ketupat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flowchart.</a:t>
            </a:r>
          </a:p>
          <a:p>
            <a:r>
              <a:rPr lang="en-US" dirty="0" err="1" smtClean="0"/>
              <a:t>Disetiap</a:t>
            </a:r>
            <a:r>
              <a:rPr lang="en-US" dirty="0" smtClean="0"/>
              <a:t> outgoing node,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expression (guard expression/condition)</a:t>
            </a:r>
          </a:p>
          <a:p>
            <a:r>
              <a:rPr lang="en-US" dirty="0" err="1" smtClean="0"/>
              <a:t>Notasi</a:t>
            </a:r>
            <a:r>
              <a:rPr lang="en-US" dirty="0" smtClean="0"/>
              <a:t> condition [ …text…]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8305800" cy="29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</a:t>
            </a:r>
            <a:r>
              <a:rPr lang="en-US" dirty="0" err="1" smtClean="0"/>
              <a:t>dan</a:t>
            </a:r>
            <a:r>
              <a:rPr lang="en-US" dirty="0" smtClean="0"/>
              <a:t> 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concurrent</a:t>
            </a:r>
          </a:p>
          <a:p>
            <a:r>
              <a:rPr lang="en-US" dirty="0" err="1" smtClean="0"/>
              <a:t>Dinotasikan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vertikal</a:t>
            </a:r>
            <a:r>
              <a:rPr lang="en-US" dirty="0" smtClean="0"/>
              <a:t>/horizontal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join </a:t>
            </a:r>
            <a:r>
              <a:rPr lang="en-US" dirty="0" err="1" smtClean="0"/>
              <a:t>kembali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49935"/>
            <a:ext cx="3048000" cy="6608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Callout 4"/>
          <p:cNvSpPr/>
          <p:nvPr/>
        </p:nvSpPr>
        <p:spPr>
          <a:xfrm>
            <a:off x="5257800" y="1143000"/>
            <a:ext cx="914400" cy="533400"/>
          </a:xfrm>
          <a:prstGeom prst="wedgeEllipseCallout">
            <a:avLst>
              <a:gd name="adj1" fmla="val -163221"/>
              <a:gd name="adj2" fmla="val 1204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5638800" y="4572000"/>
            <a:ext cx="990600" cy="533400"/>
          </a:xfrm>
          <a:prstGeom prst="wedgeEllipseCallout">
            <a:avLst>
              <a:gd name="adj1" fmla="val -193049"/>
              <a:gd name="adj2" fmla="val 29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Join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Diagram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, activity diagram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dipartisi</a:t>
            </a:r>
            <a:endParaRPr lang="en-US" dirty="0" smtClean="0"/>
          </a:p>
          <a:p>
            <a:pPr lvl="1"/>
            <a:r>
              <a:rPr lang="en-US" dirty="0" smtClean="0"/>
              <a:t>Swim Lane</a:t>
            </a:r>
          </a:p>
          <a:p>
            <a:pPr lvl="1"/>
            <a:r>
              <a:rPr lang="en-US" dirty="0" smtClean="0"/>
              <a:t>Node-based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Swim 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838200"/>
            <a:ext cx="730654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0"/>
            <a:ext cx="6705600" cy="671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50254"/>
            <a:ext cx="6629400" cy="560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business process, procedural logic, </a:t>
            </a:r>
            <a:r>
              <a:rPr lang="en-US" dirty="0" err="1" smtClean="0"/>
              <a:t>dan</a:t>
            </a:r>
            <a:r>
              <a:rPr lang="en-US" dirty="0" smtClean="0"/>
              <a:t> work flow</a:t>
            </a:r>
          </a:p>
          <a:p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business modeling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memperlihatkan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aktifitas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Struktur</a:t>
            </a:r>
            <a:r>
              <a:rPr lang="en-US" dirty="0" smtClean="0"/>
              <a:t> diagram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flowchart </a:t>
            </a:r>
            <a:r>
              <a:rPr lang="en-US" dirty="0" err="1" smtClean="0"/>
              <a:t>atau</a:t>
            </a:r>
            <a:r>
              <a:rPr lang="en-US" dirty="0" smtClean="0"/>
              <a:t> Data Flow Diagram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Nodes (initial </a:t>
            </a:r>
            <a:r>
              <a:rPr lang="en-US" dirty="0" err="1" smtClean="0"/>
              <a:t>dan</a:t>
            </a:r>
            <a:r>
              <a:rPr lang="en-US" dirty="0" smtClean="0"/>
              <a:t> final)</a:t>
            </a:r>
          </a:p>
          <a:p>
            <a:r>
              <a:rPr lang="en-US" dirty="0" smtClean="0"/>
              <a:t>Activity</a:t>
            </a:r>
          </a:p>
          <a:p>
            <a:r>
              <a:rPr lang="en-US" dirty="0" smtClean="0"/>
              <a:t>Fork</a:t>
            </a:r>
          </a:p>
          <a:p>
            <a:r>
              <a:rPr lang="en-US" dirty="0" smtClean="0"/>
              <a:t>Join</a:t>
            </a:r>
          </a:p>
          <a:p>
            <a:r>
              <a:rPr lang="en-US" dirty="0" smtClean="0"/>
              <a:t>Condition</a:t>
            </a:r>
          </a:p>
          <a:p>
            <a:r>
              <a:rPr lang="en-US" dirty="0" smtClean="0"/>
              <a:t>Decision</a:t>
            </a:r>
          </a:p>
          <a:p>
            <a:r>
              <a:rPr lang="en-US" dirty="0" smtClean="0"/>
              <a:t>Merge</a:t>
            </a:r>
          </a:p>
          <a:p>
            <a:r>
              <a:rPr lang="en-US" dirty="0" smtClean="0"/>
              <a:t>Partition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0"/>
            <a:ext cx="4572000" cy="6126163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Diawali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dengan</a:t>
            </a:r>
            <a:r>
              <a:rPr lang="en-US" sz="2800" dirty="0" smtClean="0">
                <a:solidFill>
                  <a:schemeClr val="bg1"/>
                </a:solidFill>
              </a:rPr>
              <a:t> initial node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Fill Order </a:t>
            </a:r>
            <a:r>
              <a:rPr lang="en-US" sz="2800" dirty="0" err="1" smtClean="0">
                <a:solidFill>
                  <a:schemeClr val="bg1"/>
                </a:solidFill>
              </a:rPr>
              <a:t>dan</a:t>
            </a:r>
            <a:r>
              <a:rPr lang="en-US" sz="2800" dirty="0" smtClean="0">
                <a:solidFill>
                  <a:schemeClr val="bg1"/>
                </a:solidFill>
              </a:rPr>
              <a:t> Send Invoice </a:t>
            </a:r>
            <a:r>
              <a:rPr lang="en-US" sz="2800" dirty="0" err="1" smtClean="0">
                <a:solidFill>
                  <a:schemeClr val="bg1"/>
                </a:solidFill>
              </a:rPr>
              <a:t>terjadi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secara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bersamaan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err="1" smtClean="0"/>
              <a:t>Urutan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relevan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2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tadi</a:t>
            </a:r>
            <a:endParaRPr lang="en-US" sz="2400" dirty="0" smtClean="0"/>
          </a:p>
          <a:p>
            <a:pPr lvl="1"/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concurrent algorithm</a:t>
            </a:r>
          </a:p>
          <a:p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paralelism</a:t>
            </a:r>
            <a:r>
              <a:rPr lang="en-US" sz="2800" dirty="0" smtClean="0"/>
              <a:t>, </a:t>
            </a:r>
            <a:r>
              <a:rPr lang="en-US" sz="2800" dirty="0" err="1" smtClean="0"/>
              <a:t>diperlukan</a:t>
            </a:r>
            <a:r>
              <a:rPr lang="en-US" sz="2800" dirty="0" smtClean="0"/>
              <a:t> </a:t>
            </a:r>
            <a:r>
              <a:rPr lang="en-US" sz="2800" dirty="0" err="1" smtClean="0"/>
              <a:t>sinkronisasi</a:t>
            </a:r>
            <a:endParaRPr lang="en-US" sz="2800" dirty="0" smtClean="0"/>
          </a:p>
          <a:p>
            <a:pPr lvl="1"/>
            <a:r>
              <a:rPr lang="en-US" sz="2400" dirty="0" smtClean="0"/>
              <a:t>Order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ditutup</a:t>
            </a:r>
            <a:r>
              <a:rPr lang="en-US" sz="2400" dirty="0" smtClean="0"/>
              <a:t>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barang</a:t>
            </a:r>
            <a:r>
              <a:rPr lang="en-US" sz="2400" dirty="0" smtClean="0"/>
              <a:t> </a:t>
            </a:r>
            <a:r>
              <a:rPr lang="en-US" sz="2400" dirty="0" err="1" smtClean="0"/>
              <a:t>dikirim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pembayaran</a:t>
            </a:r>
            <a:r>
              <a:rPr lang="en-US" sz="2400" dirty="0" smtClean="0"/>
              <a:t> </a:t>
            </a:r>
            <a:r>
              <a:rPr lang="en-US" sz="2400" dirty="0" err="1" smtClean="0"/>
              <a:t>diterima</a:t>
            </a:r>
            <a:endParaRPr lang="en-US" sz="2400" dirty="0" smtClean="0"/>
          </a:p>
          <a:p>
            <a:pPr lvl="1"/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join</a:t>
            </a:r>
          </a:p>
          <a:p>
            <a:r>
              <a:rPr lang="en-US" sz="2800" dirty="0" err="1" smtClean="0"/>
              <a:t>Diakhiri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activity final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0985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(Initial </a:t>
            </a:r>
            <a:r>
              <a:rPr lang="en-US" dirty="0" err="1" smtClean="0"/>
              <a:t>dan</a:t>
            </a:r>
            <a:r>
              <a:rPr lang="en-US" dirty="0" smtClean="0"/>
              <a:t> Final)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Font typeface="Arial" pitchFamily="34" charset="0"/>
              <a:buChar char="•"/>
            </a:pPr>
            <a:r>
              <a:rPr lang="en-US" dirty="0" smtClean="0"/>
              <a:t>Start point (initial node)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endParaRPr lang="en-US" dirty="0" smtClean="0"/>
          </a:p>
          <a:p>
            <a:pPr marL="285750" lvl="1">
              <a:buNone/>
            </a:pPr>
            <a:r>
              <a:rPr lang="en-US" dirty="0" smtClean="0"/>
              <a:t>	</a:t>
            </a:r>
          </a:p>
          <a:p>
            <a:pPr marL="285750" lvl="1">
              <a:buFont typeface="Arial" pitchFamily="34" charset="0"/>
              <a:buChar char="•"/>
            </a:pPr>
            <a:r>
              <a:rPr lang="en-US" dirty="0" smtClean="0"/>
              <a:t>End point (final node)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endParaRPr lang="en-US" dirty="0" smtClean="0"/>
          </a:p>
          <a:p>
            <a:pPr marL="285750" indent="-285750">
              <a:buNone/>
            </a:pP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1143000" y="2286000"/>
            <a:ext cx="3048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66800" y="3352800"/>
            <a:ext cx="381000" cy="381000"/>
            <a:chOff x="8077200" y="2971800"/>
            <a:chExt cx="304800" cy="304800"/>
          </a:xfrm>
        </p:grpSpPr>
        <p:sp>
          <p:nvSpPr>
            <p:cNvPr id="6" name="Flowchart: Connector 5"/>
            <p:cNvSpPr/>
            <p:nvPr/>
          </p:nvSpPr>
          <p:spPr>
            <a:xfrm>
              <a:off x="8077200" y="2971800"/>
              <a:ext cx="304800" cy="3048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8153400" y="3048000"/>
              <a:ext cx="152400" cy="1524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/>
            <a:r>
              <a:rPr lang="en-US" sz="2800" dirty="0" err="1" smtClean="0"/>
              <a:t>Menggambarkan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bisnis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dikenal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activity state</a:t>
            </a:r>
          </a:p>
          <a:p>
            <a:pPr marL="228600" lvl="2"/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komputasi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perubahan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</a:t>
            </a:r>
          </a:p>
          <a:p>
            <a:pPr marL="228600" lvl="2"/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kata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ekspresi</a:t>
            </a:r>
            <a:endParaRPr lang="en-US" sz="2800" dirty="0" smtClean="0"/>
          </a:p>
          <a:p>
            <a:pPr marL="228600" lvl="2"/>
            <a:r>
              <a:rPr lang="en-US" sz="2800" dirty="0" smtClean="0"/>
              <a:t>Activity yang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 </a:t>
            </a:r>
            <a:r>
              <a:rPr lang="en-US" sz="2800" dirty="0" err="1" smtClean="0"/>
              <a:t>atomik</a:t>
            </a:r>
            <a:r>
              <a:rPr lang="en-US" sz="2800" dirty="0" smtClean="0"/>
              <a:t>,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didekomposisi</a:t>
            </a:r>
            <a:endParaRPr lang="en-US" sz="2800" dirty="0" smtClean="0"/>
          </a:p>
          <a:p>
            <a:pPr marL="228600" lvl="2"/>
            <a:r>
              <a:rPr lang="en-US" sz="2800" dirty="0" err="1" smtClean="0"/>
              <a:t>Digambarkan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5715000" y="4419600"/>
            <a:ext cx="13716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5181600"/>
            <a:ext cx="3581400" cy="143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menyederhanakan</a:t>
            </a:r>
            <a:r>
              <a:rPr lang="en-US" sz="2800" dirty="0" smtClean="0"/>
              <a:t> diagram, </a:t>
            </a:r>
            <a:r>
              <a:rPr lang="en-US" sz="2800" dirty="0" err="1" smtClean="0"/>
              <a:t>seringkali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dekomposisi</a:t>
            </a:r>
            <a:r>
              <a:rPr lang="en-US" sz="2800" dirty="0" smtClean="0"/>
              <a:t> </a:t>
            </a:r>
            <a:r>
              <a:rPr lang="en-US" sz="2800" dirty="0" err="1" smtClean="0"/>
              <a:t>aktivitas</a:t>
            </a:r>
            <a:endParaRPr lang="en-US" sz="2800" dirty="0" smtClean="0"/>
          </a:p>
          <a:p>
            <a:r>
              <a:rPr lang="en-US" sz="2800" dirty="0" err="1" smtClean="0"/>
              <a:t>Contoh</a:t>
            </a:r>
            <a:r>
              <a:rPr lang="en-US" sz="2800" dirty="0" smtClean="0"/>
              <a:t>: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Pengiriman</a:t>
            </a:r>
            <a:r>
              <a:rPr lang="en-US" sz="2800" dirty="0" smtClean="0"/>
              <a:t>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048000"/>
            <a:ext cx="5715000" cy="352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28750"/>
            <a:ext cx="825488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activities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Suatu</a:t>
            </a:r>
            <a:r>
              <a:rPr lang="en-US" dirty="0" smtClean="0"/>
              <a:t> activity yang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berbarengan</a:t>
            </a:r>
            <a:r>
              <a:rPr lang="en-US" dirty="0" smtClean="0"/>
              <a:t>,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Fork (</a:t>
            </a:r>
            <a:r>
              <a:rPr lang="en-US" dirty="0" err="1" smtClean="0"/>
              <a:t>pencabangan</a:t>
            </a:r>
            <a:r>
              <a:rPr lang="en-US" dirty="0" smtClean="0"/>
              <a:t>)</a:t>
            </a:r>
          </a:p>
          <a:p>
            <a:pPr marL="735013">
              <a:buNone/>
            </a:pPr>
            <a:r>
              <a:rPr lang="en-US" dirty="0" smtClean="0"/>
              <a:t>	</a:t>
            </a:r>
            <a:r>
              <a:rPr lang="en-US" dirty="0" err="1" smtClean="0"/>
              <a:t>Mempunyai</a:t>
            </a:r>
            <a:r>
              <a:rPr lang="en-US" dirty="0" smtClean="0"/>
              <a:t> 1 </a:t>
            </a:r>
            <a:r>
              <a:rPr lang="en-US" dirty="0" err="1" smtClean="0"/>
              <a:t>transisi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2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 </a:t>
            </a:r>
            <a:r>
              <a:rPr lang="en-US" dirty="0" err="1" smtClean="0"/>
              <a:t>transisi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&gt;1 </a:t>
            </a:r>
            <a:r>
              <a:rPr lang="en-US" dirty="0" err="1" smtClean="0"/>
              <a:t>transisi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fork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gabungkan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decision point (</a:t>
            </a:r>
            <a:r>
              <a:rPr lang="en-US" dirty="0" err="1" smtClean="0"/>
              <a:t>disebut</a:t>
            </a:r>
            <a:r>
              <a:rPr lang="en-US" dirty="0" smtClean="0"/>
              <a:t> merge)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2590800"/>
            <a:ext cx="1143000" cy="9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5867400"/>
            <a:ext cx="160826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314</TotalTime>
  <Words>321</Words>
  <Application>Microsoft Office PowerPoint</Application>
  <PresentationFormat>On-screen Show (4:3)</PresentationFormat>
  <Paragraphs>70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Activity Diagram</vt:lpstr>
      <vt:lpstr>Activity Diagram</vt:lpstr>
      <vt:lpstr>Komponen Activity Diagram</vt:lpstr>
      <vt:lpstr>Slide 4</vt:lpstr>
      <vt:lpstr>Node (Initial dan Final) </vt:lpstr>
      <vt:lpstr>Activity</vt:lpstr>
      <vt:lpstr>Activity Decomposition</vt:lpstr>
      <vt:lpstr>Contoh</vt:lpstr>
      <vt:lpstr>Jenis Activities</vt:lpstr>
      <vt:lpstr>Jenis Activities</vt:lpstr>
      <vt:lpstr>Transitions/Flow</vt:lpstr>
      <vt:lpstr>Decision Points (Branching)</vt:lpstr>
      <vt:lpstr>Contoh Branching</vt:lpstr>
      <vt:lpstr>Forking dan Joining</vt:lpstr>
      <vt:lpstr>Slide 15</vt:lpstr>
      <vt:lpstr>Partitions</vt:lpstr>
      <vt:lpstr>Swim lane</vt:lpstr>
      <vt:lpstr>Slide 18</vt:lpstr>
      <vt:lpstr>Node Based</vt:lpstr>
    </vt:vector>
  </TitlesOfParts>
  <Company>stikom-db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Diagram</dc:title>
  <dc:creator>eriya</dc:creator>
  <cp:lastModifiedBy>elisa</cp:lastModifiedBy>
  <cp:revision>66</cp:revision>
  <dcterms:created xsi:type="dcterms:W3CDTF">2010-07-06T01:45:16Z</dcterms:created>
  <dcterms:modified xsi:type="dcterms:W3CDTF">2018-12-12T09:19:23Z</dcterms:modified>
</cp:coreProperties>
</file>