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459B"/>
    <a:srgbClr val="EDE8FD"/>
    <a:srgbClr val="EAE4FC"/>
    <a:srgbClr val="E7E1FD"/>
    <a:srgbClr val="EAE2FE"/>
    <a:srgbClr val="E7E0FD"/>
    <a:srgbClr val="ECE4FE"/>
    <a:srgbClr val="E7DFFC"/>
    <a:srgbClr val="EFEEFE"/>
    <a:srgbClr val="FCF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5993F-B35D-473F-B464-9426D73D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065E1-FD09-4166-9871-18C826162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CB533-3A53-462E-B9A4-51CB5A50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7D67-559B-4E4B-A8DC-1855F7C5B914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D853-6797-4B08-A2A1-DFF3A603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71650-E214-466A-84E3-8192E924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9211-A100-4DDD-81CA-E01D3CF41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402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04315-EE6E-4698-8CA7-FC4F39B5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A73A0-ADC7-4D9D-AA9D-6C2A01D2A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99C33-D695-4F5D-A81E-84D853EF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7D67-559B-4E4B-A8DC-1855F7C5B914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3F8A0-1314-48C5-AD9A-DC9BAA86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AEE2-87BB-4169-9F9F-BD127DA3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9211-A100-4DDD-81CA-E01D3CF41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93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3D0AB-3248-43E6-9CA1-C992EB760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78012-369A-48AE-86E0-E70655235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861BF-C7D7-4043-9D88-2612E0015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7D67-559B-4E4B-A8DC-1855F7C5B914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5653E-945A-430A-9EFB-81064873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DAFBF-22F0-4CE9-8202-F463A68A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9211-A100-4DDD-81CA-E01D3CF41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4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C58D3-C251-4A23-A638-70F87CC3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3552F-B6FA-4D79-944E-75D43B1A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DFE5D-50F5-4BA6-B3FB-65C43E9E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7D67-559B-4E4B-A8DC-1855F7C5B914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10ECF-87B2-45F1-9098-1C95F495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10576-15C2-4784-9E39-1679A02E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9211-A100-4DDD-81CA-E01D3CF41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123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8299-E150-4357-BA67-144C3154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ED385-4019-49C7-B3EF-D9A51F39D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CB394-A463-4D1C-BBA8-ADB43A4D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7D67-559B-4E4B-A8DC-1855F7C5B914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70FD8-6E82-4693-97FF-9377F326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3E56D-C733-4BF6-A626-B7065912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9211-A100-4DDD-81CA-E01D3CF41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89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A032C-9A26-4F8B-B903-1B2DB3CC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1961-F4D4-4155-9B98-6BEC769D7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820D5-A660-4BE9-AC66-781C074F1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8D9EF-D0CE-44DE-9C43-82139CC5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7D67-559B-4E4B-A8DC-1855F7C5B914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1032A-0352-46E2-BE34-CD2A9AFEC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5CE0B-62CE-4D9D-B1FF-787EBB97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9211-A100-4DDD-81CA-E01D3CF41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653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44E4-213C-4394-84B9-F6FFCF11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C491-E205-472E-9ABF-695229E18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CF2FB9-0DCC-4FEA-8625-28AE6C514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55058F-1749-4143-BED3-4645289AB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B6D60-3088-44AF-BD83-0F1EDABFD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9A6229-F75F-4D41-B9CE-3A8D62013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7D67-559B-4E4B-A8DC-1855F7C5B914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74ED8-580E-4A09-A0F1-FBB92CCF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596CF-E025-4950-B50B-5EDFD888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9211-A100-4DDD-81CA-E01D3CF41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199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5901-66AE-40A8-B7B6-07B0C8A7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7A762-C75D-44CC-874D-2E5D826E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7D67-559B-4E4B-A8DC-1855F7C5B914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C5287-22F6-4766-AE5C-AEC3AC73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AC313-7F32-457B-99F4-13CE2C74A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9211-A100-4DDD-81CA-E01D3CF41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046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57E8FE-C757-47BE-AE99-1214E8BBE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7D67-559B-4E4B-A8DC-1855F7C5B914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14BCF-11BD-4FE1-9372-764A35445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48957-91AA-43FC-A082-A00ED61E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9211-A100-4DDD-81CA-E01D3CF41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498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B6430-F206-4660-859F-C409B902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5505F-F8F3-4250-B8D4-551B6D107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DA7A7-33D7-418E-A17E-EABADE995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38212-09C3-40B5-83F8-D9FA4E22D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7D67-559B-4E4B-A8DC-1855F7C5B914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10ADF-63F7-4351-BC1D-A723AD49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3DABD-D92D-493F-BD03-51EA65BC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9211-A100-4DDD-81CA-E01D3CF41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2600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481C-C35D-47CB-B2A7-13C110246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6E2B6-4746-4981-94F0-A2F6D4222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EC690-B21E-411C-A0BD-99FF4A400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B226D-116F-461A-8BDB-F31A054AA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7D67-559B-4E4B-A8DC-1855F7C5B914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1D7D2-0A9C-42B3-8F89-C62FFD23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40378-6EFE-4783-A4AD-3824DF15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E9211-A100-4DDD-81CA-E01D3CF41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723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518452-4AD8-4539-A644-2AE67F31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27E20-430B-4B61-979E-D04D2F8EF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BBDE3-1265-4FE7-8BFF-0715138B2B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37D67-559B-4E4B-A8DC-1855F7C5B914}" type="datetimeFigureOut">
              <a:rPr lang="zh-TW" altLang="en-US" smtClean="0"/>
              <a:t>2025/7/7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8710-FA91-4ADE-9CB8-3BF1445C2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69426-70CF-47FC-B417-60FEE0705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E9211-A100-4DDD-81CA-E01D3CF416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570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7CCD17D-7621-428F-94C4-E0715B725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702" y="990388"/>
            <a:ext cx="6416596" cy="4877223"/>
          </a:xfrm>
          <a:prstGeom prst="rect">
            <a:avLst/>
          </a:prstGeom>
          <a:ln>
            <a:solidFill>
              <a:srgbClr val="7A459B">
                <a:alpha val="89020"/>
              </a:srgbClr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1E85E3-70AF-414D-BAAC-7A76DDC9DCA2}"/>
              </a:ext>
            </a:extLst>
          </p:cNvPr>
          <p:cNvSpPr/>
          <p:nvPr/>
        </p:nvSpPr>
        <p:spPr>
          <a:xfrm>
            <a:off x="3127248" y="4579620"/>
            <a:ext cx="5913120" cy="815340"/>
          </a:xfrm>
          <a:prstGeom prst="roundRect">
            <a:avLst/>
          </a:prstGeom>
          <a:gradFill flip="none" rotWithShape="1">
            <a:gsLst>
              <a:gs pos="13000">
                <a:schemeClr val="accent1">
                  <a:lumMod val="5000"/>
                  <a:lumOff val="95000"/>
                  <a:alpha val="81000"/>
                </a:schemeClr>
              </a:gs>
              <a:gs pos="37000">
                <a:srgbClr val="EAE4FC"/>
              </a:gs>
              <a:gs pos="49000">
                <a:srgbClr val="EFEEFE"/>
              </a:gs>
              <a:gs pos="78000">
                <a:srgbClr val="EDE8FD"/>
              </a:gs>
              <a:gs pos="64000">
                <a:srgbClr val="FCFBFF"/>
              </a:gs>
            </a:gsLst>
            <a:lin ang="15600000" scaled="0"/>
            <a:tileRect/>
          </a:gradFill>
          <a:ln w="19050">
            <a:solidFill>
              <a:srgbClr val="7030A0">
                <a:alpha val="8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11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Elisa Kao</dc:creator>
  <cp:lastModifiedBy>Elisa Kao</cp:lastModifiedBy>
  <cp:revision>3</cp:revision>
  <dcterms:created xsi:type="dcterms:W3CDTF">2025-07-06T20:41:48Z</dcterms:created>
  <dcterms:modified xsi:type="dcterms:W3CDTF">2025-07-06T21:03:52Z</dcterms:modified>
</cp:coreProperties>
</file>