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7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D5C9C-F0C7-42EC-8191-DD59467B8B3A}" v="14" dt="2021-11-22T23:37:19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, Li" userId="5c128db3-1ce8-4321-944c-dcb67eac4f11" providerId="ADAL" clId="{39FD5C9C-F0C7-42EC-8191-DD59467B8B3A}"/>
    <pc:docChg chg="undo custSel addSld modSld">
      <pc:chgData name="Zheng, Li" userId="5c128db3-1ce8-4321-944c-dcb67eac4f11" providerId="ADAL" clId="{39FD5C9C-F0C7-42EC-8191-DD59467B8B3A}" dt="2021-11-22T23:37:19.461" v="356"/>
      <pc:docMkLst>
        <pc:docMk/>
      </pc:docMkLst>
      <pc:sldChg chg="addSp modSp mod setBg">
        <pc:chgData name="Zheng, Li" userId="5c128db3-1ce8-4321-944c-dcb67eac4f11" providerId="ADAL" clId="{39FD5C9C-F0C7-42EC-8191-DD59467B8B3A}" dt="2021-11-20T21:11:00.372" v="39" actId="26606"/>
        <pc:sldMkLst>
          <pc:docMk/>
          <pc:sldMk cId="2043927690" sldId="257"/>
        </pc:sldMkLst>
        <pc:spChg chg="mod">
          <ac:chgData name="Zheng, Li" userId="5c128db3-1ce8-4321-944c-dcb67eac4f11" providerId="ADAL" clId="{39FD5C9C-F0C7-42EC-8191-DD59467B8B3A}" dt="2021-11-20T21:11:00.372" v="39" actId="26606"/>
          <ac:spMkLst>
            <pc:docMk/>
            <pc:sldMk cId="2043927690" sldId="257"/>
            <ac:spMk id="2" creationId="{00000000-0000-0000-0000-000000000000}"/>
          </ac:spMkLst>
        </pc:spChg>
        <pc:spChg chg="mod">
          <ac:chgData name="Zheng, Li" userId="5c128db3-1ce8-4321-944c-dcb67eac4f11" providerId="ADAL" clId="{39FD5C9C-F0C7-42EC-8191-DD59467B8B3A}" dt="2021-11-20T21:11:00.372" v="39" actId="26606"/>
          <ac:spMkLst>
            <pc:docMk/>
            <pc:sldMk cId="2043927690" sldId="257"/>
            <ac:spMk id="3" creationId="{00000000-0000-0000-0000-000000000000}"/>
          </ac:spMkLst>
        </pc:spChg>
        <pc:spChg chg="add">
          <ac:chgData name="Zheng, Li" userId="5c128db3-1ce8-4321-944c-dcb67eac4f11" providerId="ADAL" clId="{39FD5C9C-F0C7-42EC-8191-DD59467B8B3A}" dt="2021-11-20T21:11:00.372" v="39" actId="26606"/>
          <ac:spMkLst>
            <pc:docMk/>
            <pc:sldMk cId="2043927690" sldId="257"/>
            <ac:spMk id="71" creationId="{6CA4EC59-B8A3-489A-9FB4-AA0699200E65}"/>
          </ac:spMkLst>
        </pc:spChg>
        <pc:spChg chg="add">
          <ac:chgData name="Zheng, Li" userId="5c128db3-1ce8-4321-944c-dcb67eac4f11" providerId="ADAL" clId="{39FD5C9C-F0C7-42EC-8191-DD59467B8B3A}" dt="2021-11-20T21:11:00.372" v="39" actId="26606"/>
          <ac:spMkLst>
            <pc:docMk/>
            <pc:sldMk cId="2043927690" sldId="257"/>
            <ac:spMk id="73" creationId="{1143E968-E203-496D-A1AD-2EA10AB3E786}"/>
          </ac:spMkLst>
        </pc:spChg>
        <pc:grpChg chg="add">
          <ac:chgData name="Zheng, Li" userId="5c128db3-1ce8-4321-944c-dcb67eac4f11" providerId="ADAL" clId="{39FD5C9C-F0C7-42EC-8191-DD59467B8B3A}" dt="2021-11-20T21:11:00.372" v="39" actId="26606"/>
          <ac:grpSpMkLst>
            <pc:docMk/>
            <pc:sldMk cId="2043927690" sldId="257"/>
            <ac:grpSpMk id="75" creationId="{FBB3444A-472E-400E-81D0-7CCDEEECC9C3}"/>
          </ac:grpSpMkLst>
        </pc:grpChg>
        <pc:picChg chg="add mod ord">
          <ac:chgData name="Zheng, Li" userId="5c128db3-1ce8-4321-944c-dcb67eac4f11" providerId="ADAL" clId="{39FD5C9C-F0C7-42EC-8191-DD59467B8B3A}" dt="2021-11-20T21:11:00.372" v="39" actId="26606"/>
          <ac:picMkLst>
            <pc:docMk/>
            <pc:sldMk cId="2043927690" sldId="257"/>
            <ac:picMk id="1026" creationId="{BF268AF5-C5BC-414C-B0E2-EE417618B2C7}"/>
          </ac:picMkLst>
        </pc:picChg>
      </pc:sldChg>
      <pc:sldChg chg="addSp delSp modSp mod setBg">
        <pc:chgData name="Zheng, Li" userId="5c128db3-1ce8-4321-944c-dcb67eac4f11" providerId="ADAL" clId="{39FD5C9C-F0C7-42EC-8191-DD59467B8B3A}" dt="2021-11-20T21:11:28.207" v="46" actId="26606"/>
        <pc:sldMkLst>
          <pc:docMk/>
          <pc:sldMk cId="1388663696" sldId="258"/>
        </pc:sldMkLst>
        <pc:spChg chg="mod">
          <ac:chgData name="Zheng, Li" userId="5c128db3-1ce8-4321-944c-dcb67eac4f11" providerId="ADAL" clId="{39FD5C9C-F0C7-42EC-8191-DD59467B8B3A}" dt="2021-11-20T21:11:28.207" v="46" actId="26606"/>
          <ac:spMkLst>
            <pc:docMk/>
            <pc:sldMk cId="1388663696" sldId="258"/>
            <ac:spMk id="2" creationId="{00000000-0000-0000-0000-000000000000}"/>
          </ac:spMkLst>
        </pc:spChg>
        <pc:spChg chg="add del">
          <ac:chgData name="Zheng, Li" userId="5c128db3-1ce8-4321-944c-dcb67eac4f11" providerId="ADAL" clId="{39FD5C9C-F0C7-42EC-8191-DD59467B8B3A}" dt="2021-11-20T21:11:28.207" v="46" actId="26606"/>
          <ac:spMkLst>
            <pc:docMk/>
            <pc:sldMk cId="1388663696" sldId="258"/>
            <ac:spMk id="3" creationId="{00000000-0000-0000-0000-000000000000}"/>
          </ac:spMkLst>
        </pc:spChg>
        <pc:spChg chg="add">
          <ac:chgData name="Zheng, Li" userId="5c128db3-1ce8-4321-944c-dcb67eac4f11" providerId="ADAL" clId="{39FD5C9C-F0C7-42EC-8191-DD59467B8B3A}" dt="2021-11-20T21:11:28.207" v="46" actId="26606"/>
          <ac:spMkLst>
            <pc:docMk/>
            <pc:sldMk cId="1388663696" sldId="258"/>
            <ac:spMk id="8" creationId="{C8643778-7F6C-4E8D-84D1-D5CDB9928191}"/>
          </ac:spMkLst>
        </pc:spChg>
        <pc:spChg chg="add del">
          <ac:chgData name="Zheng, Li" userId="5c128db3-1ce8-4321-944c-dcb67eac4f11" providerId="ADAL" clId="{39FD5C9C-F0C7-42EC-8191-DD59467B8B3A}" dt="2021-11-20T21:11:23.280" v="41" actId="26606"/>
          <ac:spMkLst>
            <pc:docMk/>
            <pc:sldMk cId="1388663696" sldId="258"/>
            <ac:spMk id="9" creationId="{94C52C56-BEF2-4E22-8C8E-A7AC96B03A72}"/>
          </ac:spMkLst>
        </pc:spChg>
        <pc:spChg chg="add">
          <ac:chgData name="Zheng, Li" userId="5c128db3-1ce8-4321-944c-dcb67eac4f11" providerId="ADAL" clId="{39FD5C9C-F0C7-42EC-8191-DD59467B8B3A}" dt="2021-11-20T21:11:28.207" v="46" actId="26606"/>
          <ac:spMkLst>
            <pc:docMk/>
            <pc:sldMk cId="1388663696" sldId="258"/>
            <ac:spMk id="10" creationId="{1D22F88D-6907-48AF-B024-346E855E0D96}"/>
          </ac:spMkLst>
        </pc:spChg>
        <pc:spChg chg="add del">
          <ac:chgData name="Zheng, Li" userId="5c128db3-1ce8-4321-944c-dcb67eac4f11" providerId="ADAL" clId="{39FD5C9C-F0C7-42EC-8191-DD59467B8B3A}" dt="2021-11-20T21:11:23.280" v="41" actId="26606"/>
          <ac:spMkLst>
            <pc:docMk/>
            <pc:sldMk cId="1388663696" sldId="258"/>
            <ac:spMk id="11" creationId="{42285737-90EE-47DC-AC80-8AE156B11969}"/>
          </ac:spMkLst>
        </pc:spChg>
        <pc:spChg chg="add del">
          <ac:chgData name="Zheng, Li" userId="5c128db3-1ce8-4321-944c-dcb67eac4f11" providerId="ADAL" clId="{39FD5C9C-F0C7-42EC-8191-DD59467B8B3A}" dt="2021-11-20T21:11:28.198" v="45" actId="26606"/>
          <ac:spMkLst>
            <pc:docMk/>
            <pc:sldMk cId="1388663696" sldId="258"/>
            <ac:spMk id="19" creationId="{A27AE693-58E8-48BC-8ED0-568ABFEABB35}"/>
          </ac:spMkLst>
        </pc:spChg>
        <pc:spChg chg="add del">
          <ac:chgData name="Zheng, Li" userId="5c128db3-1ce8-4321-944c-dcb67eac4f11" providerId="ADAL" clId="{39FD5C9C-F0C7-42EC-8191-DD59467B8B3A}" dt="2021-11-20T21:11:26.477" v="43" actId="26606"/>
          <ac:spMkLst>
            <pc:docMk/>
            <pc:sldMk cId="1388663696" sldId="258"/>
            <ac:spMk id="21" creationId="{94C52C56-BEF2-4E22-8C8E-A7AC96B03A72}"/>
          </ac:spMkLst>
        </pc:spChg>
        <pc:spChg chg="add del">
          <ac:chgData name="Zheng, Li" userId="5c128db3-1ce8-4321-944c-dcb67eac4f11" providerId="ADAL" clId="{39FD5C9C-F0C7-42EC-8191-DD59467B8B3A}" dt="2021-11-20T21:11:26.477" v="43" actId="26606"/>
          <ac:spMkLst>
            <pc:docMk/>
            <pc:sldMk cId="1388663696" sldId="258"/>
            <ac:spMk id="22" creationId="{42285737-90EE-47DC-AC80-8AE156B11969}"/>
          </ac:spMkLst>
        </pc:spChg>
        <pc:spChg chg="add del">
          <ac:chgData name="Zheng, Li" userId="5c128db3-1ce8-4321-944c-dcb67eac4f11" providerId="ADAL" clId="{39FD5C9C-F0C7-42EC-8191-DD59467B8B3A}" dt="2021-11-20T21:11:28.198" v="45" actId="26606"/>
          <ac:spMkLst>
            <pc:docMk/>
            <pc:sldMk cId="1388663696" sldId="258"/>
            <ac:spMk id="26" creationId="{BED1B64B-251E-446A-A285-6626C4EC010D}"/>
          </ac:spMkLst>
        </pc:spChg>
        <pc:spChg chg="add">
          <ac:chgData name="Zheng, Li" userId="5c128db3-1ce8-4321-944c-dcb67eac4f11" providerId="ADAL" clId="{39FD5C9C-F0C7-42EC-8191-DD59467B8B3A}" dt="2021-11-20T21:11:28.207" v="46" actId="26606"/>
          <ac:spMkLst>
            <pc:docMk/>
            <pc:sldMk cId="1388663696" sldId="258"/>
            <ac:spMk id="32" creationId="{00000000-0000-0000-0000-000000000000}"/>
          </ac:spMkLst>
        </pc:spChg>
        <pc:grpChg chg="add">
          <ac:chgData name="Zheng, Li" userId="5c128db3-1ce8-4321-944c-dcb67eac4f11" providerId="ADAL" clId="{39FD5C9C-F0C7-42EC-8191-DD59467B8B3A}" dt="2021-11-20T21:11:28.207" v="46" actId="26606"/>
          <ac:grpSpMkLst>
            <pc:docMk/>
            <pc:sldMk cId="1388663696" sldId="258"/>
            <ac:grpSpMk id="12" creationId="{F3842748-48B5-4DD0-A06A-A31C74024A99}"/>
          </ac:grpSpMkLst>
        </pc:grpChg>
        <pc:grpChg chg="add del">
          <ac:chgData name="Zheng, Li" userId="5c128db3-1ce8-4321-944c-dcb67eac4f11" providerId="ADAL" clId="{39FD5C9C-F0C7-42EC-8191-DD59467B8B3A}" dt="2021-11-20T21:11:23.280" v="41" actId="26606"/>
          <ac:grpSpMkLst>
            <pc:docMk/>
            <pc:sldMk cId="1388663696" sldId="258"/>
            <ac:grpSpMk id="13" creationId="{B57BDC17-F1B3-455F-BBF1-680AA1F25C06}"/>
          </ac:grpSpMkLst>
        </pc:grpChg>
        <pc:grpChg chg="add del">
          <ac:chgData name="Zheng, Li" userId="5c128db3-1ce8-4321-944c-dcb67eac4f11" providerId="ADAL" clId="{39FD5C9C-F0C7-42EC-8191-DD59467B8B3A}" dt="2021-11-20T21:11:26.477" v="43" actId="26606"/>
          <ac:grpSpMkLst>
            <pc:docMk/>
            <pc:sldMk cId="1388663696" sldId="258"/>
            <ac:grpSpMk id="23" creationId="{B57BDC17-F1B3-455F-BBF1-680AA1F25C06}"/>
          </ac:grpSpMkLst>
        </pc:grpChg>
        <pc:grpChg chg="add del">
          <ac:chgData name="Zheng, Li" userId="5c128db3-1ce8-4321-944c-dcb67eac4f11" providerId="ADAL" clId="{39FD5C9C-F0C7-42EC-8191-DD59467B8B3A}" dt="2021-11-20T21:11:28.198" v="45" actId="26606"/>
          <ac:grpSpMkLst>
            <pc:docMk/>
            <pc:sldMk cId="1388663696" sldId="258"/>
            <ac:grpSpMk id="27" creationId="{CD02B5D1-60D4-4D5B-AFD9-C986E227431B}"/>
          </ac:grpSpMkLst>
        </pc:grpChg>
        <pc:graphicFrameChg chg="add del">
          <ac:chgData name="Zheng, Li" userId="5c128db3-1ce8-4321-944c-dcb67eac4f11" providerId="ADAL" clId="{39FD5C9C-F0C7-42EC-8191-DD59467B8B3A}" dt="2021-11-20T21:11:23.280" v="41" actId="26606"/>
          <ac:graphicFrameMkLst>
            <pc:docMk/>
            <pc:sldMk cId="1388663696" sldId="258"/>
            <ac:graphicFrameMk id="5" creationId="{8F4541CC-A389-4C2B-8F3A-C3B868C67DB0}"/>
          </ac:graphicFrameMkLst>
        </pc:graphicFrameChg>
        <pc:graphicFrameChg chg="add del">
          <ac:chgData name="Zheng, Li" userId="5c128db3-1ce8-4321-944c-dcb67eac4f11" providerId="ADAL" clId="{39FD5C9C-F0C7-42EC-8191-DD59467B8B3A}" dt="2021-11-20T21:11:26.477" v="43" actId="26606"/>
          <ac:graphicFrameMkLst>
            <pc:docMk/>
            <pc:sldMk cId="1388663696" sldId="258"/>
            <ac:graphicFrameMk id="24" creationId="{D4915070-7EA4-4605-ADF6-6BF8A09CE782}"/>
          </ac:graphicFrameMkLst>
        </pc:graphicFrameChg>
        <pc:graphicFrameChg chg="add del">
          <ac:chgData name="Zheng, Li" userId="5c128db3-1ce8-4321-944c-dcb67eac4f11" providerId="ADAL" clId="{39FD5C9C-F0C7-42EC-8191-DD59467B8B3A}" dt="2021-11-20T21:11:28.198" v="45" actId="26606"/>
          <ac:graphicFrameMkLst>
            <pc:docMk/>
            <pc:sldMk cId="1388663696" sldId="258"/>
            <ac:graphicFrameMk id="29" creationId="{7A0472B0-9A53-447F-93D0-09070EA15986}"/>
          </ac:graphicFrameMkLst>
        </pc:graphicFrameChg>
      </pc:sldChg>
      <pc:sldChg chg="addSp delSp modSp mod setBg">
        <pc:chgData name="Zheng, Li" userId="5c128db3-1ce8-4321-944c-dcb67eac4f11" providerId="ADAL" clId="{39FD5C9C-F0C7-42EC-8191-DD59467B8B3A}" dt="2021-11-20T21:12:06.095" v="53" actId="26606"/>
        <pc:sldMkLst>
          <pc:docMk/>
          <pc:sldMk cId="194130469" sldId="259"/>
        </pc:sldMkLst>
        <pc:spChg chg="mod">
          <ac:chgData name="Zheng, Li" userId="5c128db3-1ce8-4321-944c-dcb67eac4f11" providerId="ADAL" clId="{39FD5C9C-F0C7-42EC-8191-DD59467B8B3A}" dt="2021-11-20T21:12:06.095" v="53" actId="26606"/>
          <ac:spMkLst>
            <pc:docMk/>
            <pc:sldMk cId="194130469" sldId="259"/>
            <ac:spMk id="2" creationId="{00000000-0000-0000-0000-000000000000}"/>
          </ac:spMkLst>
        </pc:spChg>
        <pc:spChg chg="add del">
          <ac:chgData name="Zheng, Li" userId="5c128db3-1ce8-4321-944c-dcb67eac4f11" providerId="ADAL" clId="{39FD5C9C-F0C7-42EC-8191-DD59467B8B3A}" dt="2021-11-20T21:12:06.095" v="53" actId="26606"/>
          <ac:spMkLst>
            <pc:docMk/>
            <pc:sldMk cId="194130469" sldId="259"/>
            <ac:spMk id="3" creationId="{00000000-0000-0000-0000-000000000000}"/>
          </ac:spMkLst>
        </pc:spChg>
        <pc:spChg chg="add del">
          <ac:chgData name="Zheng, Li" userId="5c128db3-1ce8-4321-944c-dcb67eac4f11" providerId="ADAL" clId="{39FD5C9C-F0C7-42EC-8191-DD59467B8B3A}" dt="2021-11-20T21:11:56.801" v="50" actId="26606"/>
          <ac:spMkLst>
            <pc:docMk/>
            <pc:sldMk cId="194130469" sldId="259"/>
            <ac:spMk id="9" creationId="{BED1B64B-251E-446A-A285-6626C4EC010D}"/>
          </ac:spMkLst>
        </pc:spChg>
        <pc:spChg chg="add del">
          <ac:chgData name="Zheng, Li" userId="5c128db3-1ce8-4321-944c-dcb67eac4f11" providerId="ADAL" clId="{39FD5C9C-F0C7-42EC-8191-DD59467B8B3A}" dt="2021-11-20T21:11:56.801" v="50" actId="26606"/>
          <ac:spMkLst>
            <pc:docMk/>
            <pc:sldMk cId="194130469" sldId="259"/>
            <ac:spMk id="19" creationId="{A27AE693-58E8-48BC-8ED0-568ABFEABB35}"/>
          </ac:spMkLst>
        </pc:spChg>
        <pc:spChg chg="add del">
          <ac:chgData name="Zheng, Li" userId="5c128db3-1ce8-4321-944c-dcb67eac4f11" providerId="ADAL" clId="{39FD5C9C-F0C7-42EC-8191-DD59467B8B3A}" dt="2021-11-20T21:12:06.074" v="52" actId="26606"/>
          <ac:spMkLst>
            <pc:docMk/>
            <pc:sldMk cId="194130469" sldId="259"/>
            <ac:spMk id="22" creationId="{85428F22-76B3-4107-AADE-3F9EC95FD325}"/>
          </ac:spMkLst>
        </pc:spChg>
        <pc:spChg chg="add del">
          <ac:chgData name="Zheng, Li" userId="5c128db3-1ce8-4321-944c-dcb67eac4f11" providerId="ADAL" clId="{39FD5C9C-F0C7-42EC-8191-DD59467B8B3A}" dt="2021-11-20T21:12:06.074" v="52" actId="26606"/>
          <ac:spMkLst>
            <pc:docMk/>
            <pc:sldMk cId="194130469" sldId="259"/>
            <ac:spMk id="26" creationId="{00000000-0000-0000-0000-000000000000}"/>
          </ac:spMkLst>
        </pc:spChg>
        <pc:spChg chg="add">
          <ac:chgData name="Zheng, Li" userId="5c128db3-1ce8-4321-944c-dcb67eac4f11" providerId="ADAL" clId="{39FD5C9C-F0C7-42EC-8191-DD59467B8B3A}" dt="2021-11-20T21:12:06.095" v="53" actId="26606"/>
          <ac:spMkLst>
            <pc:docMk/>
            <pc:sldMk cId="194130469" sldId="259"/>
            <ac:spMk id="28" creationId="{BED1B64B-251E-446A-A285-6626C4EC010D}"/>
          </ac:spMkLst>
        </pc:spChg>
        <pc:spChg chg="add">
          <ac:chgData name="Zheng, Li" userId="5c128db3-1ce8-4321-944c-dcb67eac4f11" providerId="ADAL" clId="{39FD5C9C-F0C7-42EC-8191-DD59467B8B3A}" dt="2021-11-20T21:12:06.095" v="53" actId="26606"/>
          <ac:spMkLst>
            <pc:docMk/>
            <pc:sldMk cId="194130469" sldId="259"/>
            <ac:spMk id="33" creationId="{A27AE693-58E8-48BC-8ED0-568ABFEABB35}"/>
          </ac:spMkLst>
        </pc:spChg>
        <pc:grpChg chg="add del">
          <ac:chgData name="Zheng, Li" userId="5c128db3-1ce8-4321-944c-dcb67eac4f11" providerId="ADAL" clId="{39FD5C9C-F0C7-42EC-8191-DD59467B8B3A}" dt="2021-11-20T21:11:56.801" v="50" actId="26606"/>
          <ac:grpSpMkLst>
            <pc:docMk/>
            <pc:sldMk cId="194130469" sldId="259"/>
            <ac:grpSpMk id="11" creationId="{CD02B5D1-60D4-4D5B-AFD9-C986E227431B}"/>
          </ac:grpSpMkLst>
        </pc:grpChg>
        <pc:grpChg chg="add del">
          <ac:chgData name="Zheng, Li" userId="5c128db3-1ce8-4321-944c-dcb67eac4f11" providerId="ADAL" clId="{39FD5C9C-F0C7-42EC-8191-DD59467B8B3A}" dt="2021-11-20T21:12:06.074" v="52" actId="26606"/>
          <ac:grpSpMkLst>
            <pc:docMk/>
            <pc:sldMk cId="194130469" sldId="259"/>
            <ac:grpSpMk id="15" creationId="{78326E10-C8CB-487F-A110-F861268DE619}"/>
          </ac:grpSpMkLst>
        </pc:grpChg>
        <pc:grpChg chg="add del">
          <ac:chgData name="Zheng, Li" userId="5c128db3-1ce8-4321-944c-dcb67eac4f11" providerId="ADAL" clId="{39FD5C9C-F0C7-42EC-8191-DD59467B8B3A}" dt="2021-11-20T21:12:06.074" v="52" actId="26606"/>
          <ac:grpSpMkLst>
            <pc:docMk/>
            <pc:sldMk cId="194130469" sldId="259"/>
            <ac:grpSpMk id="23" creationId="{5346FBCF-5353-4172-96F5-4B7EB07777C4}"/>
          </ac:grpSpMkLst>
        </pc:grpChg>
        <pc:grpChg chg="add">
          <ac:chgData name="Zheng, Li" userId="5c128db3-1ce8-4321-944c-dcb67eac4f11" providerId="ADAL" clId="{39FD5C9C-F0C7-42EC-8191-DD59467B8B3A}" dt="2021-11-20T21:12:06.095" v="53" actId="26606"/>
          <ac:grpSpMkLst>
            <pc:docMk/>
            <pc:sldMk cId="194130469" sldId="259"/>
            <ac:grpSpMk id="29" creationId="{CD02B5D1-60D4-4D5B-AFD9-C986E227431B}"/>
          </ac:grpSpMkLst>
        </pc:grpChg>
        <pc:graphicFrameChg chg="add del">
          <ac:chgData name="Zheng, Li" userId="5c128db3-1ce8-4321-944c-dcb67eac4f11" providerId="ADAL" clId="{39FD5C9C-F0C7-42EC-8191-DD59467B8B3A}" dt="2021-11-20T21:11:41.457" v="48" actId="26606"/>
          <ac:graphicFrameMkLst>
            <pc:docMk/>
            <pc:sldMk cId="194130469" sldId="259"/>
            <ac:graphicFrameMk id="5" creationId="{D1BFF1EF-87D0-41DE-8790-72DEFBCB6543}"/>
          </ac:graphicFrameMkLst>
        </pc:graphicFrameChg>
        <pc:graphicFrameChg chg="add del">
          <ac:chgData name="Zheng, Li" userId="5c128db3-1ce8-4321-944c-dcb67eac4f11" providerId="ADAL" clId="{39FD5C9C-F0C7-42EC-8191-DD59467B8B3A}" dt="2021-11-20T21:11:56.801" v="50" actId="26606"/>
          <ac:graphicFrameMkLst>
            <pc:docMk/>
            <pc:sldMk cId="194130469" sldId="259"/>
            <ac:graphicFrameMk id="7" creationId="{F15522D4-B283-4181-BCD6-D0F86235DAD2}"/>
          </ac:graphicFrameMkLst>
        </pc:graphicFrameChg>
        <pc:graphicFrameChg chg="add">
          <ac:chgData name="Zheng, Li" userId="5c128db3-1ce8-4321-944c-dcb67eac4f11" providerId="ADAL" clId="{39FD5C9C-F0C7-42EC-8191-DD59467B8B3A}" dt="2021-11-20T21:12:06.095" v="53" actId="26606"/>
          <ac:graphicFrameMkLst>
            <pc:docMk/>
            <pc:sldMk cId="194130469" sldId="259"/>
            <ac:graphicFrameMk id="34" creationId="{F15522D4-B283-4181-BCD6-D0F86235DAD2}"/>
          </ac:graphicFrameMkLst>
        </pc:graphicFrameChg>
        <pc:picChg chg="add del">
          <ac:chgData name="Zheng, Li" userId="5c128db3-1ce8-4321-944c-dcb67eac4f11" providerId="ADAL" clId="{39FD5C9C-F0C7-42EC-8191-DD59467B8B3A}" dt="2021-11-20T21:12:06.074" v="52" actId="26606"/>
          <ac:picMkLst>
            <pc:docMk/>
            <pc:sldMk cId="194130469" sldId="259"/>
            <ac:picMk id="25" creationId="{4C13B86B-0D0F-4586-8653-6C198B0D7A59}"/>
          </ac:picMkLst>
        </pc:picChg>
      </pc:sldChg>
      <pc:sldChg chg="addSp delSp modSp mod setBg">
        <pc:chgData name="Zheng, Li" userId="5c128db3-1ce8-4321-944c-dcb67eac4f11" providerId="ADAL" clId="{39FD5C9C-F0C7-42EC-8191-DD59467B8B3A}" dt="2021-11-20T21:13:35.260" v="128" actId="26606"/>
        <pc:sldMkLst>
          <pc:docMk/>
          <pc:sldMk cId="2582283440" sldId="260"/>
        </pc:sldMkLst>
        <pc:spChg chg="mod">
          <ac:chgData name="Zheng, Li" userId="5c128db3-1ce8-4321-944c-dcb67eac4f11" providerId="ADAL" clId="{39FD5C9C-F0C7-42EC-8191-DD59467B8B3A}" dt="2021-11-20T21:13:35.260" v="128" actId="26606"/>
          <ac:spMkLst>
            <pc:docMk/>
            <pc:sldMk cId="2582283440" sldId="260"/>
            <ac:spMk id="2" creationId="{00000000-0000-0000-0000-000000000000}"/>
          </ac:spMkLst>
        </pc:spChg>
        <pc:spChg chg="add del mod">
          <ac:chgData name="Zheng, Li" userId="5c128db3-1ce8-4321-944c-dcb67eac4f11" providerId="ADAL" clId="{39FD5C9C-F0C7-42EC-8191-DD59467B8B3A}" dt="2021-11-20T21:13:22.148" v="126" actId="26606"/>
          <ac:spMkLst>
            <pc:docMk/>
            <pc:sldMk cId="2582283440" sldId="260"/>
            <ac:spMk id="3" creationId="{00000000-0000-0000-0000-000000000000}"/>
          </ac:spMkLst>
        </pc:spChg>
        <pc:spChg chg="add del">
          <ac:chgData name="Zheng, Li" userId="5c128db3-1ce8-4321-944c-dcb67eac4f11" providerId="ADAL" clId="{39FD5C9C-F0C7-42EC-8191-DD59467B8B3A}" dt="2021-11-20T21:13:35.260" v="128" actId="26606"/>
          <ac:spMkLst>
            <pc:docMk/>
            <pc:sldMk cId="2582283440" sldId="260"/>
            <ac:spMk id="8" creationId="{E03BF673-8C68-4092-BF1B-53C57EFEC21F}"/>
          </ac:spMkLst>
        </pc:spChg>
        <pc:spChg chg="add del">
          <ac:chgData name="Zheng, Li" userId="5c128db3-1ce8-4321-944c-dcb67eac4f11" providerId="ADAL" clId="{39FD5C9C-F0C7-42EC-8191-DD59467B8B3A}" dt="2021-11-20T21:13:22.139" v="125" actId="26606"/>
          <ac:spMkLst>
            <pc:docMk/>
            <pc:sldMk cId="2582283440" sldId="260"/>
            <ac:spMk id="9" creationId="{94C52C56-BEF2-4E22-8C8E-A7AC96B03A72}"/>
          </ac:spMkLst>
        </pc:spChg>
        <pc:spChg chg="add del">
          <ac:chgData name="Zheng, Li" userId="5c128db3-1ce8-4321-944c-dcb67eac4f11" providerId="ADAL" clId="{39FD5C9C-F0C7-42EC-8191-DD59467B8B3A}" dt="2021-11-20T21:13:35.260" v="128" actId="26606"/>
          <ac:spMkLst>
            <pc:docMk/>
            <pc:sldMk cId="2582283440" sldId="260"/>
            <ac:spMk id="10" creationId="{B1BDB70B-F0E6-4867-818F-C582494FB6D6}"/>
          </ac:spMkLst>
        </pc:spChg>
        <pc:spChg chg="add del">
          <ac:chgData name="Zheng, Li" userId="5c128db3-1ce8-4321-944c-dcb67eac4f11" providerId="ADAL" clId="{39FD5C9C-F0C7-42EC-8191-DD59467B8B3A}" dt="2021-11-20T21:13:22.139" v="125" actId="26606"/>
          <ac:spMkLst>
            <pc:docMk/>
            <pc:sldMk cId="2582283440" sldId="260"/>
            <ac:spMk id="11" creationId="{42285737-90EE-47DC-AC80-8AE156B11969}"/>
          </ac:spMkLst>
        </pc:spChg>
        <pc:spChg chg="add mod">
          <ac:chgData name="Zheng, Li" userId="5c128db3-1ce8-4321-944c-dcb67eac4f11" providerId="ADAL" clId="{39FD5C9C-F0C7-42EC-8191-DD59467B8B3A}" dt="2021-11-20T21:13:35.260" v="128" actId="26606"/>
          <ac:spMkLst>
            <pc:docMk/>
            <pc:sldMk cId="2582283440" sldId="260"/>
            <ac:spMk id="22" creationId="{00000000-0000-0000-0000-000000000000}"/>
          </ac:spMkLst>
        </pc:spChg>
        <pc:spChg chg="add">
          <ac:chgData name="Zheng, Li" userId="5c128db3-1ce8-4321-944c-dcb67eac4f11" providerId="ADAL" clId="{39FD5C9C-F0C7-42EC-8191-DD59467B8B3A}" dt="2021-11-20T21:13:35.260" v="128" actId="26606"/>
          <ac:spMkLst>
            <pc:docMk/>
            <pc:sldMk cId="2582283440" sldId="260"/>
            <ac:spMk id="27" creationId="{C8643778-7F6C-4E8D-84D1-D5CDB9928191}"/>
          </ac:spMkLst>
        </pc:spChg>
        <pc:spChg chg="add">
          <ac:chgData name="Zheng, Li" userId="5c128db3-1ce8-4321-944c-dcb67eac4f11" providerId="ADAL" clId="{39FD5C9C-F0C7-42EC-8191-DD59467B8B3A}" dt="2021-11-20T21:13:35.260" v="128" actId="26606"/>
          <ac:spMkLst>
            <pc:docMk/>
            <pc:sldMk cId="2582283440" sldId="260"/>
            <ac:spMk id="29" creationId="{1D22F88D-6907-48AF-B024-346E855E0D96}"/>
          </ac:spMkLst>
        </pc:spChg>
        <pc:grpChg chg="add del">
          <ac:chgData name="Zheng, Li" userId="5c128db3-1ce8-4321-944c-dcb67eac4f11" providerId="ADAL" clId="{39FD5C9C-F0C7-42EC-8191-DD59467B8B3A}" dt="2021-11-20T21:13:35.260" v="128" actId="26606"/>
          <ac:grpSpMkLst>
            <pc:docMk/>
            <pc:sldMk cId="2582283440" sldId="260"/>
            <ac:grpSpMk id="12" creationId="{1E52C707-F508-47B5-8864-8CC3EE0F030B}"/>
          </ac:grpSpMkLst>
        </pc:grpChg>
        <pc:grpChg chg="add del">
          <ac:chgData name="Zheng, Li" userId="5c128db3-1ce8-4321-944c-dcb67eac4f11" providerId="ADAL" clId="{39FD5C9C-F0C7-42EC-8191-DD59467B8B3A}" dt="2021-11-20T21:13:22.139" v="125" actId="26606"/>
          <ac:grpSpMkLst>
            <pc:docMk/>
            <pc:sldMk cId="2582283440" sldId="260"/>
            <ac:grpSpMk id="13" creationId="{B57BDC17-F1B3-455F-BBF1-680AA1F25C06}"/>
          </ac:grpSpMkLst>
        </pc:grpChg>
        <pc:grpChg chg="add">
          <ac:chgData name="Zheng, Li" userId="5c128db3-1ce8-4321-944c-dcb67eac4f11" providerId="ADAL" clId="{39FD5C9C-F0C7-42EC-8191-DD59467B8B3A}" dt="2021-11-20T21:13:35.260" v="128" actId="26606"/>
          <ac:grpSpMkLst>
            <pc:docMk/>
            <pc:sldMk cId="2582283440" sldId="260"/>
            <ac:grpSpMk id="31" creationId="{F3842748-48B5-4DD0-A06A-A31C74024A99}"/>
          </ac:grpSpMkLst>
        </pc:grpChg>
        <pc:graphicFrameChg chg="add del">
          <ac:chgData name="Zheng, Li" userId="5c128db3-1ce8-4321-944c-dcb67eac4f11" providerId="ADAL" clId="{39FD5C9C-F0C7-42EC-8191-DD59467B8B3A}" dt="2021-11-20T21:13:22.139" v="125" actId="26606"/>
          <ac:graphicFrameMkLst>
            <pc:docMk/>
            <pc:sldMk cId="2582283440" sldId="260"/>
            <ac:graphicFrameMk id="5" creationId="{FBF71D00-9023-49F1-B92D-0C7B5C6B16E4}"/>
          </ac:graphicFrameMkLst>
        </pc:graphicFrameChg>
      </pc:sldChg>
      <pc:sldChg chg="modSp modAnim">
        <pc:chgData name="Zheng, Li" userId="5c128db3-1ce8-4321-944c-dcb67eac4f11" providerId="ADAL" clId="{39FD5C9C-F0C7-42EC-8191-DD59467B8B3A}" dt="2021-11-20T22:15:32.030" v="331" actId="12269"/>
        <pc:sldMkLst>
          <pc:docMk/>
          <pc:sldMk cId="849304564" sldId="261"/>
        </pc:sldMkLst>
        <pc:graphicFrameChg chg="mod">
          <ac:chgData name="Zheng, Li" userId="5c128db3-1ce8-4321-944c-dcb67eac4f11" providerId="ADAL" clId="{39FD5C9C-F0C7-42EC-8191-DD59467B8B3A}" dt="2021-11-20T22:15:32.030" v="331" actId="12269"/>
          <ac:graphicFrameMkLst>
            <pc:docMk/>
            <pc:sldMk cId="849304564" sldId="261"/>
            <ac:graphicFrameMk id="4" creationId="{00000000-0000-0000-0000-000000000000}"/>
          </ac:graphicFrameMkLst>
        </pc:graphicFrameChg>
      </pc:sldChg>
      <pc:sldChg chg="modSp mod">
        <pc:chgData name="Zheng, Li" userId="5c128db3-1ce8-4321-944c-dcb67eac4f11" providerId="ADAL" clId="{39FD5C9C-F0C7-42EC-8191-DD59467B8B3A}" dt="2021-11-20T22:16:18.174" v="332" actId="33524"/>
        <pc:sldMkLst>
          <pc:docMk/>
          <pc:sldMk cId="2172059947" sldId="262"/>
        </pc:sldMkLst>
        <pc:spChg chg="mod">
          <ac:chgData name="Zheng, Li" userId="5c128db3-1ce8-4321-944c-dcb67eac4f11" providerId="ADAL" clId="{39FD5C9C-F0C7-42EC-8191-DD59467B8B3A}" dt="2021-11-20T22:16:18.174" v="332" actId="33524"/>
          <ac:spMkLst>
            <pc:docMk/>
            <pc:sldMk cId="2172059947" sldId="262"/>
            <ac:spMk id="4" creationId="{00000000-0000-0000-0000-000000000000}"/>
          </ac:spMkLst>
        </pc:spChg>
      </pc:sldChg>
      <pc:sldChg chg="addSp delSp modSp mod setBg setClrOvrMap">
        <pc:chgData name="Zheng, Li" userId="5c128db3-1ce8-4321-944c-dcb67eac4f11" providerId="ADAL" clId="{39FD5C9C-F0C7-42EC-8191-DD59467B8B3A}" dt="2021-11-20T21:14:02.225" v="137" actId="26606"/>
        <pc:sldMkLst>
          <pc:docMk/>
          <pc:sldMk cId="1770747514" sldId="263"/>
        </pc:sldMkLst>
        <pc:spChg chg="mod">
          <ac:chgData name="Zheng, Li" userId="5c128db3-1ce8-4321-944c-dcb67eac4f11" providerId="ADAL" clId="{39FD5C9C-F0C7-42EC-8191-DD59467B8B3A}" dt="2021-11-20T21:14:02.225" v="137" actId="26606"/>
          <ac:spMkLst>
            <pc:docMk/>
            <pc:sldMk cId="1770747514" sldId="263"/>
            <ac:spMk id="5" creationId="{00000000-0000-0000-0000-000000000000}"/>
          </ac:spMkLst>
        </pc:spChg>
        <pc:spChg chg="add del">
          <ac:chgData name="Zheng, Li" userId="5c128db3-1ce8-4321-944c-dcb67eac4f11" providerId="ADAL" clId="{39FD5C9C-F0C7-42EC-8191-DD59467B8B3A}" dt="2021-11-20T21:14:02.225" v="137" actId="26606"/>
          <ac:spMkLst>
            <pc:docMk/>
            <pc:sldMk cId="1770747514" sldId="263"/>
            <ac:spMk id="6" creationId="{00000000-0000-0000-0000-000000000000}"/>
          </ac:spMkLst>
        </pc:spChg>
        <pc:spChg chg="add del">
          <ac:chgData name="Zheng, Li" userId="5c128db3-1ce8-4321-944c-dcb67eac4f11" providerId="ADAL" clId="{39FD5C9C-F0C7-42EC-8191-DD59467B8B3A}" dt="2021-11-20T21:13:57.363" v="132" actId="26606"/>
          <ac:spMkLst>
            <pc:docMk/>
            <pc:sldMk cId="1770747514" sldId="263"/>
            <ac:spMk id="11" creationId="{C8643778-7F6C-4E8D-84D1-D5CDB9928191}"/>
          </ac:spMkLst>
        </pc:spChg>
        <pc:spChg chg="add del">
          <ac:chgData name="Zheng, Li" userId="5c128db3-1ce8-4321-944c-dcb67eac4f11" providerId="ADAL" clId="{39FD5C9C-F0C7-42EC-8191-DD59467B8B3A}" dt="2021-11-20T21:13:55.780" v="130" actId="26606"/>
          <ac:spMkLst>
            <pc:docMk/>
            <pc:sldMk cId="1770747514" sldId="263"/>
            <ac:spMk id="12" creationId="{94C52C56-BEF2-4E22-8C8E-A7AC96B03A72}"/>
          </ac:spMkLst>
        </pc:spChg>
        <pc:spChg chg="add del">
          <ac:chgData name="Zheng, Li" userId="5c128db3-1ce8-4321-944c-dcb67eac4f11" providerId="ADAL" clId="{39FD5C9C-F0C7-42EC-8191-DD59467B8B3A}" dt="2021-11-20T21:13:57.363" v="132" actId="26606"/>
          <ac:spMkLst>
            <pc:docMk/>
            <pc:sldMk cId="1770747514" sldId="263"/>
            <ac:spMk id="13" creationId="{1D22F88D-6907-48AF-B024-346E855E0D96}"/>
          </ac:spMkLst>
        </pc:spChg>
        <pc:spChg chg="add del">
          <ac:chgData name="Zheng, Li" userId="5c128db3-1ce8-4321-944c-dcb67eac4f11" providerId="ADAL" clId="{39FD5C9C-F0C7-42EC-8191-DD59467B8B3A}" dt="2021-11-20T21:13:55.780" v="130" actId="26606"/>
          <ac:spMkLst>
            <pc:docMk/>
            <pc:sldMk cId="1770747514" sldId="263"/>
            <ac:spMk id="14" creationId="{42285737-90EE-47DC-AC80-8AE156B11969}"/>
          </ac:spMkLst>
        </pc:spChg>
        <pc:spChg chg="add">
          <ac:chgData name="Zheng, Li" userId="5c128db3-1ce8-4321-944c-dcb67eac4f11" providerId="ADAL" clId="{39FD5C9C-F0C7-42EC-8191-DD59467B8B3A}" dt="2021-11-20T21:14:02.225" v="137" actId="26606"/>
          <ac:spMkLst>
            <pc:docMk/>
            <pc:sldMk cId="1770747514" sldId="263"/>
            <ac:spMk id="17" creationId="{F61C5C86-C785-4B92-9F2D-133B8B8C24F5}"/>
          </ac:spMkLst>
        </pc:spChg>
        <pc:spChg chg="add">
          <ac:chgData name="Zheng, Li" userId="5c128db3-1ce8-4321-944c-dcb67eac4f11" providerId="ADAL" clId="{39FD5C9C-F0C7-42EC-8191-DD59467B8B3A}" dt="2021-11-20T21:14:02.225" v="137" actId="26606"/>
          <ac:spMkLst>
            <pc:docMk/>
            <pc:sldMk cId="1770747514" sldId="263"/>
            <ac:spMk id="19" creationId="{954D0BF9-002C-4D3A-A222-C166094A5D1D}"/>
          </ac:spMkLst>
        </pc:spChg>
        <pc:spChg chg="add del">
          <ac:chgData name="Zheng, Li" userId="5c128db3-1ce8-4321-944c-dcb67eac4f11" providerId="ADAL" clId="{39FD5C9C-F0C7-42EC-8191-DD59467B8B3A}" dt="2021-11-20T21:14:02.214" v="136" actId="26606"/>
          <ac:spMkLst>
            <pc:docMk/>
            <pc:sldMk cId="1770747514" sldId="263"/>
            <ac:spMk id="21" creationId="{225F4217-4021-45A0-812B-398F9A7A93F9}"/>
          </ac:spMkLst>
        </pc:spChg>
        <pc:spChg chg="add del">
          <ac:chgData name="Zheng, Li" userId="5c128db3-1ce8-4321-944c-dcb67eac4f11" providerId="ADAL" clId="{39FD5C9C-F0C7-42EC-8191-DD59467B8B3A}" dt="2021-11-20T21:13:57.363" v="132" actId="26606"/>
          <ac:spMkLst>
            <pc:docMk/>
            <pc:sldMk cId="1770747514" sldId="263"/>
            <ac:spMk id="25" creationId="{00000000-0000-0000-0000-000000000000}"/>
          </ac:spMkLst>
        </pc:spChg>
        <pc:spChg chg="add del">
          <ac:chgData name="Zheng, Li" userId="5c128db3-1ce8-4321-944c-dcb67eac4f11" providerId="ADAL" clId="{39FD5C9C-F0C7-42EC-8191-DD59467B8B3A}" dt="2021-11-20T21:14:00.550" v="134" actId="26606"/>
          <ac:spMkLst>
            <pc:docMk/>
            <pc:sldMk cId="1770747514" sldId="263"/>
            <ac:spMk id="27" creationId="{94C52C56-BEF2-4E22-8C8E-A7AC96B03A72}"/>
          </ac:spMkLst>
        </pc:spChg>
        <pc:spChg chg="add del">
          <ac:chgData name="Zheng, Li" userId="5c128db3-1ce8-4321-944c-dcb67eac4f11" providerId="ADAL" clId="{39FD5C9C-F0C7-42EC-8191-DD59467B8B3A}" dt="2021-11-20T21:14:00.550" v="134" actId="26606"/>
          <ac:spMkLst>
            <pc:docMk/>
            <pc:sldMk cId="1770747514" sldId="263"/>
            <ac:spMk id="28" creationId="{42285737-90EE-47DC-AC80-8AE156B11969}"/>
          </ac:spMkLst>
        </pc:spChg>
        <pc:spChg chg="add del">
          <ac:chgData name="Zheng, Li" userId="5c128db3-1ce8-4321-944c-dcb67eac4f11" providerId="ADAL" clId="{39FD5C9C-F0C7-42EC-8191-DD59467B8B3A}" dt="2021-11-20T21:14:02.214" v="136" actId="26606"/>
          <ac:spMkLst>
            <pc:docMk/>
            <pc:sldMk cId="1770747514" sldId="263"/>
            <ac:spMk id="32" creationId="{F659138C-74A1-445B-848C-3608AE871A9F}"/>
          </ac:spMkLst>
        </pc:spChg>
        <pc:spChg chg="add del">
          <ac:chgData name="Zheng, Li" userId="5c128db3-1ce8-4321-944c-dcb67eac4f11" providerId="ADAL" clId="{39FD5C9C-F0C7-42EC-8191-DD59467B8B3A}" dt="2021-11-20T21:14:02.214" v="136" actId="26606"/>
          <ac:spMkLst>
            <pc:docMk/>
            <pc:sldMk cId="1770747514" sldId="263"/>
            <ac:spMk id="37" creationId="{00000000-0000-0000-0000-000000000000}"/>
          </ac:spMkLst>
        </pc:spChg>
        <pc:spChg chg="add">
          <ac:chgData name="Zheng, Li" userId="5c128db3-1ce8-4321-944c-dcb67eac4f11" providerId="ADAL" clId="{39FD5C9C-F0C7-42EC-8191-DD59467B8B3A}" dt="2021-11-20T21:14:02.225" v="137" actId="26606"/>
          <ac:spMkLst>
            <pc:docMk/>
            <pc:sldMk cId="1770747514" sldId="263"/>
            <ac:spMk id="39" creationId="{24DFAAE7-061D-4086-99EC-872CB305082A}"/>
          </ac:spMkLst>
        </pc:spChg>
        <pc:spChg chg="add">
          <ac:chgData name="Zheng, Li" userId="5c128db3-1ce8-4321-944c-dcb67eac4f11" providerId="ADAL" clId="{39FD5C9C-F0C7-42EC-8191-DD59467B8B3A}" dt="2021-11-20T21:14:02.225" v="137" actId="26606"/>
          <ac:spMkLst>
            <pc:docMk/>
            <pc:sldMk cId="1770747514" sldId="263"/>
            <ac:spMk id="40" creationId="{E7570099-A243-48DD-9EAE-36F4AC095B94}"/>
          </ac:spMkLst>
        </pc:spChg>
        <pc:spChg chg="add">
          <ac:chgData name="Zheng, Li" userId="5c128db3-1ce8-4321-944c-dcb67eac4f11" providerId="ADAL" clId="{39FD5C9C-F0C7-42EC-8191-DD59467B8B3A}" dt="2021-11-20T21:14:02.225" v="137" actId="26606"/>
          <ac:spMkLst>
            <pc:docMk/>
            <pc:sldMk cId="1770747514" sldId="263"/>
            <ac:spMk id="41" creationId="{45E4A74B-6514-424A-ADFA-C232FA6B9018}"/>
          </ac:spMkLst>
        </pc:spChg>
        <pc:spChg chg="add">
          <ac:chgData name="Zheng, Li" userId="5c128db3-1ce8-4321-944c-dcb67eac4f11" providerId="ADAL" clId="{39FD5C9C-F0C7-42EC-8191-DD59467B8B3A}" dt="2021-11-20T21:14:02.225" v="137" actId="26606"/>
          <ac:spMkLst>
            <pc:docMk/>
            <pc:sldMk cId="1770747514" sldId="263"/>
            <ac:spMk id="42" creationId="{6080EB6E-D69F-43B1-91EC-75C303342580}"/>
          </ac:spMkLst>
        </pc:spChg>
        <pc:spChg chg="add">
          <ac:chgData name="Zheng, Li" userId="5c128db3-1ce8-4321-944c-dcb67eac4f11" providerId="ADAL" clId="{39FD5C9C-F0C7-42EC-8191-DD59467B8B3A}" dt="2021-11-20T21:14:02.225" v="137" actId="26606"/>
          <ac:spMkLst>
            <pc:docMk/>
            <pc:sldMk cId="1770747514" sldId="263"/>
            <ac:spMk id="43" creationId="{21BA816A-EE68-4A96-BA05-73303B2F4FE7}"/>
          </ac:spMkLst>
        </pc:spChg>
        <pc:spChg chg="add">
          <ac:chgData name="Zheng, Li" userId="5c128db3-1ce8-4321-944c-dcb67eac4f11" providerId="ADAL" clId="{39FD5C9C-F0C7-42EC-8191-DD59467B8B3A}" dt="2021-11-20T21:14:02.225" v="137" actId="26606"/>
          <ac:spMkLst>
            <pc:docMk/>
            <pc:sldMk cId="1770747514" sldId="263"/>
            <ac:spMk id="44" creationId="{22A94CDB-5D63-4C75-9CB6-6C18CDF372F0}"/>
          </ac:spMkLst>
        </pc:spChg>
        <pc:spChg chg="add">
          <ac:chgData name="Zheng, Li" userId="5c128db3-1ce8-4321-944c-dcb67eac4f11" providerId="ADAL" clId="{39FD5C9C-F0C7-42EC-8191-DD59467B8B3A}" dt="2021-11-20T21:14:02.225" v="137" actId="26606"/>
          <ac:spMkLst>
            <pc:docMk/>
            <pc:sldMk cId="1770747514" sldId="263"/>
            <ac:spMk id="45" creationId="{00000000-0000-0000-0000-000000000000}"/>
          </ac:spMkLst>
        </pc:spChg>
        <pc:grpChg chg="add del">
          <ac:chgData name="Zheng, Li" userId="5c128db3-1ce8-4321-944c-dcb67eac4f11" providerId="ADAL" clId="{39FD5C9C-F0C7-42EC-8191-DD59467B8B3A}" dt="2021-11-20T21:13:57.363" v="132" actId="26606"/>
          <ac:grpSpMkLst>
            <pc:docMk/>
            <pc:sldMk cId="1770747514" sldId="263"/>
            <ac:grpSpMk id="15" creationId="{F3842748-48B5-4DD0-A06A-A31C74024A99}"/>
          </ac:grpSpMkLst>
        </pc:grpChg>
        <pc:grpChg chg="add del">
          <ac:chgData name="Zheng, Li" userId="5c128db3-1ce8-4321-944c-dcb67eac4f11" providerId="ADAL" clId="{39FD5C9C-F0C7-42EC-8191-DD59467B8B3A}" dt="2021-11-20T21:13:55.780" v="130" actId="26606"/>
          <ac:grpSpMkLst>
            <pc:docMk/>
            <pc:sldMk cId="1770747514" sldId="263"/>
            <ac:grpSpMk id="16" creationId="{B57BDC17-F1B3-455F-BBF1-680AA1F25C06}"/>
          </ac:grpSpMkLst>
        </pc:grpChg>
        <pc:grpChg chg="add del">
          <ac:chgData name="Zheng, Li" userId="5c128db3-1ce8-4321-944c-dcb67eac4f11" providerId="ADAL" clId="{39FD5C9C-F0C7-42EC-8191-DD59467B8B3A}" dt="2021-11-20T21:14:00.550" v="134" actId="26606"/>
          <ac:grpSpMkLst>
            <pc:docMk/>
            <pc:sldMk cId="1770747514" sldId="263"/>
            <ac:grpSpMk id="29" creationId="{B57BDC17-F1B3-455F-BBF1-680AA1F25C06}"/>
          </ac:grpSpMkLst>
        </pc:grpChg>
        <pc:grpChg chg="add del">
          <ac:chgData name="Zheng, Li" userId="5c128db3-1ce8-4321-944c-dcb67eac4f11" providerId="ADAL" clId="{39FD5C9C-F0C7-42EC-8191-DD59467B8B3A}" dt="2021-11-20T21:14:02.214" v="136" actId="26606"/>
          <ac:grpSpMkLst>
            <pc:docMk/>
            <pc:sldMk cId="1770747514" sldId="263"/>
            <ac:grpSpMk id="33" creationId="{7DFD7409-66D7-4C9C-B528-E79EB64A4D31}"/>
          </ac:grpSpMkLst>
        </pc:grpChg>
        <pc:graphicFrameChg chg="add del">
          <ac:chgData name="Zheng, Li" userId="5c128db3-1ce8-4321-944c-dcb67eac4f11" providerId="ADAL" clId="{39FD5C9C-F0C7-42EC-8191-DD59467B8B3A}" dt="2021-11-20T21:13:55.780" v="130" actId="26606"/>
          <ac:graphicFrameMkLst>
            <pc:docMk/>
            <pc:sldMk cId="1770747514" sldId="263"/>
            <ac:graphicFrameMk id="8" creationId="{244F6947-473F-4D63-B937-6A0DF6B0E389}"/>
          </ac:graphicFrameMkLst>
        </pc:graphicFrameChg>
        <pc:graphicFrameChg chg="add del">
          <ac:chgData name="Zheng, Li" userId="5c128db3-1ce8-4321-944c-dcb67eac4f11" providerId="ADAL" clId="{39FD5C9C-F0C7-42EC-8191-DD59467B8B3A}" dt="2021-11-20T21:14:00.550" v="134" actId="26606"/>
          <ac:graphicFrameMkLst>
            <pc:docMk/>
            <pc:sldMk cId="1770747514" sldId="263"/>
            <ac:graphicFrameMk id="30" creationId="{C4BE8BCA-BA0D-48C1-9F31-E59356D3E0F7}"/>
          </ac:graphicFrameMkLst>
        </pc:graphicFrameChg>
        <pc:cxnChg chg="add del">
          <ac:chgData name="Zheng, Li" userId="5c128db3-1ce8-4321-944c-dcb67eac4f11" providerId="ADAL" clId="{39FD5C9C-F0C7-42EC-8191-DD59467B8B3A}" dt="2021-11-20T21:14:02.214" v="136" actId="26606"/>
          <ac:cxnSpMkLst>
            <pc:docMk/>
            <pc:sldMk cId="1770747514" sldId="263"/>
            <ac:cxnSpMk id="23" creationId="{486F4EBC-E415-40E4-A8BA-BA66F0B632CB}"/>
          </ac:cxnSpMkLst>
        </pc:cxnChg>
      </pc:sldChg>
      <pc:sldChg chg="addSp modSp mod setBg">
        <pc:chgData name="Zheng, Li" userId="5c128db3-1ce8-4321-944c-dcb67eac4f11" providerId="ADAL" clId="{39FD5C9C-F0C7-42EC-8191-DD59467B8B3A}" dt="2021-11-20T21:14:43.442" v="140" actId="26606"/>
        <pc:sldMkLst>
          <pc:docMk/>
          <pc:sldMk cId="1462788417" sldId="264"/>
        </pc:sldMkLst>
        <pc:spChg chg="mod">
          <ac:chgData name="Zheng, Li" userId="5c128db3-1ce8-4321-944c-dcb67eac4f11" providerId="ADAL" clId="{39FD5C9C-F0C7-42EC-8191-DD59467B8B3A}" dt="2021-11-20T21:14:43.442" v="140" actId="26606"/>
          <ac:spMkLst>
            <pc:docMk/>
            <pc:sldMk cId="1462788417" sldId="264"/>
            <ac:spMk id="2" creationId="{00000000-0000-0000-0000-000000000000}"/>
          </ac:spMkLst>
        </pc:spChg>
        <pc:spChg chg="mod">
          <ac:chgData name="Zheng, Li" userId="5c128db3-1ce8-4321-944c-dcb67eac4f11" providerId="ADAL" clId="{39FD5C9C-F0C7-42EC-8191-DD59467B8B3A}" dt="2021-11-20T21:14:43.442" v="140" actId="26606"/>
          <ac:spMkLst>
            <pc:docMk/>
            <pc:sldMk cId="1462788417" sldId="264"/>
            <ac:spMk id="3" creationId="{00000000-0000-0000-0000-000000000000}"/>
          </ac:spMkLst>
        </pc:spChg>
        <pc:spChg chg="add">
          <ac:chgData name="Zheng, Li" userId="5c128db3-1ce8-4321-944c-dcb67eac4f11" providerId="ADAL" clId="{39FD5C9C-F0C7-42EC-8191-DD59467B8B3A}" dt="2021-11-20T21:14:43.442" v="140" actId="26606"/>
          <ac:spMkLst>
            <pc:docMk/>
            <pc:sldMk cId="1462788417" sldId="264"/>
            <ac:spMk id="79" creationId="{6958E693-06E1-4835-9E33-076E6D8ED938}"/>
          </ac:spMkLst>
        </pc:spChg>
        <pc:grpChg chg="add">
          <ac:chgData name="Zheng, Li" userId="5c128db3-1ce8-4321-944c-dcb67eac4f11" providerId="ADAL" clId="{39FD5C9C-F0C7-42EC-8191-DD59467B8B3A}" dt="2021-11-20T21:14:43.442" v="140" actId="26606"/>
          <ac:grpSpMkLst>
            <pc:docMk/>
            <pc:sldMk cId="1462788417" sldId="264"/>
            <ac:grpSpMk id="71" creationId="{C27500CA-FA61-49B6-AC7B-2CE50433D9B6}"/>
          </ac:grpSpMkLst>
        </pc:grpChg>
        <pc:picChg chg="add mod">
          <ac:chgData name="Zheng, Li" userId="5c128db3-1ce8-4321-944c-dcb67eac4f11" providerId="ADAL" clId="{39FD5C9C-F0C7-42EC-8191-DD59467B8B3A}" dt="2021-11-20T21:14:43.442" v="140" actId="26606"/>
          <ac:picMkLst>
            <pc:docMk/>
            <pc:sldMk cId="1462788417" sldId="264"/>
            <ac:picMk id="2050" creationId="{E5663B8D-AC38-4838-8D05-BCBAAE3E3B70}"/>
          </ac:picMkLst>
        </pc:picChg>
      </pc:sldChg>
      <pc:sldChg chg="addSp delSp modSp mod setBg">
        <pc:chgData name="Zheng, Li" userId="5c128db3-1ce8-4321-944c-dcb67eac4f11" providerId="ADAL" clId="{39FD5C9C-F0C7-42EC-8191-DD59467B8B3A}" dt="2021-11-22T23:35:54.544" v="353" actId="26606"/>
        <pc:sldMkLst>
          <pc:docMk/>
          <pc:sldMk cId="1816940313" sldId="265"/>
        </pc:sldMkLst>
        <pc:spChg chg="mod">
          <ac:chgData name="Zheng, Li" userId="5c128db3-1ce8-4321-944c-dcb67eac4f11" providerId="ADAL" clId="{39FD5C9C-F0C7-42EC-8191-DD59467B8B3A}" dt="2021-11-22T23:35:54.544" v="353" actId="26606"/>
          <ac:spMkLst>
            <pc:docMk/>
            <pc:sldMk cId="1816940313" sldId="265"/>
            <ac:spMk id="2" creationId="{00000000-0000-0000-0000-000000000000}"/>
          </ac:spMkLst>
        </pc:spChg>
        <pc:spChg chg="mod ord">
          <ac:chgData name="Zheng, Li" userId="5c128db3-1ce8-4321-944c-dcb67eac4f11" providerId="ADAL" clId="{39FD5C9C-F0C7-42EC-8191-DD59467B8B3A}" dt="2021-11-22T23:35:54.544" v="353" actId="26606"/>
          <ac:spMkLst>
            <pc:docMk/>
            <pc:sldMk cId="1816940313" sldId="265"/>
            <ac:spMk id="3" creationId="{00000000-0000-0000-0000-000000000000}"/>
          </ac:spMkLst>
        </pc:spChg>
        <pc:spChg chg="add del">
          <ac:chgData name="Zheng, Li" userId="5c128db3-1ce8-4321-944c-dcb67eac4f11" providerId="ADAL" clId="{39FD5C9C-F0C7-42EC-8191-DD59467B8B3A}" dt="2021-11-22T23:35:48.592" v="346" actId="26606"/>
          <ac:spMkLst>
            <pc:docMk/>
            <pc:sldMk cId="1816940313" sldId="265"/>
            <ac:spMk id="9" creationId="{61DCA37C-CB0B-475A-B462-77C9CBA37CBE}"/>
          </ac:spMkLst>
        </pc:spChg>
        <pc:spChg chg="add del">
          <ac:chgData name="Zheng, Li" userId="5c128db3-1ce8-4321-944c-dcb67eac4f11" providerId="ADAL" clId="{39FD5C9C-F0C7-42EC-8191-DD59467B8B3A}" dt="2021-11-22T23:35:54.537" v="352" actId="26606"/>
          <ac:spMkLst>
            <pc:docMk/>
            <pc:sldMk cId="1816940313" sldId="265"/>
            <ac:spMk id="10" creationId="{93C4D4C4-585F-43C1-BF44-268A79A0252B}"/>
          </ac:spMkLst>
        </pc:spChg>
        <pc:spChg chg="add del">
          <ac:chgData name="Zheng, Li" userId="5c128db3-1ce8-4321-944c-dcb67eac4f11" providerId="ADAL" clId="{39FD5C9C-F0C7-42EC-8191-DD59467B8B3A}" dt="2021-11-22T23:35:51.124" v="348" actId="26606"/>
          <ac:spMkLst>
            <pc:docMk/>
            <pc:sldMk cId="1816940313" sldId="265"/>
            <ac:spMk id="11" creationId="{505E8236-5F10-4063-8489-EF5ABDD48413}"/>
          </ac:spMkLst>
        </pc:spChg>
        <pc:spChg chg="add del">
          <ac:chgData name="Zheng, Li" userId="5c128db3-1ce8-4321-944c-dcb67eac4f11" providerId="ADAL" clId="{39FD5C9C-F0C7-42EC-8191-DD59467B8B3A}" dt="2021-11-22T23:35:43.246" v="342" actId="26606"/>
          <ac:spMkLst>
            <pc:docMk/>
            <pc:sldMk cId="1816940313" sldId="265"/>
            <ac:spMk id="12" creationId="{93C4D4C4-585F-43C1-BF44-268A79A0252B}"/>
          </ac:spMkLst>
        </pc:spChg>
        <pc:picChg chg="add mod ord">
          <ac:chgData name="Zheng, Li" userId="5c128db3-1ce8-4321-944c-dcb67eac4f11" providerId="ADAL" clId="{39FD5C9C-F0C7-42EC-8191-DD59467B8B3A}" dt="2021-11-22T23:35:54.544" v="353" actId="26606"/>
          <ac:picMkLst>
            <pc:docMk/>
            <pc:sldMk cId="1816940313" sldId="265"/>
            <ac:picMk id="5" creationId="{15D7F38A-15AE-4C54-B391-82E32A1855CF}"/>
          </ac:picMkLst>
        </pc:picChg>
        <pc:picChg chg="add mod">
          <ac:chgData name="Zheng, Li" userId="5c128db3-1ce8-4321-944c-dcb67eac4f11" providerId="ADAL" clId="{39FD5C9C-F0C7-42EC-8191-DD59467B8B3A}" dt="2021-11-22T23:35:54.544" v="353" actId="26606"/>
          <ac:picMkLst>
            <pc:docMk/>
            <pc:sldMk cId="1816940313" sldId="265"/>
            <ac:picMk id="7" creationId="{F22F0B83-AE9E-4F73-8956-E0FA0F0ACCBC}"/>
          </ac:picMkLst>
        </pc:picChg>
      </pc:sldChg>
      <pc:sldChg chg="modSp mod">
        <pc:chgData name="Zheng, Li" userId="5c128db3-1ce8-4321-944c-dcb67eac4f11" providerId="ADAL" clId="{39FD5C9C-F0C7-42EC-8191-DD59467B8B3A}" dt="2021-11-20T21:16:53.847" v="330" actId="20577"/>
        <pc:sldMkLst>
          <pc:docMk/>
          <pc:sldMk cId="684459312" sldId="266"/>
        </pc:sldMkLst>
        <pc:spChg chg="mod">
          <ac:chgData name="Zheng, Li" userId="5c128db3-1ce8-4321-944c-dcb67eac4f11" providerId="ADAL" clId="{39FD5C9C-F0C7-42EC-8191-DD59467B8B3A}" dt="2021-11-20T21:16:53.847" v="330" actId="20577"/>
          <ac:spMkLst>
            <pc:docMk/>
            <pc:sldMk cId="684459312" sldId="266"/>
            <ac:spMk id="4" creationId="{00000000-0000-0000-0000-000000000000}"/>
          </ac:spMkLst>
        </pc:spChg>
      </pc:sldChg>
      <pc:sldChg chg="addSp delSp modSp new mod setBg modClrScheme modAnim chgLayout">
        <pc:chgData name="Zheng, Li" userId="5c128db3-1ce8-4321-944c-dcb67eac4f11" providerId="ADAL" clId="{39FD5C9C-F0C7-42EC-8191-DD59467B8B3A}" dt="2021-11-22T23:37:19.461" v="356"/>
        <pc:sldMkLst>
          <pc:docMk/>
          <pc:sldMk cId="2199677208" sldId="267"/>
        </pc:sldMkLst>
        <pc:spChg chg="add mod">
          <ac:chgData name="Zheng, Li" userId="5c128db3-1ce8-4321-944c-dcb67eac4f11" providerId="ADAL" clId="{39FD5C9C-F0C7-42EC-8191-DD59467B8B3A}" dt="2021-11-22T23:37:03.914" v="355" actId="207"/>
          <ac:spMkLst>
            <pc:docMk/>
            <pc:sldMk cId="2199677208" sldId="267"/>
            <ac:spMk id="2" creationId="{2808E44E-4D1F-456C-BE72-43CAB07B16EE}"/>
          </ac:spMkLst>
        </pc:spChg>
        <pc:spChg chg="del">
          <ac:chgData name="Zheng, Li" userId="5c128db3-1ce8-4321-944c-dcb67eac4f11" providerId="ADAL" clId="{39FD5C9C-F0C7-42EC-8191-DD59467B8B3A}" dt="2021-11-20T20:31:28.150" v="9" actId="700"/>
          <ac:spMkLst>
            <pc:docMk/>
            <pc:sldMk cId="2199677208" sldId="267"/>
            <ac:spMk id="2" creationId="{AEFB2266-861B-4DAE-9077-4B5B6829A8AA}"/>
          </ac:spMkLst>
        </pc:spChg>
        <pc:spChg chg="del">
          <ac:chgData name="Zheng, Li" userId="5c128db3-1ce8-4321-944c-dcb67eac4f11" providerId="ADAL" clId="{39FD5C9C-F0C7-42EC-8191-DD59467B8B3A}" dt="2021-11-20T20:31:28.150" v="9" actId="700"/>
          <ac:spMkLst>
            <pc:docMk/>
            <pc:sldMk cId="2199677208" sldId="267"/>
            <ac:spMk id="3" creationId="{BC99C39C-292D-4C12-885C-B0A371B3DCA8}"/>
          </ac:spMkLst>
        </pc:spChg>
        <pc:spChg chg="add mod">
          <ac:chgData name="Zheng, Li" userId="5c128db3-1ce8-4321-944c-dcb67eac4f11" providerId="ADAL" clId="{39FD5C9C-F0C7-42EC-8191-DD59467B8B3A}" dt="2021-11-20T21:04:18.591" v="18" actId="20577"/>
          <ac:spMkLst>
            <pc:docMk/>
            <pc:sldMk cId="2199677208" sldId="267"/>
            <ac:spMk id="5" creationId="{080B4A86-4ACD-4854-BA68-B21CFAE667B1}"/>
          </ac:spMkLst>
        </pc:spChg>
        <pc:spChg chg="add mod">
          <ac:chgData name="Zheng, Li" userId="5c128db3-1ce8-4321-944c-dcb67eac4f11" providerId="ADAL" clId="{39FD5C9C-F0C7-42EC-8191-DD59467B8B3A}" dt="2021-11-20T21:06:49.986" v="33" actId="1076"/>
          <ac:spMkLst>
            <pc:docMk/>
            <pc:sldMk cId="2199677208" sldId="267"/>
            <ac:spMk id="6" creationId="{4500FF28-4DD2-4178-BABD-8FDA41255213}"/>
          </ac:spMkLst>
        </pc:spChg>
        <pc:spChg chg="add mod">
          <ac:chgData name="Zheng, Li" userId="5c128db3-1ce8-4321-944c-dcb67eac4f11" providerId="ADAL" clId="{39FD5C9C-F0C7-42EC-8191-DD59467B8B3A}" dt="2021-11-20T21:06:57.389" v="35" actId="1076"/>
          <ac:spMkLst>
            <pc:docMk/>
            <pc:sldMk cId="2199677208" sldId="267"/>
            <ac:spMk id="7" creationId="{C1901A3A-B670-42A4-9FBE-5EAD6AFB0EE8}"/>
          </ac:spMkLst>
        </pc:spChg>
        <pc:spChg chg="add mod">
          <ac:chgData name="Zheng, Li" userId="5c128db3-1ce8-4321-944c-dcb67eac4f11" providerId="ADAL" clId="{39FD5C9C-F0C7-42EC-8191-DD59467B8B3A}" dt="2021-11-20T21:06:18.550" v="27" actId="13822"/>
          <ac:spMkLst>
            <pc:docMk/>
            <pc:sldMk cId="2199677208" sldId="267"/>
            <ac:spMk id="8" creationId="{2E121630-75B0-4273-83A3-3383666BF8AC}"/>
          </ac:spMkLst>
        </pc:spChg>
        <pc:spChg chg="add del">
          <ac:chgData name="Zheng, Li" userId="5c128db3-1ce8-4321-944c-dcb67eac4f11" providerId="ADAL" clId="{39FD5C9C-F0C7-42EC-8191-DD59467B8B3A}" dt="2021-11-20T21:03:44.205" v="12" actId="26606"/>
          <ac:spMkLst>
            <pc:docMk/>
            <pc:sldMk cId="2199677208" sldId="267"/>
            <ac:spMk id="9" creationId="{7E123AAE-7C5D-4EC5-B570-7141C9405CE2}"/>
          </ac:spMkLst>
        </pc:spChg>
        <pc:spChg chg="add del">
          <ac:chgData name="Zheng, Li" userId="5c128db3-1ce8-4321-944c-dcb67eac4f11" providerId="ADAL" clId="{39FD5C9C-F0C7-42EC-8191-DD59467B8B3A}" dt="2021-11-20T21:03:44.205" v="12" actId="26606"/>
          <ac:spMkLst>
            <pc:docMk/>
            <pc:sldMk cId="2199677208" sldId="267"/>
            <ac:spMk id="11" creationId="{EBE68FE8-33EE-42EC-8894-049237550257}"/>
          </ac:spMkLst>
        </pc:spChg>
        <pc:spChg chg="add">
          <ac:chgData name="Zheng, Li" userId="5c128db3-1ce8-4321-944c-dcb67eac4f11" providerId="ADAL" clId="{39FD5C9C-F0C7-42EC-8191-DD59467B8B3A}" dt="2021-11-20T21:03:44.210" v="13" actId="26606"/>
          <ac:spMkLst>
            <pc:docMk/>
            <pc:sldMk cId="2199677208" sldId="267"/>
            <ac:spMk id="13" creationId="{7FF78026-DEBB-4D5A-9A4E-872456603835}"/>
          </ac:spMkLst>
        </pc:spChg>
        <pc:spChg chg="add">
          <ac:chgData name="Zheng, Li" userId="5c128db3-1ce8-4321-944c-dcb67eac4f11" providerId="ADAL" clId="{39FD5C9C-F0C7-42EC-8191-DD59467B8B3A}" dt="2021-11-20T21:03:44.210" v="13" actId="26606"/>
          <ac:spMkLst>
            <pc:docMk/>
            <pc:sldMk cId="2199677208" sldId="267"/>
            <ac:spMk id="14" creationId="{E05E1684-CF44-4EAD-B3A4-FCE98461F3EE}"/>
          </ac:spMkLst>
        </pc:spChg>
        <pc:picChg chg="add mod">
          <ac:chgData name="Zheng, Li" userId="5c128db3-1ce8-4321-944c-dcb67eac4f11" providerId="ADAL" clId="{39FD5C9C-F0C7-42EC-8191-DD59467B8B3A}" dt="2021-11-20T21:03:44.210" v="13" actId="26606"/>
          <ac:picMkLst>
            <pc:docMk/>
            <pc:sldMk cId="2199677208" sldId="267"/>
            <ac:picMk id="4" creationId="{F5458679-DB34-44F7-936E-0DE885AC22A0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F13B41-39CA-4245-BFCC-63BF7180450B}" type="doc">
      <dgm:prSet loTypeId="urn:microsoft.com/office/officeart/2005/8/layout/list1" loCatId="list" qsTypeId="urn:microsoft.com/office/officeart/2005/8/quickstyle/3d5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44F1BC9E-DD38-4C4C-8546-3639475BF99B}">
      <dgm:prSet phldrT="[Text]"/>
      <dgm:spPr/>
      <dgm:t>
        <a:bodyPr/>
        <a:lstStyle/>
        <a:p>
          <a:r>
            <a:rPr lang="en-US" dirty="0"/>
            <a:t>What is Self-tracking?</a:t>
          </a:r>
        </a:p>
      </dgm:t>
    </dgm:pt>
    <dgm:pt modelId="{C4779CB5-2E2A-4FC1-89BE-74727A85C412}" type="parTrans" cxnId="{E8037C52-474D-4B80-AC76-3F9AA3F5D681}">
      <dgm:prSet/>
      <dgm:spPr/>
      <dgm:t>
        <a:bodyPr/>
        <a:lstStyle/>
        <a:p>
          <a:endParaRPr lang="en-US"/>
        </a:p>
      </dgm:t>
    </dgm:pt>
    <dgm:pt modelId="{B0A727B7-D922-4A6C-81EB-056B28BBC696}" type="sibTrans" cxnId="{E8037C52-474D-4B80-AC76-3F9AA3F5D681}">
      <dgm:prSet/>
      <dgm:spPr/>
      <dgm:t>
        <a:bodyPr/>
        <a:lstStyle/>
        <a:p>
          <a:endParaRPr lang="en-US"/>
        </a:p>
      </dgm:t>
    </dgm:pt>
    <dgm:pt modelId="{0EA59295-5DAC-4BA4-BC5C-A93517286E31}">
      <dgm:prSet phldrT="[Text]"/>
      <dgm:spPr/>
      <dgm:t>
        <a:bodyPr/>
        <a:lstStyle/>
        <a:p>
          <a:r>
            <a:rPr lang="en-US" dirty="0"/>
            <a:t>Self-tracking and health outcomes</a:t>
          </a:r>
        </a:p>
      </dgm:t>
    </dgm:pt>
    <dgm:pt modelId="{9439A33C-6850-4C1B-BC76-204FC805A3FB}" type="parTrans" cxnId="{E559EAD4-8A07-49A2-A691-4248031F0BE6}">
      <dgm:prSet/>
      <dgm:spPr/>
      <dgm:t>
        <a:bodyPr/>
        <a:lstStyle/>
        <a:p>
          <a:endParaRPr lang="en-US"/>
        </a:p>
      </dgm:t>
    </dgm:pt>
    <dgm:pt modelId="{7527F150-86BC-40B4-9BF5-94979063940D}" type="sibTrans" cxnId="{E559EAD4-8A07-49A2-A691-4248031F0BE6}">
      <dgm:prSet/>
      <dgm:spPr/>
      <dgm:t>
        <a:bodyPr/>
        <a:lstStyle/>
        <a:p>
          <a:endParaRPr lang="en-US"/>
        </a:p>
      </dgm:t>
    </dgm:pt>
    <dgm:pt modelId="{9DB75803-F051-4E7C-BA75-059F5B8EC418}">
      <dgm:prSet phldrT="[Text]"/>
      <dgm:spPr/>
      <dgm:t>
        <a:bodyPr/>
        <a:lstStyle/>
        <a:p>
          <a:r>
            <a:rPr lang="en-US" dirty="0"/>
            <a:t>What can self-tracking tell us?</a:t>
          </a:r>
        </a:p>
      </dgm:t>
    </dgm:pt>
    <dgm:pt modelId="{B4D3B18F-F7D1-489A-A368-4AA78DA669F4}" type="parTrans" cxnId="{0600BA33-9120-45FE-9164-C5714A2CBC10}">
      <dgm:prSet/>
      <dgm:spPr/>
      <dgm:t>
        <a:bodyPr/>
        <a:lstStyle/>
        <a:p>
          <a:endParaRPr lang="en-US"/>
        </a:p>
      </dgm:t>
    </dgm:pt>
    <dgm:pt modelId="{A76C36B7-E664-466E-B89D-03457B76968E}" type="sibTrans" cxnId="{0600BA33-9120-45FE-9164-C5714A2CBC10}">
      <dgm:prSet/>
      <dgm:spPr/>
      <dgm:t>
        <a:bodyPr/>
        <a:lstStyle/>
        <a:p>
          <a:endParaRPr lang="en-US"/>
        </a:p>
      </dgm:t>
    </dgm:pt>
    <dgm:pt modelId="{0684572F-7C7F-43BC-8CA5-57B30B62A781}">
      <dgm:prSet phldrT="[Text]"/>
      <dgm:spPr/>
      <dgm:t>
        <a:bodyPr/>
        <a:lstStyle/>
        <a:p>
          <a:r>
            <a:rPr lang="en-US" dirty="0"/>
            <a:t>How would self-tracking shape us?</a:t>
          </a:r>
        </a:p>
      </dgm:t>
    </dgm:pt>
    <dgm:pt modelId="{70868D3F-C590-4D5C-9967-4519C2951DEE}" type="parTrans" cxnId="{BFB22D01-7942-45FB-B38B-4F3D72688826}">
      <dgm:prSet/>
      <dgm:spPr/>
      <dgm:t>
        <a:bodyPr/>
        <a:lstStyle/>
        <a:p>
          <a:endParaRPr lang="en-US"/>
        </a:p>
      </dgm:t>
    </dgm:pt>
    <dgm:pt modelId="{D9F003FC-6AA3-4252-ABDA-E208E3F25C9A}" type="sibTrans" cxnId="{BFB22D01-7942-45FB-B38B-4F3D72688826}">
      <dgm:prSet/>
      <dgm:spPr/>
      <dgm:t>
        <a:bodyPr/>
        <a:lstStyle/>
        <a:p>
          <a:endParaRPr lang="en-US"/>
        </a:p>
      </dgm:t>
    </dgm:pt>
    <dgm:pt modelId="{9BFABB20-FB2C-43F4-A5D0-52DA78308668}" type="pres">
      <dgm:prSet presAssocID="{61F13B41-39CA-4245-BFCC-63BF7180450B}" presName="linear" presStyleCnt="0">
        <dgm:presLayoutVars>
          <dgm:dir/>
          <dgm:animLvl val="lvl"/>
          <dgm:resizeHandles val="exact"/>
        </dgm:presLayoutVars>
      </dgm:prSet>
      <dgm:spPr/>
    </dgm:pt>
    <dgm:pt modelId="{88FB1270-A489-49FD-851B-2AE9B3081EBD}" type="pres">
      <dgm:prSet presAssocID="{44F1BC9E-DD38-4C4C-8546-3639475BF99B}" presName="parentLin" presStyleCnt="0"/>
      <dgm:spPr/>
    </dgm:pt>
    <dgm:pt modelId="{D7395FF6-B9A1-48C2-B425-D47D845F42FB}" type="pres">
      <dgm:prSet presAssocID="{44F1BC9E-DD38-4C4C-8546-3639475BF99B}" presName="parentLeftMargin" presStyleLbl="node1" presStyleIdx="0" presStyleCnt="4"/>
      <dgm:spPr/>
    </dgm:pt>
    <dgm:pt modelId="{DAA02453-8164-4FB6-85D9-0CD2649503E8}" type="pres">
      <dgm:prSet presAssocID="{44F1BC9E-DD38-4C4C-8546-3639475BF99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92FAADF-EDCD-4203-B628-744F5D2405C6}" type="pres">
      <dgm:prSet presAssocID="{44F1BC9E-DD38-4C4C-8546-3639475BF99B}" presName="negativeSpace" presStyleCnt="0"/>
      <dgm:spPr/>
    </dgm:pt>
    <dgm:pt modelId="{4912ED15-E0CD-4A65-9621-633DF55C420A}" type="pres">
      <dgm:prSet presAssocID="{44F1BC9E-DD38-4C4C-8546-3639475BF99B}" presName="childText" presStyleLbl="conFgAcc1" presStyleIdx="0" presStyleCnt="4">
        <dgm:presLayoutVars>
          <dgm:bulletEnabled val="1"/>
        </dgm:presLayoutVars>
      </dgm:prSet>
      <dgm:spPr/>
    </dgm:pt>
    <dgm:pt modelId="{11B4EFEC-9606-4020-BE99-3D21341AB4B1}" type="pres">
      <dgm:prSet presAssocID="{B0A727B7-D922-4A6C-81EB-056B28BBC696}" presName="spaceBetweenRectangles" presStyleCnt="0"/>
      <dgm:spPr/>
    </dgm:pt>
    <dgm:pt modelId="{07A7032B-6B22-43E4-9F05-144A95AEC0CD}" type="pres">
      <dgm:prSet presAssocID="{0EA59295-5DAC-4BA4-BC5C-A93517286E31}" presName="parentLin" presStyleCnt="0"/>
      <dgm:spPr/>
    </dgm:pt>
    <dgm:pt modelId="{E693B380-484C-4F53-98E1-77211CB93410}" type="pres">
      <dgm:prSet presAssocID="{0EA59295-5DAC-4BA4-BC5C-A93517286E31}" presName="parentLeftMargin" presStyleLbl="node1" presStyleIdx="0" presStyleCnt="4"/>
      <dgm:spPr/>
    </dgm:pt>
    <dgm:pt modelId="{A03FEFD3-A7E3-4DA6-A262-C2FA0484108D}" type="pres">
      <dgm:prSet presAssocID="{0EA59295-5DAC-4BA4-BC5C-A93517286E3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A0FFFA-7676-4E22-AE71-EEB504EF0238}" type="pres">
      <dgm:prSet presAssocID="{0EA59295-5DAC-4BA4-BC5C-A93517286E31}" presName="negativeSpace" presStyleCnt="0"/>
      <dgm:spPr/>
    </dgm:pt>
    <dgm:pt modelId="{1DD36284-6A8A-4857-84B8-408EBF9545FA}" type="pres">
      <dgm:prSet presAssocID="{0EA59295-5DAC-4BA4-BC5C-A93517286E31}" presName="childText" presStyleLbl="conFgAcc1" presStyleIdx="1" presStyleCnt="4">
        <dgm:presLayoutVars>
          <dgm:bulletEnabled val="1"/>
        </dgm:presLayoutVars>
      </dgm:prSet>
      <dgm:spPr/>
    </dgm:pt>
    <dgm:pt modelId="{65F7BCB0-714E-47E1-AA78-C9DCC527CB18}" type="pres">
      <dgm:prSet presAssocID="{7527F150-86BC-40B4-9BF5-94979063940D}" presName="spaceBetweenRectangles" presStyleCnt="0"/>
      <dgm:spPr/>
    </dgm:pt>
    <dgm:pt modelId="{316A478B-0728-4D22-B9FE-C2295FBCA0BC}" type="pres">
      <dgm:prSet presAssocID="{9DB75803-F051-4E7C-BA75-059F5B8EC418}" presName="parentLin" presStyleCnt="0"/>
      <dgm:spPr/>
    </dgm:pt>
    <dgm:pt modelId="{F856DEAC-415E-4B4C-91CD-336F5D5F1274}" type="pres">
      <dgm:prSet presAssocID="{9DB75803-F051-4E7C-BA75-059F5B8EC418}" presName="parentLeftMargin" presStyleLbl="node1" presStyleIdx="1" presStyleCnt="4"/>
      <dgm:spPr/>
    </dgm:pt>
    <dgm:pt modelId="{82417DA5-D670-4F0A-B2FD-426EC9C7427E}" type="pres">
      <dgm:prSet presAssocID="{9DB75803-F051-4E7C-BA75-059F5B8EC41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D13AE9D-45C9-4404-986E-EFA797DED0CD}" type="pres">
      <dgm:prSet presAssocID="{9DB75803-F051-4E7C-BA75-059F5B8EC418}" presName="negativeSpace" presStyleCnt="0"/>
      <dgm:spPr/>
    </dgm:pt>
    <dgm:pt modelId="{ED752EB4-7ED9-4B73-A6A7-8ADE37F8BD53}" type="pres">
      <dgm:prSet presAssocID="{9DB75803-F051-4E7C-BA75-059F5B8EC418}" presName="childText" presStyleLbl="conFgAcc1" presStyleIdx="2" presStyleCnt="4">
        <dgm:presLayoutVars>
          <dgm:bulletEnabled val="1"/>
        </dgm:presLayoutVars>
      </dgm:prSet>
      <dgm:spPr/>
    </dgm:pt>
    <dgm:pt modelId="{64A9D01C-618E-4774-BB41-32B56C0A5EFA}" type="pres">
      <dgm:prSet presAssocID="{A76C36B7-E664-466E-B89D-03457B76968E}" presName="spaceBetweenRectangles" presStyleCnt="0"/>
      <dgm:spPr/>
    </dgm:pt>
    <dgm:pt modelId="{E33342C6-4989-4595-923D-D93713857DAC}" type="pres">
      <dgm:prSet presAssocID="{0684572F-7C7F-43BC-8CA5-57B30B62A781}" presName="parentLin" presStyleCnt="0"/>
      <dgm:spPr/>
    </dgm:pt>
    <dgm:pt modelId="{D33AD074-0D54-4631-91E5-9FD1F5CAD78E}" type="pres">
      <dgm:prSet presAssocID="{0684572F-7C7F-43BC-8CA5-57B30B62A781}" presName="parentLeftMargin" presStyleLbl="node1" presStyleIdx="2" presStyleCnt="4"/>
      <dgm:spPr/>
    </dgm:pt>
    <dgm:pt modelId="{5FAF6D86-8E55-4F0A-ACBD-97A5AA743C46}" type="pres">
      <dgm:prSet presAssocID="{0684572F-7C7F-43BC-8CA5-57B30B62A78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D3DF88A-F7C0-41C9-A9F1-D06A3757E73A}" type="pres">
      <dgm:prSet presAssocID="{0684572F-7C7F-43BC-8CA5-57B30B62A781}" presName="negativeSpace" presStyleCnt="0"/>
      <dgm:spPr/>
    </dgm:pt>
    <dgm:pt modelId="{051F4A3E-EC33-4B09-9F62-38C7093EB409}" type="pres">
      <dgm:prSet presAssocID="{0684572F-7C7F-43BC-8CA5-57B30B62A78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FB22D01-7942-45FB-B38B-4F3D72688826}" srcId="{61F13B41-39CA-4245-BFCC-63BF7180450B}" destId="{0684572F-7C7F-43BC-8CA5-57B30B62A781}" srcOrd="3" destOrd="0" parTransId="{70868D3F-C590-4D5C-9967-4519C2951DEE}" sibTransId="{D9F003FC-6AA3-4252-ABDA-E208E3F25C9A}"/>
    <dgm:cxn modelId="{9843AA18-509C-47FF-922E-EC3574B387AC}" type="presOf" srcId="{61F13B41-39CA-4245-BFCC-63BF7180450B}" destId="{9BFABB20-FB2C-43F4-A5D0-52DA78308668}" srcOrd="0" destOrd="0" presId="urn:microsoft.com/office/officeart/2005/8/layout/list1"/>
    <dgm:cxn modelId="{0600BA33-9120-45FE-9164-C5714A2CBC10}" srcId="{61F13B41-39CA-4245-BFCC-63BF7180450B}" destId="{9DB75803-F051-4E7C-BA75-059F5B8EC418}" srcOrd="2" destOrd="0" parTransId="{B4D3B18F-F7D1-489A-A368-4AA78DA669F4}" sibTransId="{A76C36B7-E664-466E-B89D-03457B76968E}"/>
    <dgm:cxn modelId="{CA4EA037-7023-45D7-AEE2-3133AF702C5A}" type="presOf" srcId="{9DB75803-F051-4E7C-BA75-059F5B8EC418}" destId="{F856DEAC-415E-4B4C-91CD-336F5D5F1274}" srcOrd="0" destOrd="0" presId="urn:microsoft.com/office/officeart/2005/8/layout/list1"/>
    <dgm:cxn modelId="{E8037C52-474D-4B80-AC76-3F9AA3F5D681}" srcId="{61F13B41-39CA-4245-BFCC-63BF7180450B}" destId="{44F1BC9E-DD38-4C4C-8546-3639475BF99B}" srcOrd="0" destOrd="0" parTransId="{C4779CB5-2E2A-4FC1-89BE-74727A85C412}" sibTransId="{B0A727B7-D922-4A6C-81EB-056B28BBC696}"/>
    <dgm:cxn modelId="{D79BA956-2DBA-464E-AE03-E857474A5441}" type="presOf" srcId="{0EA59295-5DAC-4BA4-BC5C-A93517286E31}" destId="{A03FEFD3-A7E3-4DA6-A262-C2FA0484108D}" srcOrd="1" destOrd="0" presId="urn:microsoft.com/office/officeart/2005/8/layout/list1"/>
    <dgm:cxn modelId="{DE98427C-C4F2-41DC-9AFF-BC3A2BF9AAF7}" type="presOf" srcId="{44F1BC9E-DD38-4C4C-8546-3639475BF99B}" destId="{D7395FF6-B9A1-48C2-B425-D47D845F42FB}" srcOrd="0" destOrd="0" presId="urn:microsoft.com/office/officeart/2005/8/layout/list1"/>
    <dgm:cxn modelId="{5425D282-A498-4F9E-8A28-A18BF4EDCC9E}" type="presOf" srcId="{44F1BC9E-DD38-4C4C-8546-3639475BF99B}" destId="{DAA02453-8164-4FB6-85D9-0CD2649503E8}" srcOrd="1" destOrd="0" presId="urn:microsoft.com/office/officeart/2005/8/layout/list1"/>
    <dgm:cxn modelId="{CFDCB291-DD6F-4C77-ABC1-BA7D46752DF6}" type="presOf" srcId="{0684572F-7C7F-43BC-8CA5-57B30B62A781}" destId="{D33AD074-0D54-4631-91E5-9FD1F5CAD78E}" srcOrd="0" destOrd="0" presId="urn:microsoft.com/office/officeart/2005/8/layout/list1"/>
    <dgm:cxn modelId="{D05FD7A0-5F03-47BB-9234-2035F326D69C}" type="presOf" srcId="{9DB75803-F051-4E7C-BA75-059F5B8EC418}" destId="{82417DA5-D670-4F0A-B2FD-426EC9C7427E}" srcOrd="1" destOrd="0" presId="urn:microsoft.com/office/officeart/2005/8/layout/list1"/>
    <dgm:cxn modelId="{266C5ECF-8600-44C7-AE90-6134DBDC96C1}" type="presOf" srcId="{0EA59295-5DAC-4BA4-BC5C-A93517286E31}" destId="{E693B380-484C-4F53-98E1-77211CB93410}" srcOrd="0" destOrd="0" presId="urn:microsoft.com/office/officeart/2005/8/layout/list1"/>
    <dgm:cxn modelId="{E559EAD4-8A07-49A2-A691-4248031F0BE6}" srcId="{61F13B41-39CA-4245-BFCC-63BF7180450B}" destId="{0EA59295-5DAC-4BA4-BC5C-A93517286E31}" srcOrd="1" destOrd="0" parTransId="{9439A33C-6850-4C1B-BC76-204FC805A3FB}" sibTransId="{7527F150-86BC-40B4-9BF5-94979063940D}"/>
    <dgm:cxn modelId="{77597FE6-9A15-4DAF-A5E2-66AC3544380D}" type="presOf" srcId="{0684572F-7C7F-43BC-8CA5-57B30B62A781}" destId="{5FAF6D86-8E55-4F0A-ACBD-97A5AA743C46}" srcOrd="1" destOrd="0" presId="urn:microsoft.com/office/officeart/2005/8/layout/list1"/>
    <dgm:cxn modelId="{A9007153-08FA-46F6-BB57-201EADDDE98F}" type="presParOf" srcId="{9BFABB20-FB2C-43F4-A5D0-52DA78308668}" destId="{88FB1270-A489-49FD-851B-2AE9B3081EBD}" srcOrd="0" destOrd="0" presId="urn:microsoft.com/office/officeart/2005/8/layout/list1"/>
    <dgm:cxn modelId="{91A853D3-5805-4BC0-A0DC-9D4560880373}" type="presParOf" srcId="{88FB1270-A489-49FD-851B-2AE9B3081EBD}" destId="{D7395FF6-B9A1-48C2-B425-D47D845F42FB}" srcOrd="0" destOrd="0" presId="urn:microsoft.com/office/officeart/2005/8/layout/list1"/>
    <dgm:cxn modelId="{5F474D26-0620-4A0D-B37B-97FC07DAC536}" type="presParOf" srcId="{88FB1270-A489-49FD-851B-2AE9B3081EBD}" destId="{DAA02453-8164-4FB6-85D9-0CD2649503E8}" srcOrd="1" destOrd="0" presId="urn:microsoft.com/office/officeart/2005/8/layout/list1"/>
    <dgm:cxn modelId="{B01B0713-1D8E-4260-93D2-42EDF7A797B9}" type="presParOf" srcId="{9BFABB20-FB2C-43F4-A5D0-52DA78308668}" destId="{C92FAADF-EDCD-4203-B628-744F5D2405C6}" srcOrd="1" destOrd="0" presId="urn:microsoft.com/office/officeart/2005/8/layout/list1"/>
    <dgm:cxn modelId="{CFB20EB8-D511-4DB6-9A37-CF9C12A9A73F}" type="presParOf" srcId="{9BFABB20-FB2C-43F4-A5D0-52DA78308668}" destId="{4912ED15-E0CD-4A65-9621-633DF55C420A}" srcOrd="2" destOrd="0" presId="urn:microsoft.com/office/officeart/2005/8/layout/list1"/>
    <dgm:cxn modelId="{7EDB97D0-636D-4228-A3CA-F94DD785A2FA}" type="presParOf" srcId="{9BFABB20-FB2C-43F4-A5D0-52DA78308668}" destId="{11B4EFEC-9606-4020-BE99-3D21341AB4B1}" srcOrd="3" destOrd="0" presId="urn:microsoft.com/office/officeart/2005/8/layout/list1"/>
    <dgm:cxn modelId="{DF240814-8C60-45A5-B83C-391682188A05}" type="presParOf" srcId="{9BFABB20-FB2C-43F4-A5D0-52DA78308668}" destId="{07A7032B-6B22-43E4-9F05-144A95AEC0CD}" srcOrd="4" destOrd="0" presId="urn:microsoft.com/office/officeart/2005/8/layout/list1"/>
    <dgm:cxn modelId="{D8169271-855C-47C9-9AB0-979AF2A36E2D}" type="presParOf" srcId="{07A7032B-6B22-43E4-9F05-144A95AEC0CD}" destId="{E693B380-484C-4F53-98E1-77211CB93410}" srcOrd="0" destOrd="0" presId="urn:microsoft.com/office/officeart/2005/8/layout/list1"/>
    <dgm:cxn modelId="{3C28F6C3-0F90-4BCB-B35C-EEF47AF7F8D0}" type="presParOf" srcId="{07A7032B-6B22-43E4-9F05-144A95AEC0CD}" destId="{A03FEFD3-A7E3-4DA6-A262-C2FA0484108D}" srcOrd="1" destOrd="0" presId="urn:microsoft.com/office/officeart/2005/8/layout/list1"/>
    <dgm:cxn modelId="{47FBB19A-8E82-4F01-A815-B2B5CBA62C28}" type="presParOf" srcId="{9BFABB20-FB2C-43F4-A5D0-52DA78308668}" destId="{8FA0FFFA-7676-4E22-AE71-EEB504EF0238}" srcOrd="5" destOrd="0" presId="urn:microsoft.com/office/officeart/2005/8/layout/list1"/>
    <dgm:cxn modelId="{4AD9247B-7927-49FB-B7EC-0F00FACBA6AA}" type="presParOf" srcId="{9BFABB20-FB2C-43F4-A5D0-52DA78308668}" destId="{1DD36284-6A8A-4857-84B8-408EBF9545FA}" srcOrd="6" destOrd="0" presId="urn:microsoft.com/office/officeart/2005/8/layout/list1"/>
    <dgm:cxn modelId="{74B4AC5C-5717-4D10-9B67-4B4963E04BAA}" type="presParOf" srcId="{9BFABB20-FB2C-43F4-A5D0-52DA78308668}" destId="{65F7BCB0-714E-47E1-AA78-C9DCC527CB18}" srcOrd="7" destOrd="0" presId="urn:microsoft.com/office/officeart/2005/8/layout/list1"/>
    <dgm:cxn modelId="{39741155-76A9-46FE-9CAE-968579D61947}" type="presParOf" srcId="{9BFABB20-FB2C-43F4-A5D0-52DA78308668}" destId="{316A478B-0728-4D22-B9FE-C2295FBCA0BC}" srcOrd="8" destOrd="0" presId="urn:microsoft.com/office/officeart/2005/8/layout/list1"/>
    <dgm:cxn modelId="{D6296845-D8B0-4034-A7C5-8A55FCC810F6}" type="presParOf" srcId="{316A478B-0728-4D22-B9FE-C2295FBCA0BC}" destId="{F856DEAC-415E-4B4C-91CD-336F5D5F1274}" srcOrd="0" destOrd="0" presId="urn:microsoft.com/office/officeart/2005/8/layout/list1"/>
    <dgm:cxn modelId="{B15E3541-3E68-4795-A63A-4D5CCD877D31}" type="presParOf" srcId="{316A478B-0728-4D22-B9FE-C2295FBCA0BC}" destId="{82417DA5-D670-4F0A-B2FD-426EC9C7427E}" srcOrd="1" destOrd="0" presId="urn:microsoft.com/office/officeart/2005/8/layout/list1"/>
    <dgm:cxn modelId="{23A3C436-282D-4AC4-92FC-F958202CB847}" type="presParOf" srcId="{9BFABB20-FB2C-43F4-A5D0-52DA78308668}" destId="{FD13AE9D-45C9-4404-986E-EFA797DED0CD}" srcOrd="9" destOrd="0" presId="urn:microsoft.com/office/officeart/2005/8/layout/list1"/>
    <dgm:cxn modelId="{A2E95540-70FE-4127-A6B4-E1A84E4B0986}" type="presParOf" srcId="{9BFABB20-FB2C-43F4-A5D0-52DA78308668}" destId="{ED752EB4-7ED9-4B73-A6A7-8ADE37F8BD53}" srcOrd="10" destOrd="0" presId="urn:microsoft.com/office/officeart/2005/8/layout/list1"/>
    <dgm:cxn modelId="{2A65395A-BF13-4D45-A272-5E8543B41651}" type="presParOf" srcId="{9BFABB20-FB2C-43F4-A5D0-52DA78308668}" destId="{64A9D01C-618E-4774-BB41-32B56C0A5EFA}" srcOrd="11" destOrd="0" presId="urn:microsoft.com/office/officeart/2005/8/layout/list1"/>
    <dgm:cxn modelId="{C25AA6EE-F1A0-475F-8218-CCFEF5CC2A98}" type="presParOf" srcId="{9BFABB20-FB2C-43F4-A5D0-52DA78308668}" destId="{E33342C6-4989-4595-923D-D93713857DAC}" srcOrd="12" destOrd="0" presId="urn:microsoft.com/office/officeart/2005/8/layout/list1"/>
    <dgm:cxn modelId="{D0012B25-94B0-4EF2-A0FB-334ACCB04645}" type="presParOf" srcId="{E33342C6-4989-4595-923D-D93713857DAC}" destId="{D33AD074-0D54-4631-91E5-9FD1F5CAD78E}" srcOrd="0" destOrd="0" presId="urn:microsoft.com/office/officeart/2005/8/layout/list1"/>
    <dgm:cxn modelId="{11CDB3E1-83D4-49A8-957B-9CD8D4539E80}" type="presParOf" srcId="{E33342C6-4989-4595-923D-D93713857DAC}" destId="{5FAF6D86-8E55-4F0A-ACBD-97A5AA743C46}" srcOrd="1" destOrd="0" presId="urn:microsoft.com/office/officeart/2005/8/layout/list1"/>
    <dgm:cxn modelId="{E2781525-4F12-4814-A77A-78AE4A1E2627}" type="presParOf" srcId="{9BFABB20-FB2C-43F4-A5D0-52DA78308668}" destId="{1D3DF88A-F7C0-41C9-A9F1-D06A3757E73A}" srcOrd="13" destOrd="0" presId="urn:microsoft.com/office/officeart/2005/8/layout/list1"/>
    <dgm:cxn modelId="{561D9F8F-EE98-4260-ABA4-E070B49CFB3E}" type="presParOf" srcId="{9BFABB20-FB2C-43F4-A5D0-52DA78308668}" destId="{051F4A3E-EC33-4B09-9F62-38C7093EB40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1D98DB-7726-4EA9-B9F3-7A0B1DA098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4BDA50-CA55-4F1E-A730-8DE00C2DDDE8}">
      <dgm:prSet/>
      <dgm:spPr/>
      <dgm:t>
        <a:bodyPr/>
        <a:lstStyle/>
        <a:p>
          <a:r>
            <a:rPr lang="en-US"/>
            <a:t>Mixed results: behaviors, perceptions</a:t>
          </a:r>
        </a:p>
      </dgm:t>
    </dgm:pt>
    <dgm:pt modelId="{9C7C428F-4D29-4611-989D-5184EA1095A5}" type="parTrans" cxnId="{6BED6887-75CF-417C-A683-76AC94E183B3}">
      <dgm:prSet/>
      <dgm:spPr/>
      <dgm:t>
        <a:bodyPr/>
        <a:lstStyle/>
        <a:p>
          <a:endParaRPr lang="en-US"/>
        </a:p>
      </dgm:t>
    </dgm:pt>
    <dgm:pt modelId="{7919F787-D608-43E0-A241-B7E80166F218}" type="sibTrans" cxnId="{6BED6887-75CF-417C-A683-76AC94E183B3}">
      <dgm:prSet/>
      <dgm:spPr/>
      <dgm:t>
        <a:bodyPr/>
        <a:lstStyle/>
        <a:p>
          <a:endParaRPr lang="en-US"/>
        </a:p>
      </dgm:t>
    </dgm:pt>
    <dgm:pt modelId="{F1793E17-39A1-44DC-B46C-9932C4641D06}">
      <dgm:prSet/>
      <dgm:spPr/>
      <dgm:t>
        <a:bodyPr/>
        <a:lstStyle/>
        <a:p>
          <a:r>
            <a:rPr lang="en-US"/>
            <a:t>Novelty, short-term benefits</a:t>
          </a:r>
        </a:p>
      </dgm:t>
    </dgm:pt>
    <dgm:pt modelId="{380DC691-8B9E-4529-98B5-8ADA424DD9EA}" type="parTrans" cxnId="{17ECDF98-4418-4B42-B7DB-B49DDFAC731D}">
      <dgm:prSet/>
      <dgm:spPr/>
      <dgm:t>
        <a:bodyPr/>
        <a:lstStyle/>
        <a:p>
          <a:endParaRPr lang="en-US"/>
        </a:p>
      </dgm:t>
    </dgm:pt>
    <dgm:pt modelId="{CFAE2B39-BA28-4D85-9006-9C3B9AAFA96D}" type="sibTrans" cxnId="{17ECDF98-4418-4B42-B7DB-B49DDFAC731D}">
      <dgm:prSet/>
      <dgm:spPr/>
      <dgm:t>
        <a:bodyPr/>
        <a:lstStyle/>
        <a:p>
          <a:endParaRPr lang="en-US"/>
        </a:p>
      </dgm:t>
    </dgm:pt>
    <dgm:pt modelId="{308C8D4B-873C-4007-8C23-D96460BAC5E7}" type="pres">
      <dgm:prSet presAssocID="{411D98DB-7726-4EA9-B9F3-7A0B1DA0983F}" presName="root" presStyleCnt="0">
        <dgm:presLayoutVars>
          <dgm:dir/>
          <dgm:resizeHandles val="exact"/>
        </dgm:presLayoutVars>
      </dgm:prSet>
      <dgm:spPr/>
    </dgm:pt>
    <dgm:pt modelId="{F03AA248-8EA5-43B1-971F-8DF42CF5D315}" type="pres">
      <dgm:prSet presAssocID="{F34BDA50-CA55-4F1E-A730-8DE00C2DDDE8}" presName="compNode" presStyleCnt="0"/>
      <dgm:spPr/>
    </dgm:pt>
    <dgm:pt modelId="{0F9A7B45-61F2-470B-A457-EEAE3C50F9E7}" type="pres">
      <dgm:prSet presAssocID="{F34BDA50-CA55-4F1E-A730-8DE00C2DDDE8}" presName="bgRect" presStyleLbl="bgShp" presStyleIdx="0" presStyleCnt="2"/>
      <dgm:spPr/>
    </dgm:pt>
    <dgm:pt modelId="{7DF5D527-F38E-403E-A095-0AF53FBCE17B}" type="pres">
      <dgm:prSet presAssocID="{F34BDA50-CA55-4F1E-A730-8DE00C2DDD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AA3F8974-3751-41E7-BEDA-70C2E3F0C38E}" type="pres">
      <dgm:prSet presAssocID="{F34BDA50-CA55-4F1E-A730-8DE00C2DDDE8}" presName="spaceRect" presStyleCnt="0"/>
      <dgm:spPr/>
    </dgm:pt>
    <dgm:pt modelId="{FEADE268-BCED-4B3B-B5B7-0839739BAA4C}" type="pres">
      <dgm:prSet presAssocID="{F34BDA50-CA55-4F1E-A730-8DE00C2DDDE8}" presName="parTx" presStyleLbl="revTx" presStyleIdx="0" presStyleCnt="2">
        <dgm:presLayoutVars>
          <dgm:chMax val="0"/>
          <dgm:chPref val="0"/>
        </dgm:presLayoutVars>
      </dgm:prSet>
      <dgm:spPr/>
    </dgm:pt>
    <dgm:pt modelId="{2B7F72D0-132B-41DD-A041-8BCC807834C5}" type="pres">
      <dgm:prSet presAssocID="{7919F787-D608-43E0-A241-B7E80166F218}" presName="sibTrans" presStyleCnt="0"/>
      <dgm:spPr/>
    </dgm:pt>
    <dgm:pt modelId="{D61A243B-162A-472F-B3CC-FBEE9BD48CA8}" type="pres">
      <dgm:prSet presAssocID="{F1793E17-39A1-44DC-B46C-9932C4641D06}" presName="compNode" presStyleCnt="0"/>
      <dgm:spPr/>
    </dgm:pt>
    <dgm:pt modelId="{B232401D-0161-47C9-B9D0-5E5556708845}" type="pres">
      <dgm:prSet presAssocID="{F1793E17-39A1-44DC-B46C-9932C4641D06}" presName="bgRect" presStyleLbl="bgShp" presStyleIdx="1" presStyleCnt="2"/>
      <dgm:spPr/>
    </dgm:pt>
    <dgm:pt modelId="{017485DA-4B06-4083-91BC-C5BB486BD24A}" type="pres">
      <dgm:prSet presAssocID="{F1793E17-39A1-44DC-B46C-9932C4641D0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ning"/>
        </a:ext>
      </dgm:extLst>
    </dgm:pt>
    <dgm:pt modelId="{8D99E7C9-0EB9-4E46-8C36-EC4515E65801}" type="pres">
      <dgm:prSet presAssocID="{F1793E17-39A1-44DC-B46C-9932C4641D06}" presName="spaceRect" presStyleCnt="0"/>
      <dgm:spPr/>
    </dgm:pt>
    <dgm:pt modelId="{C73C50D2-055A-4450-86F7-13F2AF0E5990}" type="pres">
      <dgm:prSet presAssocID="{F1793E17-39A1-44DC-B46C-9932C4641D0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E05A838-8FE6-4AB7-9409-C1A85232143B}" type="presOf" srcId="{411D98DB-7726-4EA9-B9F3-7A0B1DA0983F}" destId="{308C8D4B-873C-4007-8C23-D96460BAC5E7}" srcOrd="0" destOrd="0" presId="urn:microsoft.com/office/officeart/2018/2/layout/IconVerticalSolidList"/>
    <dgm:cxn modelId="{9CB5A85B-96D9-4DCC-8CB5-DAB9E8623858}" type="presOf" srcId="{F1793E17-39A1-44DC-B46C-9932C4641D06}" destId="{C73C50D2-055A-4450-86F7-13F2AF0E5990}" srcOrd="0" destOrd="0" presId="urn:microsoft.com/office/officeart/2018/2/layout/IconVerticalSolidList"/>
    <dgm:cxn modelId="{634C0948-C58A-4089-BB9C-D48534B2D4A9}" type="presOf" srcId="{F34BDA50-CA55-4F1E-A730-8DE00C2DDDE8}" destId="{FEADE268-BCED-4B3B-B5B7-0839739BAA4C}" srcOrd="0" destOrd="0" presId="urn:microsoft.com/office/officeart/2018/2/layout/IconVerticalSolidList"/>
    <dgm:cxn modelId="{6BED6887-75CF-417C-A683-76AC94E183B3}" srcId="{411D98DB-7726-4EA9-B9F3-7A0B1DA0983F}" destId="{F34BDA50-CA55-4F1E-A730-8DE00C2DDDE8}" srcOrd="0" destOrd="0" parTransId="{9C7C428F-4D29-4611-989D-5184EA1095A5}" sibTransId="{7919F787-D608-43E0-A241-B7E80166F218}"/>
    <dgm:cxn modelId="{17ECDF98-4418-4B42-B7DB-B49DDFAC731D}" srcId="{411D98DB-7726-4EA9-B9F3-7A0B1DA0983F}" destId="{F1793E17-39A1-44DC-B46C-9932C4641D06}" srcOrd="1" destOrd="0" parTransId="{380DC691-8B9E-4529-98B5-8ADA424DD9EA}" sibTransId="{CFAE2B39-BA28-4D85-9006-9C3B9AAFA96D}"/>
    <dgm:cxn modelId="{FC7265DF-A866-4E55-800D-E1A89704997E}" type="presParOf" srcId="{308C8D4B-873C-4007-8C23-D96460BAC5E7}" destId="{F03AA248-8EA5-43B1-971F-8DF42CF5D315}" srcOrd="0" destOrd="0" presId="urn:microsoft.com/office/officeart/2018/2/layout/IconVerticalSolidList"/>
    <dgm:cxn modelId="{6B2C674B-4146-4C63-A75F-BBFA99426418}" type="presParOf" srcId="{F03AA248-8EA5-43B1-971F-8DF42CF5D315}" destId="{0F9A7B45-61F2-470B-A457-EEAE3C50F9E7}" srcOrd="0" destOrd="0" presId="urn:microsoft.com/office/officeart/2018/2/layout/IconVerticalSolidList"/>
    <dgm:cxn modelId="{6A639BA7-63C5-4572-B4C3-C77B388CBB7A}" type="presParOf" srcId="{F03AA248-8EA5-43B1-971F-8DF42CF5D315}" destId="{7DF5D527-F38E-403E-A095-0AF53FBCE17B}" srcOrd="1" destOrd="0" presId="urn:microsoft.com/office/officeart/2018/2/layout/IconVerticalSolidList"/>
    <dgm:cxn modelId="{910BD981-3868-4BE0-8B8D-C4853895F566}" type="presParOf" srcId="{F03AA248-8EA5-43B1-971F-8DF42CF5D315}" destId="{AA3F8974-3751-41E7-BEDA-70C2E3F0C38E}" srcOrd="2" destOrd="0" presId="urn:microsoft.com/office/officeart/2018/2/layout/IconVerticalSolidList"/>
    <dgm:cxn modelId="{EC41DF1F-DEB1-4988-AAF6-43D09998F8EB}" type="presParOf" srcId="{F03AA248-8EA5-43B1-971F-8DF42CF5D315}" destId="{FEADE268-BCED-4B3B-B5B7-0839739BAA4C}" srcOrd="3" destOrd="0" presId="urn:microsoft.com/office/officeart/2018/2/layout/IconVerticalSolidList"/>
    <dgm:cxn modelId="{3B602293-ED27-4D5E-980A-019599DDC617}" type="presParOf" srcId="{308C8D4B-873C-4007-8C23-D96460BAC5E7}" destId="{2B7F72D0-132B-41DD-A041-8BCC807834C5}" srcOrd="1" destOrd="0" presId="urn:microsoft.com/office/officeart/2018/2/layout/IconVerticalSolidList"/>
    <dgm:cxn modelId="{95293BC8-3A9D-4AFA-9AB4-F205766E3792}" type="presParOf" srcId="{308C8D4B-873C-4007-8C23-D96460BAC5E7}" destId="{D61A243B-162A-472F-B3CC-FBEE9BD48CA8}" srcOrd="2" destOrd="0" presId="urn:microsoft.com/office/officeart/2018/2/layout/IconVerticalSolidList"/>
    <dgm:cxn modelId="{B6B58E88-E19C-42C2-8244-A0596B4C9B11}" type="presParOf" srcId="{D61A243B-162A-472F-B3CC-FBEE9BD48CA8}" destId="{B232401D-0161-47C9-B9D0-5E5556708845}" srcOrd="0" destOrd="0" presId="urn:microsoft.com/office/officeart/2018/2/layout/IconVerticalSolidList"/>
    <dgm:cxn modelId="{70DD27E2-6471-451F-93A7-4854654B5BD5}" type="presParOf" srcId="{D61A243B-162A-472F-B3CC-FBEE9BD48CA8}" destId="{017485DA-4B06-4083-91BC-C5BB486BD24A}" srcOrd="1" destOrd="0" presId="urn:microsoft.com/office/officeart/2018/2/layout/IconVerticalSolidList"/>
    <dgm:cxn modelId="{96255C03-4878-45D5-A196-53A17B592F18}" type="presParOf" srcId="{D61A243B-162A-472F-B3CC-FBEE9BD48CA8}" destId="{8D99E7C9-0EB9-4E46-8C36-EC4515E65801}" srcOrd="2" destOrd="0" presId="urn:microsoft.com/office/officeart/2018/2/layout/IconVerticalSolidList"/>
    <dgm:cxn modelId="{B4590482-CFD2-467A-B265-A16F46B55728}" type="presParOf" srcId="{D61A243B-162A-472F-B3CC-FBEE9BD48CA8}" destId="{C73C50D2-055A-4450-86F7-13F2AF0E59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2ED15-E0CD-4A65-9621-633DF55C420A}">
      <dsp:nvSpPr>
        <dsp:cNvPr id="0" name=""/>
        <dsp:cNvSpPr/>
      </dsp:nvSpPr>
      <dsp:spPr>
        <a:xfrm>
          <a:off x="0" y="658053"/>
          <a:ext cx="8128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02453-8164-4FB6-85D9-0CD2649503E8}">
      <dsp:nvSpPr>
        <dsp:cNvPr id="0" name=""/>
        <dsp:cNvSpPr/>
      </dsp:nvSpPr>
      <dsp:spPr>
        <a:xfrm>
          <a:off x="406400" y="244773"/>
          <a:ext cx="5689600" cy="82656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What is Self-tracking?</a:t>
          </a:r>
        </a:p>
      </dsp:txBody>
      <dsp:txXfrm>
        <a:off x="446749" y="285122"/>
        <a:ext cx="5608902" cy="745862"/>
      </dsp:txXfrm>
    </dsp:sp>
    <dsp:sp modelId="{1DD36284-6A8A-4857-84B8-408EBF9545FA}">
      <dsp:nvSpPr>
        <dsp:cNvPr id="0" name=""/>
        <dsp:cNvSpPr/>
      </dsp:nvSpPr>
      <dsp:spPr>
        <a:xfrm>
          <a:off x="0" y="1928133"/>
          <a:ext cx="8128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50000"/>
              <a:hueOff val="248237"/>
              <a:satOff val="3541"/>
              <a:lumOff val="21647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FEFD3-A7E3-4DA6-A262-C2FA0484108D}">
      <dsp:nvSpPr>
        <dsp:cNvPr id="0" name=""/>
        <dsp:cNvSpPr/>
      </dsp:nvSpPr>
      <dsp:spPr>
        <a:xfrm>
          <a:off x="406400" y="1514853"/>
          <a:ext cx="5689600" cy="826560"/>
        </a:xfrm>
        <a:prstGeom prst="roundRect">
          <a:avLst/>
        </a:prstGeom>
        <a:solidFill>
          <a:schemeClr val="accent1">
            <a:shade val="50000"/>
            <a:hueOff val="248237"/>
            <a:satOff val="3541"/>
            <a:lumOff val="2164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Self-tracking and health outcomes</a:t>
          </a:r>
        </a:p>
      </dsp:txBody>
      <dsp:txXfrm>
        <a:off x="446749" y="1555202"/>
        <a:ext cx="5608902" cy="745862"/>
      </dsp:txXfrm>
    </dsp:sp>
    <dsp:sp modelId="{ED752EB4-7ED9-4B73-A6A7-8ADE37F8BD53}">
      <dsp:nvSpPr>
        <dsp:cNvPr id="0" name=""/>
        <dsp:cNvSpPr/>
      </dsp:nvSpPr>
      <dsp:spPr>
        <a:xfrm>
          <a:off x="0" y="3198213"/>
          <a:ext cx="8128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50000"/>
              <a:hueOff val="496474"/>
              <a:satOff val="7082"/>
              <a:lumOff val="43294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17DA5-D670-4F0A-B2FD-426EC9C7427E}">
      <dsp:nvSpPr>
        <dsp:cNvPr id="0" name=""/>
        <dsp:cNvSpPr/>
      </dsp:nvSpPr>
      <dsp:spPr>
        <a:xfrm>
          <a:off x="406400" y="2784933"/>
          <a:ext cx="5689600" cy="826560"/>
        </a:xfrm>
        <a:prstGeom prst="roundRect">
          <a:avLst/>
        </a:prstGeom>
        <a:solidFill>
          <a:schemeClr val="accent1">
            <a:shade val="50000"/>
            <a:hueOff val="496474"/>
            <a:satOff val="7082"/>
            <a:lumOff val="4329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What can self-tracking tell us?</a:t>
          </a:r>
        </a:p>
      </dsp:txBody>
      <dsp:txXfrm>
        <a:off x="446749" y="2825282"/>
        <a:ext cx="5608902" cy="745862"/>
      </dsp:txXfrm>
    </dsp:sp>
    <dsp:sp modelId="{051F4A3E-EC33-4B09-9F62-38C7093EB409}">
      <dsp:nvSpPr>
        <dsp:cNvPr id="0" name=""/>
        <dsp:cNvSpPr/>
      </dsp:nvSpPr>
      <dsp:spPr>
        <a:xfrm>
          <a:off x="0" y="4468293"/>
          <a:ext cx="8128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shade val="50000"/>
              <a:hueOff val="248237"/>
              <a:satOff val="3541"/>
              <a:lumOff val="21647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F6D86-8E55-4F0A-ACBD-97A5AA743C46}">
      <dsp:nvSpPr>
        <dsp:cNvPr id="0" name=""/>
        <dsp:cNvSpPr/>
      </dsp:nvSpPr>
      <dsp:spPr>
        <a:xfrm>
          <a:off x="406400" y="4055013"/>
          <a:ext cx="5689600" cy="826560"/>
        </a:xfrm>
        <a:prstGeom prst="roundRect">
          <a:avLst/>
        </a:prstGeom>
        <a:solidFill>
          <a:schemeClr val="accent1">
            <a:shade val="50000"/>
            <a:hueOff val="248237"/>
            <a:satOff val="3541"/>
            <a:lumOff val="2164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How would self-tracking shape us?</a:t>
          </a:r>
        </a:p>
      </dsp:txBody>
      <dsp:txXfrm>
        <a:off x="446749" y="4095362"/>
        <a:ext cx="560890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A7B45-61F2-470B-A457-EEAE3C50F9E7}">
      <dsp:nvSpPr>
        <dsp:cNvPr id="0" name=""/>
        <dsp:cNvSpPr/>
      </dsp:nvSpPr>
      <dsp:spPr>
        <a:xfrm>
          <a:off x="0" y="742022"/>
          <a:ext cx="6237359" cy="13698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5D527-F38E-403E-A095-0AF53FBCE17B}">
      <dsp:nvSpPr>
        <dsp:cNvPr id="0" name=""/>
        <dsp:cNvSpPr/>
      </dsp:nvSpPr>
      <dsp:spPr>
        <a:xfrm>
          <a:off x="414390" y="1050246"/>
          <a:ext cx="753438" cy="7534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DE268-BCED-4B3B-B5B7-0839739BAA4C}">
      <dsp:nvSpPr>
        <dsp:cNvPr id="0" name=""/>
        <dsp:cNvSpPr/>
      </dsp:nvSpPr>
      <dsp:spPr>
        <a:xfrm>
          <a:off x="1582219" y="742022"/>
          <a:ext cx="4655139" cy="136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980" tIns="144980" rIns="144980" bIns="14498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Mixed results: behaviors, perceptions</a:t>
          </a:r>
        </a:p>
      </dsp:txBody>
      <dsp:txXfrm>
        <a:off x="1582219" y="742022"/>
        <a:ext cx="4655139" cy="1369887"/>
      </dsp:txXfrm>
    </dsp:sp>
    <dsp:sp modelId="{B232401D-0161-47C9-B9D0-5E5556708845}">
      <dsp:nvSpPr>
        <dsp:cNvPr id="0" name=""/>
        <dsp:cNvSpPr/>
      </dsp:nvSpPr>
      <dsp:spPr>
        <a:xfrm>
          <a:off x="0" y="2454381"/>
          <a:ext cx="6237359" cy="13698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485DA-4B06-4083-91BC-C5BB486BD24A}">
      <dsp:nvSpPr>
        <dsp:cNvPr id="0" name=""/>
        <dsp:cNvSpPr/>
      </dsp:nvSpPr>
      <dsp:spPr>
        <a:xfrm>
          <a:off x="414390" y="2762606"/>
          <a:ext cx="753438" cy="7534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C50D2-055A-4450-86F7-13F2AF0E5990}">
      <dsp:nvSpPr>
        <dsp:cNvPr id="0" name=""/>
        <dsp:cNvSpPr/>
      </dsp:nvSpPr>
      <dsp:spPr>
        <a:xfrm>
          <a:off x="1582219" y="2454381"/>
          <a:ext cx="4655139" cy="1369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980" tIns="144980" rIns="144980" bIns="14498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Novelty, short-term benefits</a:t>
          </a:r>
        </a:p>
      </dsp:txBody>
      <dsp:txXfrm>
        <a:off x="1582219" y="2454381"/>
        <a:ext cx="4655139" cy="1369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A9E97-FD96-47F6-B70E-818909A65ED0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6B32C-8DFA-413F-A3DF-D5B0898F0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1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6B32C-8DFA-413F-A3DF-D5B0898F03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0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86B32C-8DFA-413F-A3DF-D5B0898F03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6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CA0-DFE5-4D3C-9255-31F6F74941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74C8-274C-48D3-917F-943B941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2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CA0-DFE5-4D3C-9255-31F6F74941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74C8-274C-48D3-917F-943B941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CA0-DFE5-4D3C-9255-31F6F74941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74C8-274C-48D3-917F-943B941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5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CA0-DFE5-4D3C-9255-31F6F74941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74C8-274C-48D3-917F-943B941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CA0-DFE5-4D3C-9255-31F6F74941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74C8-274C-48D3-917F-943B941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05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CA0-DFE5-4D3C-9255-31F6F74941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74C8-274C-48D3-917F-943B941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45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CA0-DFE5-4D3C-9255-31F6F74941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74C8-274C-48D3-917F-943B941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61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CA0-DFE5-4D3C-9255-31F6F74941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74C8-274C-48D3-917F-943B941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91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CA0-DFE5-4D3C-9255-31F6F74941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74C8-274C-48D3-917F-943B941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8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CA0-DFE5-4D3C-9255-31F6F74941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32374C8-274C-48D3-917F-943B941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CA0-DFE5-4D3C-9255-31F6F74941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74C8-274C-48D3-917F-943B941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7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CA0-DFE5-4D3C-9255-31F6F74941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74C8-274C-48D3-917F-943B941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4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CA0-DFE5-4D3C-9255-31F6F74941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74C8-274C-48D3-917F-943B941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2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CA0-DFE5-4D3C-9255-31F6F74941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74C8-274C-48D3-917F-943B941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9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CA0-DFE5-4D3C-9255-31F6F74941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74C8-274C-48D3-917F-943B941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6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CA0-DFE5-4D3C-9255-31F6F74941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74C8-274C-48D3-917F-943B941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40CA0-DFE5-4D3C-9255-31F6F74941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374C8-274C-48D3-917F-943B941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7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F40CA0-DFE5-4D3C-9255-31F6F749416B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2374C8-274C-48D3-917F-943B941F0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6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>
                <a:latin typeface="Algerian" panose="04020705040A02060702" pitchFamily="82" charset="0"/>
              </a:rPr>
              <a:t>”Know thyself”</a:t>
            </a:r>
            <a:br>
              <a:rPr lang="en-US" sz="8900" dirty="0">
                <a:latin typeface="Algerian" panose="04020705040A02060702" pitchFamily="82" charset="0"/>
              </a:rPr>
            </a:br>
            <a:r>
              <a:rPr lang="en-US" dirty="0"/>
              <a:t>Self-tracking, data, and </a:t>
            </a:r>
            <a:r>
              <a:rPr lang="en-US" dirty="0" err="1"/>
              <a:t>technocized</a:t>
            </a:r>
            <a:r>
              <a:rPr lang="en-US" dirty="0"/>
              <a:t> selves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2385" y="3996267"/>
            <a:ext cx="7370637" cy="1388534"/>
          </a:xfrm>
        </p:spPr>
        <p:txBody>
          <a:bodyPr/>
          <a:lstStyle/>
          <a:p>
            <a:r>
              <a:rPr lang="en-US" dirty="0"/>
              <a:t>Elise Li Zheng</a:t>
            </a:r>
          </a:p>
          <a:p>
            <a:r>
              <a:rPr lang="en-US" dirty="0"/>
              <a:t>Ph.D. Candidate, School of History and Sociology, Georgia Tech</a:t>
            </a:r>
          </a:p>
        </p:txBody>
      </p:sp>
    </p:spTree>
    <p:extLst>
      <p:ext uri="{BB962C8B-B14F-4D97-AF65-F5344CB8AC3E}">
        <p14:creationId xmlns:p14="http://schemas.microsoft.com/office/powerpoint/2010/main" val="382433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27500CA-FA61-49B6-AC7B-2CE50433D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BB2C0D0-9D80-4309-B3A1-320A61FC6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BD302E04-6272-4489-AC6C-BD90F6BE4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654ECFC5-08C7-4BEA-8913-423DF4B2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22B548B5-28F3-4F2F-BDDA-A16D0D276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EB0B6947-A2CA-4DF4-B955-DAFECEC2E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D4F51AD8-AD43-4ABE-85E8-4F769F8C2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5781729" cy="1752599"/>
          </a:xfrm>
        </p:spPr>
        <p:txBody>
          <a:bodyPr>
            <a:normAutofit/>
          </a:bodyPr>
          <a:lstStyle/>
          <a:p>
            <a:r>
              <a:rPr lang="en-US" dirty="0"/>
              <a:t>IV. Can data shape ourselves?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5781730" cy="3124201"/>
          </a:xfrm>
        </p:spPr>
        <p:txBody>
          <a:bodyPr>
            <a:normAutofit/>
          </a:bodyPr>
          <a:lstStyle/>
          <a:p>
            <a:r>
              <a:rPr lang="en-US" dirty="0"/>
              <a:t>Self-tracking data and health</a:t>
            </a:r>
          </a:p>
          <a:p>
            <a:pPr lvl="1"/>
            <a:r>
              <a:rPr lang="en-US" dirty="0"/>
              <a:t>Self-responsibility as health-ethics</a:t>
            </a:r>
          </a:p>
          <a:p>
            <a:pPr lvl="1"/>
            <a:r>
              <a:rPr lang="en-US" dirty="0"/>
              <a:t>“Big data” and normalization</a:t>
            </a:r>
          </a:p>
          <a:p>
            <a:pPr lvl="1"/>
            <a:r>
              <a:rPr lang="en-US" dirty="0"/>
              <a:t>individualized/personalized health – the merge of corporate value and selfhood</a:t>
            </a:r>
          </a:p>
        </p:txBody>
      </p:sp>
      <p:sp>
        <p:nvSpPr>
          <p:cNvPr id="79" name="Rounded Rectangle 16">
            <a:extLst>
              <a:ext uri="{FF2B5EF4-FFF2-40B4-BE49-F238E27FC236}">
                <a16:creationId xmlns:a16="http://schemas.microsoft.com/office/drawing/2014/main" id="{6958E693-06E1-4835-9E33-076E6D8ED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503" y="648931"/>
            <a:ext cx="3912520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e Quantified Self 1, Lupton, Deborah - Amazon.com">
            <a:extLst>
              <a:ext uri="{FF2B5EF4-FFF2-40B4-BE49-F238E27FC236}">
                <a16:creationId xmlns:a16="http://schemas.microsoft.com/office/drawing/2014/main" id="{E5663B8D-AC38-4838-8D05-BCBAAE3E3B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1" r="2" b="1866"/>
          <a:stretch/>
        </p:blipFill>
        <p:spPr bwMode="auto">
          <a:xfrm>
            <a:off x="7951593" y="1011765"/>
            <a:ext cx="3226968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788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My Research:</a:t>
            </a:r>
            <a:br>
              <a:rPr lang="en-US"/>
            </a:br>
            <a:r>
              <a:rPr lang="en-US"/>
              <a:t>richer context and finer nuances, non-western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Overworking culture (“996”) and stressed-out workforce</a:t>
            </a:r>
          </a:p>
          <a:p>
            <a:pPr>
              <a:lnSpc>
                <a:spcPct val="90000"/>
              </a:lnSpc>
            </a:pPr>
            <a:r>
              <a:rPr lang="en-US"/>
              <a:t>Self-help in “sub-health”</a:t>
            </a:r>
          </a:p>
          <a:p>
            <a:pPr>
              <a:lnSpc>
                <a:spcPct val="90000"/>
              </a:lnSpc>
            </a:pPr>
            <a:r>
              <a:rPr lang="en-US"/>
              <a:t>How was data given meanings through technological practices? What are those data, and how interpretation works?</a:t>
            </a:r>
          </a:p>
          <a:p>
            <a:pPr lvl="1">
              <a:lnSpc>
                <a:spcPct val="90000"/>
              </a:lnSpc>
            </a:pPr>
            <a:r>
              <a:rPr lang="en-US"/>
              <a:t>E.g., monitoring of Concept making and defining: “Productivity” &amp; “Stress”</a:t>
            </a:r>
          </a:p>
        </p:txBody>
      </p:sp>
      <p:pic>
        <p:nvPicPr>
          <p:cNvPr id="7" name="Picture 6" descr="A person's wrist with a watch on it&#10;&#10;Description automatically generated with low confidence">
            <a:extLst>
              <a:ext uri="{FF2B5EF4-FFF2-40B4-BE49-F238E27FC236}">
                <a16:creationId xmlns:a16="http://schemas.microsoft.com/office/drawing/2014/main" id="{F22F0B83-AE9E-4F73-8956-E0FA0F0AC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961" y="645285"/>
            <a:ext cx="2520043" cy="25200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 descr="A person walking down a street&#10;&#10;Description automatically generated with low confidence">
            <a:extLst>
              <a:ext uri="{FF2B5EF4-FFF2-40B4-BE49-F238E27FC236}">
                <a16:creationId xmlns:a16="http://schemas.microsoft.com/office/drawing/2014/main" id="{15D7F38A-15AE-4C54-B391-82E32A1855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296" y="3423522"/>
            <a:ext cx="2457372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1694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Q&amp;A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elise901@gatech.edu</a:t>
            </a:r>
          </a:p>
        </p:txBody>
      </p:sp>
    </p:spTree>
    <p:extLst>
      <p:ext uri="{BB962C8B-B14F-4D97-AF65-F5344CB8AC3E}">
        <p14:creationId xmlns:p14="http://schemas.microsoft.com/office/powerpoint/2010/main" val="68445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7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58679-DB34-44F7-936E-0DE885AC2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080" y="643467"/>
            <a:ext cx="4651839" cy="557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0B4A86-4ACD-4854-BA68-B21CFAE667B1}"/>
              </a:ext>
            </a:extLst>
          </p:cNvPr>
          <p:cNvSpPr txBox="1"/>
          <p:nvPr/>
        </p:nvSpPr>
        <p:spPr>
          <a:xfrm>
            <a:off x="3191069" y="3125755"/>
            <a:ext cx="2509935" cy="5318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4500FF28-4DD2-4178-BABD-8FDA41255213}"/>
              </a:ext>
            </a:extLst>
          </p:cNvPr>
          <p:cNvSpPr/>
          <p:nvPr/>
        </p:nvSpPr>
        <p:spPr>
          <a:xfrm>
            <a:off x="6212525" y="707285"/>
            <a:ext cx="917510" cy="848716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C1901A3A-B670-42A4-9FBE-5EAD6AFB0EE8}"/>
              </a:ext>
            </a:extLst>
          </p:cNvPr>
          <p:cNvSpPr/>
          <p:nvPr/>
        </p:nvSpPr>
        <p:spPr>
          <a:xfrm>
            <a:off x="5072957" y="2582325"/>
            <a:ext cx="1023042" cy="923453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2E121630-75B0-4273-83A3-3383666BF8AC}"/>
              </a:ext>
            </a:extLst>
          </p:cNvPr>
          <p:cNvSpPr/>
          <p:nvPr/>
        </p:nvSpPr>
        <p:spPr>
          <a:xfrm>
            <a:off x="3956364" y="5097101"/>
            <a:ext cx="1285885" cy="1042787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2808E44E-4D1F-456C-BE72-43CAB07B16EE}"/>
              </a:ext>
            </a:extLst>
          </p:cNvPr>
          <p:cNvSpPr/>
          <p:nvPr/>
        </p:nvSpPr>
        <p:spPr>
          <a:xfrm>
            <a:off x="3517641" y="1082351"/>
            <a:ext cx="4982547" cy="4842588"/>
          </a:xfrm>
          <a:prstGeom prst="don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7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66737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930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true potential of mobile health tech - PMLiVE">
            <a:extLst>
              <a:ext uri="{FF2B5EF4-FFF2-40B4-BE49-F238E27FC236}">
                <a16:creationId xmlns:a16="http://schemas.microsoft.com/office/drawing/2014/main" id="{BF268AF5-C5BC-414C-B0E2-EE417618B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3005669" y="-16933"/>
            <a:ext cx="922020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867" y="558800"/>
            <a:ext cx="7535333" cy="14139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I. What is Self-tracking?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867" y="2048933"/>
            <a:ext cx="7532156" cy="37422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Journals, spreadsheets, logs</a:t>
            </a:r>
          </a:p>
          <a:p>
            <a:r>
              <a:rPr lang="en-US">
                <a:solidFill>
                  <a:schemeClr val="bg1"/>
                </a:solidFill>
              </a:rPr>
              <a:t>Wearables, fitness gadgets, smartphone sensors</a:t>
            </a:r>
          </a:p>
          <a:p>
            <a:r>
              <a:rPr lang="en-US">
                <a:solidFill>
                  <a:schemeClr val="bg1"/>
                </a:solidFill>
              </a:rPr>
              <a:t>From active to passive</a:t>
            </a:r>
          </a:p>
          <a:p>
            <a:r>
              <a:rPr lang="en-US">
                <a:solidFill>
                  <a:schemeClr val="bg1"/>
                </a:solidFill>
              </a:rPr>
              <a:t>“Quantified Self” movement and design trends</a:t>
            </a:r>
          </a:p>
        </p:txBody>
      </p:sp>
    </p:spTree>
    <p:extLst>
      <p:ext uri="{BB962C8B-B14F-4D97-AF65-F5344CB8AC3E}">
        <p14:creationId xmlns:p14="http://schemas.microsoft.com/office/powerpoint/2010/main" val="204392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I. What is Self-tracking?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pPr lvl="0"/>
            <a:r>
              <a:rPr lang="en-US" sz="2000"/>
              <a:t>Quantified Self Movement: </a:t>
            </a:r>
          </a:p>
          <a:p>
            <a:pPr lvl="1"/>
            <a:r>
              <a:rPr lang="en-US"/>
              <a:t>“data-driven” way of seeing self; </a:t>
            </a:r>
          </a:p>
          <a:p>
            <a:pPr lvl="1"/>
            <a:r>
              <a:rPr lang="en-US"/>
              <a:t>towards comprehension and optimization</a:t>
            </a:r>
          </a:p>
          <a:p>
            <a:pPr lvl="0"/>
            <a:r>
              <a:rPr lang="en-US" sz="2000"/>
              <a:t>A core element in design, and digital health services</a:t>
            </a:r>
          </a:p>
          <a:p>
            <a:pPr lvl="1"/>
            <a:r>
              <a:rPr lang="en-US"/>
              <a:t>gamification; </a:t>
            </a:r>
          </a:p>
          <a:p>
            <a:pPr lvl="1"/>
            <a:r>
              <a:rPr lang="en-US"/>
              <a:t>passive/smooth;</a:t>
            </a:r>
          </a:p>
          <a:p>
            <a:pPr lvl="1"/>
            <a:r>
              <a:rPr lang="en-US"/>
              <a:t>self-initiated data collection. </a:t>
            </a:r>
          </a:p>
        </p:txBody>
      </p:sp>
    </p:spTree>
    <p:extLst>
      <p:ext uri="{BB962C8B-B14F-4D97-AF65-F5344CB8AC3E}">
        <p14:creationId xmlns:p14="http://schemas.microsoft.com/office/powerpoint/2010/main" val="138866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10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II. Does Self-tracking Work?</a:t>
            </a:r>
          </a:p>
        </p:txBody>
      </p:sp>
      <p:sp useBgFill="1">
        <p:nvSpPr>
          <p:cNvPr id="33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F15522D4-B283-4181-BCD6-D0F86235D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794312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3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III. What does data say about ourselves?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>
            <a:normAutofit/>
          </a:bodyPr>
          <a:lstStyle/>
          <a:p>
            <a:r>
              <a:rPr lang="en-US" sz="2000"/>
              <a:t>Data is a “paradigm” (Cheney-Lippold, 2011)</a:t>
            </a:r>
          </a:p>
          <a:p>
            <a:pPr lvl="1"/>
            <a:r>
              <a:rPr lang="en-US"/>
              <a:t>power of algorithmic categorization, to </a:t>
            </a:r>
            <a:r>
              <a:rPr lang="en-US" b="1"/>
              <a:t>label</a:t>
            </a:r>
            <a:r>
              <a:rPr lang="en-US"/>
              <a:t> and </a:t>
            </a:r>
            <a:r>
              <a:rPr lang="en-US" b="1"/>
              <a:t>regulate</a:t>
            </a:r>
            <a:r>
              <a:rPr lang="en-US"/>
              <a:t> or even </a:t>
            </a:r>
            <a:r>
              <a:rPr lang="en-US" b="1"/>
              <a:t>control</a:t>
            </a:r>
            <a:r>
              <a:rPr lang="en-US"/>
              <a:t> digital presence</a:t>
            </a:r>
          </a:p>
          <a:p>
            <a:r>
              <a:rPr lang="en-US" sz="2000"/>
              <a:t>Data is an “abstraction” (Ajana, 2017&amp;2018; Schull, 2016)</a:t>
            </a:r>
          </a:p>
          <a:p>
            <a:pPr lvl="1"/>
            <a:r>
              <a:rPr lang="en-US"/>
              <a:t>Inward-looking, self-centered way of abstracting life and health</a:t>
            </a:r>
          </a:p>
          <a:p>
            <a:r>
              <a:rPr lang="en-US" sz="2000"/>
              <a:t>Data is a “proxy” (Lupton 2017; Ruckenstein, 2016)</a:t>
            </a:r>
          </a:p>
          <a:p>
            <a:pPr lvl="1"/>
            <a:r>
              <a:rPr lang="en-US"/>
              <a:t>“data-doubles” “digital doppelgänger”: representation of us; but collected, organized, and calculated in a way that is radically different from our living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2582283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e.g., Self-tracking of running &amp; multiple data constructions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24" b="31124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5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10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>
            <a:normAutofit/>
          </a:bodyPr>
          <a:lstStyle/>
          <a:p>
            <a:r>
              <a:rPr lang="en-US"/>
              <a:t>IV. Can data shape ourselves?</a:t>
            </a:r>
            <a:endParaRPr lang="en-US" dirty="0"/>
          </a:p>
        </p:txBody>
      </p:sp>
      <p:sp>
        <p:nvSpPr>
          <p:cNvPr id="40" name="Rectangle 12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9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43" name="Freeform: Shape 22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44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45" name="Content Placeholder 5"/>
          <p:cNvSpPr>
            <a:spLocks noGrp="1"/>
          </p:cNvSpPr>
          <p:nvPr>
            <p:ph idx="1"/>
          </p:nvPr>
        </p:nvSpPr>
        <p:spPr>
          <a:xfrm>
            <a:off x="3854451" y="2666999"/>
            <a:ext cx="7648572" cy="3124201"/>
          </a:xfrm>
        </p:spPr>
        <p:txBody>
          <a:bodyPr anchor="t">
            <a:normAutofit/>
          </a:bodyPr>
          <a:lstStyle/>
          <a:p>
            <a:r>
              <a:rPr lang="en-US" sz="2000"/>
              <a:t>Data’s social value: in the context of social exchange</a:t>
            </a:r>
          </a:p>
          <a:p>
            <a:pPr lvl="1"/>
            <a:r>
              <a:rPr lang="en-US"/>
              <a:t>“Thing-power”: certain norms and meanings are hardwired and automated into material affordances; </a:t>
            </a:r>
          </a:p>
          <a:p>
            <a:pPr lvl="1"/>
            <a:r>
              <a:rPr lang="en-US"/>
              <a:t>Different modes of self-tracking and data use in different social settings: private, communal, control &amp; exploitation.</a:t>
            </a:r>
          </a:p>
          <a:p>
            <a:r>
              <a:rPr lang="en-US" sz="2000"/>
              <a:t>human and nonhuman agencies</a:t>
            </a:r>
          </a:p>
          <a:p>
            <a:pPr lvl="1"/>
            <a:r>
              <a:rPr lang="en-US"/>
              <a:t>hybrid assemblages and cyborgs</a:t>
            </a:r>
          </a:p>
        </p:txBody>
      </p:sp>
    </p:spTree>
    <p:extLst>
      <p:ext uri="{BB962C8B-B14F-4D97-AF65-F5344CB8AC3E}">
        <p14:creationId xmlns:p14="http://schemas.microsoft.com/office/powerpoint/2010/main" val="1770747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575</TotalTime>
  <Words>417</Words>
  <Application>Microsoft Office PowerPoint</Application>
  <PresentationFormat>Widescreen</PresentationFormat>
  <Paragraphs>51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Century Gothic</vt:lpstr>
      <vt:lpstr>Corbel</vt:lpstr>
      <vt:lpstr>Parallax</vt:lpstr>
      <vt:lpstr>”Know thyself” Self-tracking, data, and technocized selves</vt:lpstr>
      <vt:lpstr>PowerPoint Presentation</vt:lpstr>
      <vt:lpstr>PowerPoint Presentation</vt:lpstr>
      <vt:lpstr>I. What is Self-tracking?</vt:lpstr>
      <vt:lpstr>I. What is Self-tracking?</vt:lpstr>
      <vt:lpstr>II. Does Self-tracking Work?</vt:lpstr>
      <vt:lpstr>III. What does data say about ourselves?</vt:lpstr>
      <vt:lpstr>e.g., Self-tracking of running &amp; multiple data constructions</vt:lpstr>
      <vt:lpstr>IV. Can data shape ourselves?</vt:lpstr>
      <vt:lpstr>IV. Can data shape ourselves?</vt:lpstr>
      <vt:lpstr>My Research: richer context and finer nuances, non-western</vt:lpstr>
      <vt:lpstr>Thanks!  Q&amp;A</vt:lpstr>
    </vt:vector>
  </TitlesOfParts>
  <Company>Georgia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Zheng, Li</dc:creator>
  <cp:lastModifiedBy>Zheng, Li</cp:lastModifiedBy>
  <cp:revision>12</cp:revision>
  <dcterms:created xsi:type="dcterms:W3CDTF">2021-11-18T19:52:15Z</dcterms:created>
  <dcterms:modified xsi:type="dcterms:W3CDTF">2021-11-22T23:37:25Z</dcterms:modified>
</cp:coreProperties>
</file>