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6"/>
  </p:notesMasterIdLst>
  <p:handoutMasterIdLst>
    <p:handoutMasterId r:id="rId7"/>
  </p:handoutMasterIdLst>
  <p:sldIdLst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7F8216-60AB-4D03-9B61-CB55BAE56786}" v="1" dt="2025-06-04T20:21:30.186"/>
  </p1510:revLst>
</p1510:revInfo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4" autoAdjust="0"/>
  </p:normalViewPr>
  <p:slideViewPr>
    <p:cSldViewPr snapToGrid="0">
      <p:cViewPr>
        <p:scale>
          <a:sx n="69" d="100"/>
          <a:sy n="69" d="100"/>
        </p:scale>
        <p:origin x="564" y="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se Collins" userId="eb1c54851e2f6f37" providerId="LiveId" clId="{C37F8216-60AB-4D03-9B61-CB55BAE56786}"/>
    <pc:docChg chg="undo custSel modSld">
      <pc:chgData name="Elise Collins" userId="eb1c54851e2f6f37" providerId="LiveId" clId="{C37F8216-60AB-4D03-9B61-CB55BAE56786}" dt="2025-06-04T20:29:51.918" v="297" actId="20577"/>
      <pc:docMkLst>
        <pc:docMk/>
      </pc:docMkLst>
      <pc:sldChg chg="addSp delSp modSp mod">
        <pc:chgData name="Elise Collins" userId="eb1c54851e2f6f37" providerId="LiveId" clId="{C37F8216-60AB-4D03-9B61-CB55BAE56786}" dt="2025-06-04T20:29:51.918" v="297" actId="20577"/>
        <pc:sldMkLst>
          <pc:docMk/>
          <pc:sldMk cId="3666674671" sldId="261"/>
        </pc:sldMkLst>
        <pc:spChg chg="mod">
          <ac:chgData name="Elise Collins" userId="eb1c54851e2f6f37" providerId="LiveId" clId="{C37F8216-60AB-4D03-9B61-CB55BAE56786}" dt="2025-06-04T20:29:51.918" v="297" actId="20577"/>
          <ac:spMkLst>
            <pc:docMk/>
            <pc:sldMk cId="3666674671" sldId="261"/>
            <ac:spMk id="3" creationId="{A6A33159-D030-2F82-A142-F75940728319}"/>
          </ac:spMkLst>
        </pc:spChg>
        <pc:spChg chg="add del mod">
          <ac:chgData name="Elise Collins" userId="eb1c54851e2f6f37" providerId="LiveId" clId="{C37F8216-60AB-4D03-9B61-CB55BAE56786}" dt="2025-06-04T20:21:52.978" v="122" actId="478"/>
          <ac:spMkLst>
            <pc:docMk/>
            <pc:sldMk cId="3666674671" sldId="261"/>
            <ac:spMk id="4" creationId="{856EDDCE-6CEC-FB82-A576-41A67DD525E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565" y="377219"/>
            <a:ext cx="7197635" cy="1972789"/>
          </a:xfrm>
          <a:noFill/>
        </p:spPr>
        <p:txBody>
          <a:bodyPr/>
          <a:lstStyle/>
          <a:p>
            <a:r>
              <a:rPr lang="en-US" sz="4400" dirty="0" err="1"/>
              <a:t>Tekton</a:t>
            </a:r>
            <a:r>
              <a:rPr lang="en-US" sz="4400" dirty="0"/>
              <a:t> Construction Mission Statement</a:t>
            </a:r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9532" y="2835564"/>
            <a:ext cx="6941703" cy="3199476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“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mission is to lead the commercial construction industry by offering clients the highest level of expertise, with consistently high-quality and dependable work and a family-oriented lens.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We strive to provide superior workmanship and customer service and maintain the highest level of professionalism, honesty and fairness in our relationships with our customers</a:t>
            </a:r>
            <a:r>
              <a:rPr lang="en-US" sz="24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contractors and 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employees.”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{6425D1D7-85FB-48C4-8921-1B8BEBBBD63D}tf22797433_win32</Template>
  <TotalTime>84</TotalTime>
  <Words>66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Arial</vt:lpstr>
      <vt:lpstr>Calibri</vt:lpstr>
      <vt:lpstr>Times New Roman</vt:lpstr>
      <vt:lpstr>Univers Condensed Light</vt:lpstr>
      <vt:lpstr>Walbaum Display Light</vt:lpstr>
      <vt:lpstr>AngleLinesVTI</vt:lpstr>
      <vt:lpstr>Tekton Construction Mission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Elise Collins</dc:creator>
  <cp:lastModifiedBy>Elise Collins</cp:lastModifiedBy>
  <cp:revision>1</cp:revision>
  <dcterms:created xsi:type="dcterms:W3CDTF">2025-06-04T19:05:32Z</dcterms:created>
  <dcterms:modified xsi:type="dcterms:W3CDTF">2025-06-04T20:29:57Z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