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599988" cy="9001125"/>
  <p:notesSz cx="6858000" cy="9144000"/>
  <p:custDataLst>
    <p:tags r:id="rId3"/>
  </p:custDataLst>
  <p:defaultTextStyle>
    <a:defPPr>
      <a:defRPr lang="en-US"/>
    </a:defPPr>
    <a:lvl1pPr marL="0" algn="l" defTabSz="1133582" rtl="0" eaLnBrk="1" latinLnBrk="0" hangingPunct="1">
      <a:defRPr sz="2231" kern="1200">
        <a:solidFill>
          <a:schemeClr val="tx1"/>
        </a:solidFill>
        <a:latin typeface="+mn-lt"/>
        <a:ea typeface="+mn-ea"/>
        <a:cs typeface="+mn-cs"/>
      </a:defRPr>
    </a:lvl1pPr>
    <a:lvl2pPr marL="566791" algn="l" defTabSz="1133582" rtl="0" eaLnBrk="1" latinLnBrk="0" hangingPunct="1">
      <a:defRPr sz="2231" kern="1200">
        <a:solidFill>
          <a:schemeClr val="tx1"/>
        </a:solidFill>
        <a:latin typeface="+mn-lt"/>
        <a:ea typeface="+mn-ea"/>
        <a:cs typeface="+mn-cs"/>
      </a:defRPr>
    </a:lvl2pPr>
    <a:lvl3pPr marL="1133582" algn="l" defTabSz="1133582" rtl="0" eaLnBrk="1" latinLnBrk="0" hangingPunct="1">
      <a:defRPr sz="2231" kern="1200">
        <a:solidFill>
          <a:schemeClr val="tx1"/>
        </a:solidFill>
        <a:latin typeface="+mn-lt"/>
        <a:ea typeface="+mn-ea"/>
        <a:cs typeface="+mn-cs"/>
      </a:defRPr>
    </a:lvl3pPr>
    <a:lvl4pPr marL="1700373" algn="l" defTabSz="1133582" rtl="0" eaLnBrk="1" latinLnBrk="0" hangingPunct="1">
      <a:defRPr sz="2231" kern="1200">
        <a:solidFill>
          <a:schemeClr val="tx1"/>
        </a:solidFill>
        <a:latin typeface="+mn-lt"/>
        <a:ea typeface="+mn-ea"/>
        <a:cs typeface="+mn-cs"/>
      </a:defRPr>
    </a:lvl4pPr>
    <a:lvl5pPr marL="2267163" algn="l" defTabSz="1133582" rtl="0" eaLnBrk="1" latinLnBrk="0" hangingPunct="1">
      <a:defRPr sz="2231" kern="1200">
        <a:solidFill>
          <a:schemeClr val="tx1"/>
        </a:solidFill>
        <a:latin typeface="+mn-lt"/>
        <a:ea typeface="+mn-ea"/>
        <a:cs typeface="+mn-cs"/>
      </a:defRPr>
    </a:lvl5pPr>
    <a:lvl6pPr marL="2833954" algn="l" defTabSz="1133582" rtl="0" eaLnBrk="1" latinLnBrk="0" hangingPunct="1">
      <a:defRPr sz="2231" kern="1200">
        <a:solidFill>
          <a:schemeClr val="tx1"/>
        </a:solidFill>
        <a:latin typeface="+mn-lt"/>
        <a:ea typeface="+mn-ea"/>
        <a:cs typeface="+mn-cs"/>
      </a:defRPr>
    </a:lvl6pPr>
    <a:lvl7pPr marL="3400745" algn="l" defTabSz="1133582" rtl="0" eaLnBrk="1" latinLnBrk="0" hangingPunct="1">
      <a:defRPr sz="2231" kern="1200">
        <a:solidFill>
          <a:schemeClr val="tx1"/>
        </a:solidFill>
        <a:latin typeface="+mn-lt"/>
        <a:ea typeface="+mn-ea"/>
        <a:cs typeface="+mn-cs"/>
      </a:defRPr>
    </a:lvl7pPr>
    <a:lvl8pPr marL="3967536" algn="l" defTabSz="1133582" rtl="0" eaLnBrk="1" latinLnBrk="0" hangingPunct="1">
      <a:defRPr sz="2231" kern="1200">
        <a:solidFill>
          <a:schemeClr val="tx1"/>
        </a:solidFill>
        <a:latin typeface="+mn-lt"/>
        <a:ea typeface="+mn-ea"/>
        <a:cs typeface="+mn-cs"/>
      </a:defRPr>
    </a:lvl8pPr>
    <a:lvl9pPr marL="4534327" algn="l" defTabSz="1133582" rtl="0" eaLnBrk="1" latinLnBrk="0" hangingPunct="1">
      <a:defRPr sz="22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 userDrawn="1">
          <p15:clr>
            <a:srgbClr val="A4A3A4"/>
          </p15:clr>
        </p15:guide>
        <p15:guide id="2" pos="39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572" y="90"/>
      </p:cViewPr>
      <p:guideLst>
        <p:guide orient="horz" pos="2835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2796184"/>
            <a:ext cx="10709990" cy="19294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98" y="5100638"/>
            <a:ext cx="8819992" cy="23002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312" y="5784058"/>
            <a:ext cx="10709990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312" y="3815061"/>
            <a:ext cx="10709990" cy="19689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9999" y="2100264"/>
            <a:ext cx="5564995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4994" y="2100264"/>
            <a:ext cx="5564995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999" y="2014837"/>
            <a:ext cx="5567183" cy="8396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99" y="2854523"/>
            <a:ext cx="5567183" cy="5186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621" y="2014837"/>
            <a:ext cx="5569370" cy="8396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0621" y="2854523"/>
            <a:ext cx="5569370" cy="5186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000" y="360463"/>
            <a:ext cx="11339989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0" y="2100264"/>
            <a:ext cx="11339989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00" y="8342710"/>
            <a:ext cx="2939997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4996" y="8342710"/>
            <a:ext cx="3989996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29992" y="8342710"/>
            <a:ext cx="2939997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c3"/>
          <p:cNvSpPr/>
          <p:nvPr/>
        </p:nvSpPr>
        <p:spPr>
          <a:xfrm>
            <a:off x="1727994" y="1071562"/>
            <a:ext cx="9144000" cy="685800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4" name="pl4"/>
          <p:cNvSpPr/>
          <p:nvPr/>
        </p:nvSpPr>
        <p:spPr>
          <a:xfrm>
            <a:off x="2340443" y="3173842"/>
            <a:ext cx="8444438" cy="0"/>
          </a:xfrm>
          <a:custGeom>
            <a:avLst/>
            <a:gdLst/>
            <a:ahLst/>
            <a:cxnLst/>
            <a:rect l="0" t="0" r="0" b="0"/>
            <a:pathLst>
              <a:path w="8444438">
                <a:moveTo>
                  <a:pt x="0" y="0"/>
                </a:moveTo>
                <a:lnTo>
                  <a:pt x="8444438" y="0"/>
                </a:lnTo>
                <a:lnTo>
                  <a:pt x="8444438" y="0"/>
                </a:lnTo>
              </a:path>
            </a:pathLst>
          </a:custGeom>
          <a:ln w="6775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" name="pl5"/>
          <p:cNvSpPr/>
          <p:nvPr/>
        </p:nvSpPr>
        <p:spPr>
          <a:xfrm>
            <a:off x="2340443" y="2941477"/>
            <a:ext cx="8444438" cy="0"/>
          </a:xfrm>
          <a:custGeom>
            <a:avLst/>
            <a:gdLst/>
            <a:ahLst/>
            <a:cxnLst/>
            <a:rect l="0" t="0" r="0" b="0"/>
            <a:pathLst>
              <a:path w="8444438">
                <a:moveTo>
                  <a:pt x="0" y="0"/>
                </a:moveTo>
                <a:lnTo>
                  <a:pt x="8444438" y="0"/>
                </a:lnTo>
                <a:lnTo>
                  <a:pt x="8444438" y="0"/>
                </a:lnTo>
              </a:path>
            </a:pathLst>
          </a:custGeom>
          <a:ln w="6775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" name="pl6"/>
          <p:cNvSpPr/>
          <p:nvPr/>
        </p:nvSpPr>
        <p:spPr>
          <a:xfrm>
            <a:off x="2340443" y="2709112"/>
            <a:ext cx="8444438" cy="0"/>
          </a:xfrm>
          <a:custGeom>
            <a:avLst/>
            <a:gdLst/>
            <a:ahLst/>
            <a:cxnLst/>
            <a:rect l="0" t="0" r="0" b="0"/>
            <a:pathLst>
              <a:path w="8444438">
                <a:moveTo>
                  <a:pt x="0" y="0"/>
                </a:moveTo>
                <a:lnTo>
                  <a:pt x="8444438" y="0"/>
                </a:lnTo>
                <a:lnTo>
                  <a:pt x="8444438" y="0"/>
                </a:lnTo>
              </a:path>
            </a:pathLst>
          </a:custGeom>
          <a:ln w="6775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" name="pl7"/>
          <p:cNvSpPr/>
          <p:nvPr/>
        </p:nvSpPr>
        <p:spPr>
          <a:xfrm>
            <a:off x="2340443" y="2476747"/>
            <a:ext cx="8444438" cy="0"/>
          </a:xfrm>
          <a:custGeom>
            <a:avLst/>
            <a:gdLst/>
            <a:ahLst/>
            <a:cxnLst/>
            <a:rect l="0" t="0" r="0" b="0"/>
            <a:pathLst>
              <a:path w="8444438">
                <a:moveTo>
                  <a:pt x="0" y="0"/>
                </a:moveTo>
                <a:lnTo>
                  <a:pt x="8444438" y="0"/>
                </a:lnTo>
                <a:lnTo>
                  <a:pt x="8444438" y="0"/>
                </a:lnTo>
              </a:path>
            </a:pathLst>
          </a:custGeom>
          <a:ln w="6775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" name="pl8"/>
          <p:cNvSpPr/>
          <p:nvPr/>
        </p:nvSpPr>
        <p:spPr>
          <a:xfrm>
            <a:off x="2340443" y="2244382"/>
            <a:ext cx="8444438" cy="0"/>
          </a:xfrm>
          <a:custGeom>
            <a:avLst/>
            <a:gdLst/>
            <a:ahLst/>
            <a:cxnLst/>
            <a:rect l="0" t="0" r="0" b="0"/>
            <a:pathLst>
              <a:path w="8444438">
                <a:moveTo>
                  <a:pt x="0" y="0"/>
                </a:moveTo>
                <a:lnTo>
                  <a:pt x="8444438" y="0"/>
                </a:lnTo>
                <a:lnTo>
                  <a:pt x="8444438" y="0"/>
                </a:lnTo>
              </a:path>
            </a:pathLst>
          </a:custGeom>
          <a:ln w="6775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" name="pl9"/>
          <p:cNvSpPr/>
          <p:nvPr/>
        </p:nvSpPr>
        <p:spPr>
          <a:xfrm>
            <a:off x="2340443" y="2012017"/>
            <a:ext cx="8444438" cy="0"/>
          </a:xfrm>
          <a:custGeom>
            <a:avLst/>
            <a:gdLst/>
            <a:ahLst/>
            <a:cxnLst/>
            <a:rect l="0" t="0" r="0" b="0"/>
            <a:pathLst>
              <a:path w="8444438">
                <a:moveTo>
                  <a:pt x="0" y="0"/>
                </a:moveTo>
                <a:lnTo>
                  <a:pt x="8444438" y="0"/>
                </a:lnTo>
                <a:lnTo>
                  <a:pt x="8444438" y="0"/>
                </a:lnTo>
              </a:path>
            </a:pathLst>
          </a:custGeom>
          <a:ln w="6775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" name="pl10"/>
          <p:cNvSpPr/>
          <p:nvPr/>
        </p:nvSpPr>
        <p:spPr>
          <a:xfrm>
            <a:off x="2340443" y="1779652"/>
            <a:ext cx="8444438" cy="0"/>
          </a:xfrm>
          <a:custGeom>
            <a:avLst/>
            <a:gdLst/>
            <a:ahLst/>
            <a:cxnLst/>
            <a:rect l="0" t="0" r="0" b="0"/>
            <a:pathLst>
              <a:path w="8444438">
                <a:moveTo>
                  <a:pt x="0" y="0"/>
                </a:moveTo>
                <a:lnTo>
                  <a:pt x="8444438" y="0"/>
                </a:lnTo>
                <a:lnTo>
                  <a:pt x="8444438" y="0"/>
                </a:lnTo>
              </a:path>
            </a:pathLst>
          </a:custGeom>
          <a:ln w="6775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" name="pl11"/>
          <p:cNvSpPr/>
          <p:nvPr/>
        </p:nvSpPr>
        <p:spPr>
          <a:xfrm>
            <a:off x="2340443" y="1547287"/>
            <a:ext cx="8444438" cy="0"/>
          </a:xfrm>
          <a:custGeom>
            <a:avLst/>
            <a:gdLst/>
            <a:ahLst/>
            <a:cxnLst/>
            <a:rect l="0" t="0" r="0" b="0"/>
            <a:pathLst>
              <a:path w="8444438">
                <a:moveTo>
                  <a:pt x="0" y="0"/>
                </a:moveTo>
                <a:lnTo>
                  <a:pt x="8444438" y="0"/>
                </a:lnTo>
                <a:lnTo>
                  <a:pt x="8444438" y="0"/>
                </a:lnTo>
              </a:path>
            </a:pathLst>
          </a:custGeom>
          <a:ln w="6775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" name="pl12"/>
          <p:cNvSpPr/>
          <p:nvPr/>
        </p:nvSpPr>
        <p:spPr>
          <a:xfrm>
            <a:off x="2340443" y="1314922"/>
            <a:ext cx="8444438" cy="0"/>
          </a:xfrm>
          <a:custGeom>
            <a:avLst/>
            <a:gdLst/>
            <a:ahLst/>
            <a:cxnLst/>
            <a:rect l="0" t="0" r="0" b="0"/>
            <a:pathLst>
              <a:path w="8444438">
                <a:moveTo>
                  <a:pt x="0" y="0"/>
                </a:moveTo>
                <a:lnTo>
                  <a:pt x="8444438" y="0"/>
                </a:lnTo>
                <a:lnTo>
                  <a:pt x="8444438" y="0"/>
                </a:lnTo>
              </a:path>
            </a:pathLst>
          </a:custGeom>
          <a:ln w="6775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" name="pl13"/>
          <p:cNvSpPr/>
          <p:nvPr/>
        </p:nvSpPr>
        <p:spPr>
          <a:xfrm>
            <a:off x="2340443" y="1082557"/>
            <a:ext cx="8444438" cy="0"/>
          </a:xfrm>
          <a:custGeom>
            <a:avLst/>
            <a:gdLst/>
            <a:ahLst/>
            <a:cxnLst/>
            <a:rect l="0" t="0" r="0" b="0"/>
            <a:pathLst>
              <a:path w="8444438">
                <a:moveTo>
                  <a:pt x="0" y="0"/>
                </a:moveTo>
                <a:lnTo>
                  <a:pt x="8444438" y="0"/>
                </a:lnTo>
                <a:lnTo>
                  <a:pt x="8444438" y="0"/>
                </a:lnTo>
              </a:path>
            </a:pathLst>
          </a:custGeom>
          <a:ln w="6775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" name="pl14"/>
          <p:cNvSpPr/>
          <p:nvPr/>
        </p:nvSpPr>
        <p:spPr>
          <a:xfrm>
            <a:off x="2340443" y="3290024"/>
            <a:ext cx="8444438" cy="0"/>
          </a:xfrm>
          <a:custGeom>
            <a:avLst/>
            <a:gdLst/>
            <a:ahLst/>
            <a:cxnLst/>
            <a:rect l="0" t="0" r="0" b="0"/>
            <a:pathLst>
              <a:path w="8444438">
                <a:moveTo>
                  <a:pt x="0" y="0"/>
                </a:moveTo>
                <a:lnTo>
                  <a:pt x="8444438" y="0"/>
                </a:lnTo>
                <a:lnTo>
                  <a:pt x="8444438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" name="pl15"/>
          <p:cNvSpPr/>
          <p:nvPr/>
        </p:nvSpPr>
        <p:spPr>
          <a:xfrm>
            <a:off x="2340443" y="3057659"/>
            <a:ext cx="8444438" cy="0"/>
          </a:xfrm>
          <a:custGeom>
            <a:avLst/>
            <a:gdLst/>
            <a:ahLst/>
            <a:cxnLst/>
            <a:rect l="0" t="0" r="0" b="0"/>
            <a:pathLst>
              <a:path w="8444438">
                <a:moveTo>
                  <a:pt x="0" y="0"/>
                </a:moveTo>
                <a:lnTo>
                  <a:pt x="8444438" y="0"/>
                </a:lnTo>
                <a:lnTo>
                  <a:pt x="8444438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" name="pl16"/>
          <p:cNvSpPr/>
          <p:nvPr/>
        </p:nvSpPr>
        <p:spPr>
          <a:xfrm>
            <a:off x="2340443" y="2825294"/>
            <a:ext cx="8444438" cy="0"/>
          </a:xfrm>
          <a:custGeom>
            <a:avLst/>
            <a:gdLst/>
            <a:ahLst/>
            <a:cxnLst/>
            <a:rect l="0" t="0" r="0" b="0"/>
            <a:pathLst>
              <a:path w="8444438">
                <a:moveTo>
                  <a:pt x="0" y="0"/>
                </a:moveTo>
                <a:lnTo>
                  <a:pt x="8444438" y="0"/>
                </a:lnTo>
                <a:lnTo>
                  <a:pt x="8444438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" name="pl17"/>
          <p:cNvSpPr/>
          <p:nvPr/>
        </p:nvSpPr>
        <p:spPr>
          <a:xfrm>
            <a:off x="2340443" y="2592930"/>
            <a:ext cx="8444438" cy="0"/>
          </a:xfrm>
          <a:custGeom>
            <a:avLst/>
            <a:gdLst/>
            <a:ahLst/>
            <a:cxnLst/>
            <a:rect l="0" t="0" r="0" b="0"/>
            <a:pathLst>
              <a:path w="8444438">
                <a:moveTo>
                  <a:pt x="0" y="0"/>
                </a:moveTo>
                <a:lnTo>
                  <a:pt x="8444438" y="0"/>
                </a:lnTo>
                <a:lnTo>
                  <a:pt x="8444438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" name="pl18"/>
          <p:cNvSpPr/>
          <p:nvPr/>
        </p:nvSpPr>
        <p:spPr>
          <a:xfrm>
            <a:off x="2340443" y="2360565"/>
            <a:ext cx="8444438" cy="0"/>
          </a:xfrm>
          <a:custGeom>
            <a:avLst/>
            <a:gdLst/>
            <a:ahLst/>
            <a:cxnLst/>
            <a:rect l="0" t="0" r="0" b="0"/>
            <a:pathLst>
              <a:path w="8444438">
                <a:moveTo>
                  <a:pt x="0" y="0"/>
                </a:moveTo>
                <a:lnTo>
                  <a:pt x="8444438" y="0"/>
                </a:lnTo>
                <a:lnTo>
                  <a:pt x="8444438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" name="pl19"/>
          <p:cNvSpPr/>
          <p:nvPr/>
        </p:nvSpPr>
        <p:spPr>
          <a:xfrm>
            <a:off x="2340443" y="2128200"/>
            <a:ext cx="8444438" cy="0"/>
          </a:xfrm>
          <a:custGeom>
            <a:avLst/>
            <a:gdLst/>
            <a:ahLst/>
            <a:cxnLst/>
            <a:rect l="0" t="0" r="0" b="0"/>
            <a:pathLst>
              <a:path w="8444438">
                <a:moveTo>
                  <a:pt x="0" y="0"/>
                </a:moveTo>
                <a:lnTo>
                  <a:pt x="8444438" y="0"/>
                </a:lnTo>
                <a:lnTo>
                  <a:pt x="8444438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" name="pl20"/>
          <p:cNvSpPr/>
          <p:nvPr/>
        </p:nvSpPr>
        <p:spPr>
          <a:xfrm>
            <a:off x="2340443" y="1895835"/>
            <a:ext cx="8444438" cy="0"/>
          </a:xfrm>
          <a:custGeom>
            <a:avLst/>
            <a:gdLst/>
            <a:ahLst/>
            <a:cxnLst/>
            <a:rect l="0" t="0" r="0" b="0"/>
            <a:pathLst>
              <a:path w="8444438">
                <a:moveTo>
                  <a:pt x="0" y="0"/>
                </a:moveTo>
                <a:lnTo>
                  <a:pt x="8444438" y="0"/>
                </a:lnTo>
                <a:lnTo>
                  <a:pt x="8444438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" name="pl21"/>
          <p:cNvSpPr/>
          <p:nvPr/>
        </p:nvSpPr>
        <p:spPr>
          <a:xfrm>
            <a:off x="2340443" y="1663470"/>
            <a:ext cx="8444438" cy="0"/>
          </a:xfrm>
          <a:custGeom>
            <a:avLst/>
            <a:gdLst/>
            <a:ahLst/>
            <a:cxnLst/>
            <a:rect l="0" t="0" r="0" b="0"/>
            <a:pathLst>
              <a:path w="8444438">
                <a:moveTo>
                  <a:pt x="0" y="0"/>
                </a:moveTo>
                <a:lnTo>
                  <a:pt x="8444438" y="0"/>
                </a:lnTo>
                <a:lnTo>
                  <a:pt x="8444438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" name="pl22"/>
          <p:cNvSpPr/>
          <p:nvPr/>
        </p:nvSpPr>
        <p:spPr>
          <a:xfrm>
            <a:off x="2340443" y="1431105"/>
            <a:ext cx="8444438" cy="0"/>
          </a:xfrm>
          <a:custGeom>
            <a:avLst/>
            <a:gdLst/>
            <a:ahLst/>
            <a:cxnLst/>
            <a:rect l="0" t="0" r="0" b="0"/>
            <a:pathLst>
              <a:path w="8444438">
                <a:moveTo>
                  <a:pt x="0" y="0"/>
                </a:moveTo>
                <a:lnTo>
                  <a:pt x="8444438" y="0"/>
                </a:lnTo>
                <a:lnTo>
                  <a:pt x="8444438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" name="pl23"/>
          <p:cNvSpPr/>
          <p:nvPr/>
        </p:nvSpPr>
        <p:spPr>
          <a:xfrm>
            <a:off x="2340443" y="1198740"/>
            <a:ext cx="8444438" cy="0"/>
          </a:xfrm>
          <a:custGeom>
            <a:avLst/>
            <a:gdLst/>
            <a:ahLst/>
            <a:cxnLst/>
            <a:rect l="0" t="0" r="0" b="0"/>
            <a:pathLst>
              <a:path w="8444438">
                <a:moveTo>
                  <a:pt x="0" y="0"/>
                </a:moveTo>
                <a:lnTo>
                  <a:pt x="8444438" y="0"/>
                </a:lnTo>
                <a:lnTo>
                  <a:pt x="8444438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4" name="pl24"/>
          <p:cNvSpPr/>
          <p:nvPr/>
        </p:nvSpPr>
        <p:spPr>
          <a:xfrm>
            <a:off x="2340443" y="966375"/>
            <a:ext cx="8444438" cy="0"/>
          </a:xfrm>
          <a:custGeom>
            <a:avLst/>
            <a:gdLst/>
            <a:ahLst/>
            <a:cxnLst/>
            <a:rect l="0" t="0" r="0" b="0"/>
            <a:pathLst>
              <a:path w="8444438">
                <a:moveTo>
                  <a:pt x="0" y="0"/>
                </a:moveTo>
                <a:lnTo>
                  <a:pt x="8444438" y="0"/>
                </a:lnTo>
                <a:lnTo>
                  <a:pt x="8444438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5" name="rc25"/>
          <p:cNvSpPr/>
          <p:nvPr/>
        </p:nvSpPr>
        <p:spPr>
          <a:xfrm>
            <a:off x="2340444" y="3190476"/>
            <a:ext cx="282527" cy="99549"/>
          </a:xfrm>
          <a:prstGeom prst="rect">
            <a:avLst/>
          </a:prstGeom>
          <a:solidFill>
            <a:srgbClr val="23C997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26" name="rc26"/>
          <p:cNvSpPr/>
          <p:nvPr/>
        </p:nvSpPr>
        <p:spPr>
          <a:xfrm>
            <a:off x="2654364" y="2719710"/>
            <a:ext cx="282527" cy="570314"/>
          </a:xfrm>
          <a:prstGeom prst="rect">
            <a:avLst/>
          </a:prstGeom>
          <a:solidFill>
            <a:srgbClr val="23C997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27" name="rc27"/>
          <p:cNvSpPr/>
          <p:nvPr/>
        </p:nvSpPr>
        <p:spPr>
          <a:xfrm>
            <a:off x="2968284" y="2977664"/>
            <a:ext cx="282527" cy="312360"/>
          </a:xfrm>
          <a:prstGeom prst="rect">
            <a:avLst/>
          </a:prstGeom>
          <a:solidFill>
            <a:srgbClr val="23C997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28" name="rc28"/>
          <p:cNvSpPr/>
          <p:nvPr/>
        </p:nvSpPr>
        <p:spPr>
          <a:xfrm>
            <a:off x="3282203" y="3177224"/>
            <a:ext cx="282527" cy="112801"/>
          </a:xfrm>
          <a:prstGeom prst="rect">
            <a:avLst/>
          </a:prstGeom>
          <a:solidFill>
            <a:srgbClr val="DCB702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29" name="rc29"/>
          <p:cNvSpPr/>
          <p:nvPr/>
        </p:nvSpPr>
        <p:spPr>
          <a:xfrm>
            <a:off x="3596123" y="966530"/>
            <a:ext cx="282527" cy="2323494"/>
          </a:xfrm>
          <a:prstGeom prst="rect">
            <a:avLst/>
          </a:prstGeom>
          <a:solidFill>
            <a:srgbClr val="73C5FF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30" name="rc30"/>
          <p:cNvSpPr/>
          <p:nvPr/>
        </p:nvSpPr>
        <p:spPr>
          <a:xfrm>
            <a:off x="3910043" y="966500"/>
            <a:ext cx="282527" cy="2323524"/>
          </a:xfrm>
          <a:prstGeom prst="rect">
            <a:avLst/>
          </a:prstGeom>
          <a:solidFill>
            <a:srgbClr val="73C5FF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31" name="rc31"/>
          <p:cNvSpPr/>
          <p:nvPr/>
        </p:nvSpPr>
        <p:spPr>
          <a:xfrm>
            <a:off x="4223962" y="976314"/>
            <a:ext cx="282527" cy="2313710"/>
          </a:xfrm>
          <a:prstGeom prst="rect">
            <a:avLst/>
          </a:prstGeom>
          <a:solidFill>
            <a:srgbClr val="73C5FF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32" name="rc32"/>
          <p:cNvSpPr/>
          <p:nvPr/>
        </p:nvSpPr>
        <p:spPr>
          <a:xfrm>
            <a:off x="4537882" y="3039332"/>
            <a:ext cx="282527" cy="250693"/>
          </a:xfrm>
          <a:prstGeom prst="rect">
            <a:avLst/>
          </a:prstGeom>
          <a:solidFill>
            <a:srgbClr val="73C5FF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33" name="rc33"/>
          <p:cNvSpPr/>
          <p:nvPr/>
        </p:nvSpPr>
        <p:spPr>
          <a:xfrm>
            <a:off x="4851801" y="1956234"/>
            <a:ext cx="282527" cy="1333791"/>
          </a:xfrm>
          <a:prstGeom prst="rect">
            <a:avLst/>
          </a:prstGeom>
          <a:solidFill>
            <a:srgbClr val="73C5FF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34" name="rc34"/>
          <p:cNvSpPr/>
          <p:nvPr/>
        </p:nvSpPr>
        <p:spPr>
          <a:xfrm>
            <a:off x="5165721" y="2192521"/>
            <a:ext cx="282527" cy="1097503"/>
          </a:xfrm>
          <a:prstGeom prst="rect">
            <a:avLst/>
          </a:prstGeom>
          <a:solidFill>
            <a:srgbClr val="3694E6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35" name="rc35"/>
          <p:cNvSpPr/>
          <p:nvPr/>
        </p:nvSpPr>
        <p:spPr>
          <a:xfrm>
            <a:off x="5479641" y="2983994"/>
            <a:ext cx="282527" cy="306030"/>
          </a:xfrm>
          <a:prstGeom prst="rect">
            <a:avLst/>
          </a:prstGeom>
          <a:solidFill>
            <a:srgbClr val="3694E6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36" name="rc36"/>
          <p:cNvSpPr/>
          <p:nvPr/>
        </p:nvSpPr>
        <p:spPr>
          <a:xfrm>
            <a:off x="5793560" y="966376"/>
            <a:ext cx="282527" cy="2323649"/>
          </a:xfrm>
          <a:prstGeom prst="rect">
            <a:avLst/>
          </a:prstGeom>
          <a:solidFill>
            <a:srgbClr val="F2B6EB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37" name="rc37"/>
          <p:cNvSpPr/>
          <p:nvPr/>
        </p:nvSpPr>
        <p:spPr>
          <a:xfrm>
            <a:off x="6107480" y="3032754"/>
            <a:ext cx="282527" cy="257270"/>
          </a:xfrm>
          <a:prstGeom prst="rect">
            <a:avLst/>
          </a:prstGeom>
          <a:solidFill>
            <a:srgbClr val="F2B6EB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38" name="rc38"/>
          <p:cNvSpPr/>
          <p:nvPr/>
        </p:nvSpPr>
        <p:spPr>
          <a:xfrm>
            <a:off x="6421400" y="1404060"/>
            <a:ext cx="282527" cy="1885964"/>
          </a:xfrm>
          <a:prstGeom prst="rect">
            <a:avLst/>
          </a:prstGeom>
          <a:solidFill>
            <a:srgbClr val="CB85C3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39" name="rc39"/>
          <p:cNvSpPr/>
          <p:nvPr/>
        </p:nvSpPr>
        <p:spPr>
          <a:xfrm>
            <a:off x="6735319" y="1008964"/>
            <a:ext cx="282527" cy="2281060"/>
          </a:xfrm>
          <a:prstGeom prst="rect">
            <a:avLst/>
          </a:prstGeom>
          <a:solidFill>
            <a:srgbClr val="CB85C3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40" name="rc40"/>
          <p:cNvSpPr/>
          <p:nvPr/>
        </p:nvSpPr>
        <p:spPr>
          <a:xfrm>
            <a:off x="7049239" y="975216"/>
            <a:ext cx="282527" cy="2314809"/>
          </a:xfrm>
          <a:prstGeom prst="rect">
            <a:avLst/>
          </a:prstGeom>
          <a:solidFill>
            <a:srgbClr val="CB85C3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41" name="rc41"/>
          <p:cNvSpPr/>
          <p:nvPr/>
        </p:nvSpPr>
        <p:spPr>
          <a:xfrm>
            <a:off x="7363159" y="975216"/>
            <a:ext cx="282527" cy="2314809"/>
          </a:xfrm>
          <a:prstGeom prst="rect">
            <a:avLst/>
          </a:prstGeom>
          <a:solidFill>
            <a:srgbClr val="CB85C3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42" name="rc42"/>
          <p:cNvSpPr/>
          <p:nvPr/>
        </p:nvSpPr>
        <p:spPr>
          <a:xfrm>
            <a:off x="7677078" y="1144548"/>
            <a:ext cx="282527" cy="2145476"/>
          </a:xfrm>
          <a:prstGeom prst="rect">
            <a:avLst/>
          </a:prstGeom>
          <a:solidFill>
            <a:srgbClr val="B155A7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43" name="rc43"/>
          <p:cNvSpPr/>
          <p:nvPr/>
        </p:nvSpPr>
        <p:spPr>
          <a:xfrm>
            <a:off x="7990998" y="3284156"/>
            <a:ext cx="282527" cy="5868"/>
          </a:xfrm>
          <a:prstGeom prst="rect">
            <a:avLst/>
          </a:prstGeom>
          <a:solidFill>
            <a:srgbClr val="62C966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44" name="rc44"/>
          <p:cNvSpPr/>
          <p:nvPr/>
        </p:nvSpPr>
        <p:spPr>
          <a:xfrm>
            <a:off x="8304917" y="3290024"/>
            <a:ext cx="282527" cy="0"/>
          </a:xfrm>
          <a:prstGeom prst="rect">
            <a:avLst/>
          </a:prstGeom>
          <a:solidFill>
            <a:srgbClr val="62C966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45" name="rc45"/>
          <p:cNvSpPr/>
          <p:nvPr/>
        </p:nvSpPr>
        <p:spPr>
          <a:xfrm>
            <a:off x="8618837" y="3245738"/>
            <a:ext cx="282527" cy="44286"/>
          </a:xfrm>
          <a:prstGeom prst="rect">
            <a:avLst/>
          </a:prstGeom>
          <a:solidFill>
            <a:srgbClr val="EE637F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46" name="rc46"/>
          <p:cNvSpPr/>
          <p:nvPr/>
        </p:nvSpPr>
        <p:spPr>
          <a:xfrm>
            <a:off x="8932757" y="1558552"/>
            <a:ext cx="282527" cy="1731473"/>
          </a:xfrm>
          <a:prstGeom prst="rect">
            <a:avLst/>
          </a:prstGeom>
          <a:solidFill>
            <a:srgbClr val="FDAC76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47" name="rc47"/>
          <p:cNvSpPr/>
          <p:nvPr/>
        </p:nvSpPr>
        <p:spPr>
          <a:xfrm>
            <a:off x="9246676" y="1634036"/>
            <a:ext cx="282527" cy="1655989"/>
          </a:xfrm>
          <a:prstGeom prst="rect">
            <a:avLst/>
          </a:prstGeom>
          <a:solidFill>
            <a:srgbClr val="FDAC76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48" name="rc48"/>
          <p:cNvSpPr/>
          <p:nvPr/>
        </p:nvSpPr>
        <p:spPr>
          <a:xfrm>
            <a:off x="9560596" y="1430634"/>
            <a:ext cx="282527" cy="1859391"/>
          </a:xfrm>
          <a:prstGeom prst="rect">
            <a:avLst/>
          </a:prstGeom>
          <a:solidFill>
            <a:srgbClr val="FDAC76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49" name="rc49"/>
          <p:cNvSpPr/>
          <p:nvPr/>
        </p:nvSpPr>
        <p:spPr>
          <a:xfrm>
            <a:off x="9874516" y="1336692"/>
            <a:ext cx="282527" cy="1953332"/>
          </a:xfrm>
          <a:prstGeom prst="rect">
            <a:avLst/>
          </a:prstGeom>
          <a:solidFill>
            <a:srgbClr val="FDAC76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50" name="rc50"/>
          <p:cNvSpPr/>
          <p:nvPr/>
        </p:nvSpPr>
        <p:spPr>
          <a:xfrm>
            <a:off x="10188435" y="1343054"/>
            <a:ext cx="282527" cy="1946971"/>
          </a:xfrm>
          <a:prstGeom prst="rect">
            <a:avLst/>
          </a:prstGeom>
          <a:solidFill>
            <a:srgbClr val="FF7F40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51" name="rc51"/>
          <p:cNvSpPr/>
          <p:nvPr/>
        </p:nvSpPr>
        <p:spPr>
          <a:xfrm>
            <a:off x="10502355" y="2086192"/>
            <a:ext cx="282527" cy="1203833"/>
          </a:xfrm>
          <a:prstGeom prst="rect">
            <a:avLst/>
          </a:prstGeom>
          <a:solidFill>
            <a:srgbClr val="BCED54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52" name="pl52"/>
          <p:cNvSpPr/>
          <p:nvPr/>
        </p:nvSpPr>
        <p:spPr>
          <a:xfrm>
            <a:off x="2450316" y="3187023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3" name="pl53"/>
          <p:cNvSpPr/>
          <p:nvPr/>
        </p:nvSpPr>
        <p:spPr>
          <a:xfrm>
            <a:off x="2481707" y="3187023"/>
            <a:ext cx="0" cy="6904"/>
          </a:xfrm>
          <a:custGeom>
            <a:avLst/>
            <a:gdLst/>
            <a:ahLst/>
            <a:cxnLst/>
            <a:rect l="0" t="0" r="0" b="0"/>
            <a:pathLst>
              <a:path h="6904">
                <a:moveTo>
                  <a:pt x="0" y="0"/>
                </a:moveTo>
                <a:lnTo>
                  <a:pt x="0" y="6904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4" name="pl54"/>
          <p:cNvSpPr/>
          <p:nvPr/>
        </p:nvSpPr>
        <p:spPr>
          <a:xfrm>
            <a:off x="2450316" y="3193927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5" name="pl55"/>
          <p:cNvSpPr/>
          <p:nvPr/>
        </p:nvSpPr>
        <p:spPr>
          <a:xfrm>
            <a:off x="2764236" y="2712183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6" name="pl56"/>
          <p:cNvSpPr/>
          <p:nvPr/>
        </p:nvSpPr>
        <p:spPr>
          <a:xfrm>
            <a:off x="2795627" y="2712184"/>
            <a:ext cx="0" cy="15053"/>
          </a:xfrm>
          <a:custGeom>
            <a:avLst/>
            <a:gdLst/>
            <a:ahLst/>
            <a:cxnLst/>
            <a:rect l="0" t="0" r="0" b="0"/>
            <a:pathLst>
              <a:path h="15053">
                <a:moveTo>
                  <a:pt x="0" y="0"/>
                </a:moveTo>
                <a:lnTo>
                  <a:pt x="0" y="15053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7" name="pl57"/>
          <p:cNvSpPr/>
          <p:nvPr/>
        </p:nvSpPr>
        <p:spPr>
          <a:xfrm>
            <a:off x="2764236" y="2727237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8" name="pl58"/>
          <p:cNvSpPr/>
          <p:nvPr/>
        </p:nvSpPr>
        <p:spPr>
          <a:xfrm>
            <a:off x="3078156" y="2968829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9" name="pl59"/>
          <p:cNvSpPr/>
          <p:nvPr/>
        </p:nvSpPr>
        <p:spPr>
          <a:xfrm>
            <a:off x="3109547" y="2968830"/>
            <a:ext cx="0" cy="17669"/>
          </a:xfrm>
          <a:custGeom>
            <a:avLst/>
            <a:gdLst/>
            <a:ahLst/>
            <a:cxnLst/>
            <a:rect l="0" t="0" r="0" b="0"/>
            <a:pathLst>
              <a:path h="17669">
                <a:moveTo>
                  <a:pt x="0" y="0"/>
                </a:moveTo>
                <a:lnTo>
                  <a:pt x="0" y="17669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0" name="pl60"/>
          <p:cNvSpPr/>
          <p:nvPr/>
        </p:nvSpPr>
        <p:spPr>
          <a:xfrm>
            <a:off x="3078156" y="2986499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1" name="pl61"/>
          <p:cNvSpPr/>
          <p:nvPr/>
        </p:nvSpPr>
        <p:spPr>
          <a:xfrm>
            <a:off x="3392075" y="3173413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2" name="pl62"/>
          <p:cNvSpPr/>
          <p:nvPr/>
        </p:nvSpPr>
        <p:spPr>
          <a:xfrm>
            <a:off x="3423466" y="3173414"/>
            <a:ext cx="0" cy="7619"/>
          </a:xfrm>
          <a:custGeom>
            <a:avLst/>
            <a:gdLst/>
            <a:ahLst/>
            <a:cxnLst/>
            <a:rect l="0" t="0" r="0" b="0"/>
            <a:pathLst>
              <a:path h="7619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3" name="pl63"/>
          <p:cNvSpPr/>
          <p:nvPr/>
        </p:nvSpPr>
        <p:spPr>
          <a:xfrm>
            <a:off x="3392075" y="3181033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4" name="pl64"/>
          <p:cNvSpPr/>
          <p:nvPr/>
        </p:nvSpPr>
        <p:spPr>
          <a:xfrm>
            <a:off x="3705995" y="966375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5" name="pl65"/>
          <p:cNvSpPr/>
          <p:nvPr/>
        </p:nvSpPr>
        <p:spPr>
          <a:xfrm>
            <a:off x="3737386" y="966376"/>
            <a:ext cx="0" cy="309"/>
          </a:xfrm>
          <a:custGeom>
            <a:avLst/>
            <a:gdLst/>
            <a:ahLst/>
            <a:cxnLst/>
            <a:rect l="0" t="0" r="0" b="0"/>
            <a:pathLst>
              <a:path h="309">
                <a:moveTo>
                  <a:pt x="0" y="0"/>
                </a:moveTo>
                <a:lnTo>
                  <a:pt x="0" y="309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6" name="pl66"/>
          <p:cNvSpPr/>
          <p:nvPr/>
        </p:nvSpPr>
        <p:spPr>
          <a:xfrm>
            <a:off x="3705995" y="966684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7" name="pl67"/>
          <p:cNvSpPr/>
          <p:nvPr/>
        </p:nvSpPr>
        <p:spPr>
          <a:xfrm>
            <a:off x="4019914" y="966375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8" name="pl68"/>
          <p:cNvSpPr/>
          <p:nvPr/>
        </p:nvSpPr>
        <p:spPr>
          <a:xfrm>
            <a:off x="4051305" y="966375"/>
            <a:ext cx="0" cy="250"/>
          </a:xfrm>
          <a:custGeom>
            <a:avLst/>
            <a:gdLst/>
            <a:ahLst/>
            <a:cxnLst/>
            <a:rect l="0" t="0" r="0" b="0"/>
            <a:pathLst>
              <a:path h="250">
                <a:moveTo>
                  <a:pt x="0" y="0"/>
                </a:moveTo>
                <a:lnTo>
                  <a:pt x="0" y="25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9" name="pl69"/>
          <p:cNvSpPr/>
          <p:nvPr/>
        </p:nvSpPr>
        <p:spPr>
          <a:xfrm>
            <a:off x="4019914" y="966626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0" name="pl70"/>
          <p:cNvSpPr/>
          <p:nvPr/>
        </p:nvSpPr>
        <p:spPr>
          <a:xfrm>
            <a:off x="4333834" y="975129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1" name="pl71"/>
          <p:cNvSpPr/>
          <p:nvPr/>
        </p:nvSpPr>
        <p:spPr>
          <a:xfrm>
            <a:off x="4365225" y="975129"/>
            <a:ext cx="0" cy="2370"/>
          </a:xfrm>
          <a:custGeom>
            <a:avLst/>
            <a:gdLst/>
            <a:ahLst/>
            <a:cxnLst/>
            <a:rect l="0" t="0" r="0" b="0"/>
            <a:pathLst>
              <a:path h="2370">
                <a:moveTo>
                  <a:pt x="0" y="0"/>
                </a:moveTo>
                <a:lnTo>
                  <a:pt x="0" y="237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2" name="pl72"/>
          <p:cNvSpPr/>
          <p:nvPr/>
        </p:nvSpPr>
        <p:spPr>
          <a:xfrm>
            <a:off x="4333834" y="977500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3" name="pl73"/>
          <p:cNvSpPr/>
          <p:nvPr/>
        </p:nvSpPr>
        <p:spPr>
          <a:xfrm>
            <a:off x="4647754" y="3033750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4" name="pl74"/>
          <p:cNvSpPr/>
          <p:nvPr/>
        </p:nvSpPr>
        <p:spPr>
          <a:xfrm>
            <a:off x="4679145" y="3033750"/>
            <a:ext cx="0" cy="11162"/>
          </a:xfrm>
          <a:custGeom>
            <a:avLst/>
            <a:gdLst/>
            <a:ahLst/>
            <a:cxnLst/>
            <a:rect l="0" t="0" r="0" b="0"/>
            <a:pathLst>
              <a:path h="11162">
                <a:moveTo>
                  <a:pt x="0" y="0"/>
                </a:moveTo>
                <a:lnTo>
                  <a:pt x="0" y="11162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5" name="pl75"/>
          <p:cNvSpPr/>
          <p:nvPr/>
        </p:nvSpPr>
        <p:spPr>
          <a:xfrm>
            <a:off x="4647754" y="3044912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6" name="pl76"/>
          <p:cNvSpPr/>
          <p:nvPr/>
        </p:nvSpPr>
        <p:spPr>
          <a:xfrm>
            <a:off x="4961673" y="1944028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7" name="pl77"/>
          <p:cNvSpPr/>
          <p:nvPr/>
        </p:nvSpPr>
        <p:spPr>
          <a:xfrm>
            <a:off x="4993064" y="1944028"/>
            <a:ext cx="0" cy="24408"/>
          </a:xfrm>
          <a:custGeom>
            <a:avLst/>
            <a:gdLst/>
            <a:ahLst/>
            <a:cxnLst/>
            <a:rect l="0" t="0" r="0" b="0"/>
            <a:pathLst>
              <a:path h="24408">
                <a:moveTo>
                  <a:pt x="0" y="0"/>
                </a:moveTo>
                <a:lnTo>
                  <a:pt x="0" y="24408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8" name="pl78"/>
          <p:cNvSpPr/>
          <p:nvPr/>
        </p:nvSpPr>
        <p:spPr>
          <a:xfrm>
            <a:off x="4961673" y="1968437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9" name="pl79"/>
          <p:cNvSpPr/>
          <p:nvPr/>
        </p:nvSpPr>
        <p:spPr>
          <a:xfrm>
            <a:off x="5275593" y="2183957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0" name="pl80"/>
          <p:cNvSpPr/>
          <p:nvPr/>
        </p:nvSpPr>
        <p:spPr>
          <a:xfrm>
            <a:off x="5306984" y="2183957"/>
            <a:ext cx="0" cy="17126"/>
          </a:xfrm>
          <a:custGeom>
            <a:avLst/>
            <a:gdLst/>
            <a:ahLst/>
            <a:cxnLst/>
            <a:rect l="0" t="0" r="0" b="0"/>
            <a:pathLst>
              <a:path h="17126">
                <a:moveTo>
                  <a:pt x="0" y="0"/>
                </a:moveTo>
                <a:lnTo>
                  <a:pt x="0" y="17126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1" name="pl81"/>
          <p:cNvSpPr/>
          <p:nvPr/>
        </p:nvSpPr>
        <p:spPr>
          <a:xfrm>
            <a:off x="5275593" y="2201083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2" name="pl82"/>
          <p:cNvSpPr/>
          <p:nvPr/>
        </p:nvSpPr>
        <p:spPr>
          <a:xfrm>
            <a:off x="5589513" y="2977932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3" name="pl83"/>
          <p:cNvSpPr/>
          <p:nvPr/>
        </p:nvSpPr>
        <p:spPr>
          <a:xfrm>
            <a:off x="5620904" y="2977933"/>
            <a:ext cx="0" cy="12123"/>
          </a:xfrm>
          <a:custGeom>
            <a:avLst/>
            <a:gdLst/>
            <a:ahLst/>
            <a:cxnLst/>
            <a:rect l="0" t="0" r="0" b="0"/>
            <a:pathLst>
              <a:path h="12123">
                <a:moveTo>
                  <a:pt x="0" y="0"/>
                </a:moveTo>
                <a:lnTo>
                  <a:pt x="0" y="12123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4" name="pl84"/>
          <p:cNvSpPr/>
          <p:nvPr/>
        </p:nvSpPr>
        <p:spPr>
          <a:xfrm>
            <a:off x="5589513" y="2990055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5" name="pl85"/>
          <p:cNvSpPr/>
          <p:nvPr/>
        </p:nvSpPr>
        <p:spPr>
          <a:xfrm>
            <a:off x="5903432" y="966375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6" name="pl86"/>
          <p:cNvSpPr/>
          <p:nvPr/>
        </p:nvSpPr>
        <p:spPr>
          <a:xfrm>
            <a:off x="5934823" y="966375"/>
            <a:ext cx="0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7" name="pl87"/>
          <p:cNvSpPr/>
          <p:nvPr/>
        </p:nvSpPr>
        <p:spPr>
          <a:xfrm>
            <a:off x="5903432" y="966375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8" name="pl88"/>
          <p:cNvSpPr/>
          <p:nvPr/>
        </p:nvSpPr>
        <p:spPr>
          <a:xfrm>
            <a:off x="6217352" y="3027376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9" name="pl89"/>
          <p:cNvSpPr/>
          <p:nvPr/>
        </p:nvSpPr>
        <p:spPr>
          <a:xfrm>
            <a:off x="6248743" y="3027376"/>
            <a:ext cx="0" cy="10756"/>
          </a:xfrm>
          <a:custGeom>
            <a:avLst/>
            <a:gdLst/>
            <a:ahLst/>
            <a:cxnLst/>
            <a:rect l="0" t="0" r="0" b="0"/>
            <a:pathLst>
              <a:path h="10756">
                <a:moveTo>
                  <a:pt x="0" y="0"/>
                </a:moveTo>
                <a:lnTo>
                  <a:pt x="0" y="10756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0" name="pl90"/>
          <p:cNvSpPr/>
          <p:nvPr/>
        </p:nvSpPr>
        <p:spPr>
          <a:xfrm>
            <a:off x="6217352" y="3038132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1" name="pl91"/>
          <p:cNvSpPr/>
          <p:nvPr/>
        </p:nvSpPr>
        <p:spPr>
          <a:xfrm>
            <a:off x="6531271" y="1397261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2" name="pl92"/>
          <p:cNvSpPr/>
          <p:nvPr/>
        </p:nvSpPr>
        <p:spPr>
          <a:xfrm>
            <a:off x="6562662" y="1397262"/>
            <a:ext cx="0" cy="13599"/>
          </a:xfrm>
          <a:custGeom>
            <a:avLst/>
            <a:gdLst/>
            <a:ahLst/>
            <a:cxnLst/>
            <a:rect l="0" t="0" r="0" b="0"/>
            <a:pathLst>
              <a:path h="13599">
                <a:moveTo>
                  <a:pt x="0" y="0"/>
                </a:moveTo>
                <a:lnTo>
                  <a:pt x="0" y="13599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3" name="pl93"/>
          <p:cNvSpPr/>
          <p:nvPr/>
        </p:nvSpPr>
        <p:spPr>
          <a:xfrm>
            <a:off x="6531271" y="1410860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4" name="pl94"/>
          <p:cNvSpPr/>
          <p:nvPr/>
        </p:nvSpPr>
        <p:spPr>
          <a:xfrm>
            <a:off x="6845191" y="1006631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5" name="pl95"/>
          <p:cNvSpPr/>
          <p:nvPr/>
        </p:nvSpPr>
        <p:spPr>
          <a:xfrm>
            <a:off x="6876582" y="1006632"/>
            <a:ext cx="0" cy="4667"/>
          </a:xfrm>
          <a:custGeom>
            <a:avLst/>
            <a:gdLst/>
            <a:ahLst/>
            <a:cxnLst/>
            <a:rect l="0" t="0" r="0" b="0"/>
            <a:pathLst>
              <a:path h="4667">
                <a:moveTo>
                  <a:pt x="0" y="0"/>
                </a:moveTo>
                <a:lnTo>
                  <a:pt x="0" y="4667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6" name="pl96"/>
          <p:cNvSpPr/>
          <p:nvPr/>
        </p:nvSpPr>
        <p:spPr>
          <a:xfrm>
            <a:off x="6845191" y="1011298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7" name="pl97"/>
          <p:cNvSpPr/>
          <p:nvPr/>
        </p:nvSpPr>
        <p:spPr>
          <a:xfrm>
            <a:off x="7159111" y="974168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8" name="pl98"/>
          <p:cNvSpPr/>
          <p:nvPr/>
        </p:nvSpPr>
        <p:spPr>
          <a:xfrm>
            <a:off x="7190502" y="974168"/>
            <a:ext cx="0" cy="2094"/>
          </a:xfrm>
          <a:custGeom>
            <a:avLst/>
            <a:gdLst/>
            <a:ahLst/>
            <a:cxnLst/>
            <a:rect l="0" t="0" r="0" b="0"/>
            <a:pathLst>
              <a:path h="2094">
                <a:moveTo>
                  <a:pt x="0" y="0"/>
                </a:moveTo>
                <a:lnTo>
                  <a:pt x="0" y="2094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9" name="pl99"/>
          <p:cNvSpPr/>
          <p:nvPr/>
        </p:nvSpPr>
        <p:spPr>
          <a:xfrm>
            <a:off x="7159111" y="976262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0" name="pl100"/>
          <p:cNvSpPr/>
          <p:nvPr/>
        </p:nvSpPr>
        <p:spPr>
          <a:xfrm>
            <a:off x="7473030" y="974168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1" name="pl101"/>
          <p:cNvSpPr/>
          <p:nvPr/>
        </p:nvSpPr>
        <p:spPr>
          <a:xfrm>
            <a:off x="7504421" y="974168"/>
            <a:ext cx="0" cy="2094"/>
          </a:xfrm>
          <a:custGeom>
            <a:avLst/>
            <a:gdLst/>
            <a:ahLst/>
            <a:cxnLst/>
            <a:rect l="0" t="0" r="0" b="0"/>
            <a:pathLst>
              <a:path h="2094">
                <a:moveTo>
                  <a:pt x="0" y="0"/>
                </a:moveTo>
                <a:lnTo>
                  <a:pt x="0" y="2094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2" name="pl102"/>
          <p:cNvSpPr/>
          <p:nvPr/>
        </p:nvSpPr>
        <p:spPr>
          <a:xfrm>
            <a:off x="7473030" y="976262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3" name="pl103"/>
          <p:cNvSpPr/>
          <p:nvPr/>
        </p:nvSpPr>
        <p:spPr>
          <a:xfrm>
            <a:off x="7786950" y="1135822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4" name="pl104"/>
          <p:cNvSpPr/>
          <p:nvPr/>
        </p:nvSpPr>
        <p:spPr>
          <a:xfrm>
            <a:off x="7818341" y="1135822"/>
            <a:ext cx="0" cy="17450"/>
          </a:xfrm>
          <a:custGeom>
            <a:avLst/>
            <a:gdLst/>
            <a:ahLst/>
            <a:cxnLst/>
            <a:rect l="0" t="0" r="0" b="0"/>
            <a:pathLst>
              <a:path h="17450">
                <a:moveTo>
                  <a:pt x="0" y="0"/>
                </a:moveTo>
                <a:lnTo>
                  <a:pt x="0" y="1745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5" name="pl105"/>
          <p:cNvSpPr/>
          <p:nvPr/>
        </p:nvSpPr>
        <p:spPr>
          <a:xfrm>
            <a:off x="7786950" y="1153273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6" name="pl106"/>
          <p:cNvSpPr/>
          <p:nvPr/>
        </p:nvSpPr>
        <p:spPr>
          <a:xfrm>
            <a:off x="8100870" y="3283301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7" name="pl107"/>
          <p:cNvSpPr/>
          <p:nvPr/>
        </p:nvSpPr>
        <p:spPr>
          <a:xfrm>
            <a:off x="8132261" y="3283302"/>
            <a:ext cx="0" cy="1709"/>
          </a:xfrm>
          <a:custGeom>
            <a:avLst/>
            <a:gdLst/>
            <a:ahLst/>
            <a:cxnLst/>
            <a:rect l="0" t="0" r="0" b="0"/>
            <a:pathLst>
              <a:path h="1709">
                <a:moveTo>
                  <a:pt x="0" y="0"/>
                </a:moveTo>
                <a:lnTo>
                  <a:pt x="0" y="1709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8" name="pl108"/>
          <p:cNvSpPr/>
          <p:nvPr/>
        </p:nvSpPr>
        <p:spPr>
          <a:xfrm>
            <a:off x="8100870" y="3285011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9" name="pl109"/>
          <p:cNvSpPr/>
          <p:nvPr/>
        </p:nvSpPr>
        <p:spPr>
          <a:xfrm>
            <a:off x="8414789" y="3290024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0" name="pl110"/>
          <p:cNvSpPr/>
          <p:nvPr/>
        </p:nvSpPr>
        <p:spPr>
          <a:xfrm>
            <a:off x="8446180" y="3290024"/>
            <a:ext cx="0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1" name="pl111"/>
          <p:cNvSpPr/>
          <p:nvPr/>
        </p:nvSpPr>
        <p:spPr>
          <a:xfrm>
            <a:off x="8414789" y="3290024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2" name="pl112"/>
          <p:cNvSpPr/>
          <p:nvPr/>
        </p:nvSpPr>
        <p:spPr>
          <a:xfrm>
            <a:off x="8728709" y="3243386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3" name="pl113"/>
          <p:cNvSpPr/>
          <p:nvPr/>
        </p:nvSpPr>
        <p:spPr>
          <a:xfrm>
            <a:off x="8760100" y="3243386"/>
            <a:ext cx="0" cy="4702"/>
          </a:xfrm>
          <a:custGeom>
            <a:avLst/>
            <a:gdLst/>
            <a:ahLst/>
            <a:cxnLst/>
            <a:rect l="0" t="0" r="0" b="0"/>
            <a:pathLst>
              <a:path h="4702">
                <a:moveTo>
                  <a:pt x="0" y="0"/>
                </a:moveTo>
                <a:lnTo>
                  <a:pt x="0" y="4702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4" name="pl114"/>
          <p:cNvSpPr/>
          <p:nvPr/>
        </p:nvSpPr>
        <p:spPr>
          <a:xfrm>
            <a:off x="8728709" y="3248089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5" name="pl115"/>
          <p:cNvSpPr/>
          <p:nvPr/>
        </p:nvSpPr>
        <p:spPr>
          <a:xfrm>
            <a:off x="9042629" y="1546882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6" name="pl116"/>
          <p:cNvSpPr/>
          <p:nvPr/>
        </p:nvSpPr>
        <p:spPr>
          <a:xfrm>
            <a:off x="9074019" y="1546882"/>
            <a:ext cx="0" cy="23338"/>
          </a:xfrm>
          <a:custGeom>
            <a:avLst/>
            <a:gdLst/>
            <a:ahLst/>
            <a:cxnLst/>
            <a:rect l="0" t="0" r="0" b="0"/>
            <a:pathLst>
              <a:path h="23338">
                <a:moveTo>
                  <a:pt x="0" y="0"/>
                </a:moveTo>
                <a:lnTo>
                  <a:pt x="0" y="23338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7" name="pl117"/>
          <p:cNvSpPr/>
          <p:nvPr/>
        </p:nvSpPr>
        <p:spPr>
          <a:xfrm>
            <a:off x="9042629" y="1570220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8" name="pl118"/>
          <p:cNvSpPr/>
          <p:nvPr/>
        </p:nvSpPr>
        <p:spPr>
          <a:xfrm>
            <a:off x="9356548" y="1618944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9" name="pl119"/>
          <p:cNvSpPr/>
          <p:nvPr/>
        </p:nvSpPr>
        <p:spPr>
          <a:xfrm>
            <a:off x="9387939" y="1618945"/>
            <a:ext cx="0" cy="30181"/>
          </a:xfrm>
          <a:custGeom>
            <a:avLst/>
            <a:gdLst/>
            <a:ahLst/>
            <a:cxnLst/>
            <a:rect l="0" t="0" r="0" b="0"/>
            <a:pathLst>
              <a:path h="30181">
                <a:moveTo>
                  <a:pt x="0" y="0"/>
                </a:moveTo>
                <a:lnTo>
                  <a:pt x="0" y="30181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0" name="pl120"/>
          <p:cNvSpPr/>
          <p:nvPr/>
        </p:nvSpPr>
        <p:spPr>
          <a:xfrm>
            <a:off x="9356548" y="1649126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1" name="pl121"/>
          <p:cNvSpPr/>
          <p:nvPr/>
        </p:nvSpPr>
        <p:spPr>
          <a:xfrm>
            <a:off x="9670468" y="1413535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2" name="pl122"/>
          <p:cNvSpPr/>
          <p:nvPr/>
        </p:nvSpPr>
        <p:spPr>
          <a:xfrm>
            <a:off x="9701859" y="1413536"/>
            <a:ext cx="0" cy="34195"/>
          </a:xfrm>
          <a:custGeom>
            <a:avLst/>
            <a:gdLst/>
            <a:ahLst/>
            <a:cxnLst/>
            <a:rect l="0" t="0" r="0" b="0"/>
            <a:pathLst>
              <a:path h="34195">
                <a:moveTo>
                  <a:pt x="0" y="0"/>
                </a:moveTo>
                <a:lnTo>
                  <a:pt x="0" y="34195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3" name="pl123"/>
          <p:cNvSpPr/>
          <p:nvPr/>
        </p:nvSpPr>
        <p:spPr>
          <a:xfrm>
            <a:off x="9670468" y="1447730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4" name="pl124"/>
          <p:cNvSpPr/>
          <p:nvPr/>
        </p:nvSpPr>
        <p:spPr>
          <a:xfrm>
            <a:off x="9984387" y="1329852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5" name="pl125"/>
          <p:cNvSpPr/>
          <p:nvPr/>
        </p:nvSpPr>
        <p:spPr>
          <a:xfrm>
            <a:off x="10015778" y="1329852"/>
            <a:ext cx="0" cy="13680"/>
          </a:xfrm>
          <a:custGeom>
            <a:avLst/>
            <a:gdLst/>
            <a:ahLst/>
            <a:cxnLst/>
            <a:rect l="0" t="0" r="0" b="0"/>
            <a:pathLst>
              <a:path h="13680">
                <a:moveTo>
                  <a:pt x="0" y="0"/>
                </a:moveTo>
                <a:lnTo>
                  <a:pt x="0" y="1368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6" name="pl126"/>
          <p:cNvSpPr/>
          <p:nvPr/>
        </p:nvSpPr>
        <p:spPr>
          <a:xfrm>
            <a:off x="9984387" y="1343532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7" name="pl127"/>
          <p:cNvSpPr/>
          <p:nvPr/>
        </p:nvSpPr>
        <p:spPr>
          <a:xfrm>
            <a:off x="10298307" y="1333587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8" name="pl128"/>
          <p:cNvSpPr/>
          <p:nvPr/>
        </p:nvSpPr>
        <p:spPr>
          <a:xfrm>
            <a:off x="10329698" y="1333587"/>
            <a:ext cx="0" cy="18930"/>
          </a:xfrm>
          <a:custGeom>
            <a:avLst/>
            <a:gdLst/>
            <a:ahLst/>
            <a:cxnLst/>
            <a:rect l="0" t="0" r="0" b="0"/>
            <a:pathLst>
              <a:path h="18930">
                <a:moveTo>
                  <a:pt x="0" y="0"/>
                </a:moveTo>
                <a:lnTo>
                  <a:pt x="0" y="1893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9" name="pl129"/>
          <p:cNvSpPr/>
          <p:nvPr/>
        </p:nvSpPr>
        <p:spPr>
          <a:xfrm>
            <a:off x="10298307" y="1352518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0" name="pl130"/>
          <p:cNvSpPr/>
          <p:nvPr/>
        </p:nvSpPr>
        <p:spPr>
          <a:xfrm>
            <a:off x="10612227" y="2077681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1" name="pl131"/>
          <p:cNvSpPr/>
          <p:nvPr/>
        </p:nvSpPr>
        <p:spPr>
          <a:xfrm>
            <a:off x="10643618" y="2077681"/>
            <a:ext cx="0" cy="17020"/>
          </a:xfrm>
          <a:custGeom>
            <a:avLst/>
            <a:gdLst/>
            <a:ahLst/>
            <a:cxnLst/>
            <a:rect l="0" t="0" r="0" b="0"/>
            <a:pathLst>
              <a:path h="17020">
                <a:moveTo>
                  <a:pt x="0" y="0"/>
                </a:moveTo>
                <a:lnTo>
                  <a:pt x="0" y="1702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2" name="pl132"/>
          <p:cNvSpPr/>
          <p:nvPr/>
        </p:nvSpPr>
        <p:spPr>
          <a:xfrm>
            <a:off x="10612227" y="2094701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3" name="pl133"/>
          <p:cNvSpPr/>
          <p:nvPr/>
        </p:nvSpPr>
        <p:spPr>
          <a:xfrm>
            <a:off x="2340443" y="966376"/>
            <a:ext cx="0" cy="2323649"/>
          </a:xfrm>
          <a:custGeom>
            <a:avLst/>
            <a:gdLst/>
            <a:ahLst/>
            <a:cxnLst/>
            <a:rect l="0" t="0" r="0" b="0"/>
            <a:pathLst>
              <a:path h="2323649">
                <a:moveTo>
                  <a:pt x="0" y="2323649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4" name="tx134"/>
          <p:cNvSpPr/>
          <p:nvPr/>
        </p:nvSpPr>
        <p:spPr>
          <a:xfrm>
            <a:off x="2178930" y="3223697"/>
            <a:ext cx="98883" cy="1299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135" name="tx135"/>
          <p:cNvSpPr/>
          <p:nvPr/>
        </p:nvSpPr>
        <p:spPr>
          <a:xfrm>
            <a:off x="2080047" y="2991332"/>
            <a:ext cx="197767" cy="1299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10</a:t>
            </a:r>
          </a:p>
        </p:txBody>
      </p:sp>
      <p:sp>
        <p:nvSpPr>
          <p:cNvPr id="136" name="tx136"/>
          <p:cNvSpPr/>
          <p:nvPr/>
        </p:nvSpPr>
        <p:spPr>
          <a:xfrm>
            <a:off x="2080047" y="2758967"/>
            <a:ext cx="197767" cy="1299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20</a:t>
            </a:r>
          </a:p>
        </p:txBody>
      </p:sp>
      <p:sp>
        <p:nvSpPr>
          <p:cNvPr id="137" name="tx137"/>
          <p:cNvSpPr/>
          <p:nvPr/>
        </p:nvSpPr>
        <p:spPr>
          <a:xfrm>
            <a:off x="2080047" y="2526515"/>
            <a:ext cx="197767" cy="1300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30</a:t>
            </a:r>
          </a:p>
        </p:txBody>
      </p:sp>
      <p:sp>
        <p:nvSpPr>
          <p:cNvPr id="138" name="tx138"/>
          <p:cNvSpPr/>
          <p:nvPr/>
        </p:nvSpPr>
        <p:spPr>
          <a:xfrm>
            <a:off x="2080047" y="2294237"/>
            <a:ext cx="197767" cy="1299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40</a:t>
            </a:r>
          </a:p>
        </p:txBody>
      </p:sp>
      <p:sp>
        <p:nvSpPr>
          <p:cNvPr id="139" name="tx139"/>
          <p:cNvSpPr/>
          <p:nvPr/>
        </p:nvSpPr>
        <p:spPr>
          <a:xfrm>
            <a:off x="2080047" y="2061872"/>
            <a:ext cx="197767" cy="1299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50</a:t>
            </a:r>
          </a:p>
        </p:txBody>
      </p:sp>
      <p:sp>
        <p:nvSpPr>
          <p:cNvPr id="140" name="tx140"/>
          <p:cNvSpPr/>
          <p:nvPr/>
        </p:nvSpPr>
        <p:spPr>
          <a:xfrm>
            <a:off x="2080047" y="1829507"/>
            <a:ext cx="197767" cy="1299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60</a:t>
            </a:r>
          </a:p>
        </p:txBody>
      </p:sp>
      <p:sp>
        <p:nvSpPr>
          <p:cNvPr id="141" name="tx141"/>
          <p:cNvSpPr/>
          <p:nvPr/>
        </p:nvSpPr>
        <p:spPr>
          <a:xfrm>
            <a:off x="2080047" y="1597142"/>
            <a:ext cx="197767" cy="1299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70</a:t>
            </a:r>
          </a:p>
        </p:txBody>
      </p:sp>
      <p:sp>
        <p:nvSpPr>
          <p:cNvPr id="142" name="tx142"/>
          <p:cNvSpPr/>
          <p:nvPr/>
        </p:nvSpPr>
        <p:spPr>
          <a:xfrm>
            <a:off x="2080047" y="1364777"/>
            <a:ext cx="197767" cy="1299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80</a:t>
            </a:r>
          </a:p>
        </p:txBody>
      </p:sp>
      <p:sp>
        <p:nvSpPr>
          <p:cNvPr id="143" name="tx143"/>
          <p:cNvSpPr/>
          <p:nvPr/>
        </p:nvSpPr>
        <p:spPr>
          <a:xfrm>
            <a:off x="2080047" y="1132412"/>
            <a:ext cx="197767" cy="1299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90</a:t>
            </a:r>
          </a:p>
        </p:txBody>
      </p:sp>
      <p:sp>
        <p:nvSpPr>
          <p:cNvPr id="144" name="tx144"/>
          <p:cNvSpPr/>
          <p:nvPr/>
        </p:nvSpPr>
        <p:spPr>
          <a:xfrm>
            <a:off x="1981163" y="900047"/>
            <a:ext cx="296651" cy="1299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100</a:t>
            </a:r>
          </a:p>
        </p:txBody>
      </p:sp>
      <p:sp>
        <p:nvSpPr>
          <p:cNvPr id="145" name="pl145"/>
          <p:cNvSpPr/>
          <p:nvPr/>
        </p:nvSpPr>
        <p:spPr>
          <a:xfrm>
            <a:off x="2305649" y="3290024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6" name="pl146"/>
          <p:cNvSpPr/>
          <p:nvPr/>
        </p:nvSpPr>
        <p:spPr>
          <a:xfrm>
            <a:off x="2305649" y="3057659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7" name="pl147"/>
          <p:cNvSpPr/>
          <p:nvPr/>
        </p:nvSpPr>
        <p:spPr>
          <a:xfrm>
            <a:off x="2305649" y="2825294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8" name="pl148"/>
          <p:cNvSpPr/>
          <p:nvPr/>
        </p:nvSpPr>
        <p:spPr>
          <a:xfrm>
            <a:off x="2305649" y="2592930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9" name="pl149"/>
          <p:cNvSpPr/>
          <p:nvPr/>
        </p:nvSpPr>
        <p:spPr>
          <a:xfrm>
            <a:off x="2305649" y="2360565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0" name="pl150"/>
          <p:cNvSpPr/>
          <p:nvPr/>
        </p:nvSpPr>
        <p:spPr>
          <a:xfrm>
            <a:off x="2305649" y="2128200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1" name="pl151"/>
          <p:cNvSpPr/>
          <p:nvPr/>
        </p:nvSpPr>
        <p:spPr>
          <a:xfrm>
            <a:off x="2305649" y="1895835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2" name="pl152"/>
          <p:cNvSpPr/>
          <p:nvPr/>
        </p:nvSpPr>
        <p:spPr>
          <a:xfrm>
            <a:off x="2305649" y="1663470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3" name="pl153"/>
          <p:cNvSpPr/>
          <p:nvPr/>
        </p:nvSpPr>
        <p:spPr>
          <a:xfrm>
            <a:off x="2305649" y="1431105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4" name="pl154"/>
          <p:cNvSpPr/>
          <p:nvPr/>
        </p:nvSpPr>
        <p:spPr>
          <a:xfrm>
            <a:off x="2305649" y="1198740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5" name="pl155"/>
          <p:cNvSpPr/>
          <p:nvPr/>
        </p:nvSpPr>
        <p:spPr>
          <a:xfrm>
            <a:off x="2305649" y="966375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6" name="pl156"/>
          <p:cNvSpPr/>
          <p:nvPr/>
        </p:nvSpPr>
        <p:spPr>
          <a:xfrm>
            <a:off x="2340443" y="3290024"/>
            <a:ext cx="8444438" cy="0"/>
          </a:xfrm>
          <a:custGeom>
            <a:avLst/>
            <a:gdLst/>
            <a:ahLst/>
            <a:cxnLst/>
            <a:rect l="0" t="0" r="0" b="0"/>
            <a:pathLst>
              <a:path w="8444438">
                <a:moveTo>
                  <a:pt x="0" y="0"/>
                </a:moveTo>
                <a:lnTo>
                  <a:pt x="8444438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7" name="pl157"/>
          <p:cNvSpPr/>
          <p:nvPr/>
        </p:nvSpPr>
        <p:spPr>
          <a:xfrm>
            <a:off x="2481707" y="3290024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8" name="pl158"/>
          <p:cNvSpPr/>
          <p:nvPr/>
        </p:nvSpPr>
        <p:spPr>
          <a:xfrm>
            <a:off x="2795627" y="3290024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9" name="pl159"/>
          <p:cNvSpPr/>
          <p:nvPr/>
        </p:nvSpPr>
        <p:spPr>
          <a:xfrm>
            <a:off x="3109547" y="3290024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0" name="pl160"/>
          <p:cNvSpPr/>
          <p:nvPr/>
        </p:nvSpPr>
        <p:spPr>
          <a:xfrm>
            <a:off x="3423466" y="3290024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1" name="pl161"/>
          <p:cNvSpPr/>
          <p:nvPr/>
        </p:nvSpPr>
        <p:spPr>
          <a:xfrm>
            <a:off x="3737386" y="3290024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2" name="pl162"/>
          <p:cNvSpPr/>
          <p:nvPr/>
        </p:nvSpPr>
        <p:spPr>
          <a:xfrm>
            <a:off x="4051305" y="3290024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3" name="pl163"/>
          <p:cNvSpPr/>
          <p:nvPr/>
        </p:nvSpPr>
        <p:spPr>
          <a:xfrm>
            <a:off x="4365225" y="3290024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4" name="pl164"/>
          <p:cNvSpPr/>
          <p:nvPr/>
        </p:nvSpPr>
        <p:spPr>
          <a:xfrm>
            <a:off x="4679145" y="3290024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5" name="pl165"/>
          <p:cNvSpPr/>
          <p:nvPr/>
        </p:nvSpPr>
        <p:spPr>
          <a:xfrm>
            <a:off x="4993064" y="3290024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6" name="pl166"/>
          <p:cNvSpPr/>
          <p:nvPr/>
        </p:nvSpPr>
        <p:spPr>
          <a:xfrm>
            <a:off x="5306984" y="3290024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7" name="pl167"/>
          <p:cNvSpPr/>
          <p:nvPr/>
        </p:nvSpPr>
        <p:spPr>
          <a:xfrm>
            <a:off x="5620904" y="3290024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8" name="pl168"/>
          <p:cNvSpPr/>
          <p:nvPr/>
        </p:nvSpPr>
        <p:spPr>
          <a:xfrm>
            <a:off x="5934823" y="3290024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9" name="pl169"/>
          <p:cNvSpPr/>
          <p:nvPr/>
        </p:nvSpPr>
        <p:spPr>
          <a:xfrm>
            <a:off x="6248743" y="3290024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0" name="pl170"/>
          <p:cNvSpPr/>
          <p:nvPr/>
        </p:nvSpPr>
        <p:spPr>
          <a:xfrm>
            <a:off x="6562662" y="3290024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1" name="pl171"/>
          <p:cNvSpPr/>
          <p:nvPr/>
        </p:nvSpPr>
        <p:spPr>
          <a:xfrm>
            <a:off x="6876582" y="3290024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2" name="pl172"/>
          <p:cNvSpPr/>
          <p:nvPr/>
        </p:nvSpPr>
        <p:spPr>
          <a:xfrm>
            <a:off x="7190502" y="3290024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3" name="pl173"/>
          <p:cNvSpPr/>
          <p:nvPr/>
        </p:nvSpPr>
        <p:spPr>
          <a:xfrm>
            <a:off x="7504421" y="3290024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4" name="pl174"/>
          <p:cNvSpPr/>
          <p:nvPr/>
        </p:nvSpPr>
        <p:spPr>
          <a:xfrm>
            <a:off x="7818341" y="3290024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5" name="pl175"/>
          <p:cNvSpPr/>
          <p:nvPr/>
        </p:nvSpPr>
        <p:spPr>
          <a:xfrm>
            <a:off x="8132261" y="3290024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6" name="pl176"/>
          <p:cNvSpPr/>
          <p:nvPr/>
        </p:nvSpPr>
        <p:spPr>
          <a:xfrm>
            <a:off x="8446180" y="3290024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7" name="pl177"/>
          <p:cNvSpPr/>
          <p:nvPr/>
        </p:nvSpPr>
        <p:spPr>
          <a:xfrm>
            <a:off x="8760100" y="3290024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8" name="pl178"/>
          <p:cNvSpPr/>
          <p:nvPr/>
        </p:nvSpPr>
        <p:spPr>
          <a:xfrm>
            <a:off x="9074019" y="3290024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9" name="pl179"/>
          <p:cNvSpPr/>
          <p:nvPr/>
        </p:nvSpPr>
        <p:spPr>
          <a:xfrm>
            <a:off x="9387939" y="3290024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0" name="pl180"/>
          <p:cNvSpPr/>
          <p:nvPr/>
        </p:nvSpPr>
        <p:spPr>
          <a:xfrm>
            <a:off x="9701859" y="3290024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1" name="pl181"/>
          <p:cNvSpPr/>
          <p:nvPr/>
        </p:nvSpPr>
        <p:spPr>
          <a:xfrm>
            <a:off x="10015778" y="3290024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2" name="pl182"/>
          <p:cNvSpPr/>
          <p:nvPr/>
        </p:nvSpPr>
        <p:spPr>
          <a:xfrm>
            <a:off x="10329698" y="3290024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3" name="pl183"/>
          <p:cNvSpPr/>
          <p:nvPr/>
        </p:nvSpPr>
        <p:spPr>
          <a:xfrm>
            <a:off x="10643618" y="3290024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4" name="tx184"/>
          <p:cNvSpPr/>
          <p:nvPr/>
        </p:nvSpPr>
        <p:spPr>
          <a:xfrm rot="16200000">
            <a:off x="2260734" y="3471810"/>
            <a:ext cx="365583" cy="1272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AKN</a:t>
            </a:r>
          </a:p>
        </p:txBody>
      </p:sp>
      <p:sp>
        <p:nvSpPr>
          <p:cNvPr id="185" name="tx185"/>
          <p:cNvSpPr/>
          <p:nvPr/>
        </p:nvSpPr>
        <p:spPr>
          <a:xfrm rot="16200000">
            <a:off x="2562630" y="3479494"/>
            <a:ext cx="385291" cy="13161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GEN</a:t>
            </a:r>
          </a:p>
        </p:txBody>
      </p:sp>
      <p:sp>
        <p:nvSpPr>
          <p:cNvPr id="186" name="tx186"/>
          <p:cNvSpPr/>
          <p:nvPr/>
        </p:nvSpPr>
        <p:spPr>
          <a:xfrm rot="16200000">
            <a:off x="2886403" y="3469553"/>
            <a:ext cx="365497" cy="1317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TOB</a:t>
            </a:r>
          </a:p>
        </p:txBody>
      </p:sp>
      <p:sp>
        <p:nvSpPr>
          <p:cNvPr id="187" name="tx187"/>
          <p:cNvSpPr/>
          <p:nvPr/>
        </p:nvSpPr>
        <p:spPr>
          <a:xfrm rot="16200000">
            <a:off x="3200323" y="3469553"/>
            <a:ext cx="365497" cy="1317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FOS</a:t>
            </a:r>
          </a:p>
        </p:txBody>
      </p:sp>
      <p:sp>
        <p:nvSpPr>
          <p:cNvPr id="188" name="tx188"/>
          <p:cNvSpPr/>
          <p:nvPr/>
        </p:nvSpPr>
        <p:spPr>
          <a:xfrm rot="16200000">
            <a:off x="3506559" y="3481664"/>
            <a:ext cx="385291" cy="1272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AMP</a:t>
            </a:r>
          </a:p>
        </p:txBody>
      </p:sp>
      <p:sp>
        <p:nvSpPr>
          <p:cNvPr id="189" name="tx189"/>
          <p:cNvSpPr/>
          <p:nvPr/>
        </p:nvSpPr>
        <p:spPr>
          <a:xfrm rot="16200000">
            <a:off x="3820479" y="3481664"/>
            <a:ext cx="385291" cy="1272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AMX</a:t>
            </a:r>
          </a:p>
        </p:txBody>
      </p:sp>
      <p:sp>
        <p:nvSpPr>
          <p:cNvPr id="190" name="tx190"/>
          <p:cNvSpPr/>
          <p:nvPr/>
        </p:nvSpPr>
        <p:spPr>
          <a:xfrm rot="16200000">
            <a:off x="4181670" y="3430052"/>
            <a:ext cx="286407" cy="13161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TIC</a:t>
            </a:r>
          </a:p>
        </p:txBody>
      </p:sp>
      <p:sp>
        <p:nvSpPr>
          <p:cNvPr id="191" name="tx191"/>
          <p:cNvSpPr/>
          <p:nvPr/>
        </p:nvSpPr>
        <p:spPr>
          <a:xfrm rot="16200000">
            <a:off x="4441243" y="3484399"/>
            <a:ext cx="395101" cy="13161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MEC</a:t>
            </a:r>
          </a:p>
        </p:txBody>
      </p:sp>
      <p:sp>
        <p:nvSpPr>
          <p:cNvPr id="192" name="tx192"/>
          <p:cNvSpPr/>
          <p:nvPr/>
        </p:nvSpPr>
        <p:spPr>
          <a:xfrm rot="16200000">
            <a:off x="4767230" y="3476672"/>
            <a:ext cx="375307" cy="1272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TEM</a:t>
            </a:r>
          </a:p>
        </p:txBody>
      </p:sp>
      <p:sp>
        <p:nvSpPr>
          <p:cNvPr id="193" name="tx193"/>
          <p:cNvSpPr/>
          <p:nvPr/>
        </p:nvSpPr>
        <p:spPr>
          <a:xfrm rot="16200000">
            <a:off x="5069082" y="3484399"/>
            <a:ext cx="395101" cy="13161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AMC</a:t>
            </a:r>
          </a:p>
        </p:txBody>
      </p:sp>
      <p:sp>
        <p:nvSpPr>
          <p:cNvPr id="194" name="tx194"/>
          <p:cNvSpPr/>
          <p:nvPr/>
        </p:nvSpPr>
        <p:spPr>
          <a:xfrm rot="16200000">
            <a:off x="5414820" y="3456921"/>
            <a:ext cx="335805" cy="1272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TZP</a:t>
            </a:r>
          </a:p>
        </p:txBody>
      </p:sp>
      <p:sp>
        <p:nvSpPr>
          <p:cNvPr id="195" name="tx195"/>
          <p:cNvSpPr/>
          <p:nvPr/>
        </p:nvSpPr>
        <p:spPr>
          <a:xfrm rot="16200000">
            <a:off x="5696921" y="3484399"/>
            <a:ext cx="395101" cy="13161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CXM</a:t>
            </a:r>
          </a:p>
        </p:txBody>
      </p:sp>
      <p:sp>
        <p:nvSpPr>
          <p:cNvPr id="196" name="tx196"/>
          <p:cNvSpPr/>
          <p:nvPr/>
        </p:nvSpPr>
        <p:spPr>
          <a:xfrm rot="16200000">
            <a:off x="6025600" y="3469553"/>
            <a:ext cx="365497" cy="1317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FOX</a:t>
            </a:r>
          </a:p>
        </p:txBody>
      </p:sp>
      <p:sp>
        <p:nvSpPr>
          <p:cNvPr id="197" name="tx197"/>
          <p:cNvSpPr/>
          <p:nvPr/>
        </p:nvSpPr>
        <p:spPr>
          <a:xfrm rot="16200000">
            <a:off x="6344510" y="3464649"/>
            <a:ext cx="355600" cy="13161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CAZ</a:t>
            </a:r>
          </a:p>
        </p:txBody>
      </p:sp>
      <p:sp>
        <p:nvSpPr>
          <p:cNvPr id="198" name="tx198"/>
          <p:cNvSpPr/>
          <p:nvPr/>
        </p:nvSpPr>
        <p:spPr>
          <a:xfrm rot="16200000">
            <a:off x="6643672" y="3479407"/>
            <a:ext cx="385117" cy="13161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CFM</a:t>
            </a:r>
          </a:p>
        </p:txBody>
      </p:sp>
      <p:sp>
        <p:nvSpPr>
          <p:cNvPr id="199" name="tx199"/>
          <p:cNvSpPr/>
          <p:nvPr/>
        </p:nvSpPr>
        <p:spPr>
          <a:xfrm rot="16200000">
            <a:off x="6952556" y="3484355"/>
            <a:ext cx="395101" cy="1317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CRO</a:t>
            </a:r>
          </a:p>
        </p:txBody>
      </p:sp>
      <p:sp>
        <p:nvSpPr>
          <p:cNvPr id="200" name="tx200"/>
          <p:cNvSpPr/>
          <p:nvPr/>
        </p:nvSpPr>
        <p:spPr>
          <a:xfrm rot="16200000">
            <a:off x="7286269" y="3464649"/>
            <a:ext cx="355600" cy="13161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CTX</a:t>
            </a:r>
          </a:p>
        </p:txBody>
      </p:sp>
      <p:sp>
        <p:nvSpPr>
          <p:cNvPr id="201" name="tx201"/>
          <p:cNvSpPr/>
          <p:nvPr/>
        </p:nvSpPr>
        <p:spPr>
          <a:xfrm rot="16200000">
            <a:off x="7607265" y="3461913"/>
            <a:ext cx="345789" cy="1272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FEP</a:t>
            </a:r>
          </a:p>
        </p:txBody>
      </p:sp>
      <p:sp>
        <p:nvSpPr>
          <p:cNvPr id="202" name="tx202"/>
          <p:cNvSpPr/>
          <p:nvPr/>
        </p:nvSpPr>
        <p:spPr>
          <a:xfrm rot="16200000">
            <a:off x="7916279" y="3466818"/>
            <a:ext cx="355600" cy="1272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ERT</a:t>
            </a:r>
          </a:p>
        </p:txBody>
      </p:sp>
      <p:sp>
        <p:nvSpPr>
          <p:cNvPr id="203" name="tx203"/>
          <p:cNvSpPr/>
          <p:nvPr/>
        </p:nvSpPr>
        <p:spPr>
          <a:xfrm rot="16200000">
            <a:off x="8249949" y="3447067"/>
            <a:ext cx="316098" cy="1272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IMP</a:t>
            </a:r>
          </a:p>
        </p:txBody>
      </p:sp>
      <p:sp>
        <p:nvSpPr>
          <p:cNvPr id="204" name="tx204"/>
          <p:cNvSpPr/>
          <p:nvPr/>
        </p:nvSpPr>
        <p:spPr>
          <a:xfrm rot="16200000">
            <a:off x="8538128" y="3470639"/>
            <a:ext cx="365410" cy="12944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FUR</a:t>
            </a:r>
          </a:p>
        </p:txBody>
      </p:sp>
      <p:sp>
        <p:nvSpPr>
          <p:cNvPr id="205" name="tx205"/>
          <p:cNvSpPr/>
          <p:nvPr/>
        </p:nvSpPr>
        <p:spPr>
          <a:xfrm rot="16200000">
            <a:off x="8885473" y="3435044"/>
            <a:ext cx="296391" cy="13161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CIP</a:t>
            </a:r>
          </a:p>
        </p:txBody>
      </p:sp>
      <p:sp>
        <p:nvSpPr>
          <p:cNvPr id="206" name="tx206"/>
          <p:cNvSpPr/>
          <p:nvPr/>
        </p:nvSpPr>
        <p:spPr>
          <a:xfrm rot="16200000">
            <a:off x="9181724" y="3457051"/>
            <a:ext cx="336066" cy="1272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</a:t>
            </a:r>
          </a:p>
        </p:txBody>
      </p:sp>
      <p:sp>
        <p:nvSpPr>
          <p:cNvPr id="207" name="tx207"/>
          <p:cNvSpPr/>
          <p:nvPr/>
        </p:nvSpPr>
        <p:spPr>
          <a:xfrm rot="16200000">
            <a:off x="9463913" y="3484355"/>
            <a:ext cx="395101" cy="1317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NOR</a:t>
            </a:r>
          </a:p>
        </p:txBody>
      </p:sp>
      <p:sp>
        <p:nvSpPr>
          <p:cNvPr id="208" name="tx208"/>
          <p:cNvSpPr/>
          <p:nvPr/>
        </p:nvSpPr>
        <p:spPr>
          <a:xfrm rot="16200000">
            <a:off x="9802489" y="3459699"/>
            <a:ext cx="345789" cy="1317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OFL</a:t>
            </a:r>
          </a:p>
        </p:txBody>
      </p:sp>
      <p:sp>
        <p:nvSpPr>
          <p:cNvPr id="209" name="tx209"/>
          <p:cNvSpPr/>
          <p:nvPr/>
        </p:nvSpPr>
        <p:spPr>
          <a:xfrm rot="16200000">
            <a:off x="10118578" y="3461956"/>
            <a:ext cx="345876" cy="1272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NAL</a:t>
            </a:r>
          </a:p>
        </p:txBody>
      </p:sp>
      <p:sp>
        <p:nvSpPr>
          <p:cNvPr id="210" name="tx210"/>
          <p:cNvSpPr/>
          <p:nvPr/>
        </p:nvSpPr>
        <p:spPr>
          <a:xfrm rot="16200000">
            <a:off x="10425465" y="3464649"/>
            <a:ext cx="355600" cy="13161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TSU</a:t>
            </a:r>
          </a:p>
        </p:txBody>
      </p:sp>
      <p:sp>
        <p:nvSpPr>
          <p:cNvPr id="211" name="tx211"/>
          <p:cNvSpPr/>
          <p:nvPr/>
        </p:nvSpPr>
        <p:spPr>
          <a:xfrm rot="16200000">
            <a:off x="1008697" y="2044770"/>
            <a:ext cx="1630412" cy="16686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Resistance Rate (%)</a:t>
            </a:r>
          </a:p>
        </p:txBody>
      </p:sp>
      <p:sp>
        <p:nvSpPr>
          <p:cNvPr id="212" name="tx212"/>
          <p:cNvSpPr/>
          <p:nvPr/>
        </p:nvSpPr>
        <p:spPr>
          <a:xfrm>
            <a:off x="1774672" y="653135"/>
            <a:ext cx="128401" cy="1272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A</a:t>
            </a:r>
          </a:p>
        </p:txBody>
      </p:sp>
      <p:sp>
        <p:nvSpPr>
          <p:cNvPr id="213" name="pl213"/>
          <p:cNvSpPr/>
          <p:nvPr/>
        </p:nvSpPr>
        <p:spPr>
          <a:xfrm>
            <a:off x="2357966" y="7084905"/>
            <a:ext cx="8444438" cy="0"/>
          </a:xfrm>
          <a:custGeom>
            <a:avLst/>
            <a:gdLst/>
            <a:ahLst/>
            <a:cxnLst/>
            <a:rect l="0" t="0" r="0" b="0"/>
            <a:pathLst>
              <a:path w="8444438">
                <a:moveTo>
                  <a:pt x="0" y="0"/>
                </a:moveTo>
                <a:lnTo>
                  <a:pt x="8444438" y="0"/>
                </a:lnTo>
                <a:lnTo>
                  <a:pt x="8444438" y="0"/>
                </a:lnTo>
              </a:path>
            </a:pathLst>
          </a:custGeom>
          <a:ln w="6775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4" name="pl214"/>
          <p:cNvSpPr/>
          <p:nvPr/>
        </p:nvSpPr>
        <p:spPr>
          <a:xfrm>
            <a:off x="2357966" y="6852540"/>
            <a:ext cx="8444438" cy="0"/>
          </a:xfrm>
          <a:custGeom>
            <a:avLst/>
            <a:gdLst/>
            <a:ahLst/>
            <a:cxnLst/>
            <a:rect l="0" t="0" r="0" b="0"/>
            <a:pathLst>
              <a:path w="8444438">
                <a:moveTo>
                  <a:pt x="0" y="0"/>
                </a:moveTo>
                <a:lnTo>
                  <a:pt x="8444438" y="0"/>
                </a:lnTo>
                <a:lnTo>
                  <a:pt x="8444438" y="0"/>
                </a:lnTo>
              </a:path>
            </a:pathLst>
          </a:custGeom>
          <a:ln w="6775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5" name="pl215"/>
          <p:cNvSpPr/>
          <p:nvPr/>
        </p:nvSpPr>
        <p:spPr>
          <a:xfrm>
            <a:off x="2357966" y="6620175"/>
            <a:ext cx="8444438" cy="0"/>
          </a:xfrm>
          <a:custGeom>
            <a:avLst/>
            <a:gdLst/>
            <a:ahLst/>
            <a:cxnLst/>
            <a:rect l="0" t="0" r="0" b="0"/>
            <a:pathLst>
              <a:path w="8444438">
                <a:moveTo>
                  <a:pt x="0" y="0"/>
                </a:moveTo>
                <a:lnTo>
                  <a:pt x="8444438" y="0"/>
                </a:lnTo>
                <a:lnTo>
                  <a:pt x="8444438" y="0"/>
                </a:lnTo>
              </a:path>
            </a:pathLst>
          </a:custGeom>
          <a:ln w="6775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6" name="pl216"/>
          <p:cNvSpPr/>
          <p:nvPr/>
        </p:nvSpPr>
        <p:spPr>
          <a:xfrm>
            <a:off x="2357966" y="6387810"/>
            <a:ext cx="8444438" cy="0"/>
          </a:xfrm>
          <a:custGeom>
            <a:avLst/>
            <a:gdLst/>
            <a:ahLst/>
            <a:cxnLst/>
            <a:rect l="0" t="0" r="0" b="0"/>
            <a:pathLst>
              <a:path w="8444438">
                <a:moveTo>
                  <a:pt x="0" y="0"/>
                </a:moveTo>
                <a:lnTo>
                  <a:pt x="8444438" y="0"/>
                </a:lnTo>
                <a:lnTo>
                  <a:pt x="8444438" y="0"/>
                </a:lnTo>
              </a:path>
            </a:pathLst>
          </a:custGeom>
          <a:ln w="6775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7" name="pl217"/>
          <p:cNvSpPr/>
          <p:nvPr/>
        </p:nvSpPr>
        <p:spPr>
          <a:xfrm>
            <a:off x="2357966" y="6155445"/>
            <a:ext cx="8444438" cy="0"/>
          </a:xfrm>
          <a:custGeom>
            <a:avLst/>
            <a:gdLst/>
            <a:ahLst/>
            <a:cxnLst/>
            <a:rect l="0" t="0" r="0" b="0"/>
            <a:pathLst>
              <a:path w="8444438">
                <a:moveTo>
                  <a:pt x="0" y="0"/>
                </a:moveTo>
                <a:lnTo>
                  <a:pt x="8444438" y="0"/>
                </a:lnTo>
                <a:lnTo>
                  <a:pt x="8444438" y="0"/>
                </a:lnTo>
              </a:path>
            </a:pathLst>
          </a:custGeom>
          <a:ln w="6775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8" name="pl218"/>
          <p:cNvSpPr/>
          <p:nvPr/>
        </p:nvSpPr>
        <p:spPr>
          <a:xfrm>
            <a:off x="2357966" y="5923080"/>
            <a:ext cx="8444438" cy="0"/>
          </a:xfrm>
          <a:custGeom>
            <a:avLst/>
            <a:gdLst/>
            <a:ahLst/>
            <a:cxnLst/>
            <a:rect l="0" t="0" r="0" b="0"/>
            <a:pathLst>
              <a:path w="8444438">
                <a:moveTo>
                  <a:pt x="0" y="0"/>
                </a:moveTo>
                <a:lnTo>
                  <a:pt x="8444438" y="0"/>
                </a:lnTo>
                <a:lnTo>
                  <a:pt x="8444438" y="0"/>
                </a:lnTo>
              </a:path>
            </a:pathLst>
          </a:custGeom>
          <a:ln w="6775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9" name="pl219"/>
          <p:cNvSpPr/>
          <p:nvPr/>
        </p:nvSpPr>
        <p:spPr>
          <a:xfrm>
            <a:off x="2357966" y="5690715"/>
            <a:ext cx="8444438" cy="0"/>
          </a:xfrm>
          <a:custGeom>
            <a:avLst/>
            <a:gdLst/>
            <a:ahLst/>
            <a:cxnLst/>
            <a:rect l="0" t="0" r="0" b="0"/>
            <a:pathLst>
              <a:path w="8444438">
                <a:moveTo>
                  <a:pt x="0" y="0"/>
                </a:moveTo>
                <a:lnTo>
                  <a:pt x="8444438" y="0"/>
                </a:lnTo>
                <a:lnTo>
                  <a:pt x="8444438" y="0"/>
                </a:lnTo>
              </a:path>
            </a:pathLst>
          </a:custGeom>
          <a:ln w="6775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0" name="pl220"/>
          <p:cNvSpPr/>
          <p:nvPr/>
        </p:nvSpPr>
        <p:spPr>
          <a:xfrm>
            <a:off x="2357966" y="5458350"/>
            <a:ext cx="8444438" cy="0"/>
          </a:xfrm>
          <a:custGeom>
            <a:avLst/>
            <a:gdLst/>
            <a:ahLst/>
            <a:cxnLst/>
            <a:rect l="0" t="0" r="0" b="0"/>
            <a:pathLst>
              <a:path w="8444438">
                <a:moveTo>
                  <a:pt x="0" y="0"/>
                </a:moveTo>
                <a:lnTo>
                  <a:pt x="8444438" y="0"/>
                </a:lnTo>
                <a:lnTo>
                  <a:pt x="8444438" y="0"/>
                </a:lnTo>
              </a:path>
            </a:pathLst>
          </a:custGeom>
          <a:ln w="6775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1" name="pl221"/>
          <p:cNvSpPr/>
          <p:nvPr/>
        </p:nvSpPr>
        <p:spPr>
          <a:xfrm>
            <a:off x="2357966" y="5225985"/>
            <a:ext cx="8444438" cy="0"/>
          </a:xfrm>
          <a:custGeom>
            <a:avLst/>
            <a:gdLst/>
            <a:ahLst/>
            <a:cxnLst/>
            <a:rect l="0" t="0" r="0" b="0"/>
            <a:pathLst>
              <a:path w="8444438">
                <a:moveTo>
                  <a:pt x="0" y="0"/>
                </a:moveTo>
                <a:lnTo>
                  <a:pt x="8444438" y="0"/>
                </a:lnTo>
                <a:lnTo>
                  <a:pt x="8444438" y="0"/>
                </a:lnTo>
              </a:path>
            </a:pathLst>
          </a:custGeom>
          <a:ln w="6775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2" name="pl222"/>
          <p:cNvSpPr/>
          <p:nvPr/>
        </p:nvSpPr>
        <p:spPr>
          <a:xfrm>
            <a:off x="2357966" y="4993620"/>
            <a:ext cx="8444438" cy="0"/>
          </a:xfrm>
          <a:custGeom>
            <a:avLst/>
            <a:gdLst/>
            <a:ahLst/>
            <a:cxnLst/>
            <a:rect l="0" t="0" r="0" b="0"/>
            <a:pathLst>
              <a:path w="8444438">
                <a:moveTo>
                  <a:pt x="0" y="0"/>
                </a:moveTo>
                <a:lnTo>
                  <a:pt x="8444438" y="0"/>
                </a:lnTo>
                <a:lnTo>
                  <a:pt x="8444438" y="0"/>
                </a:lnTo>
              </a:path>
            </a:pathLst>
          </a:custGeom>
          <a:ln w="6775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3" name="pl223"/>
          <p:cNvSpPr/>
          <p:nvPr/>
        </p:nvSpPr>
        <p:spPr>
          <a:xfrm>
            <a:off x="2357966" y="7201087"/>
            <a:ext cx="8444438" cy="0"/>
          </a:xfrm>
          <a:custGeom>
            <a:avLst/>
            <a:gdLst/>
            <a:ahLst/>
            <a:cxnLst/>
            <a:rect l="0" t="0" r="0" b="0"/>
            <a:pathLst>
              <a:path w="8444438">
                <a:moveTo>
                  <a:pt x="0" y="0"/>
                </a:moveTo>
                <a:lnTo>
                  <a:pt x="8444438" y="0"/>
                </a:lnTo>
                <a:lnTo>
                  <a:pt x="8444438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4" name="pl224"/>
          <p:cNvSpPr/>
          <p:nvPr/>
        </p:nvSpPr>
        <p:spPr>
          <a:xfrm>
            <a:off x="2357966" y="6968722"/>
            <a:ext cx="8444438" cy="0"/>
          </a:xfrm>
          <a:custGeom>
            <a:avLst/>
            <a:gdLst/>
            <a:ahLst/>
            <a:cxnLst/>
            <a:rect l="0" t="0" r="0" b="0"/>
            <a:pathLst>
              <a:path w="8444438">
                <a:moveTo>
                  <a:pt x="0" y="0"/>
                </a:moveTo>
                <a:lnTo>
                  <a:pt x="8444438" y="0"/>
                </a:lnTo>
                <a:lnTo>
                  <a:pt x="8444438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5" name="pl225"/>
          <p:cNvSpPr/>
          <p:nvPr/>
        </p:nvSpPr>
        <p:spPr>
          <a:xfrm>
            <a:off x="2357966" y="6736357"/>
            <a:ext cx="8444438" cy="0"/>
          </a:xfrm>
          <a:custGeom>
            <a:avLst/>
            <a:gdLst/>
            <a:ahLst/>
            <a:cxnLst/>
            <a:rect l="0" t="0" r="0" b="0"/>
            <a:pathLst>
              <a:path w="8444438">
                <a:moveTo>
                  <a:pt x="0" y="0"/>
                </a:moveTo>
                <a:lnTo>
                  <a:pt x="8444438" y="0"/>
                </a:lnTo>
                <a:lnTo>
                  <a:pt x="8444438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6" name="pl226"/>
          <p:cNvSpPr/>
          <p:nvPr/>
        </p:nvSpPr>
        <p:spPr>
          <a:xfrm>
            <a:off x="2357966" y="6503993"/>
            <a:ext cx="8444438" cy="0"/>
          </a:xfrm>
          <a:custGeom>
            <a:avLst/>
            <a:gdLst/>
            <a:ahLst/>
            <a:cxnLst/>
            <a:rect l="0" t="0" r="0" b="0"/>
            <a:pathLst>
              <a:path w="8444438">
                <a:moveTo>
                  <a:pt x="0" y="0"/>
                </a:moveTo>
                <a:lnTo>
                  <a:pt x="8444438" y="0"/>
                </a:lnTo>
                <a:lnTo>
                  <a:pt x="8444438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7" name="pl227"/>
          <p:cNvSpPr/>
          <p:nvPr/>
        </p:nvSpPr>
        <p:spPr>
          <a:xfrm>
            <a:off x="2357966" y="6271628"/>
            <a:ext cx="8444438" cy="0"/>
          </a:xfrm>
          <a:custGeom>
            <a:avLst/>
            <a:gdLst/>
            <a:ahLst/>
            <a:cxnLst/>
            <a:rect l="0" t="0" r="0" b="0"/>
            <a:pathLst>
              <a:path w="8444438">
                <a:moveTo>
                  <a:pt x="0" y="0"/>
                </a:moveTo>
                <a:lnTo>
                  <a:pt x="8444438" y="0"/>
                </a:lnTo>
                <a:lnTo>
                  <a:pt x="8444438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8" name="pl228"/>
          <p:cNvSpPr/>
          <p:nvPr/>
        </p:nvSpPr>
        <p:spPr>
          <a:xfrm>
            <a:off x="2357966" y="6039263"/>
            <a:ext cx="8444438" cy="0"/>
          </a:xfrm>
          <a:custGeom>
            <a:avLst/>
            <a:gdLst/>
            <a:ahLst/>
            <a:cxnLst/>
            <a:rect l="0" t="0" r="0" b="0"/>
            <a:pathLst>
              <a:path w="8444438">
                <a:moveTo>
                  <a:pt x="0" y="0"/>
                </a:moveTo>
                <a:lnTo>
                  <a:pt x="8444438" y="0"/>
                </a:lnTo>
                <a:lnTo>
                  <a:pt x="8444438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9" name="pl229"/>
          <p:cNvSpPr/>
          <p:nvPr/>
        </p:nvSpPr>
        <p:spPr>
          <a:xfrm>
            <a:off x="2357966" y="5806898"/>
            <a:ext cx="8444438" cy="0"/>
          </a:xfrm>
          <a:custGeom>
            <a:avLst/>
            <a:gdLst/>
            <a:ahLst/>
            <a:cxnLst/>
            <a:rect l="0" t="0" r="0" b="0"/>
            <a:pathLst>
              <a:path w="8444438">
                <a:moveTo>
                  <a:pt x="0" y="0"/>
                </a:moveTo>
                <a:lnTo>
                  <a:pt x="8444438" y="0"/>
                </a:lnTo>
                <a:lnTo>
                  <a:pt x="8444438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0" name="pl230"/>
          <p:cNvSpPr/>
          <p:nvPr/>
        </p:nvSpPr>
        <p:spPr>
          <a:xfrm>
            <a:off x="2357966" y="5574533"/>
            <a:ext cx="8444438" cy="0"/>
          </a:xfrm>
          <a:custGeom>
            <a:avLst/>
            <a:gdLst/>
            <a:ahLst/>
            <a:cxnLst/>
            <a:rect l="0" t="0" r="0" b="0"/>
            <a:pathLst>
              <a:path w="8444438">
                <a:moveTo>
                  <a:pt x="0" y="0"/>
                </a:moveTo>
                <a:lnTo>
                  <a:pt x="8444438" y="0"/>
                </a:lnTo>
                <a:lnTo>
                  <a:pt x="8444438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1" name="pl231"/>
          <p:cNvSpPr/>
          <p:nvPr/>
        </p:nvSpPr>
        <p:spPr>
          <a:xfrm>
            <a:off x="2357966" y="5342168"/>
            <a:ext cx="8444438" cy="0"/>
          </a:xfrm>
          <a:custGeom>
            <a:avLst/>
            <a:gdLst/>
            <a:ahLst/>
            <a:cxnLst/>
            <a:rect l="0" t="0" r="0" b="0"/>
            <a:pathLst>
              <a:path w="8444438">
                <a:moveTo>
                  <a:pt x="0" y="0"/>
                </a:moveTo>
                <a:lnTo>
                  <a:pt x="8444438" y="0"/>
                </a:lnTo>
                <a:lnTo>
                  <a:pt x="8444438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2" name="pl232"/>
          <p:cNvSpPr/>
          <p:nvPr/>
        </p:nvSpPr>
        <p:spPr>
          <a:xfrm>
            <a:off x="2357966" y="5109803"/>
            <a:ext cx="8444438" cy="0"/>
          </a:xfrm>
          <a:custGeom>
            <a:avLst/>
            <a:gdLst/>
            <a:ahLst/>
            <a:cxnLst/>
            <a:rect l="0" t="0" r="0" b="0"/>
            <a:pathLst>
              <a:path w="8444438">
                <a:moveTo>
                  <a:pt x="0" y="0"/>
                </a:moveTo>
                <a:lnTo>
                  <a:pt x="8444438" y="0"/>
                </a:lnTo>
                <a:lnTo>
                  <a:pt x="8444438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3" name="pl233"/>
          <p:cNvSpPr/>
          <p:nvPr/>
        </p:nvSpPr>
        <p:spPr>
          <a:xfrm>
            <a:off x="2357966" y="4877438"/>
            <a:ext cx="8444438" cy="0"/>
          </a:xfrm>
          <a:custGeom>
            <a:avLst/>
            <a:gdLst/>
            <a:ahLst/>
            <a:cxnLst/>
            <a:rect l="0" t="0" r="0" b="0"/>
            <a:pathLst>
              <a:path w="8444438">
                <a:moveTo>
                  <a:pt x="0" y="0"/>
                </a:moveTo>
                <a:lnTo>
                  <a:pt x="8444438" y="0"/>
                </a:lnTo>
                <a:lnTo>
                  <a:pt x="8444438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4" name="rc234"/>
          <p:cNvSpPr/>
          <p:nvPr/>
        </p:nvSpPr>
        <p:spPr>
          <a:xfrm>
            <a:off x="2357967" y="7195128"/>
            <a:ext cx="282527" cy="5959"/>
          </a:xfrm>
          <a:prstGeom prst="rect">
            <a:avLst/>
          </a:prstGeom>
          <a:solidFill>
            <a:srgbClr val="23C997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235" name="rc235"/>
          <p:cNvSpPr/>
          <p:nvPr/>
        </p:nvSpPr>
        <p:spPr>
          <a:xfrm>
            <a:off x="2671887" y="7124947"/>
            <a:ext cx="282527" cy="76140"/>
          </a:xfrm>
          <a:prstGeom prst="rect">
            <a:avLst/>
          </a:prstGeom>
          <a:solidFill>
            <a:srgbClr val="23C997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236" name="rc236"/>
          <p:cNvSpPr/>
          <p:nvPr/>
        </p:nvSpPr>
        <p:spPr>
          <a:xfrm>
            <a:off x="2985807" y="7170989"/>
            <a:ext cx="282527" cy="30099"/>
          </a:xfrm>
          <a:prstGeom prst="rect">
            <a:avLst/>
          </a:prstGeom>
          <a:solidFill>
            <a:srgbClr val="23C997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237" name="rc237"/>
          <p:cNvSpPr/>
          <p:nvPr/>
        </p:nvSpPr>
        <p:spPr>
          <a:xfrm>
            <a:off x="3299726" y="7162231"/>
            <a:ext cx="282527" cy="38857"/>
          </a:xfrm>
          <a:prstGeom prst="rect">
            <a:avLst/>
          </a:prstGeom>
          <a:solidFill>
            <a:srgbClr val="DCB702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238" name="rc238"/>
          <p:cNvSpPr/>
          <p:nvPr/>
        </p:nvSpPr>
        <p:spPr>
          <a:xfrm>
            <a:off x="3613646" y="6229079"/>
            <a:ext cx="282527" cy="972009"/>
          </a:xfrm>
          <a:prstGeom prst="rect">
            <a:avLst/>
          </a:prstGeom>
          <a:solidFill>
            <a:srgbClr val="73C5FF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239" name="rc239"/>
          <p:cNvSpPr/>
          <p:nvPr/>
        </p:nvSpPr>
        <p:spPr>
          <a:xfrm>
            <a:off x="3927566" y="6218365"/>
            <a:ext cx="282527" cy="982722"/>
          </a:xfrm>
          <a:prstGeom prst="rect">
            <a:avLst/>
          </a:prstGeom>
          <a:solidFill>
            <a:srgbClr val="73C5FF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240" name="rc240"/>
          <p:cNvSpPr/>
          <p:nvPr/>
        </p:nvSpPr>
        <p:spPr>
          <a:xfrm>
            <a:off x="4241485" y="6251163"/>
            <a:ext cx="282527" cy="949925"/>
          </a:xfrm>
          <a:prstGeom prst="rect">
            <a:avLst/>
          </a:prstGeom>
          <a:solidFill>
            <a:srgbClr val="73C5FF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241" name="rc241"/>
          <p:cNvSpPr/>
          <p:nvPr/>
        </p:nvSpPr>
        <p:spPr>
          <a:xfrm>
            <a:off x="4555405" y="7019399"/>
            <a:ext cx="282527" cy="181688"/>
          </a:xfrm>
          <a:prstGeom prst="rect">
            <a:avLst/>
          </a:prstGeom>
          <a:solidFill>
            <a:srgbClr val="73C5FF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242" name="rc242"/>
          <p:cNvSpPr/>
          <p:nvPr/>
        </p:nvSpPr>
        <p:spPr>
          <a:xfrm>
            <a:off x="4869324" y="6111417"/>
            <a:ext cx="282527" cy="1089670"/>
          </a:xfrm>
          <a:prstGeom prst="rect">
            <a:avLst/>
          </a:prstGeom>
          <a:solidFill>
            <a:srgbClr val="73C5FF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243" name="rc243"/>
          <p:cNvSpPr/>
          <p:nvPr/>
        </p:nvSpPr>
        <p:spPr>
          <a:xfrm>
            <a:off x="5183244" y="6651979"/>
            <a:ext cx="282527" cy="549109"/>
          </a:xfrm>
          <a:prstGeom prst="rect">
            <a:avLst/>
          </a:prstGeom>
          <a:solidFill>
            <a:srgbClr val="3694E6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244" name="rc244"/>
          <p:cNvSpPr/>
          <p:nvPr/>
        </p:nvSpPr>
        <p:spPr>
          <a:xfrm>
            <a:off x="5497164" y="7110065"/>
            <a:ext cx="282527" cy="91022"/>
          </a:xfrm>
          <a:prstGeom prst="rect">
            <a:avLst/>
          </a:prstGeom>
          <a:solidFill>
            <a:srgbClr val="3694E6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245" name="rc245"/>
          <p:cNvSpPr/>
          <p:nvPr/>
        </p:nvSpPr>
        <p:spPr>
          <a:xfrm>
            <a:off x="5811083" y="6404345"/>
            <a:ext cx="282527" cy="796743"/>
          </a:xfrm>
          <a:prstGeom prst="rect">
            <a:avLst/>
          </a:prstGeom>
          <a:solidFill>
            <a:srgbClr val="F2B6EB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246" name="rc246"/>
          <p:cNvSpPr/>
          <p:nvPr/>
        </p:nvSpPr>
        <p:spPr>
          <a:xfrm>
            <a:off x="6125003" y="7156489"/>
            <a:ext cx="282527" cy="44598"/>
          </a:xfrm>
          <a:prstGeom prst="rect">
            <a:avLst/>
          </a:prstGeom>
          <a:solidFill>
            <a:srgbClr val="F2B6EB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247" name="rc247"/>
          <p:cNvSpPr/>
          <p:nvPr/>
        </p:nvSpPr>
        <p:spPr>
          <a:xfrm>
            <a:off x="6438923" y="7193851"/>
            <a:ext cx="282527" cy="7236"/>
          </a:xfrm>
          <a:prstGeom prst="rect">
            <a:avLst/>
          </a:prstGeom>
          <a:solidFill>
            <a:srgbClr val="CB85C3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248" name="rc248"/>
          <p:cNvSpPr/>
          <p:nvPr/>
        </p:nvSpPr>
        <p:spPr>
          <a:xfrm>
            <a:off x="6752842" y="7160465"/>
            <a:ext cx="282527" cy="40623"/>
          </a:xfrm>
          <a:prstGeom prst="rect">
            <a:avLst/>
          </a:prstGeom>
          <a:solidFill>
            <a:srgbClr val="CB85C3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249" name="rc249"/>
          <p:cNvSpPr/>
          <p:nvPr/>
        </p:nvSpPr>
        <p:spPr>
          <a:xfrm>
            <a:off x="7066762" y="7193758"/>
            <a:ext cx="282527" cy="7328"/>
          </a:xfrm>
          <a:prstGeom prst="rect">
            <a:avLst/>
          </a:prstGeom>
          <a:solidFill>
            <a:srgbClr val="CB85C3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250" name="rc250"/>
          <p:cNvSpPr/>
          <p:nvPr/>
        </p:nvSpPr>
        <p:spPr>
          <a:xfrm>
            <a:off x="7380682" y="7193758"/>
            <a:ext cx="282527" cy="7328"/>
          </a:xfrm>
          <a:prstGeom prst="rect">
            <a:avLst/>
          </a:prstGeom>
          <a:solidFill>
            <a:srgbClr val="CB85C3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251" name="rc251"/>
          <p:cNvSpPr/>
          <p:nvPr/>
        </p:nvSpPr>
        <p:spPr>
          <a:xfrm>
            <a:off x="7694601" y="7192029"/>
            <a:ext cx="282527" cy="9058"/>
          </a:xfrm>
          <a:prstGeom prst="rect">
            <a:avLst/>
          </a:prstGeom>
          <a:solidFill>
            <a:srgbClr val="B155A7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252" name="rc252"/>
          <p:cNvSpPr/>
          <p:nvPr/>
        </p:nvSpPr>
        <p:spPr>
          <a:xfrm>
            <a:off x="8008521" y="7200939"/>
            <a:ext cx="282527" cy="148"/>
          </a:xfrm>
          <a:prstGeom prst="rect">
            <a:avLst/>
          </a:prstGeom>
          <a:solidFill>
            <a:srgbClr val="62C966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253" name="rc253"/>
          <p:cNvSpPr/>
          <p:nvPr/>
        </p:nvSpPr>
        <p:spPr>
          <a:xfrm>
            <a:off x="8322440" y="7201067"/>
            <a:ext cx="282527" cy="21"/>
          </a:xfrm>
          <a:prstGeom prst="rect">
            <a:avLst/>
          </a:prstGeom>
          <a:solidFill>
            <a:srgbClr val="62C966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254" name="rc254"/>
          <p:cNvSpPr/>
          <p:nvPr/>
        </p:nvSpPr>
        <p:spPr>
          <a:xfrm>
            <a:off x="8636360" y="7191075"/>
            <a:ext cx="282527" cy="10013"/>
          </a:xfrm>
          <a:prstGeom prst="rect">
            <a:avLst/>
          </a:prstGeom>
          <a:solidFill>
            <a:srgbClr val="EE637F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255" name="rc255"/>
          <p:cNvSpPr/>
          <p:nvPr/>
        </p:nvSpPr>
        <p:spPr>
          <a:xfrm>
            <a:off x="8950280" y="6986649"/>
            <a:ext cx="282527" cy="214438"/>
          </a:xfrm>
          <a:prstGeom prst="rect">
            <a:avLst/>
          </a:prstGeom>
          <a:solidFill>
            <a:srgbClr val="FDAC76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256" name="rc256"/>
          <p:cNvSpPr/>
          <p:nvPr/>
        </p:nvSpPr>
        <p:spPr>
          <a:xfrm>
            <a:off x="9264199" y="7003047"/>
            <a:ext cx="282527" cy="198040"/>
          </a:xfrm>
          <a:prstGeom prst="rect">
            <a:avLst/>
          </a:prstGeom>
          <a:solidFill>
            <a:srgbClr val="FDAC76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257" name="rc257"/>
          <p:cNvSpPr/>
          <p:nvPr/>
        </p:nvSpPr>
        <p:spPr>
          <a:xfrm>
            <a:off x="9578119" y="6973275"/>
            <a:ext cx="282527" cy="227812"/>
          </a:xfrm>
          <a:prstGeom prst="rect">
            <a:avLst/>
          </a:prstGeom>
          <a:solidFill>
            <a:srgbClr val="FDAC76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258" name="rc258"/>
          <p:cNvSpPr/>
          <p:nvPr/>
        </p:nvSpPr>
        <p:spPr>
          <a:xfrm>
            <a:off x="9892039" y="6917705"/>
            <a:ext cx="282527" cy="283383"/>
          </a:xfrm>
          <a:prstGeom prst="rect">
            <a:avLst/>
          </a:prstGeom>
          <a:solidFill>
            <a:srgbClr val="FDAC76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259" name="rc259"/>
          <p:cNvSpPr/>
          <p:nvPr/>
        </p:nvSpPr>
        <p:spPr>
          <a:xfrm>
            <a:off x="10205958" y="6919863"/>
            <a:ext cx="282527" cy="281224"/>
          </a:xfrm>
          <a:prstGeom prst="rect">
            <a:avLst/>
          </a:prstGeom>
          <a:solidFill>
            <a:srgbClr val="FF7F40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260" name="rc260"/>
          <p:cNvSpPr/>
          <p:nvPr/>
        </p:nvSpPr>
        <p:spPr>
          <a:xfrm>
            <a:off x="10519878" y="6742509"/>
            <a:ext cx="282527" cy="458579"/>
          </a:xfrm>
          <a:prstGeom prst="rect">
            <a:avLst/>
          </a:prstGeom>
          <a:solidFill>
            <a:srgbClr val="BCED54">
              <a:alpha val="100000"/>
            </a:srgbClr>
          </a:solidFill>
          <a:ln w="13550" cap="flat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261" name="pl261"/>
          <p:cNvSpPr/>
          <p:nvPr/>
        </p:nvSpPr>
        <p:spPr>
          <a:xfrm>
            <a:off x="2467839" y="7194977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62" name="pl262"/>
          <p:cNvSpPr/>
          <p:nvPr/>
        </p:nvSpPr>
        <p:spPr>
          <a:xfrm>
            <a:off x="2499230" y="7194978"/>
            <a:ext cx="0" cy="301"/>
          </a:xfrm>
          <a:custGeom>
            <a:avLst/>
            <a:gdLst/>
            <a:ahLst/>
            <a:cxnLst/>
            <a:rect l="0" t="0" r="0" b="0"/>
            <a:pathLst>
              <a:path h="301">
                <a:moveTo>
                  <a:pt x="0" y="0"/>
                </a:moveTo>
                <a:lnTo>
                  <a:pt x="0" y="301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63" name="pl263"/>
          <p:cNvSpPr/>
          <p:nvPr/>
        </p:nvSpPr>
        <p:spPr>
          <a:xfrm>
            <a:off x="2467839" y="7195278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64" name="pl264"/>
          <p:cNvSpPr/>
          <p:nvPr/>
        </p:nvSpPr>
        <p:spPr>
          <a:xfrm>
            <a:off x="2781759" y="7124408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65" name="pl265"/>
          <p:cNvSpPr/>
          <p:nvPr/>
        </p:nvSpPr>
        <p:spPr>
          <a:xfrm>
            <a:off x="2813150" y="7124409"/>
            <a:ext cx="0" cy="1077"/>
          </a:xfrm>
          <a:custGeom>
            <a:avLst/>
            <a:gdLst/>
            <a:ahLst/>
            <a:cxnLst/>
            <a:rect l="0" t="0" r="0" b="0"/>
            <a:pathLst>
              <a:path h="1077">
                <a:moveTo>
                  <a:pt x="0" y="0"/>
                </a:moveTo>
                <a:lnTo>
                  <a:pt x="0" y="1077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66" name="pl266"/>
          <p:cNvSpPr/>
          <p:nvPr/>
        </p:nvSpPr>
        <p:spPr>
          <a:xfrm>
            <a:off x="2781759" y="7125486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67" name="pl267"/>
          <p:cNvSpPr/>
          <p:nvPr/>
        </p:nvSpPr>
        <p:spPr>
          <a:xfrm>
            <a:off x="3095679" y="7170509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68" name="pl268"/>
          <p:cNvSpPr/>
          <p:nvPr/>
        </p:nvSpPr>
        <p:spPr>
          <a:xfrm>
            <a:off x="3127070" y="7170510"/>
            <a:ext cx="0" cy="959"/>
          </a:xfrm>
          <a:custGeom>
            <a:avLst/>
            <a:gdLst/>
            <a:ahLst/>
            <a:cxnLst/>
            <a:rect l="0" t="0" r="0" b="0"/>
            <a:pathLst>
              <a:path h="959">
                <a:moveTo>
                  <a:pt x="0" y="0"/>
                </a:moveTo>
                <a:lnTo>
                  <a:pt x="0" y="959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69" name="pl269"/>
          <p:cNvSpPr/>
          <p:nvPr/>
        </p:nvSpPr>
        <p:spPr>
          <a:xfrm>
            <a:off x="3095679" y="7171468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70" name="pl270"/>
          <p:cNvSpPr/>
          <p:nvPr/>
        </p:nvSpPr>
        <p:spPr>
          <a:xfrm>
            <a:off x="3409598" y="7161845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71" name="pl271"/>
          <p:cNvSpPr/>
          <p:nvPr/>
        </p:nvSpPr>
        <p:spPr>
          <a:xfrm>
            <a:off x="3440989" y="7161845"/>
            <a:ext cx="0" cy="770"/>
          </a:xfrm>
          <a:custGeom>
            <a:avLst/>
            <a:gdLst/>
            <a:ahLst/>
            <a:cxnLst/>
            <a:rect l="0" t="0" r="0" b="0"/>
            <a:pathLst>
              <a:path h="770">
                <a:moveTo>
                  <a:pt x="0" y="0"/>
                </a:moveTo>
                <a:lnTo>
                  <a:pt x="0" y="77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72" name="pl272"/>
          <p:cNvSpPr/>
          <p:nvPr/>
        </p:nvSpPr>
        <p:spPr>
          <a:xfrm>
            <a:off x="3409598" y="7162615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73" name="pl273"/>
          <p:cNvSpPr/>
          <p:nvPr/>
        </p:nvSpPr>
        <p:spPr>
          <a:xfrm>
            <a:off x="3723518" y="6227435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74" name="pl274"/>
          <p:cNvSpPr/>
          <p:nvPr/>
        </p:nvSpPr>
        <p:spPr>
          <a:xfrm>
            <a:off x="3754909" y="6227435"/>
            <a:ext cx="0" cy="3286"/>
          </a:xfrm>
          <a:custGeom>
            <a:avLst/>
            <a:gdLst/>
            <a:ahLst/>
            <a:cxnLst/>
            <a:rect l="0" t="0" r="0" b="0"/>
            <a:pathLst>
              <a:path h="3286">
                <a:moveTo>
                  <a:pt x="0" y="0"/>
                </a:moveTo>
                <a:lnTo>
                  <a:pt x="0" y="3286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75" name="pl275"/>
          <p:cNvSpPr/>
          <p:nvPr/>
        </p:nvSpPr>
        <p:spPr>
          <a:xfrm>
            <a:off x="3723518" y="6230721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76" name="pl276"/>
          <p:cNvSpPr/>
          <p:nvPr/>
        </p:nvSpPr>
        <p:spPr>
          <a:xfrm>
            <a:off x="4037437" y="6216875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77" name="pl277"/>
          <p:cNvSpPr/>
          <p:nvPr/>
        </p:nvSpPr>
        <p:spPr>
          <a:xfrm>
            <a:off x="4068828" y="6216876"/>
            <a:ext cx="0" cy="2979"/>
          </a:xfrm>
          <a:custGeom>
            <a:avLst/>
            <a:gdLst/>
            <a:ahLst/>
            <a:cxnLst/>
            <a:rect l="0" t="0" r="0" b="0"/>
            <a:pathLst>
              <a:path h="2979">
                <a:moveTo>
                  <a:pt x="0" y="0"/>
                </a:moveTo>
                <a:lnTo>
                  <a:pt x="0" y="2979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78" name="pl278"/>
          <p:cNvSpPr/>
          <p:nvPr/>
        </p:nvSpPr>
        <p:spPr>
          <a:xfrm>
            <a:off x="4037437" y="6219855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79" name="pl279"/>
          <p:cNvSpPr/>
          <p:nvPr/>
        </p:nvSpPr>
        <p:spPr>
          <a:xfrm>
            <a:off x="4351357" y="6249616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80" name="pl280"/>
          <p:cNvSpPr/>
          <p:nvPr/>
        </p:nvSpPr>
        <p:spPr>
          <a:xfrm>
            <a:off x="4382748" y="6249616"/>
            <a:ext cx="0" cy="3090"/>
          </a:xfrm>
          <a:custGeom>
            <a:avLst/>
            <a:gdLst/>
            <a:ahLst/>
            <a:cxnLst/>
            <a:rect l="0" t="0" r="0" b="0"/>
            <a:pathLst>
              <a:path h="3090">
                <a:moveTo>
                  <a:pt x="0" y="0"/>
                </a:moveTo>
                <a:lnTo>
                  <a:pt x="0" y="309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81" name="pl281"/>
          <p:cNvSpPr/>
          <p:nvPr/>
        </p:nvSpPr>
        <p:spPr>
          <a:xfrm>
            <a:off x="4351357" y="6252707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82" name="pl282"/>
          <p:cNvSpPr/>
          <p:nvPr/>
        </p:nvSpPr>
        <p:spPr>
          <a:xfrm>
            <a:off x="4665277" y="7018581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83" name="pl283"/>
          <p:cNvSpPr/>
          <p:nvPr/>
        </p:nvSpPr>
        <p:spPr>
          <a:xfrm>
            <a:off x="4696668" y="7018582"/>
            <a:ext cx="0" cy="1637"/>
          </a:xfrm>
          <a:custGeom>
            <a:avLst/>
            <a:gdLst/>
            <a:ahLst/>
            <a:cxnLst/>
            <a:rect l="0" t="0" r="0" b="0"/>
            <a:pathLst>
              <a:path h="1637">
                <a:moveTo>
                  <a:pt x="0" y="0"/>
                </a:moveTo>
                <a:lnTo>
                  <a:pt x="0" y="1637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84" name="pl284"/>
          <p:cNvSpPr/>
          <p:nvPr/>
        </p:nvSpPr>
        <p:spPr>
          <a:xfrm>
            <a:off x="4665277" y="7020218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85" name="pl285"/>
          <p:cNvSpPr/>
          <p:nvPr/>
        </p:nvSpPr>
        <p:spPr>
          <a:xfrm>
            <a:off x="4979196" y="6109332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86" name="pl286"/>
          <p:cNvSpPr/>
          <p:nvPr/>
        </p:nvSpPr>
        <p:spPr>
          <a:xfrm>
            <a:off x="5010587" y="6109333"/>
            <a:ext cx="0" cy="4169"/>
          </a:xfrm>
          <a:custGeom>
            <a:avLst/>
            <a:gdLst/>
            <a:ahLst/>
            <a:cxnLst/>
            <a:rect l="0" t="0" r="0" b="0"/>
            <a:pathLst>
              <a:path h="4169">
                <a:moveTo>
                  <a:pt x="0" y="0"/>
                </a:moveTo>
                <a:lnTo>
                  <a:pt x="0" y="4169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87" name="pl287"/>
          <p:cNvSpPr/>
          <p:nvPr/>
        </p:nvSpPr>
        <p:spPr>
          <a:xfrm>
            <a:off x="4979196" y="6113501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88" name="pl288"/>
          <p:cNvSpPr/>
          <p:nvPr/>
        </p:nvSpPr>
        <p:spPr>
          <a:xfrm>
            <a:off x="5293116" y="6650710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89" name="pl289"/>
          <p:cNvSpPr/>
          <p:nvPr/>
        </p:nvSpPr>
        <p:spPr>
          <a:xfrm>
            <a:off x="5324507" y="6650710"/>
            <a:ext cx="0" cy="2534"/>
          </a:xfrm>
          <a:custGeom>
            <a:avLst/>
            <a:gdLst/>
            <a:ahLst/>
            <a:cxnLst/>
            <a:rect l="0" t="0" r="0" b="0"/>
            <a:pathLst>
              <a:path h="2534">
                <a:moveTo>
                  <a:pt x="0" y="0"/>
                </a:moveTo>
                <a:lnTo>
                  <a:pt x="0" y="2534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90" name="pl290"/>
          <p:cNvSpPr/>
          <p:nvPr/>
        </p:nvSpPr>
        <p:spPr>
          <a:xfrm>
            <a:off x="5293116" y="6653245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91" name="pl291"/>
          <p:cNvSpPr/>
          <p:nvPr/>
        </p:nvSpPr>
        <p:spPr>
          <a:xfrm>
            <a:off x="5607036" y="7109474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92" name="pl292"/>
          <p:cNvSpPr/>
          <p:nvPr/>
        </p:nvSpPr>
        <p:spPr>
          <a:xfrm>
            <a:off x="5638427" y="7109475"/>
            <a:ext cx="0" cy="1181"/>
          </a:xfrm>
          <a:custGeom>
            <a:avLst/>
            <a:gdLst/>
            <a:ahLst/>
            <a:cxnLst/>
            <a:rect l="0" t="0" r="0" b="0"/>
            <a:pathLst>
              <a:path h="1181">
                <a:moveTo>
                  <a:pt x="0" y="0"/>
                </a:moveTo>
                <a:lnTo>
                  <a:pt x="0" y="1181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93" name="pl293"/>
          <p:cNvSpPr/>
          <p:nvPr/>
        </p:nvSpPr>
        <p:spPr>
          <a:xfrm>
            <a:off x="5607036" y="7110656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94" name="pl294"/>
          <p:cNvSpPr/>
          <p:nvPr/>
        </p:nvSpPr>
        <p:spPr>
          <a:xfrm>
            <a:off x="5920955" y="6399732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95" name="pl295"/>
          <p:cNvSpPr/>
          <p:nvPr/>
        </p:nvSpPr>
        <p:spPr>
          <a:xfrm>
            <a:off x="5952346" y="6399733"/>
            <a:ext cx="0" cy="9223"/>
          </a:xfrm>
          <a:custGeom>
            <a:avLst/>
            <a:gdLst/>
            <a:ahLst/>
            <a:cxnLst/>
            <a:rect l="0" t="0" r="0" b="0"/>
            <a:pathLst>
              <a:path h="9223">
                <a:moveTo>
                  <a:pt x="0" y="0"/>
                </a:moveTo>
                <a:lnTo>
                  <a:pt x="0" y="9223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96" name="pl296"/>
          <p:cNvSpPr/>
          <p:nvPr/>
        </p:nvSpPr>
        <p:spPr>
          <a:xfrm>
            <a:off x="5920955" y="6408955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97" name="pl297"/>
          <p:cNvSpPr/>
          <p:nvPr/>
        </p:nvSpPr>
        <p:spPr>
          <a:xfrm>
            <a:off x="6234875" y="7156077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98" name="pl298"/>
          <p:cNvSpPr/>
          <p:nvPr/>
        </p:nvSpPr>
        <p:spPr>
          <a:xfrm>
            <a:off x="6266266" y="7156077"/>
            <a:ext cx="0" cy="824"/>
          </a:xfrm>
          <a:custGeom>
            <a:avLst/>
            <a:gdLst/>
            <a:ahLst/>
            <a:cxnLst/>
            <a:rect l="0" t="0" r="0" b="0"/>
            <a:pathLst>
              <a:path h="824">
                <a:moveTo>
                  <a:pt x="0" y="0"/>
                </a:moveTo>
                <a:lnTo>
                  <a:pt x="0" y="824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99" name="pl299"/>
          <p:cNvSpPr/>
          <p:nvPr/>
        </p:nvSpPr>
        <p:spPr>
          <a:xfrm>
            <a:off x="6234875" y="7156901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00" name="pl300"/>
          <p:cNvSpPr/>
          <p:nvPr/>
        </p:nvSpPr>
        <p:spPr>
          <a:xfrm>
            <a:off x="6548794" y="7193681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01" name="pl301"/>
          <p:cNvSpPr/>
          <p:nvPr/>
        </p:nvSpPr>
        <p:spPr>
          <a:xfrm>
            <a:off x="6580185" y="7193682"/>
            <a:ext cx="0" cy="339"/>
          </a:xfrm>
          <a:custGeom>
            <a:avLst/>
            <a:gdLst/>
            <a:ahLst/>
            <a:cxnLst/>
            <a:rect l="0" t="0" r="0" b="0"/>
            <a:pathLst>
              <a:path h="339">
                <a:moveTo>
                  <a:pt x="0" y="0"/>
                </a:moveTo>
                <a:lnTo>
                  <a:pt x="0" y="339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02" name="pl302"/>
          <p:cNvSpPr/>
          <p:nvPr/>
        </p:nvSpPr>
        <p:spPr>
          <a:xfrm>
            <a:off x="6548794" y="7194021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03" name="pl303"/>
          <p:cNvSpPr/>
          <p:nvPr/>
        </p:nvSpPr>
        <p:spPr>
          <a:xfrm>
            <a:off x="6862714" y="7160063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04" name="pl304"/>
          <p:cNvSpPr/>
          <p:nvPr/>
        </p:nvSpPr>
        <p:spPr>
          <a:xfrm>
            <a:off x="6894105" y="7160063"/>
            <a:ext cx="0" cy="802"/>
          </a:xfrm>
          <a:custGeom>
            <a:avLst/>
            <a:gdLst/>
            <a:ahLst/>
            <a:cxnLst/>
            <a:rect l="0" t="0" r="0" b="0"/>
            <a:pathLst>
              <a:path h="802">
                <a:moveTo>
                  <a:pt x="0" y="0"/>
                </a:moveTo>
                <a:lnTo>
                  <a:pt x="0" y="802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05" name="pl305"/>
          <p:cNvSpPr/>
          <p:nvPr/>
        </p:nvSpPr>
        <p:spPr>
          <a:xfrm>
            <a:off x="6862714" y="7160865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06" name="pl306"/>
          <p:cNvSpPr/>
          <p:nvPr/>
        </p:nvSpPr>
        <p:spPr>
          <a:xfrm>
            <a:off x="7176634" y="7193592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07" name="pl307"/>
          <p:cNvSpPr/>
          <p:nvPr/>
        </p:nvSpPr>
        <p:spPr>
          <a:xfrm>
            <a:off x="7208025" y="7193593"/>
            <a:ext cx="0" cy="333"/>
          </a:xfrm>
          <a:custGeom>
            <a:avLst/>
            <a:gdLst/>
            <a:ahLst/>
            <a:cxnLst/>
            <a:rect l="0" t="0" r="0" b="0"/>
            <a:pathLst>
              <a:path h="333">
                <a:moveTo>
                  <a:pt x="0" y="0"/>
                </a:moveTo>
                <a:lnTo>
                  <a:pt x="0" y="333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08" name="pl308"/>
          <p:cNvSpPr/>
          <p:nvPr/>
        </p:nvSpPr>
        <p:spPr>
          <a:xfrm>
            <a:off x="7176634" y="7193925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09" name="pl309"/>
          <p:cNvSpPr/>
          <p:nvPr/>
        </p:nvSpPr>
        <p:spPr>
          <a:xfrm>
            <a:off x="7490553" y="7193592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10" name="pl310"/>
          <p:cNvSpPr/>
          <p:nvPr/>
        </p:nvSpPr>
        <p:spPr>
          <a:xfrm>
            <a:off x="7521944" y="7193593"/>
            <a:ext cx="0" cy="333"/>
          </a:xfrm>
          <a:custGeom>
            <a:avLst/>
            <a:gdLst/>
            <a:ahLst/>
            <a:cxnLst/>
            <a:rect l="0" t="0" r="0" b="0"/>
            <a:pathLst>
              <a:path h="333">
                <a:moveTo>
                  <a:pt x="0" y="0"/>
                </a:moveTo>
                <a:lnTo>
                  <a:pt x="0" y="333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11" name="pl311"/>
          <p:cNvSpPr/>
          <p:nvPr/>
        </p:nvSpPr>
        <p:spPr>
          <a:xfrm>
            <a:off x="7490553" y="7193925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12" name="pl312"/>
          <p:cNvSpPr/>
          <p:nvPr/>
        </p:nvSpPr>
        <p:spPr>
          <a:xfrm>
            <a:off x="7804473" y="7191576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13" name="pl313"/>
          <p:cNvSpPr/>
          <p:nvPr/>
        </p:nvSpPr>
        <p:spPr>
          <a:xfrm>
            <a:off x="7835864" y="7191577"/>
            <a:ext cx="0" cy="907"/>
          </a:xfrm>
          <a:custGeom>
            <a:avLst/>
            <a:gdLst/>
            <a:ahLst/>
            <a:cxnLst/>
            <a:rect l="0" t="0" r="0" b="0"/>
            <a:pathLst>
              <a:path h="907">
                <a:moveTo>
                  <a:pt x="0" y="0"/>
                </a:moveTo>
                <a:lnTo>
                  <a:pt x="0" y="907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14" name="pl314"/>
          <p:cNvSpPr/>
          <p:nvPr/>
        </p:nvSpPr>
        <p:spPr>
          <a:xfrm>
            <a:off x="7804473" y="7192483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15" name="pl315"/>
          <p:cNvSpPr/>
          <p:nvPr/>
        </p:nvSpPr>
        <p:spPr>
          <a:xfrm>
            <a:off x="8118393" y="7200915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16" name="pl316"/>
          <p:cNvSpPr/>
          <p:nvPr/>
        </p:nvSpPr>
        <p:spPr>
          <a:xfrm>
            <a:off x="8149784" y="7200916"/>
            <a:ext cx="0" cy="47"/>
          </a:xfrm>
          <a:custGeom>
            <a:avLst/>
            <a:gdLst/>
            <a:ahLst/>
            <a:cxnLst/>
            <a:rect l="0" t="0" r="0" b="0"/>
            <a:pathLst>
              <a:path h="47">
                <a:moveTo>
                  <a:pt x="0" y="0"/>
                </a:moveTo>
                <a:lnTo>
                  <a:pt x="0" y="47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17" name="pl317"/>
          <p:cNvSpPr/>
          <p:nvPr/>
        </p:nvSpPr>
        <p:spPr>
          <a:xfrm>
            <a:off x="8118393" y="7200963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18" name="pl318"/>
          <p:cNvSpPr/>
          <p:nvPr/>
        </p:nvSpPr>
        <p:spPr>
          <a:xfrm>
            <a:off x="8432312" y="7201044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19" name="pl319"/>
          <p:cNvSpPr/>
          <p:nvPr/>
        </p:nvSpPr>
        <p:spPr>
          <a:xfrm>
            <a:off x="8463703" y="7201045"/>
            <a:ext cx="0" cy="43"/>
          </a:xfrm>
          <a:custGeom>
            <a:avLst/>
            <a:gdLst/>
            <a:ahLst/>
            <a:cxnLst/>
            <a:rect l="0" t="0" r="0" b="0"/>
            <a:pathLst>
              <a:path h="43">
                <a:moveTo>
                  <a:pt x="0" y="0"/>
                </a:moveTo>
                <a:lnTo>
                  <a:pt x="0" y="43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20" name="pl320"/>
          <p:cNvSpPr/>
          <p:nvPr/>
        </p:nvSpPr>
        <p:spPr>
          <a:xfrm>
            <a:off x="8432312" y="7201087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21" name="pl321"/>
          <p:cNvSpPr/>
          <p:nvPr/>
        </p:nvSpPr>
        <p:spPr>
          <a:xfrm>
            <a:off x="8746232" y="7190877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22" name="pl322"/>
          <p:cNvSpPr/>
          <p:nvPr/>
        </p:nvSpPr>
        <p:spPr>
          <a:xfrm>
            <a:off x="8777623" y="7190878"/>
            <a:ext cx="0" cy="395"/>
          </a:xfrm>
          <a:custGeom>
            <a:avLst/>
            <a:gdLst/>
            <a:ahLst/>
            <a:cxnLst/>
            <a:rect l="0" t="0" r="0" b="0"/>
            <a:pathLst>
              <a:path h="395">
                <a:moveTo>
                  <a:pt x="0" y="0"/>
                </a:moveTo>
                <a:lnTo>
                  <a:pt x="0" y="395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23" name="pl323"/>
          <p:cNvSpPr/>
          <p:nvPr/>
        </p:nvSpPr>
        <p:spPr>
          <a:xfrm>
            <a:off x="8746232" y="7191272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24" name="pl324"/>
          <p:cNvSpPr/>
          <p:nvPr/>
        </p:nvSpPr>
        <p:spPr>
          <a:xfrm>
            <a:off x="9060152" y="6985193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25" name="pl325"/>
          <p:cNvSpPr/>
          <p:nvPr/>
        </p:nvSpPr>
        <p:spPr>
          <a:xfrm>
            <a:off x="9091542" y="6985193"/>
            <a:ext cx="0" cy="2910"/>
          </a:xfrm>
          <a:custGeom>
            <a:avLst/>
            <a:gdLst/>
            <a:ahLst/>
            <a:cxnLst/>
            <a:rect l="0" t="0" r="0" b="0"/>
            <a:pathLst>
              <a:path h="2910">
                <a:moveTo>
                  <a:pt x="0" y="0"/>
                </a:moveTo>
                <a:lnTo>
                  <a:pt x="0" y="291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26" name="pl326"/>
          <p:cNvSpPr/>
          <p:nvPr/>
        </p:nvSpPr>
        <p:spPr>
          <a:xfrm>
            <a:off x="9060152" y="6988104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27" name="pl327"/>
          <p:cNvSpPr/>
          <p:nvPr/>
        </p:nvSpPr>
        <p:spPr>
          <a:xfrm>
            <a:off x="9374071" y="7001211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28" name="pl328"/>
          <p:cNvSpPr/>
          <p:nvPr/>
        </p:nvSpPr>
        <p:spPr>
          <a:xfrm>
            <a:off x="9405462" y="7001212"/>
            <a:ext cx="0" cy="3671"/>
          </a:xfrm>
          <a:custGeom>
            <a:avLst/>
            <a:gdLst/>
            <a:ahLst/>
            <a:cxnLst/>
            <a:rect l="0" t="0" r="0" b="0"/>
            <a:pathLst>
              <a:path h="3671">
                <a:moveTo>
                  <a:pt x="0" y="0"/>
                </a:moveTo>
                <a:lnTo>
                  <a:pt x="0" y="3671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29" name="pl329"/>
          <p:cNvSpPr/>
          <p:nvPr/>
        </p:nvSpPr>
        <p:spPr>
          <a:xfrm>
            <a:off x="9374071" y="7004882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30" name="pl330"/>
          <p:cNvSpPr/>
          <p:nvPr/>
        </p:nvSpPr>
        <p:spPr>
          <a:xfrm>
            <a:off x="9687991" y="6970954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31" name="pl331"/>
          <p:cNvSpPr/>
          <p:nvPr/>
        </p:nvSpPr>
        <p:spPr>
          <a:xfrm>
            <a:off x="9719382" y="6970954"/>
            <a:ext cx="0" cy="4642"/>
          </a:xfrm>
          <a:custGeom>
            <a:avLst/>
            <a:gdLst/>
            <a:ahLst/>
            <a:cxnLst/>
            <a:rect l="0" t="0" r="0" b="0"/>
            <a:pathLst>
              <a:path h="4642">
                <a:moveTo>
                  <a:pt x="0" y="0"/>
                </a:moveTo>
                <a:lnTo>
                  <a:pt x="0" y="4642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32" name="pl332"/>
          <p:cNvSpPr/>
          <p:nvPr/>
        </p:nvSpPr>
        <p:spPr>
          <a:xfrm>
            <a:off x="9687991" y="6975596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33" name="pl333"/>
          <p:cNvSpPr/>
          <p:nvPr/>
        </p:nvSpPr>
        <p:spPr>
          <a:xfrm>
            <a:off x="10001910" y="6916633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34" name="pl334"/>
          <p:cNvSpPr/>
          <p:nvPr/>
        </p:nvSpPr>
        <p:spPr>
          <a:xfrm>
            <a:off x="10033301" y="6916634"/>
            <a:ext cx="0" cy="2141"/>
          </a:xfrm>
          <a:custGeom>
            <a:avLst/>
            <a:gdLst/>
            <a:ahLst/>
            <a:cxnLst/>
            <a:rect l="0" t="0" r="0" b="0"/>
            <a:pathLst>
              <a:path h="2141">
                <a:moveTo>
                  <a:pt x="0" y="0"/>
                </a:moveTo>
                <a:lnTo>
                  <a:pt x="0" y="2141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35" name="pl335"/>
          <p:cNvSpPr/>
          <p:nvPr/>
        </p:nvSpPr>
        <p:spPr>
          <a:xfrm>
            <a:off x="10001910" y="6918775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36" name="pl336"/>
          <p:cNvSpPr/>
          <p:nvPr/>
        </p:nvSpPr>
        <p:spPr>
          <a:xfrm>
            <a:off x="10315830" y="6918446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37" name="pl337"/>
          <p:cNvSpPr/>
          <p:nvPr/>
        </p:nvSpPr>
        <p:spPr>
          <a:xfrm>
            <a:off x="10347221" y="6918446"/>
            <a:ext cx="0" cy="2832"/>
          </a:xfrm>
          <a:custGeom>
            <a:avLst/>
            <a:gdLst/>
            <a:ahLst/>
            <a:cxnLst/>
            <a:rect l="0" t="0" r="0" b="0"/>
            <a:pathLst>
              <a:path h="2832">
                <a:moveTo>
                  <a:pt x="0" y="0"/>
                </a:moveTo>
                <a:lnTo>
                  <a:pt x="0" y="2832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38" name="pl338"/>
          <p:cNvSpPr/>
          <p:nvPr/>
        </p:nvSpPr>
        <p:spPr>
          <a:xfrm>
            <a:off x="10315830" y="6921279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39" name="pl339"/>
          <p:cNvSpPr/>
          <p:nvPr/>
        </p:nvSpPr>
        <p:spPr>
          <a:xfrm>
            <a:off x="10629750" y="6741323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40" name="pl340"/>
          <p:cNvSpPr/>
          <p:nvPr/>
        </p:nvSpPr>
        <p:spPr>
          <a:xfrm>
            <a:off x="10661141" y="6741324"/>
            <a:ext cx="0" cy="2369"/>
          </a:xfrm>
          <a:custGeom>
            <a:avLst/>
            <a:gdLst/>
            <a:ahLst/>
            <a:cxnLst/>
            <a:rect l="0" t="0" r="0" b="0"/>
            <a:pathLst>
              <a:path h="2369">
                <a:moveTo>
                  <a:pt x="0" y="0"/>
                </a:moveTo>
                <a:lnTo>
                  <a:pt x="0" y="2369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41" name="pl341"/>
          <p:cNvSpPr/>
          <p:nvPr/>
        </p:nvSpPr>
        <p:spPr>
          <a:xfrm>
            <a:off x="10629750" y="6743693"/>
            <a:ext cx="62783" cy="0"/>
          </a:xfrm>
          <a:custGeom>
            <a:avLst/>
            <a:gdLst/>
            <a:ahLst/>
            <a:cxnLst/>
            <a:rect l="0" t="0" r="0" b="0"/>
            <a:pathLst>
              <a:path w="62783">
                <a:moveTo>
                  <a:pt x="0" y="0"/>
                </a:moveTo>
                <a:lnTo>
                  <a:pt x="62783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42" name="pl342"/>
          <p:cNvSpPr/>
          <p:nvPr/>
        </p:nvSpPr>
        <p:spPr>
          <a:xfrm>
            <a:off x="2357966" y="4877439"/>
            <a:ext cx="0" cy="2323649"/>
          </a:xfrm>
          <a:custGeom>
            <a:avLst/>
            <a:gdLst/>
            <a:ahLst/>
            <a:cxnLst/>
            <a:rect l="0" t="0" r="0" b="0"/>
            <a:pathLst>
              <a:path h="2323649">
                <a:moveTo>
                  <a:pt x="0" y="2323649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43" name="tx343"/>
          <p:cNvSpPr/>
          <p:nvPr/>
        </p:nvSpPr>
        <p:spPr>
          <a:xfrm>
            <a:off x="2196453" y="7134760"/>
            <a:ext cx="98883" cy="1299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344" name="tx344"/>
          <p:cNvSpPr/>
          <p:nvPr/>
        </p:nvSpPr>
        <p:spPr>
          <a:xfrm>
            <a:off x="2097570" y="6902395"/>
            <a:ext cx="197767" cy="1299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10</a:t>
            </a:r>
          </a:p>
        </p:txBody>
      </p:sp>
      <p:sp>
        <p:nvSpPr>
          <p:cNvPr id="345" name="tx345"/>
          <p:cNvSpPr/>
          <p:nvPr/>
        </p:nvSpPr>
        <p:spPr>
          <a:xfrm>
            <a:off x="2097570" y="6670030"/>
            <a:ext cx="197767" cy="1299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20</a:t>
            </a:r>
          </a:p>
        </p:txBody>
      </p:sp>
      <p:sp>
        <p:nvSpPr>
          <p:cNvPr id="346" name="tx346"/>
          <p:cNvSpPr/>
          <p:nvPr/>
        </p:nvSpPr>
        <p:spPr>
          <a:xfrm>
            <a:off x="2097570" y="6437578"/>
            <a:ext cx="197767" cy="1300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30</a:t>
            </a:r>
          </a:p>
        </p:txBody>
      </p:sp>
      <p:sp>
        <p:nvSpPr>
          <p:cNvPr id="347" name="tx347"/>
          <p:cNvSpPr/>
          <p:nvPr/>
        </p:nvSpPr>
        <p:spPr>
          <a:xfrm>
            <a:off x="2097570" y="6205300"/>
            <a:ext cx="197767" cy="1299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40</a:t>
            </a:r>
          </a:p>
        </p:txBody>
      </p:sp>
      <p:sp>
        <p:nvSpPr>
          <p:cNvPr id="348" name="tx348"/>
          <p:cNvSpPr/>
          <p:nvPr/>
        </p:nvSpPr>
        <p:spPr>
          <a:xfrm>
            <a:off x="2097570" y="5972935"/>
            <a:ext cx="197767" cy="1299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50</a:t>
            </a:r>
          </a:p>
        </p:txBody>
      </p:sp>
      <p:sp>
        <p:nvSpPr>
          <p:cNvPr id="349" name="tx349"/>
          <p:cNvSpPr/>
          <p:nvPr/>
        </p:nvSpPr>
        <p:spPr>
          <a:xfrm>
            <a:off x="2097570" y="5740570"/>
            <a:ext cx="197767" cy="1299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60</a:t>
            </a:r>
          </a:p>
        </p:txBody>
      </p:sp>
      <p:sp>
        <p:nvSpPr>
          <p:cNvPr id="350" name="tx350"/>
          <p:cNvSpPr/>
          <p:nvPr/>
        </p:nvSpPr>
        <p:spPr>
          <a:xfrm>
            <a:off x="2097570" y="5508205"/>
            <a:ext cx="197767" cy="1299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70</a:t>
            </a:r>
          </a:p>
        </p:txBody>
      </p:sp>
      <p:sp>
        <p:nvSpPr>
          <p:cNvPr id="351" name="tx351"/>
          <p:cNvSpPr/>
          <p:nvPr/>
        </p:nvSpPr>
        <p:spPr>
          <a:xfrm>
            <a:off x="2097570" y="5275840"/>
            <a:ext cx="197767" cy="1299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80</a:t>
            </a:r>
          </a:p>
        </p:txBody>
      </p:sp>
      <p:sp>
        <p:nvSpPr>
          <p:cNvPr id="352" name="tx352"/>
          <p:cNvSpPr/>
          <p:nvPr/>
        </p:nvSpPr>
        <p:spPr>
          <a:xfrm>
            <a:off x="2097570" y="5043475"/>
            <a:ext cx="197767" cy="1299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90</a:t>
            </a:r>
          </a:p>
        </p:txBody>
      </p:sp>
      <p:sp>
        <p:nvSpPr>
          <p:cNvPr id="353" name="tx353"/>
          <p:cNvSpPr/>
          <p:nvPr/>
        </p:nvSpPr>
        <p:spPr>
          <a:xfrm>
            <a:off x="1998686" y="4811110"/>
            <a:ext cx="296651" cy="1299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100</a:t>
            </a:r>
          </a:p>
        </p:txBody>
      </p:sp>
      <p:sp>
        <p:nvSpPr>
          <p:cNvPr id="354" name="pl354"/>
          <p:cNvSpPr/>
          <p:nvPr/>
        </p:nvSpPr>
        <p:spPr>
          <a:xfrm>
            <a:off x="2323172" y="7201087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55" name="pl355"/>
          <p:cNvSpPr/>
          <p:nvPr/>
        </p:nvSpPr>
        <p:spPr>
          <a:xfrm>
            <a:off x="2323172" y="6968722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56" name="pl356"/>
          <p:cNvSpPr/>
          <p:nvPr/>
        </p:nvSpPr>
        <p:spPr>
          <a:xfrm>
            <a:off x="2323172" y="6736357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57" name="pl357"/>
          <p:cNvSpPr/>
          <p:nvPr/>
        </p:nvSpPr>
        <p:spPr>
          <a:xfrm>
            <a:off x="2323172" y="6503993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58" name="pl358"/>
          <p:cNvSpPr/>
          <p:nvPr/>
        </p:nvSpPr>
        <p:spPr>
          <a:xfrm>
            <a:off x="2323172" y="627162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59" name="pl359"/>
          <p:cNvSpPr/>
          <p:nvPr/>
        </p:nvSpPr>
        <p:spPr>
          <a:xfrm>
            <a:off x="2323172" y="6039263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0" name="pl360"/>
          <p:cNvSpPr/>
          <p:nvPr/>
        </p:nvSpPr>
        <p:spPr>
          <a:xfrm>
            <a:off x="2323172" y="580689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1" name="pl361"/>
          <p:cNvSpPr/>
          <p:nvPr/>
        </p:nvSpPr>
        <p:spPr>
          <a:xfrm>
            <a:off x="2323172" y="5574533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2" name="pl362"/>
          <p:cNvSpPr/>
          <p:nvPr/>
        </p:nvSpPr>
        <p:spPr>
          <a:xfrm>
            <a:off x="2323172" y="534216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3" name="pl363"/>
          <p:cNvSpPr/>
          <p:nvPr/>
        </p:nvSpPr>
        <p:spPr>
          <a:xfrm>
            <a:off x="2323172" y="5109803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4" name="pl364"/>
          <p:cNvSpPr/>
          <p:nvPr/>
        </p:nvSpPr>
        <p:spPr>
          <a:xfrm>
            <a:off x="2323172" y="487743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5" name="pl365"/>
          <p:cNvSpPr/>
          <p:nvPr/>
        </p:nvSpPr>
        <p:spPr>
          <a:xfrm>
            <a:off x="2357966" y="7201087"/>
            <a:ext cx="8444438" cy="0"/>
          </a:xfrm>
          <a:custGeom>
            <a:avLst/>
            <a:gdLst/>
            <a:ahLst/>
            <a:cxnLst/>
            <a:rect l="0" t="0" r="0" b="0"/>
            <a:pathLst>
              <a:path w="8444438">
                <a:moveTo>
                  <a:pt x="0" y="0"/>
                </a:moveTo>
                <a:lnTo>
                  <a:pt x="8444438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6" name="pl366"/>
          <p:cNvSpPr/>
          <p:nvPr/>
        </p:nvSpPr>
        <p:spPr>
          <a:xfrm>
            <a:off x="2499230" y="7201087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7" name="pl367"/>
          <p:cNvSpPr/>
          <p:nvPr/>
        </p:nvSpPr>
        <p:spPr>
          <a:xfrm>
            <a:off x="2813150" y="7201087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8" name="pl368"/>
          <p:cNvSpPr/>
          <p:nvPr/>
        </p:nvSpPr>
        <p:spPr>
          <a:xfrm>
            <a:off x="3127070" y="7201087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9" name="pl369"/>
          <p:cNvSpPr/>
          <p:nvPr/>
        </p:nvSpPr>
        <p:spPr>
          <a:xfrm>
            <a:off x="3440989" y="7201087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0" name="pl370"/>
          <p:cNvSpPr/>
          <p:nvPr/>
        </p:nvSpPr>
        <p:spPr>
          <a:xfrm>
            <a:off x="3754909" y="7201087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1" name="pl371"/>
          <p:cNvSpPr/>
          <p:nvPr/>
        </p:nvSpPr>
        <p:spPr>
          <a:xfrm>
            <a:off x="4068828" y="7201087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2" name="pl372"/>
          <p:cNvSpPr/>
          <p:nvPr/>
        </p:nvSpPr>
        <p:spPr>
          <a:xfrm>
            <a:off x="4382748" y="7201087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3" name="pl373"/>
          <p:cNvSpPr/>
          <p:nvPr/>
        </p:nvSpPr>
        <p:spPr>
          <a:xfrm>
            <a:off x="4696668" y="7201087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4" name="pl374"/>
          <p:cNvSpPr/>
          <p:nvPr/>
        </p:nvSpPr>
        <p:spPr>
          <a:xfrm>
            <a:off x="5010587" y="7201087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5" name="pl375"/>
          <p:cNvSpPr/>
          <p:nvPr/>
        </p:nvSpPr>
        <p:spPr>
          <a:xfrm>
            <a:off x="5324507" y="7201087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6" name="pl376"/>
          <p:cNvSpPr/>
          <p:nvPr/>
        </p:nvSpPr>
        <p:spPr>
          <a:xfrm>
            <a:off x="5638427" y="7201087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7" name="pl377"/>
          <p:cNvSpPr/>
          <p:nvPr/>
        </p:nvSpPr>
        <p:spPr>
          <a:xfrm>
            <a:off x="5952346" y="7201087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8" name="pl378"/>
          <p:cNvSpPr/>
          <p:nvPr/>
        </p:nvSpPr>
        <p:spPr>
          <a:xfrm>
            <a:off x="6266266" y="7201087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9" name="pl379"/>
          <p:cNvSpPr/>
          <p:nvPr/>
        </p:nvSpPr>
        <p:spPr>
          <a:xfrm>
            <a:off x="6580185" y="7201087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0" name="pl380"/>
          <p:cNvSpPr/>
          <p:nvPr/>
        </p:nvSpPr>
        <p:spPr>
          <a:xfrm>
            <a:off x="6894105" y="7201087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1" name="pl381"/>
          <p:cNvSpPr/>
          <p:nvPr/>
        </p:nvSpPr>
        <p:spPr>
          <a:xfrm>
            <a:off x="7208025" y="7201087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2" name="pl382"/>
          <p:cNvSpPr/>
          <p:nvPr/>
        </p:nvSpPr>
        <p:spPr>
          <a:xfrm>
            <a:off x="7521944" y="7201087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3" name="pl383"/>
          <p:cNvSpPr/>
          <p:nvPr/>
        </p:nvSpPr>
        <p:spPr>
          <a:xfrm>
            <a:off x="7835864" y="7201087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4" name="pl384"/>
          <p:cNvSpPr/>
          <p:nvPr/>
        </p:nvSpPr>
        <p:spPr>
          <a:xfrm>
            <a:off x="8149784" y="7201087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5" name="pl385"/>
          <p:cNvSpPr/>
          <p:nvPr/>
        </p:nvSpPr>
        <p:spPr>
          <a:xfrm>
            <a:off x="8463703" y="7201087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6" name="pl386"/>
          <p:cNvSpPr/>
          <p:nvPr/>
        </p:nvSpPr>
        <p:spPr>
          <a:xfrm>
            <a:off x="8777623" y="7201087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7" name="pl387"/>
          <p:cNvSpPr/>
          <p:nvPr/>
        </p:nvSpPr>
        <p:spPr>
          <a:xfrm>
            <a:off x="9091542" y="7201087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8" name="pl388"/>
          <p:cNvSpPr/>
          <p:nvPr/>
        </p:nvSpPr>
        <p:spPr>
          <a:xfrm>
            <a:off x="9405462" y="7201087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9" name="pl389"/>
          <p:cNvSpPr/>
          <p:nvPr/>
        </p:nvSpPr>
        <p:spPr>
          <a:xfrm>
            <a:off x="9719382" y="7201087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0" name="pl390"/>
          <p:cNvSpPr/>
          <p:nvPr/>
        </p:nvSpPr>
        <p:spPr>
          <a:xfrm>
            <a:off x="10033301" y="7201087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1" name="pl391"/>
          <p:cNvSpPr/>
          <p:nvPr/>
        </p:nvSpPr>
        <p:spPr>
          <a:xfrm>
            <a:off x="10347221" y="7201087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2" name="pl392"/>
          <p:cNvSpPr/>
          <p:nvPr/>
        </p:nvSpPr>
        <p:spPr>
          <a:xfrm>
            <a:off x="10661141" y="7201087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3" name="tx393"/>
          <p:cNvSpPr/>
          <p:nvPr/>
        </p:nvSpPr>
        <p:spPr>
          <a:xfrm rot="16200000">
            <a:off x="2278257" y="7382873"/>
            <a:ext cx="365583" cy="1272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AKN</a:t>
            </a:r>
          </a:p>
        </p:txBody>
      </p:sp>
      <p:sp>
        <p:nvSpPr>
          <p:cNvPr id="394" name="tx394"/>
          <p:cNvSpPr/>
          <p:nvPr/>
        </p:nvSpPr>
        <p:spPr>
          <a:xfrm rot="16200000">
            <a:off x="2580153" y="7390557"/>
            <a:ext cx="385291" cy="13161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GEN</a:t>
            </a:r>
          </a:p>
        </p:txBody>
      </p:sp>
      <p:sp>
        <p:nvSpPr>
          <p:cNvPr id="395" name="tx395"/>
          <p:cNvSpPr/>
          <p:nvPr/>
        </p:nvSpPr>
        <p:spPr>
          <a:xfrm rot="16200000">
            <a:off x="2903926" y="7380616"/>
            <a:ext cx="365497" cy="1317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TOB</a:t>
            </a:r>
          </a:p>
        </p:txBody>
      </p:sp>
      <p:sp>
        <p:nvSpPr>
          <p:cNvPr id="396" name="tx396"/>
          <p:cNvSpPr/>
          <p:nvPr/>
        </p:nvSpPr>
        <p:spPr>
          <a:xfrm rot="16200000">
            <a:off x="3217846" y="7380616"/>
            <a:ext cx="365497" cy="1317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FOS</a:t>
            </a:r>
          </a:p>
        </p:txBody>
      </p:sp>
      <p:sp>
        <p:nvSpPr>
          <p:cNvPr id="397" name="tx397"/>
          <p:cNvSpPr/>
          <p:nvPr/>
        </p:nvSpPr>
        <p:spPr>
          <a:xfrm rot="16200000">
            <a:off x="3524082" y="7392727"/>
            <a:ext cx="385291" cy="1272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AMP</a:t>
            </a:r>
          </a:p>
        </p:txBody>
      </p:sp>
      <p:sp>
        <p:nvSpPr>
          <p:cNvPr id="398" name="tx398"/>
          <p:cNvSpPr/>
          <p:nvPr/>
        </p:nvSpPr>
        <p:spPr>
          <a:xfrm rot="16200000">
            <a:off x="3838002" y="7392727"/>
            <a:ext cx="385291" cy="1272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AMX</a:t>
            </a:r>
          </a:p>
        </p:txBody>
      </p:sp>
      <p:sp>
        <p:nvSpPr>
          <p:cNvPr id="399" name="tx399"/>
          <p:cNvSpPr/>
          <p:nvPr/>
        </p:nvSpPr>
        <p:spPr>
          <a:xfrm rot="16200000">
            <a:off x="4199193" y="7341115"/>
            <a:ext cx="286407" cy="13161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TIC</a:t>
            </a:r>
          </a:p>
        </p:txBody>
      </p:sp>
      <p:sp>
        <p:nvSpPr>
          <p:cNvPr id="400" name="tx400"/>
          <p:cNvSpPr/>
          <p:nvPr/>
        </p:nvSpPr>
        <p:spPr>
          <a:xfrm rot="16200000">
            <a:off x="4458766" y="7395462"/>
            <a:ext cx="395101" cy="13161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MEC</a:t>
            </a:r>
          </a:p>
        </p:txBody>
      </p:sp>
      <p:sp>
        <p:nvSpPr>
          <p:cNvPr id="401" name="tx401"/>
          <p:cNvSpPr/>
          <p:nvPr/>
        </p:nvSpPr>
        <p:spPr>
          <a:xfrm rot="16200000">
            <a:off x="4784753" y="7387735"/>
            <a:ext cx="375307" cy="1272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TEM</a:t>
            </a:r>
          </a:p>
        </p:txBody>
      </p:sp>
      <p:sp>
        <p:nvSpPr>
          <p:cNvPr id="402" name="tx402"/>
          <p:cNvSpPr/>
          <p:nvPr/>
        </p:nvSpPr>
        <p:spPr>
          <a:xfrm rot="16200000">
            <a:off x="5086605" y="7395462"/>
            <a:ext cx="395101" cy="13161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AMC</a:t>
            </a:r>
          </a:p>
        </p:txBody>
      </p:sp>
      <p:sp>
        <p:nvSpPr>
          <p:cNvPr id="403" name="tx403"/>
          <p:cNvSpPr/>
          <p:nvPr/>
        </p:nvSpPr>
        <p:spPr>
          <a:xfrm rot="16200000">
            <a:off x="5432343" y="7367984"/>
            <a:ext cx="335805" cy="1272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TZP</a:t>
            </a:r>
          </a:p>
        </p:txBody>
      </p:sp>
      <p:sp>
        <p:nvSpPr>
          <p:cNvPr id="404" name="tx404"/>
          <p:cNvSpPr/>
          <p:nvPr/>
        </p:nvSpPr>
        <p:spPr>
          <a:xfrm rot="16200000">
            <a:off x="5714444" y="7395462"/>
            <a:ext cx="395101" cy="13161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CXM</a:t>
            </a:r>
          </a:p>
        </p:txBody>
      </p:sp>
      <p:sp>
        <p:nvSpPr>
          <p:cNvPr id="405" name="tx405"/>
          <p:cNvSpPr/>
          <p:nvPr/>
        </p:nvSpPr>
        <p:spPr>
          <a:xfrm rot="16200000">
            <a:off x="6043123" y="7380616"/>
            <a:ext cx="365497" cy="1317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FOX</a:t>
            </a:r>
          </a:p>
        </p:txBody>
      </p:sp>
      <p:sp>
        <p:nvSpPr>
          <p:cNvPr id="406" name="tx406"/>
          <p:cNvSpPr/>
          <p:nvPr/>
        </p:nvSpPr>
        <p:spPr>
          <a:xfrm rot="16200000">
            <a:off x="6362033" y="7375712"/>
            <a:ext cx="355600" cy="13161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CAZ</a:t>
            </a:r>
          </a:p>
        </p:txBody>
      </p:sp>
      <p:sp>
        <p:nvSpPr>
          <p:cNvPr id="407" name="tx407"/>
          <p:cNvSpPr/>
          <p:nvPr/>
        </p:nvSpPr>
        <p:spPr>
          <a:xfrm rot="16200000">
            <a:off x="6661195" y="7390470"/>
            <a:ext cx="385117" cy="13161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CFM</a:t>
            </a:r>
          </a:p>
        </p:txBody>
      </p:sp>
      <p:sp>
        <p:nvSpPr>
          <p:cNvPr id="408" name="tx408"/>
          <p:cNvSpPr/>
          <p:nvPr/>
        </p:nvSpPr>
        <p:spPr>
          <a:xfrm rot="16200000">
            <a:off x="6970079" y="7395418"/>
            <a:ext cx="395101" cy="1317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CRO</a:t>
            </a:r>
          </a:p>
        </p:txBody>
      </p:sp>
      <p:sp>
        <p:nvSpPr>
          <p:cNvPr id="409" name="tx409"/>
          <p:cNvSpPr/>
          <p:nvPr/>
        </p:nvSpPr>
        <p:spPr>
          <a:xfrm rot="16200000">
            <a:off x="7303792" y="7375712"/>
            <a:ext cx="355600" cy="13161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CTX</a:t>
            </a:r>
          </a:p>
        </p:txBody>
      </p:sp>
      <p:sp>
        <p:nvSpPr>
          <p:cNvPr id="410" name="tx410"/>
          <p:cNvSpPr/>
          <p:nvPr/>
        </p:nvSpPr>
        <p:spPr>
          <a:xfrm rot="16200000">
            <a:off x="7624788" y="7372976"/>
            <a:ext cx="345789" cy="1272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FEP</a:t>
            </a:r>
          </a:p>
        </p:txBody>
      </p:sp>
      <p:sp>
        <p:nvSpPr>
          <p:cNvPr id="411" name="tx411"/>
          <p:cNvSpPr/>
          <p:nvPr/>
        </p:nvSpPr>
        <p:spPr>
          <a:xfrm rot="16200000">
            <a:off x="7933802" y="7377881"/>
            <a:ext cx="355600" cy="1272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ERT</a:t>
            </a:r>
          </a:p>
        </p:txBody>
      </p:sp>
      <p:sp>
        <p:nvSpPr>
          <p:cNvPr id="412" name="tx412"/>
          <p:cNvSpPr/>
          <p:nvPr/>
        </p:nvSpPr>
        <p:spPr>
          <a:xfrm rot="16200000">
            <a:off x="8267472" y="7358130"/>
            <a:ext cx="316098" cy="1272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IMP</a:t>
            </a:r>
          </a:p>
        </p:txBody>
      </p:sp>
      <p:sp>
        <p:nvSpPr>
          <p:cNvPr id="413" name="tx413"/>
          <p:cNvSpPr/>
          <p:nvPr/>
        </p:nvSpPr>
        <p:spPr>
          <a:xfrm rot="16200000">
            <a:off x="8555651" y="7381702"/>
            <a:ext cx="365410" cy="12944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FUR</a:t>
            </a:r>
          </a:p>
        </p:txBody>
      </p:sp>
      <p:sp>
        <p:nvSpPr>
          <p:cNvPr id="414" name="tx414"/>
          <p:cNvSpPr/>
          <p:nvPr/>
        </p:nvSpPr>
        <p:spPr>
          <a:xfrm rot="16200000">
            <a:off x="8902996" y="7346107"/>
            <a:ext cx="296391" cy="13161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CIP</a:t>
            </a:r>
          </a:p>
        </p:txBody>
      </p:sp>
      <p:sp>
        <p:nvSpPr>
          <p:cNvPr id="415" name="tx415"/>
          <p:cNvSpPr/>
          <p:nvPr/>
        </p:nvSpPr>
        <p:spPr>
          <a:xfrm rot="16200000">
            <a:off x="9199247" y="7368114"/>
            <a:ext cx="336066" cy="1272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</a:t>
            </a:r>
          </a:p>
        </p:txBody>
      </p:sp>
      <p:sp>
        <p:nvSpPr>
          <p:cNvPr id="416" name="tx416"/>
          <p:cNvSpPr/>
          <p:nvPr/>
        </p:nvSpPr>
        <p:spPr>
          <a:xfrm rot="16200000">
            <a:off x="9481436" y="7395418"/>
            <a:ext cx="395101" cy="1317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NOR</a:t>
            </a:r>
          </a:p>
        </p:txBody>
      </p:sp>
      <p:sp>
        <p:nvSpPr>
          <p:cNvPr id="417" name="tx417"/>
          <p:cNvSpPr/>
          <p:nvPr/>
        </p:nvSpPr>
        <p:spPr>
          <a:xfrm rot="16200000">
            <a:off x="9820012" y="7370762"/>
            <a:ext cx="345789" cy="1317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OFL</a:t>
            </a:r>
          </a:p>
        </p:txBody>
      </p:sp>
      <p:sp>
        <p:nvSpPr>
          <p:cNvPr id="418" name="tx418"/>
          <p:cNvSpPr/>
          <p:nvPr/>
        </p:nvSpPr>
        <p:spPr>
          <a:xfrm rot="16200000">
            <a:off x="10136101" y="7373019"/>
            <a:ext cx="345876" cy="1272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NAL</a:t>
            </a:r>
          </a:p>
        </p:txBody>
      </p:sp>
      <p:sp>
        <p:nvSpPr>
          <p:cNvPr id="419" name="tx419"/>
          <p:cNvSpPr/>
          <p:nvPr/>
        </p:nvSpPr>
        <p:spPr>
          <a:xfrm rot="16200000">
            <a:off x="10442988" y="7375712"/>
            <a:ext cx="355600" cy="13161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TSU</a:t>
            </a:r>
          </a:p>
        </p:txBody>
      </p:sp>
      <p:sp>
        <p:nvSpPr>
          <p:cNvPr id="420" name="tx420"/>
          <p:cNvSpPr/>
          <p:nvPr/>
        </p:nvSpPr>
        <p:spPr>
          <a:xfrm rot="16200000">
            <a:off x="1026220" y="5955833"/>
            <a:ext cx="1630412" cy="16686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Resistance Rate (%)</a:t>
            </a:r>
          </a:p>
        </p:txBody>
      </p:sp>
      <p:sp>
        <p:nvSpPr>
          <p:cNvPr id="421" name="tx421"/>
          <p:cNvSpPr/>
          <p:nvPr/>
        </p:nvSpPr>
        <p:spPr>
          <a:xfrm>
            <a:off x="1792195" y="4564198"/>
            <a:ext cx="128401" cy="1272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400"/>
              </a:lnSpc>
            </a:pPr>
            <a:r>
              <a:rPr sz="1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B</a:t>
            </a:r>
          </a:p>
        </p:txBody>
      </p:sp>
      <p:graphicFrame>
        <p:nvGraphicFramePr>
          <p:cNvPr id="422" name="Tableau 421">
            <a:extLst>
              <a:ext uri="{FF2B5EF4-FFF2-40B4-BE49-F238E27FC236}">
                <a16:creationId xmlns:a16="http://schemas.microsoft.com/office/drawing/2014/main" id="{73DD2417-80B8-4ACB-B1B8-C2CC61F9B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735375"/>
              </p:ext>
            </p:extLst>
          </p:nvPr>
        </p:nvGraphicFramePr>
        <p:xfrm>
          <a:off x="1727995" y="3802461"/>
          <a:ext cx="9143994" cy="469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4402">
                  <a:extLst>
                    <a:ext uri="{9D8B030D-6E8A-4147-A177-3AD203B41FA5}">
                      <a16:colId xmlns:a16="http://schemas.microsoft.com/office/drawing/2014/main" val="2312861670"/>
                    </a:ext>
                  </a:extLst>
                </a:gridCol>
                <a:gridCol w="350772">
                  <a:extLst>
                    <a:ext uri="{9D8B030D-6E8A-4147-A177-3AD203B41FA5}">
                      <a16:colId xmlns:a16="http://schemas.microsoft.com/office/drawing/2014/main" val="3247086283"/>
                    </a:ext>
                  </a:extLst>
                </a:gridCol>
                <a:gridCol w="315695">
                  <a:extLst>
                    <a:ext uri="{9D8B030D-6E8A-4147-A177-3AD203B41FA5}">
                      <a16:colId xmlns:a16="http://schemas.microsoft.com/office/drawing/2014/main" val="2145526735"/>
                    </a:ext>
                  </a:extLst>
                </a:gridCol>
                <a:gridCol w="295421">
                  <a:extLst>
                    <a:ext uri="{9D8B030D-6E8A-4147-A177-3AD203B41FA5}">
                      <a16:colId xmlns:a16="http://schemas.microsoft.com/office/drawing/2014/main" val="650445187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3166710685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1980562388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3876932063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3294198713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3498739518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102619236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977416539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1403947320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2344045020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840502069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3512830718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278411986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618936283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4040996441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3907085198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2094650223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2976198791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2112624647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156942471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2065566528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1212904072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9121732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2018095682"/>
                    </a:ext>
                  </a:extLst>
                </a:gridCol>
                <a:gridCol w="326571">
                  <a:extLst>
                    <a:ext uri="{9D8B030D-6E8A-4147-A177-3AD203B41FA5}">
                      <a16:colId xmlns:a16="http://schemas.microsoft.com/office/drawing/2014/main" val="531001754"/>
                    </a:ext>
                  </a:extLst>
                </a:gridCol>
              </a:tblGrid>
              <a:tr h="134066">
                <a:tc>
                  <a:txBody>
                    <a:bodyPr/>
                    <a:lstStyle/>
                    <a:p>
                      <a:pPr algn="ctr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370" marR="4370" marT="43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dirty="0">
                          <a:effectLst/>
                        </a:rPr>
                        <a:t>AKN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370" marR="4370" marT="43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GEN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370" marR="4370" marT="43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TOB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370" marR="4370" marT="43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FOS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370" marR="4370" marT="43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AMP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370" marR="4370" marT="43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AMX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370" marR="4370" marT="43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TIC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370" marR="4370" marT="43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MEC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370" marR="4370" marT="43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TEM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370" marR="4370" marT="43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AMC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370" marR="4370" marT="43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TZP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370" marR="4370" marT="43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CXM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370" marR="4370" marT="43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FOX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370" marR="4370" marT="43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CAZ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370" marR="4370" marT="43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CFM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370" marR="4370" marT="43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CRO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370" marR="4370" marT="43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CTX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370" marR="4370" marT="43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FEP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370" marR="4370" marT="43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ERT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370" marR="4370" marT="43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IMP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370" marR="4370" marT="43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FUR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370" marR="4370" marT="43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CIP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370" marR="4370" marT="43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LEV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370" marR="4370" marT="43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NOR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370" marR="4370" marT="43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OFL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370" marR="4370" marT="43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NAL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370" marR="4370" marT="43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TSU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370" marR="4370" marT="43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461711"/>
                  </a:ext>
                </a:extLst>
              </a:tr>
              <a:tr h="28728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</a:t>
                      </a:r>
                      <a:r>
                        <a:rPr lang="fr-F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tested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536339"/>
                  </a:ext>
                </a:extLst>
              </a:tr>
            </a:tbl>
          </a:graphicData>
        </a:graphic>
      </p:graphicFrame>
      <p:graphicFrame>
        <p:nvGraphicFramePr>
          <p:cNvPr id="423" name="Tableau 422">
            <a:extLst>
              <a:ext uri="{FF2B5EF4-FFF2-40B4-BE49-F238E27FC236}">
                <a16:creationId xmlns:a16="http://schemas.microsoft.com/office/drawing/2014/main" id="{86468960-9796-4B03-86D1-01A65471E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31579"/>
              </p:ext>
            </p:extLst>
          </p:nvPr>
        </p:nvGraphicFramePr>
        <p:xfrm>
          <a:off x="1727995" y="7854318"/>
          <a:ext cx="9144015" cy="4936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4453">
                  <a:extLst>
                    <a:ext uri="{9D8B030D-6E8A-4147-A177-3AD203B41FA5}">
                      <a16:colId xmlns:a16="http://schemas.microsoft.com/office/drawing/2014/main" val="2479481190"/>
                    </a:ext>
                  </a:extLst>
                </a:gridCol>
                <a:gridCol w="308690">
                  <a:extLst>
                    <a:ext uri="{9D8B030D-6E8A-4147-A177-3AD203B41FA5}">
                      <a16:colId xmlns:a16="http://schemas.microsoft.com/office/drawing/2014/main" val="355301423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71761792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18744986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0514311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2974347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8146854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0663487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231240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869337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159686405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51315958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53626498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70928178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3182432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78745774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424035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5110367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014501785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82702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3674913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327465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3365171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43200885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2188809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88399293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8005594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93871046"/>
                    </a:ext>
                  </a:extLst>
                </a:gridCol>
              </a:tblGrid>
              <a:tr h="176895">
                <a:tc>
                  <a:txBody>
                    <a:bodyPr/>
                    <a:lstStyle/>
                    <a:p>
                      <a:pPr algn="ctr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dirty="0">
                          <a:effectLst/>
                        </a:rPr>
                        <a:t>AKN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GEN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TOB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FOS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AMP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AMX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TIC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MEC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TEM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AMC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TZP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CXM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FOX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CAZ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CFM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dirty="0">
                          <a:effectLst/>
                        </a:rPr>
                        <a:t>CRO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CTX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FEP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ERT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IMP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FUR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CIP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LEV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NOR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OFL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NAL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TSU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857681"/>
                  </a:ext>
                </a:extLst>
              </a:tr>
              <a:tr h="31677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</a:t>
                      </a:r>
                      <a:r>
                        <a:rPr lang="fr-F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tested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100%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dirty="0">
                          <a:effectLst/>
                        </a:rPr>
                        <a:t>97%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49%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98%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80%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97%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90%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dirty="0">
                          <a:effectLst/>
                        </a:rPr>
                        <a:t>95%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51%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99%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95%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9%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98%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95%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94%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100%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100%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dirty="0">
                          <a:effectLst/>
                        </a:rPr>
                        <a:t>17%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100%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18%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97%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35%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20%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dirty="0">
                          <a:effectLst/>
                        </a:rPr>
                        <a:t>15%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83%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47%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dirty="0">
                          <a:effectLst/>
                        </a:rPr>
                        <a:t>100%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3304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250</Words>
  <Application>Microsoft Office PowerPoint</Application>
  <PresentationFormat>Personnalisé</PresentationFormat>
  <Paragraphs>190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/>
  <cp:keywords/>
  <dc:description/>
  <cp:lastModifiedBy>HODBERT Elise</cp:lastModifiedBy>
  <cp:revision>6</cp:revision>
  <dcterms:created xsi:type="dcterms:W3CDTF">2017-02-13T16:18:36Z</dcterms:created>
  <dcterms:modified xsi:type="dcterms:W3CDTF">2025-02-06T16:23:20Z</dcterms:modified>
  <cp:category/>
</cp:coreProperties>
</file>